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7" autoAdjust="0"/>
    <p:restoredTop sz="91973" autoAdjust="0"/>
  </p:normalViewPr>
  <p:slideViewPr>
    <p:cSldViewPr snapToGrid="0" snapToObjects="1">
      <p:cViewPr varScale="1">
        <p:scale>
          <a:sx n="51" d="100"/>
          <a:sy n="51" d="100"/>
        </p:scale>
        <p:origin x="256" y="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7/28/21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0">
            <a:extLst>
              <a:ext uri="{FF2B5EF4-FFF2-40B4-BE49-F238E27FC236}">
                <a16:creationId xmlns:a16="http://schemas.microsoft.com/office/drawing/2014/main" id="{D78077F0-11EE-E144-B81A-52821DDE8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114" y="4616839"/>
            <a:ext cx="6003899" cy="3482592"/>
          </a:xfrm>
          <a:custGeom>
            <a:avLst/>
            <a:gdLst>
              <a:gd name="T0" fmla="*/ 4092 w 4818"/>
              <a:gd name="T1" fmla="*/ 1098 h 2794"/>
              <a:gd name="T2" fmla="*/ 4092 w 4818"/>
              <a:gd name="T3" fmla="*/ 1098 h 2794"/>
              <a:gd name="T4" fmla="*/ 3981 w 4818"/>
              <a:gd name="T5" fmla="*/ 1107 h 2794"/>
              <a:gd name="T6" fmla="*/ 3981 w 4818"/>
              <a:gd name="T7" fmla="*/ 1107 h 2794"/>
              <a:gd name="T8" fmla="*/ 3108 w 4818"/>
              <a:gd name="T9" fmla="*/ 458 h 2794"/>
              <a:gd name="T10" fmla="*/ 3108 w 4818"/>
              <a:gd name="T11" fmla="*/ 458 h 2794"/>
              <a:gd name="T12" fmla="*/ 2732 w 4818"/>
              <a:gd name="T13" fmla="*/ 539 h 2794"/>
              <a:gd name="T14" fmla="*/ 2732 w 4818"/>
              <a:gd name="T15" fmla="*/ 539 h 2794"/>
              <a:gd name="T16" fmla="*/ 1901 w 4818"/>
              <a:gd name="T17" fmla="*/ 0 h 2794"/>
              <a:gd name="T18" fmla="*/ 1901 w 4818"/>
              <a:gd name="T19" fmla="*/ 0 h 2794"/>
              <a:gd name="T20" fmla="*/ 1001 w 4818"/>
              <a:gd name="T21" fmla="*/ 761 h 2794"/>
              <a:gd name="T22" fmla="*/ 1001 w 4818"/>
              <a:gd name="T23" fmla="*/ 761 h 2794"/>
              <a:gd name="T24" fmla="*/ 912 w 4818"/>
              <a:gd name="T25" fmla="*/ 757 h 2794"/>
              <a:gd name="T26" fmla="*/ 912 w 4818"/>
              <a:gd name="T27" fmla="*/ 757 h 2794"/>
              <a:gd name="T28" fmla="*/ 0 w 4818"/>
              <a:gd name="T29" fmla="*/ 1669 h 2794"/>
              <a:gd name="T30" fmla="*/ 0 w 4818"/>
              <a:gd name="T31" fmla="*/ 1669 h 2794"/>
              <a:gd name="T32" fmla="*/ 912 w 4818"/>
              <a:gd name="T33" fmla="*/ 2579 h 2794"/>
              <a:gd name="T34" fmla="*/ 912 w 4818"/>
              <a:gd name="T35" fmla="*/ 2579 h 2794"/>
              <a:gd name="T36" fmla="*/ 1246 w 4818"/>
              <a:gd name="T37" fmla="*/ 2516 h 2794"/>
              <a:gd name="T38" fmla="*/ 1246 w 4818"/>
              <a:gd name="T39" fmla="*/ 2516 h 2794"/>
              <a:gd name="T40" fmla="*/ 1901 w 4818"/>
              <a:gd name="T41" fmla="*/ 2793 h 2794"/>
              <a:gd name="T42" fmla="*/ 1901 w 4818"/>
              <a:gd name="T43" fmla="*/ 2793 h 2794"/>
              <a:gd name="T44" fmla="*/ 2469 w 4818"/>
              <a:gd name="T45" fmla="*/ 2594 h 2794"/>
              <a:gd name="T46" fmla="*/ 2469 w 4818"/>
              <a:gd name="T47" fmla="*/ 2594 h 2794"/>
              <a:gd name="T48" fmla="*/ 3039 w 4818"/>
              <a:gd name="T49" fmla="*/ 2793 h 2794"/>
              <a:gd name="T50" fmla="*/ 3039 w 4818"/>
              <a:gd name="T51" fmla="*/ 2793 h 2794"/>
              <a:gd name="T52" fmla="*/ 3744 w 4818"/>
              <a:gd name="T53" fmla="*/ 2459 h 2794"/>
              <a:gd name="T54" fmla="*/ 3744 w 4818"/>
              <a:gd name="T55" fmla="*/ 2459 h 2794"/>
              <a:gd name="T56" fmla="*/ 4092 w 4818"/>
              <a:gd name="T57" fmla="*/ 2548 h 2794"/>
              <a:gd name="T58" fmla="*/ 4092 w 4818"/>
              <a:gd name="T59" fmla="*/ 2548 h 2794"/>
              <a:gd name="T60" fmla="*/ 4817 w 4818"/>
              <a:gd name="T61" fmla="*/ 1822 h 2794"/>
              <a:gd name="T62" fmla="*/ 4817 w 4818"/>
              <a:gd name="T63" fmla="*/ 1822 h 2794"/>
              <a:gd name="T64" fmla="*/ 4092 w 4818"/>
              <a:gd name="T65" fmla="*/ 1098 h 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818" h="2794">
                <a:moveTo>
                  <a:pt x="4092" y="1098"/>
                </a:moveTo>
                <a:lnTo>
                  <a:pt x="4092" y="1098"/>
                </a:lnTo>
                <a:cubicBezTo>
                  <a:pt x="4054" y="1098"/>
                  <a:pt x="4017" y="1101"/>
                  <a:pt x="3981" y="1107"/>
                </a:cubicBezTo>
                <a:lnTo>
                  <a:pt x="3981" y="1107"/>
                </a:lnTo>
                <a:cubicBezTo>
                  <a:pt x="3868" y="732"/>
                  <a:pt x="3520" y="458"/>
                  <a:pt x="3108" y="458"/>
                </a:cubicBezTo>
                <a:lnTo>
                  <a:pt x="3108" y="458"/>
                </a:lnTo>
                <a:cubicBezTo>
                  <a:pt x="2974" y="458"/>
                  <a:pt x="2846" y="488"/>
                  <a:pt x="2732" y="539"/>
                </a:cubicBezTo>
                <a:lnTo>
                  <a:pt x="2732" y="539"/>
                </a:lnTo>
                <a:cubicBezTo>
                  <a:pt x="2590" y="221"/>
                  <a:pt x="2271" y="0"/>
                  <a:pt x="1901" y="0"/>
                </a:cubicBezTo>
                <a:lnTo>
                  <a:pt x="1901" y="0"/>
                </a:lnTo>
                <a:cubicBezTo>
                  <a:pt x="1448" y="0"/>
                  <a:pt x="1073" y="329"/>
                  <a:pt x="1001" y="761"/>
                </a:cubicBezTo>
                <a:lnTo>
                  <a:pt x="1001" y="761"/>
                </a:lnTo>
                <a:cubicBezTo>
                  <a:pt x="972" y="758"/>
                  <a:pt x="942" y="757"/>
                  <a:pt x="912" y="757"/>
                </a:cubicBezTo>
                <a:lnTo>
                  <a:pt x="912" y="757"/>
                </a:lnTo>
                <a:cubicBezTo>
                  <a:pt x="408" y="757"/>
                  <a:pt x="0" y="1165"/>
                  <a:pt x="0" y="1669"/>
                </a:cubicBezTo>
                <a:lnTo>
                  <a:pt x="0" y="1669"/>
                </a:lnTo>
                <a:cubicBezTo>
                  <a:pt x="0" y="2171"/>
                  <a:pt x="408" y="2579"/>
                  <a:pt x="912" y="2579"/>
                </a:cubicBezTo>
                <a:lnTo>
                  <a:pt x="912" y="2579"/>
                </a:lnTo>
                <a:cubicBezTo>
                  <a:pt x="1030" y="2579"/>
                  <a:pt x="1142" y="2557"/>
                  <a:pt x="1246" y="2516"/>
                </a:cubicBezTo>
                <a:lnTo>
                  <a:pt x="1246" y="2516"/>
                </a:lnTo>
                <a:cubicBezTo>
                  <a:pt x="1411" y="2688"/>
                  <a:pt x="1644" y="2793"/>
                  <a:pt x="1901" y="2793"/>
                </a:cubicBezTo>
                <a:lnTo>
                  <a:pt x="1901" y="2793"/>
                </a:lnTo>
                <a:cubicBezTo>
                  <a:pt x="2116" y="2793"/>
                  <a:pt x="2314" y="2719"/>
                  <a:pt x="2469" y="2594"/>
                </a:cubicBezTo>
                <a:lnTo>
                  <a:pt x="2469" y="2594"/>
                </a:lnTo>
                <a:cubicBezTo>
                  <a:pt x="2625" y="2719"/>
                  <a:pt x="2823" y="2793"/>
                  <a:pt x="3039" y="2793"/>
                </a:cubicBezTo>
                <a:lnTo>
                  <a:pt x="3039" y="2793"/>
                </a:lnTo>
                <a:cubicBezTo>
                  <a:pt x="3323" y="2793"/>
                  <a:pt x="3577" y="2664"/>
                  <a:pt x="3744" y="2459"/>
                </a:cubicBezTo>
                <a:lnTo>
                  <a:pt x="3744" y="2459"/>
                </a:lnTo>
                <a:cubicBezTo>
                  <a:pt x="3848" y="2516"/>
                  <a:pt x="3966" y="2548"/>
                  <a:pt x="4092" y="2548"/>
                </a:cubicBezTo>
                <a:lnTo>
                  <a:pt x="4092" y="2548"/>
                </a:lnTo>
                <a:cubicBezTo>
                  <a:pt x="4492" y="2548"/>
                  <a:pt x="4817" y="2223"/>
                  <a:pt x="4817" y="1822"/>
                </a:cubicBezTo>
                <a:lnTo>
                  <a:pt x="4817" y="1822"/>
                </a:lnTo>
                <a:cubicBezTo>
                  <a:pt x="4817" y="1423"/>
                  <a:pt x="4492" y="1098"/>
                  <a:pt x="4092" y="1098"/>
                </a:cubicBezTo>
              </a:path>
            </a:pathLst>
          </a:custGeom>
          <a:solidFill>
            <a:schemeClr val="accent6">
              <a:alpha val="35184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45">
            <a:extLst>
              <a:ext uri="{FF2B5EF4-FFF2-40B4-BE49-F238E27FC236}">
                <a16:creationId xmlns:a16="http://schemas.microsoft.com/office/drawing/2014/main" id="{4D161A9C-1814-0346-866B-830B4A89E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965" y="7154627"/>
            <a:ext cx="2455390" cy="2493842"/>
          </a:xfrm>
          <a:custGeom>
            <a:avLst/>
            <a:gdLst>
              <a:gd name="T0" fmla="*/ 447 w 1973"/>
              <a:gd name="T1" fmla="*/ 1049 h 2002"/>
              <a:gd name="T2" fmla="*/ 930 w 1973"/>
              <a:gd name="T3" fmla="*/ 474 h 2002"/>
              <a:gd name="T4" fmla="*/ 1022 w 1973"/>
              <a:gd name="T5" fmla="*/ 1532 h 2002"/>
              <a:gd name="T6" fmla="*/ 1691 w 1973"/>
              <a:gd name="T7" fmla="*/ 1041 h 2002"/>
              <a:gd name="T8" fmla="*/ 1655 w 1973"/>
              <a:gd name="T9" fmla="*/ 995 h 2002"/>
              <a:gd name="T10" fmla="*/ 1650 w 1973"/>
              <a:gd name="T11" fmla="*/ 918 h 2002"/>
              <a:gd name="T12" fmla="*/ 1887 w 1973"/>
              <a:gd name="T13" fmla="*/ 783 h 2002"/>
              <a:gd name="T14" fmla="*/ 1879 w 1973"/>
              <a:gd name="T15" fmla="*/ 567 h 2002"/>
              <a:gd name="T16" fmla="*/ 1839 w 1973"/>
              <a:gd name="T17" fmla="*/ 527 h 2002"/>
              <a:gd name="T18" fmla="*/ 1575 w 1973"/>
              <a:gd name="T19" fmla="*/ 611 h 2002"/>
              <a:gd name="T20" fmla="*/ 1469 w 1973"/>
              <a:gd name="T21" fmla="*/ 536 h 2002"/>
              <a:gd name="T22" fmla="*/ 1580 w 1973"/>
              <a:gd name="T23" fmla="*/ 287 h 2002"/>
              <a:gd name="T24" fmla="*/ 1445 w 1973"/>
              <a:gd name="T25" fmla="*/ 118 h 2002"/>
              <a:gd name="T26" fmla="*/ 1226 w 1973"/>
              <a:gd name="T27" fmla="*/ 334 h 2002"/>
              <a:gd name="T28" fmla="*/ 1172 w 1973"/>
              <a:gd name="T29" fmla="*/ 355 h 2002"/>
              <a:gd name="T30" fmla="*/ 1057 w 1973"/>
              <a:gd name="T31" fmla="*/ 294 h 2002"/>
              <a:gd name="T32" fmla="*/ 958 w 1973"/>
              <a:gd name="T33" fmla="*/ 4 h 2002"/>
              <a:gd name="T34" fmla="*/ 761 w 1973"/>
              <a:gd name="T35" fmla="*/ 94 h 2002"/>
              <a:gd name="T36" fmla="*/ 750 w 1973"/>
              <a:gd name="T37" fmla="*/ 367 h 2002"/>
              <a:gd name="T38" fmla="*/ 725 w 1973"/>
              <a:gd name="T39" fmla="*/ 376 h 2002"/>
              <a:gd name="T40" fmla="*/ 534 w 1973"/>
              <a:gd name="T41" fmla="*/ 182 h 2002"/>
              <a:gd name="T42" fmla="*/ 327 w 1973"/>
              <a:gd name="T43" fmla="*/ 246 h 2002"/>
              <a:gd name="T44" fmla="*/ 313 w 1973"/>
              <a:gd name="T45" fmla="*/ 348 h 2002"/>
              <a:gd name="T46" fmla="*/ 447 w 1973"/>
              <a:gd name="T47" fmla="*/ 586 h 2002"/>
              <a:gd name="T48" fmla="*/ 403 w 1973"/>
              <a:gd name="T49" fmla="*/ 649 h 2002"/>
              <a:gd name="T50" fmla="*/ 134 w 1973"/>
              <a:gd name="T51" fmla="*/ 607 h 2002"/>
              <a:gd name="T52" fmla="*/ 5 w 1973"/>
              <a:gd name="T53" fmla="*/ 781 h 2002"/>
              <a:gd name="T54" fmla="*/ 55 w 1973"/>
              <a:gd name="T55" fmla="*/ 872 h 2002"/>
              <a:gd name="T56" fmla="*/ 304 w 1973"/>
              <a:gd name="T57" fmla="*/ 983 h 2002"/>
              <a:gd name="T58" fmla="*/ 306 w 1973"/>
              <a:gd name="T59" fmla="*/ 1060 h 2002"/>
              <a:gd name="T60" fmla="*/ 64 w 1973"/>
              <a:gd name="T61" fmla="*/ 1186 h 2002"/>
              <a:gd name="T62" fmla="*/ 65 w 1973"/>
              <a:gd name="T63" fmla="*/ 1403 h 2002"/>
              <a:gd name="T64" fmla="*/ 158 w 1973"/>
              <a:gd name="T65" fmla="*/ 1447 h 2002"/>
              <a:gd name="T66" fmla="*/ 425 w 1973"/>
              <a:gd name="T67" fmla="*/ 1388 h 2002"/>
              <a:gd name="T68" fmla="*/ 473 w 1973"/>
              <a:gd name="T69" fmla="*/ 1449 h 2002"/>
              <a:gd name="T70" fmla="*/ 352 w 1973"/>
              <a:gd name="T71" fmla="*/ 1694 h 2002"/>
              <a:gd name="T72" fmla="*/ 372 w 1973"/>
              <a:gd name="T73" fmla="*/ 1795 h 2002"/>
              <a:gd name="T74" fmla="*/ 536 w 1973"/>
              <a:gd name="T75" fmla="*/ 1878 h 2002"/>
              <a:gd name="T76" fmla="*/ 707 w 1973"/>
              <a:gd name="T77" fmla="*/ 1661 h 2002"/>
              <a:gd name="T78" fmla="*/ 743 w 1973"/>
              <a:gd name="T79" fmla="*/ 1639 h 2002"/>
              <a:gd name="T80" fmla="*/ 837 w 1973"/>
              <a:gd name="T81" fmla="*/ 1663 h 2002"/>
              <a:gd name="T82" fmla="*/ 885 w 1973"/>
              <a:gd name="T83" fmla="*/ 1931 h 2002"/>
              <a:gd name="T84" fmla="*/ 910 w 1973"/>
              <a:gd name="T85" fmla="*/ 1982 h 2002"/>
              <a:gd name="T86" fmla="*/ 1093 w 1973"/>
              <a:gd name="T87" fmla="*/ 1995 h 2002"/>
              <a:gd name="T88" fmla="*/ 1163 w 1973"/>
              <a:gd name="T89" fmla="*/ 1918 h 2002"/>
              <a:gd name="T90" fmla="*/ 1185 w 1973"/>
              <a:gd name="T91" fmla="*/ 1646 h 2002"/>
              <a:gd name="T92" fmla="*/ 1257 w 1973"/>
              <a:gd name="T93" fmla="*/ 1618 h 2002"/>
              <a:gd name="T94" fmla="*/ 1456 w 1973"/>
              <a:gd name="T95" fmla="*/ 1805 h 2002"/>
              <a:gd name="T96" fmla="*/ 1559 w 1973"/>
              <a:gd name="T97" fmla="*/ 1815 h 2002"/>
              <a:gd name="T98" fmla="*/ 1687 w 1973"/>
              <a:gd name="T99" fmla="*/ 1683 h 2002"/>
              <a:gd name="T100" fmla="*/ 1529 w 1973"/>
              <a:gd name="T101" fmla="*/ 1456 h 2002"/>
              <a:gd name="T102" fmla="*/ 1527 w 1973"/>
              <a:gd name="T103" fmla="*/ 1398 h 2002"/>
              <a:gd name="T104" fmla="*/ 1622 w 1973"/>
              <a:gd name="T105" fmla="*/ 1310 h 2002"/>
              <a:gd name="T106" fmla="*/ 1929 w 1973"/>
              <a:gd name="T107" fmla="*/ 1312 h 2002"/>
              <a:gd name="T108" fmla="*/ 1909 w 1973"/>
              <a:gd name="T109" fmla="*/ 1096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73" h="2002">
                <a:moveTo>
                  <a:pt x="1022" y="1532"/>
                </a:moveTo>
                <a:lnTo>
                  <a:pt x="1022" y="1532"/>
                </a:lnTo>
                <a:cubicBezTo>
                  <a:pt x="730" y="1557"/>
                  <a:pt x="472" y="1341"/>
                  <a:pt x="447" y="1049"/>
                </a:cubicBezTo>
                <a:lnTo>
                  <a:pt x="447" y="1049"/>
                </a:lnTo>
                <a:cubicBezTo>
                  <a:pt x="421" y="757"/>
                  <a:pt x="638" y="499"/>
                  <a:pt x="930" y="474"/>
                </a:cubicBezTo>
                <a:lnTo>
                  <a:pt x="930" y="474"/>
                </a:lnTo>
                <a:cubicBezTo>
                  <a:pt x="1222" y="449"/>
                  <a:pt x="1480" y="666"/>
                  <a:pt x="1505" y="958"/>
                </a:cubicBezTo>
                <a:lnTo>
                  <a:pt x="1505" y="958"/>
                </a:lnTo>
                <a:cubicBezTo>
                  <a:pt x="1531" y="1249"/>
                  <a:pt x="1314" y="1507"/>
                  <a:pt x="1022" y="1532"/>
                </a:cubicBezTo>
                <a:close/>
                <a:moveTo>
                  <a:pt x="1909" y="1096"/>
                </a:moveTo>
                <a:lnTo>
                  <a:pt x="1909" y="1096"/>
                </a:lnTo>
                <a:lnTo>
                  <a:pt x="1691" y="1041"/>
                </a:lnTo>
                <a:lnTo>
                  <a:pt x="1691" y="1041"/>
                </a:lnTo>
                <a:cubicBezTo>
                  <a:pt x="1670" y="1036"/>
                  <a:pt x="1655" y="1017"/>
                  <a:pt x="1655" y="995"/>
                </a:cubicBezTo>
                <a:lnTo>
                  <a:pt x="1655" y="995"/>
                </a:lnTo>
                <a:cubicBezTo>
                  <a:pt x="1655" y="978"/>
                  <a:pt x="1654" y="960"/>
                  <a:pt x="1652" y="943"/>
                </a:cubicBezTo>
                <a:lnTo>
                  <a:pt x="1652" y="943"/>
                </a:lnTo>
                <a:cubicBezTo>
                  <a:pt x="1652" y="935"/>
                  <a:pt x="1651" y="926"/>
                  <a:pt x="1650" y="918"/>
                </a:cubicBezTo>
                <a:lnTo>
                  <a:pt x="1650" y="918"/>
                </a:lnTo>
                <a:cubicBezTo>
                  <a:pt x="1647" y="896"/>
                  <a:pt x="1659" y="876"/>
                  <a:pt x="1679" y="867"/>
                </a:cubicBezTo>
                <a:lnTo>
                  <a:pt x="1887" y="783"/>
                </a:lnTo>
                <a:lnTo>
                  <a:pt x="1887" y="783"/>
                </a:lnTo>
                <a:cubicBezTo>
                  <a:pt x="1924" y="768"/>
                  <a:pt x="1943" y="725"/>
                  <a:pt x="1928" y="688"/>
                </a:cubicBezTo>
                <a:lnTo>
                  <a:pt x="1879" y="567"/>
                </a:lnTo>
                <a:lnTo>
                  <a:pt x="1879" y="567"/>
                </a:lnTo>
                <a:cubicBezTo>
                  <a:pt x="1871" y="548"/>
                  <a:pt x="1857" y="534"/>
                  <a:pt x="1839" y="527"/>
                </a:cubicBezTo>
                <a:lnTo>
                  <a:pt x="1839" y="527"/>
                </a:lnTo>
                <a:cubicBezTo>
                  <a:pt x="1821" y="519"/>
                  <a:pt x="1801" y="519"/>
                  <a:pt x="1783" y="526"/>
                </a:cubicBezTo>
                <a:lnTo>
                  <a:pt x="1575" y="611"/>
                </a:lnTo>
                <a:lnTo>
                  <a:pt x="1575" y="611"/>
                </a:lnTo>
                <a:cubicBezTo>
                  <a:pt x="1555" y="619"/>
                  <a:pt x="1532" y="613"/>
                  <a:pt x="1519" y="596"/>
                </a:cubicBezTo>
                <a:lnTo>
                  <a:pt x="1519" y="596"/>
                </a:lnTo>
                <a:cubicBezTo>
                  <a:pt x="1504" y="575"/>
                  <a:pt x="1487" y="555"/>
                  <a:pt x="1469" y="536"/>
                </a:cubicBezTo>
                <a:lnTo>
                  <a:pt x="1469" y="536"/>
                </a:lnTo>
                <a:cubicBezTo>
                  <a:pt x="1454" y="520"/>
                  <a:pt x="1451" y="497"/>
                  <a:pt x="1463" y="479"/>
                </a:cubicBezTo>
                <a:lnTo>
                  <a:pt x="1580" y="287"/>
                </a:lnTo>
                <a:lnTo>
                  <a:pt x="1580" y="287"/>
                </a:lnTo>
                <a:cubicBezTo>
                  <a:pt x="1601" y="252"/>
                  <a:pt x="1590" y="207"/>
                  <a:pt x="1556" y="186"/>
                </a:cubicBezTo>
                <a:lnTo>
                  <a:pt x="1445" y="118"/>
                </a:lnTo>
                <a:lnTo>
                  <a:pt x="1445" y="118"/>
                </a:lnTo>
                <a:cubicBezTo>
                  <a:pt x="1410" y="96"/>
                  <a:pt x="1364" y="107"/>
                  <a:pt x="1343" y="142"/>
                </a:cubicBezTo>
                <a:lnTo>
                  <a:pt x="1226" y="334"/>
                </a:lnTo>
                <a:lnTo>
                  <a:pt x="1226" y="334"/>
                </a:lnTo>
                <a:cubicBezTo>
                  <a:pt x="1215" y="352"/>
                  <a:pt x="1192" y="361"/>
                  <a:pt x="1172" y="355"/>
                </a:cubicBezTo>
                <a:lnTo>
                  <a:pt x="1172" y="355"/>
                </a:lnTo>
                <a:cubicBezTo>
                  <a:pt x="1147" y="347"/>
                  <a:pt x="1122" y="341"/>
                  <a:pt x="1096" y="336"/>
                </a:cubicBezTo>
                <a:lnTo>
                  <a:pt x="1096" y="336"/>
                </a:lnTo>
                <a:cubicBezTo>
                  <a:pt x="1075" y="332"/>
                  <a:pt x="1059" y="315"/>
                  <a:pt x="1057" y="294"/>
                </a:cubicBezTo>
                <a:lnTo>
                  <a:pt x="1038" y="70"/>
                </a:lnTo>
                <a:lnTo>
                  <a:pt x="1038" y="70"/>
                </a:lnTo>
                <a:cubicBezTo>
                  <a:pt x="1034" y="30"/>
                  <a:pt x="999" y="0"/>
                  <a:pt x="958" y="4"/>
                </a:cubicBezTo>
                <a:lnTo>
                  <a:pt x="828" y="15"/>
                </a:lnTo>
                <a:lnTo>
                  <a:pt x="828" y="15"/>
                </a:lnTo>
                <a:cubicBezTo>
                  <a:pt x="787" y="18"/>
                  <a:pt x="758" y="54"/>
                  <a:pt x="761" y="94"/>
                </a:cubicBezTo>
                <a:lnTo>
                  <a:pt x="781" y="318"/>
                </a:lnTo>
                <a:lnTo>
                  <a:pt x="781" y="318"/>
                </a:lnTo>
                <a:cubicBezTo>
                  <a:pt x="783" y="339"/>
                  <a:pt x="770" y="359"/>
                  <a:pt x="750" y="367"/>
                </a:cubicBezTo>
                <a:lnTo>
                  <a:pt x="750" y="367"/>
                </a:lnTo>
                <a:cubicBezTo>
                  <a:pt x="741" y="369"/>
                  <a:pt x="733" y="373"/>
                  <a:pt x="725" y="376"/>
                </a:cubicBezTo>
                <a:lnTo>
                  <a:pt x="725" y="376"/>
                </a:lnTo>
                <a:cubicBezTo>
                  <a:pt x="705" y="384"/>
                  <a:pt x="682" y="378"/>
                  <a:pt x="670" y="361"/>
                </a:cubicBezTo>
                <a:lnTo>
                  <a:pt x="534" y="182"/>
                </a:lnTo>
                <a:lnTo>
                  <a:pt x="534" y="182"/>
                </a:lnTo>
                <a:cubicBezTo>
                  <a:pt x="510" y="149"/>
                  <a:pt x="463" y="142"/>
                  <a:pt x="432" y="167"/>
                </a:cubicBezTo>
                <a:lnTo>
                  <a:pt x="327" y="246"/>
                </a:lnTo>
                <a:lnTo>
                  <a:pt x="327" y="246"/>
                </a:lnTo>
                <a:cubicBezTo>
                  <a:pt x="312" y="257"/>
                  <a:pt x="301" y="274"/>
                  <a:pt x="299" y="294"/>
                </a:cubicBezTo>
                <a:lnTo>
                  <a:pt x="299" y="294"/>
                </a:lnTo>
                <a:cubicBezTo>
                  <a:pt x="296" y="314"/>
                  <a:pt x="301" y="332"/>
                  <a:pt x="313" y="348"/>
                </a:cubicBezTo>
                <a:lnTo>
                  <a:pt x="448" y="528"/>
                </a:lnTo>
                <a:lnTo>
                  <a:pt x="448" y="528"/>
                </a:lnTo>
                <a:cubicBezTo>
                  <a:pt x="461" y="545"/>
                  <a:pt x="460" y="568"/>
                  <a:pt x="447" y="586"/>
                </a:cubicBezTo>
                <a:lnTo>
                  <a:pt x="447" y="586"/>
                </a:lnTo>
                <a:cubicBezTo>
                  <a:pt x="432" y="606"/>
                  <a:pt x="416" y="627"/>
                  <a:pt x="403" y="649"/>
                </a:cubicBezTo>
                <a:lnTo>
                  <a:pt x="403" y="649"/>
                </a:lnTo>
                <a:cubicBezTo>
                  <a:pt x="392" y="668"/>
                  <a:pt x="370" y="676"/>
                  <a:pt x="349" y="670"/>
                </a:cubicBezTo>
                <a:lnTo>
                  <a:pt x="134" y="607"/>
                </a:lnTo>
                <a:lnTo>
                  <a:pt x="134" y="607"/>
                </a:lnTo>
                <a:cubicBezTo>
                  <a:pt x="95" y="595"/>
                  <a:pt x="54" y="617"/>
                  <a:pt x="43" y="655"/>
                </a:cubicBezTo>
                <a:lnTo>
                  <a:pt x="5" y="781"/>
                </a:lnTo>
                <a:lnTo>
                  <a:pt x="5" y="781"/>
                </a:lnTo>
                <a:cubicBezTo>
                  <a:pt x="0" y="800"/>
                  <a:pt x="2" y="819"/>
                  <a:pt x="11" y="837"/>
                </a:cubicBezTo>
                <a:lnTo>
                  <a:pt x="11" y="837"/>
                </a:lnTo>
                <a:cubicBezTo>
                  <a:pt x="21" y="854"/>
                  <a:pt x="36" y="866"/>
                  <a:pt x="55" y="872"/>
                </a:cubicBezTo>
                <a:lnTo>
                  <a:pt x="270" y="936"/>
                </a:lnTo>
                <a:lnTo>
                  <a:pt x="270" y="936"/>
                </a:lnTo>
                <a:cubicBezTo>
                  <a:pt x="290" y="942"/>
                  <a:pt x="304" y="961"/>
                  <a:pt x="304" y="983"/>
                </a:cubicBezTo>
                <a:lnTo>
                  <a:pt x="304" y="983"/>
                </a:lnTo>
                <a:cubicBezTo>
                  <a:pt x="303" y="1009"/>
                  <a:pt x="304" y="1034"/>
                  <a:pt x="306" y="1060"/>
                </a:cubicBezTo>
                <a:lnTo>
                  <a:pt x="306" y="1060"/>
                </a:lnTo>
                <a:cubicBezTo>
                  <a:pt x="308" y="1082"/>
                  <a:pt x="295" y="1102"/>
                  <a:pt x="275" y="1109"/>
                </a:cubicBezTo>
                <a:lnTo>
                  <a:pt x="64" y="1186"/>
                </a:lnTo>
                <a:lnTo>
                  <a:pt x="64" y="1186"/>
                </a:lnTo>
                <a:cubicBezTo>
                  <a:pt x="26" y="1200"/>
                  <a:pt x="6" y="1242"/>
                  <a:pt x="20" y="1280"/>
                </a:cubicBezTo>
                <a:lnTo>
                  <a:pt x="65" y="1403"/>
                </a:lnTo>
                <a:lnTo>
                  <a:pt x="65" y="1403"/>
                </a:lnTo>
                <a:cubicBezTo>
                  <a:pt x="71" y="1421"/>
                  <a:pt x="84" y="1436"/>
                  <a:pt x="103" y="1444"/>
                </a:cubicBezTo>
                <a:lnTo>
                  <a:pt x="103" y="1444"/>
                </a:lnTo>
                <a:cubicBezTo>
                  <a:pt x="120" y="1452"/>
                  <a:pt x="140" y="1453"/>
                  <a:pt x="158" y="1447"/>
                </a:cubicBezTo>
                <a:lnTo>
                  <a:pt x="369" y="1370"/>
                </a:lnTo>
                <a:lnTo>
                  <a:pt x="369" y="1370"/>
                </a:lnTo>
                <a:cubicBezTo>
                  <a:pt x="389" y="1363"/>
                  <a:pt x="413" y="1370"/>
                  <a:pt x="425" y="1388"/>
                </a:cubicBezTo>
                <a:lnTo>
                  <a:pt x="425" y="1388"/>
                </a:lnTo>
                <a:cubicBezTo>
                  <a:pt x="440" y="1409"/>
                  <a:pt x="455" y="1430"/>
                  <a:pt x="473" y="1449"/>
                </a:cubicBezTo>
                <a:lnTo>
                  <a:pt x="473" y="1449"/>
                </a:lnTo>
                <a:cubicBezTo>
                  <a:pt x="487" y="1465"/>
                  <a:pt x="488" y="1489"/>
                  <a:pt x="477" y="1507"/>
                </a:cubicBezTo>
                <a:lnTo>
                  <a:pt x="352" y="1694"/>
                </a:lnTo>
                <a:lnTo>
                  <a:pt x="352" y="1694"/>
                </a:lnTo>
                <a:cubicBezTo>
                  <a:pt x="341" y="1710"/>
                  <a:pt x="337" y="1729"/>
                  <a:pt x="341" y="1749"/>
                </a:cubicBezTo>
                <a:lnTo>
                  <a:pt x="341" y="1749"/>
                </a:lnTo>
                <a:cubicBezTo>
                  <a:pt x="345" y="1768"/>
                  <a:pt x="356" y="1784"/>
                  <a:pt x="372" y="1795"/>
                </a:cubicBezTo>
                <a:lnTo>
                  <a:pt x="481" y="1868"/>
                </a:lnTo>
                <a:lnTo>
                  <a:pt x="481" y="1868"/>
                </a:lnTo>
                <a:cubicBezTo>
                  <a:pt x="498" y="1878"/>
                  <a:pt x="517" y="1882"/>
                  <a:pt x="536" y="1878"/>
                </a:cubicBezTo>
                <a:lnTo>
                  <a:pt x="536" y="1878"/>
                </a:lnTo>
                <a:cubicBezTo>
                  <a:pt x="556" y="1875"/>
                  <a:pt x="572" y="1864"/>
                  <a:pt x="583" y="1847"/>
                </a:cubicBezTo>
                <a:lnTo>
                  <a:pt x="707" y="1661"/>
                </a:lnTo>
                <a:lnTo>
                  <a:pt x="707" y="1661"/>
                </a:lnTo>
                <a:cubicBezTo>
                  <a:pt x="716" y="1648"/>
                  <a:pt x="729" y="1641"/>
                  <a:pt x="743" y="1639"/>
                </a:cubicBezTo>
                <a:lnTo>
                  <a:pt x="743" y="1639"/>
                </a:lnTo>
                <a:cubicBezTo>
                  <a:pt x="749" y="1639"/>
                  <a:pt x="756" y="1640"/>
                  <a:pt x="763" y="1642"/>
                </a:cubicBezTo>
                <a:lnTo>
                  <a:pt x="763" y="1642"/>
                </a:lnTo>
                <a:cubicBezTo>
                  <a:pt x="787" y="1650"/>
                  <a:pt x="812" y="1657"/>
                  <a:pt x="837" y="1663"/>
                </a:cubicBezTo>
                <a:lnTo>
                  <a:pt x="837" y="1663"/>
                </a:lnTo>
                <a:cubicBezTo>
                  <a:pt x="859" y="1667"/>
                  <a:pt x="874" y="1685"/>
                  <a:pt x="875" y="1707"/>
                </a:cubicBezTo>
                <a:lnTo>
                  <a:pt x="885" y="1931"/>
                </a:lnTo>
                <a:lnTo>
                  <a:pt x="885" y="1931"/>
                </a:lnTo>
                <a:cubicBezTo>
                  <a:pt x="887" y="1951"/>
                  <a:pt x="895" y="1968"/>
                  <a:pt x="910" y="1982"/>
                </a:cubicBezTo>
                <a:lnTo>
                  <a:pt x="910" y="1982"/>
                </a:lnTo>
                <a:cubicBezTo>
                  <a:pt x="924" y="1995"/>
                  <a:pt x="943" y="2001"/>
                  <a:pt x="963" y="2001"/>
                </a:cubicBezTo>
                <a:lnTo>
                  <a:pt x="1093" y="1995"/>
                </a:lnTo>
                <a:lnTo>
                  <a:pt x="1093" y="1995"/>
                </a:lnTo>
                <a:cubicBezTo>
                  <a:pt x="1112" y="1993"/>
                  <a:pt x="1131" y="1985"/>
                  <a:pt x="1143" y="1970"/>
                </a:cubicBezTo>
                <a:lnTo>
                  <a:pt x="1143" y="1970"/>
                </a:lnTo>
                <a:cubicBezTo>
                  <a:pt x="1157" y="1956"/>
                  <a:pt x="1164" y="1937"/>
                  <a:pt x="1163" y="1918"/>
                </a:cubicBezTo>
                <a:lnTo>
                  <a:pt x="1152" y="1693"/>
                </a:lnTo>
                <a:lnTo>
                  <a:pt x="1152" y="1693"/>
                </a:lnTo>
                <a:cubicBezTo>
                  <a:pt x="1151" y="1672"/>
                  <a:pt x="1164" y="1652"/>
                  <a:pt x="1185" y="1646"/>
                </a:cubicBezTo>
                <a:lnTo>
                  <a:pt x="1185" y="1646"/>
                </a:lnTo>
                <a:cubicBezTo>
                  <a:pt x="1210" y="1638"/>
                  <a:pt x="1234" y="1628"/>
                  <a:pt x="1257" y="1618"/>
                </a:cubicBezTo>
                <a:lnTo>
                  <a:pt x="1257" y="1618"/>
                </a:lnTo>
                <a:cubicBezTo>
                  <a:pt x="1277" y="1609"/>
                  <a:pt x="1300" y="1615"/>
                  <a:pt x="1314" y="1631"/>
                </a:cubicBezTo>
                <a:lnTo>
                  <a:pt x="1456" y="1805"/>
                </a:lnTo>
                <a:lnTo>
                  <a:pt x="1456" y="1805"/>
                </a:lnTo>
                <a:cubicBezTo>
                  <a:pt x="1468" y="1820"/>
                  <a:pt x="1485" y="1830"/>
                  <a:pt x="1505" y="1831"/>
                </a:cubicBezTo>
                <a:lnTo>
                  <a:pt x="1505" y="1831"/>
                </a:lnTo>
                <a:cubicBezTo>
                  <a:pt x="1525" y="1834"/>
                  <a:pt x="1544" y="1828"/>
                  <a:pt x="1559" y="1815"/>
                </a:cubicBezTo>
                <a:lnTo>
                  <a:pt x="1660" y="1733"/>
                </a:lnTo>
                <a:lnTo>
                  <a:pt x="1660" y="1733"/>
                </a:lnTo>
                <a:cubicBezTo>
                  <a:pt x="1676" y="1721"/>
                  <a:pt x="1685" y="1703"/>
                  <a:pt x="1687" y="1683"/>
                </a:cubicBezTo>
                <a:lnTo>
                  <a:pt x="1687" y="1683"/>
                </a:lnTo>
                <a:cubicBezTo>
                  <a:pt x="1688" y="1664"/>
                  <a:pt x="1683" y="1645"/>
                  <a:pt x="1671" y="1630"/>
                </a:cubicBezTo>
                <a:lnTo>
                  <a:pt x="1529" y="1456"/>
                </a:lnTo>
                <a:lnTo>
                  <a:pt x="1529" y="1456"/>
                </a:lnTo>
                <a:cubicBezTo>
                  <a:pt x="1515" y="1439"/>
                  <a:pt x="1514" y="1416"/>
                  <a:pt x="1527" y="1398"/>
                </a:cubicBezTo>
                <a:lnTo>
                  <a:pt x="1527" y="1398"/>
                </a:lnTo>
                <a:cubicBezTo>
                  <a:pt x="1542" y="1377"/>
                  <a:pt x="1556" y="1355"/>
                  <a:pt x="1569" y="1332"/>
                </a:cubicBezTo>
                <a:lnTo>
                  <a:pt x="1569" y="1332"/>
                </a:lnTo>
                <a:cubicBezTo>
                  <a:pt x="1579" y="1314"/>
                  <a:pt x="1601" y="1304"/>
                  <a:pt x="1622" y="1310"/>
                </a:cubicBezTo>
                <a:lnTo>
                  <a:pt x="1840" y="1365"/>
                </a:lnTo>
                <a:lnTo>
                  <a:pt x="1840" y="1365"/>
                </a:lnTo>
                <a:cubicBezTo>
                  <a:pt x="1879" y="1375"/>
                  <a:pt x="1919" y="1351"/>
                  <a:pt x="1929" y="1312"/>
                </a:cubicBezTo>
                <a:lnTo>
                  <a:pt x="1961" y="1186"/>
                </a:lnTo>
                <a:lnTo>
                  <a:pt x="1961" y="1186"/>
                </a:lnTo>
                <a:cubicBezTo>
                  <a:pt x="1972" y="1147"/>
                  <a:pt x="1948" y="1107"/>
                  <a:pt x="1909" y="10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B8BD2BC-3E52-C744-BAA2-B4443F2F4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53" y="7896191"/>
            <a:ext cx="1014969" cy="888628"/>
          </a:xfrm>
          <a:custGeom>
            <a:avLst/>
            <a:gdLst>
              <a:gd name="connsiteX0" fmla="*/ 480199 w 1014969"/>
              <a:gd name="connsiteY0" fmla="*/ 630422 h 888628"/>
              <a:gd name="connsiteX1" fmla="*/ 475238 w 1014969"/>
              <a:gd name="connsiteY1" fmla="*/ 634164 h 888628"/>
              <a:gd name="connsiteX2" fmla="*/ 475238 w 1014969"/>
              <a:gd name="connsiteY2" fmla="*/ 795036 h 888628"/>
              <a:gd name="connsiteX3" fmla="*/ 488882 w 1014969"/>
              <a:gd name="connsiteY3" fmla="*/ 806259 h 888628"/>
              <a:gd name="connsiteX4" fmla="*/ 717109 w 1014969"/>
              <a:gd name="connsiteY4" fmla="*/ 806259 h 888628"/>
              <a:gd name="connsiteX5" fmla="*/ 729513 w 1014969"/>
              <a:gd name="connsiteY5" fmla="*/ 795036 h 888628"/>
              <a:gd name="connsiteX6" fmla="*/ 729513 w 1014969"/>
              <a:gd name="connsiteY6" fmla="*/ 677811 h 888628"/>
              <a:gd name="connsiteX7" fmla="*/ 717109 w 1014969"/>
              <a:gd name="connsiteY7" fmla="*/ 665340 h 888628"/>
              <a:gd name="connsiteX8" fmla="*/ 571986 w 1014969"/>
              <a:gd name="connsiteY8" fmla="*/ 665340 h 888628"/>
              <a:gd name="connsiteX9" fmla="*/ 558342 w 1014969"/>
              <a:gd name="connsiteY9" fmla="*/ 652870 h 888628"/>
              <a:gd name="connsiteX10" fmla="*/ 558342 w 1014969"/>
              <a:gd name="connsiteY10" fmla="*/ 634164 h 888628"/>
              <a:gd name="connsiteX11" fmla="*/ 553381 w 1014969"/>
              <a:gd name="connsiteY11" fmla="*/ 630422 h 888628"/>
              <a:gd name="connsiteX12" fmla="*/ 480199 w 1014969"/>
              <a:gd name="connsiteY12" fmla="*/ 604234 h 888628"/>
              <a:gd name="connsiteX13" fmla="*/ 553381 w 1014969"/>
              <a:gd name="connsiteY13" fmla="*/ 604234 h 888628"/>
              <a:gd name="connsiteX14" fmla="*/ 584390 w 1014969"/>
              <a:gd name="connsiteY14" fmla="*/ 634164 h 888628"/>
              <a:gd name="connsiteX15" fmla="*/ 584390 w 1014969"/>
              <a:gd name="connsiteY15" fmla="*/ 640399 h 888628"/>
              <a:gd name="connsiteX16" fmla="*/ 717109 w 1014969"/>
              <a:gd name="connsiteY16" fmla="*/ 640399 h 888628"/>
              <a:gd name="connsiteX17" fmla="*/ 756801 w 1014969"/>
              <a:gd name="connsiteY17" fmla="*/ 677811 h 888628"/>
              <a:gd name="connsiteX18" fmla="*/ 756801 w 1014969"/>
              <a:gd name="connsiteY18" fmla="*/ 795036 h 888628"/>
              <a:gd name="connsiteX19" fmla="*/ 717109 w 1014969"/>
              <a:gd name="connsiteY19" fmla="*/ 833695 h 888628"/>
              <a:gd name="connsiteX20" fmla="*/ 488882 w 1014969"/>
              <a:gd name="connsiteY20" fmla="*/ 833695 h 888628"/>
              <a:gd name="connsiteX21" fmla="*/ 450430 w 1014969"/>
              <a:gd name="connsiteY21" fmla="*/ 795036 h 888628"/>
              <a:gd name="connsiteX22" fmla="*/ 450430 w 1014969"/>
              <a:gd name="connsiteY22" fmla="*/ 634164 h 888628"/>
              <a:gd name="connsiteX23" fmla="*/ 480199 w 1014969"/>
              <a:gd name="connsiteY23" fmla="*/ 604234 h 888628"/>
              <a:gd name="connsiteX24" fmla="*/ 214465 w 1014969"/>
              <a:gd name="connsiteY24" fmla="*/ 525212 h 888628"/>
              <a:gd name="connsiteX25" fmla="*/ 91023 w 1014969"/>
              <a:gd name="connsiteY25" fmla="*/ 574995 h 888628"/>
              <a:gd name="connsiteX26" fmla="*/ 195762 w 1014969"/>
              <a:gd name="connsiteY26" fmla="*/ 675806 h 888628"/>
              <a:gd name="connsiteX27" fmla="*/ 254365 w 1014969"/>
              <a:gd name="connsiteY27" fmla="*/ 659626 h 888628"/>
              <a:gd name="connsiteX28" fmla="*/ 261847 w 1014969"/>
              <a:gd name="connsiteY28" fmla="*/ 659626 h 888628"/>
              <a:gd name="connsiteX29" fmla="*/ 263094 w 1014969"/>
              <a:gd name="connsiteY29" fmla="*/ 655892 h 888628"/>
              <a:gd name="connsiteX30" fmla="*/ 258106 w 1014969"/>
              <a:gd name="connsiteY30" fmla="*/ 649669 h 888628"/>
              <a:gd name="connsiteX31" fmla="*/ 258106 w 1014969"/>
              <a:gd name="connsiteY31" fmla="*/ 648425 h 888628"/>
              <a:gd name="connsiteX32" fmla="*/ 214465 w 1014969"/>
              <a:gd name="connsiteY32" fmla="*/ 525212 h 888628"/>
              <a:gd name="connsiteX33" fmla="*/ 360351 w 1014969"/>
              <a:gd name="connsiteY33" fmla="*/ 510277 h 888628"/>
              <a:gd name="connsiteX34" fmla="*/ 240650 w 1014969"/>
              <a:gd name="connsiteY34" fmla="*/ 518989 h 888628"/>
              <a:gd name="connsiteX35" fmla="*/ 274316 w 1014969"/>
              <a:gd name="connsiteY35" fmla="*/ 621044 h 888628"/>
              <a:gd name="connsiteX36" fmla="*/ 369079 w 1014969"/>
              <a:gd name="connsiteY36" fmla="*/ 558815 h 888628"/>
              <a:gd name="connsiteX37" fmla="*/ 369079 w 1014969"/>
              <a:gd name="connsiteY37" fmla="*/ 510277 h 888628"/>
              <a:gd name="connsiteX38" fmla="*/ 360351 w 1014969"/>
              <a:gd name="connsiteY38" fmla="*/ 510277 h 888628"/>
              <a:gd name="connsiteX39" fmla="*/ 620952 w 1014969"/>
              <a:gd name="connsiteY39" fmla="*/ 430624 h 888628"/>
              <a:gd name="connsiteX40" fmla="*/ 433918 w 1014969"/>
              <a:gd name="connsiteY40" fmla="*/ 586196 h 888628"/>
              <a:gd name="connsiteX41" fmla="*/ 427683 w 1014969"/>
              <a:gd name="connsiteY41" fmla="*/ 596153 h 888628"/>
              <a:gd name="connsiteX42" fmla="*/ 415214 w 1014969"/>
              <a:gd name="connsiteY42" fmla="*/ 596153 h 888628"/>
              <a:gd name="connsiteX43" fmla="*/ 374067 w 1014969"/>
              <a:gd name="connsiteY43" fmla="*/ 584951 h 888628"/>
              <a:gd name="connsiteX44" fmla="*/ 288032 w 1014969"/>
              <a:gd name="connsiteY44" fmla="*/ 673317 h 888628"/>
              <a:gd name="connsiteX45" fmla="*/ 288032 w 1014969"/>
              <a:gd name="connsiteY45" fmla="*/ 674561 h 888628"/>
              <a:gd name="connsiteX46" fmla="*/ 283044 w 1014969"/>
              <a:gd name="connsiteY46" fmla="*/ 685762 h 888628"/>
              <a:gd name="connsiteX47" fmla="*/ 271822 w 1014969"/>
              <a:gd name="connsiteY47" fmla="*/ 688251 h 888628"/>
              <a:gd name="connsiteX48" fmla="*/ 254365 w 1014969"/>
              <a:gd name="connsiteY48" fmla="*/ 685762 h 888628"/>
              <a:gd name="connsiteX49" fmla="*/ 168330 w 1014969"/>
              <a:gd name="connsiteY49" fmla="*/ 774127 h 888628"/>
              <a:gd name="connsiteX50" fmla="*/ 251872 w 1014969"/>
              <a:gd name="connsiteY50" fmla="*/ 862492 h 888628"/>
              <a:gd name="connsiteX51" fmla="*/ 253119 w 1014969"/>
              <a:gd name="connsiteY51" fmla="*/ 862492 h 888628"/>
              <a:gd name="connsiteX52" fmla="*/ 882799 w 1014969"/>
              <a:gd name="connsiteY52" fmla="*/ 862492 h 888628"/>
              <a:gd name="connsiteX53" fmla="*/ 988785 w 1014969"/>
              <a:gd name="connsiteY53" fmla="*/ 754214 h 888628"/>
              <a:gd name="connsiteX54" fmla="*/ 882799 w 1014969"/>
              <a:gd name="connsiteY54" fmla="*/ 644691 h 888628"/>
              <a:gd name="connsiteX55" fmla="*/ 830429 w 1014969"/>
              <a:gd name="connsiteY55" fmla="*/ 658382 h 888628"/>
              <a:gd name="connsiteX56" fmla="*/ 815467 w 1014969"/>
              <a:gd name="connsiteY56" fmla="*/ 658382 h 888628"/>
              <a:gd name="connsiteX57" fmla="*/ 810479 w 1014969"/>
              <a:gd name="connsiteY57" fmla="*/ 645936 h 888628"/>
              <a:gd name="connsiteX58" fmla="*/ 811726 w 1014969"/>
              <a:gd name="connsiteY58" fmla="*/ 624778 h 888628"/>
              <a:gd name="connsiteX59" fmla="*/ 620952 w 1014969"/>
              <a:gd name="connsiteY59" fmla="*/ 430624 h 888628"/>
              <a:gd name="connsiteX60" fmla="*/ 26184 w 1014969"/>
              <a:gd name="connsiteY60" fmla="*/ 375862 h 888628"/>
              <a:gd name="connsiteX61" fmla="*/ 76060 w 1014969"/>
              <a:gd name="connsiteY61" fmla="*/ 552592 h 888628"/>
              <a:gd name="connsiteX62" fmla="*/ 210724 w 1014969"/>
              <a:gd name="connsiteY62" fmla="*/ 499076 h 888628"/>
              <a:gd name="connsiteX63" fmla="*/ 199502 w 1014969"/>
              <a:gd name="connsiteY63" fmla="*/ 375862 h 888628"/>
              <a:gd name="connsiteX64" fmla="*/ 569829 w 1014969"/>
              <a:gd name="connsiteY64" fmla="*/ 374618 h 888628"/>
              <a:gd name="connsiteX65" fmla="*/ 569829 w 1014969"/>
              <a:gd name="connsiteY65" fmla="*/ 410710 h 888628"/>
              <a:gd name="connsiteX66" fmla="*/ 620952 w 1014969"/>
              <a:gd name="connsiteY66" fmla="*/ 403243 h 888628"/>
              <a:gd name="connsiteX67" fmla="*/ 725691 w 1014969"/>
              <a:gd name="connsiteY67" fmla="*/ 430624 h 888628"/>
              <a:gd name="connsiteX68" fmla="*/ 731925 w 1014969"/>
              <a:gd name="connsiteY68" fmla="*/ 374618 h 888628"/>
              <a:gd name="connsiteX69" fmla="*/ 395264 w 1014969"/>
              <a:gd name="connsiteY69" fmla="*/ 374618 h 888628"/>
              <a:gd name="connsiteX70" fmla="*/ 395264 w 1014969"/>
              <a:gd name="connsiteY70" fmla="*/ 484140 h 888628"/>
              <a:gd name="connsiteX71" fmla="*/ 440152 w 1014969"/>
              <a:gd name="connsiteY71" fmla="*/ 487874 h 888628"/>
              <a:gd name="connsiteX72" fmla="*/ 441399 w 1014969"/>
              <a:gd name="connsiteY72" fmla="*/ 487874 h 888628"/>
              <a:gd name="connsiteX73" fmla="*/ 450127 w 1014969"/>
              <a:gd name="connsiteY73" fmla="*/ 490363 h 888628"/>
              <a:gd name="connsiteX74" fmla="*/ 542398 w 1014969"/>
              <a:gd name="connsiteY74" fmla="*/ 418178 h 888628"/>
              <a:gd name="connsiteX75" fmla="*/ 542398 w 1014969"/>
              <a:gd name="connsiteY75" fmla="*/ 416933 h 888628"/>
              <a:gd name="connsiteX76" fmla="*/ 543645 w 1014969"/>
              <a:gd name="connsiteY76" fmla="*/ 374618 h 888628"/>
              <a:gd name="connsiteX77" fmla="*/ 369079 w 1014969"/>
              <a:gd name="connsiteY77" fmla="*/ 374618 h 888628"/>
              <a:gd name="connsiteX78" fmla="*/ 226934 w 1014969"/>
              <a:gd name="connsiteY78" fmla="*/ 375862 h 888628"/>
              <a:gd name="connsiteX79" fmla="*/ 236909 w 1014969"/>
              <a:gd name="connsiteY79" fmla="*/ 494097 h 888628"/>
              <a:gd name="connsiteX80" fmla="*/ 360351 w 1014969"/>
              <a:gd name="connsiteY80" fmla="*/ 482896 h 888628"/>
              <a:gd name="connsiteX81" fmla="*/ 369079 w 1014969"/>
              <a:gd name="connsiteY81" fmla="*/ 482896 h 888628"/>
              <a:gd name="connsiteX82" fmla="*/ 527435 w 1014969"/>
              <a:gd name="connsiteY82" fmla="*/ 221535 h 888628"/>
              <a:gd name="connsiteX83" fmla="*/ 395264 w 1014969"/>
              <a:gd name="connsiteY83" fmla="*/ 232736 h 888628"/>
              <a:gd name="connsiteX84" fmla="*/ 395264 w 1014969"/>
              <a:gd name="connsiteY84" fmla="*/ 348481 h 888628"/>
              <a:gd name="connsiteX85" fmla="*/ 543645 w 1014969"/>
              <a:gd name="connsiteY85" fmla="*/ 348481 h 888628"/>
              <a:gd name="connsiteX86" fmla="*/ 527435 w 1014969"/>
              <a:gd name="connsiteY86" fmla="*/ 221535 h 888628"/>
              <a:gd name="connsiteX87" fmla="*/ 243143 w 1014969"/>
              <a:gd name="connsiteY87" fmla="*/ 221535 h 888628"/>
              <a:gd name="connsiteX88" fmla="*/ 226934 w 1014969"/>
              <a:gd name="connsiteY88" fmla="*/ 348481 h 888628"/>
              <a:gd name="connsiteX89" fmla="*/ 369079 w 1014969"/>
              <a:gd name="connsiteY89" fmla="*/ 348481 h 888628"/>
              <a:gd name="connsiteX90" fmla="*/ 369079 w 1014969"/>
              <a:gd name="connsiteY90" fmla="*/ 232736 h 888628"/>
              <a:gd name="connsiteX91" fmla="*/ 243143 w 1014969"/>
              <a:gd name="connsiteY91" fmla="*/ 221535 h 888628"/>
              <a:gd name="connsiteX92" fmla="*/ 667087 w 1014969"/>
              <a:gd name="connsiteY92" fmla="*/ 174241 h 888628"/>
              <a:gd name="connsiteX93" fmla="*/ 553620 w 1014969"/>
              <a:gd name="connsiteY93" fmla="*/ 215312 h 888628"/>
              <a:gd name="connsiteX94" fmla="*/ 569829 w 1014969"/>
              <a:gd name="connsiteY94" fmla="*/ 348481 h 888628"/>
              <a:gd name="connsiteX95" fmla="*/ 729431 w 1014969"/>
              <a:gd name="connsiteY95" fmla="*/ 347237 h 888628"/>
              <a:gd name="connsiteX96" fmla="*/ 667087 w 1014969"/>
              <a:gd name="connsiteY96" fmla="*/ 174241 h 888628"/>
              <a:gd name="connsiteX97" fmla="*/ 93517 w 1014969"/>
              <a:gd name="connsiteY97" fmla="*/ 170507 h 888628"/>
              <a:gd name="connsiteX98" fmla="*/ 27431 w 1014969"/>
              <a:gd name="connsiteY98" fmla="*/ 349726 h 888628"/>
              <a:gd name="connsiteX99" fmla="*/ 200749 w 1014969"/>
              <a:gd name="connsiteY99" fmla="*/ 348481 h 888628"/>
              <a:gd name="connsiteX100" fmla="*/ 216959 w 1014969"/>
              <a:gd name="connsiteY100" fmla="*/ 215312 h 888628"/>
              <a:gd name="connsiteX101" fmla="*/ 93517 w 1014969"/>
              <a:gd name="connsiteY101" fmla="*/ 170507 h 888628"/>
              <a:gd name="connsiteX102" fmla="*/ 467584 w 1014969"/>
              <a:gd name="connsiteY102" fmla="*/ 37337 h 888628"/>
              <a:gd name="connsiteX103" fmla="*/ 547385 w 1014969"/>
              <a:gd name="connsiteY103" fmla="*/ 189176 h 888628"/>
              <a:gd name="connsiteX104" fmla="*/ 650877 w 1014969"/>
              <a:gd name="connsiteY104" fmla="*/ 153083 h 888628"/>
              <a:gd name="connsiteX105" fmla="*/ 467584 w 1014969"/>
              <a:gd name="connsiteY105" fmla="*/ 37337 h 888628"/>
              <a:gd name="connsiteX106" fmla="*/ 306735 w 1014969"/>
              <a:gd name="connsiteY106" fmla="*/ 32359 h 888628"/>
              <a:gd name="connsiteX107" fmla="*/ 109726 w 1014969"/>
              <a:gd name="connsiteY107" fmla="*/ 150594 h 888628"/>
              <a:gd name="connsiteX108" fmla="*/ 223193 w 1014969"/>
              <a:gd name="connsiteY108" fmla="*/ 189176 h 888628"/>
              <a:gd name="connsiteX109" fmla="*/ 306735 w 1014969"/>
              <a:gd name="connsiteY109" fmla="*/ 32359 h 888628"/>
              <a:gd name="connsiteX110" fmla="*/ 395264 w 1014969"/>
              <a:gd name="connsiteY110" fmla="*/ 27380 h 888628"/>
              <a:gd name="connsiteX111" fmla="*/ 395264 w 1014969"/>
              <a:gd name="connsiteY111" fmla="*/ 206600 h 888628"/>
              <a:gd name="connsiteX112" fmla="*/ 521201 w 1014969"/>
              <a:gd name="connsiteY112" fmla="*/ 195398 h 888628"/>
              <a:gd name="connsiteX113" fmla="*/ 395264 w 1014969"/>
              <a:gd name="connsiteY113" fmla="*/ 27380 h 888628"/>
              <a:gd name="connsiteX114" fmla="*/ 369079 w 1014969"/>
              <a:gd name="connsiteY114" fmla="*/ 27380 h 888628"/>
              <a:gd name="connsiteX115" fmla="*/ 249378 w 1014969"/>
              <a:gd name="connsiteY115" fmla="*/ 195398 h 888628"/>
              <a:gd name="connsiteX116" fmla="*/ 369079 w 1014969"/>
              <a:gd name="connsiteY116" fmla="*/ 206600 h 888628"/>
              <a:gd name="connsiteX117" fmla="*/ 369079 w 1014969"/>
              <a:gd name="connsiteY117" fmla="*/ 27380 h 888628"/>
              <a:gd name="connsiteX118" fmla="*/ 395264 w 1014969"/>
              <a:gd name="connsiteY118" fmla="*/ 560060 h 888628"/>
              <a:gd name="connsiteX119" fmla="*/ 412721 w 1014969"/>
              <a:gd name="connsiteY119" fmla="*/ 565038 h 888628"/>
              <a:gd name="connsiteX120" fmla="*/ 433918 w 1014969"/>
              <a:gd name="connsiteY120" fmla="*/ 514011 h 888628"/>
              <a:gd name="connsiteX121" fmla="*/ 395264 w 1014969"/>
              <a:gd name="connsiteY121" fmla="*/ 511521 h 888628"/>
              <a:gd name="connsiteX122" fmla="*/ 379055 w 1014969"/>
              <a:gd name="connsiteY122" fmla="*/ 0 h 888628"/>
              <a:gd name="connsiteX123" fmla="*/ 382795 w 1014969"/>
              <a:gd name="connsiteY123" fmla="*/ 0 h 888628"/>
              <a:gd name="connsiteX124" fmla="*/ 385289 w 1014969"/>
              <a:gd name="connsiteY124" fmla="*/ 0 h 888628"/>
              <a:gd name="connsiteX125" fmla="*/ 391523 w 1014969"/>
              <a:gd name="connsiteY125" fmla="*/ 0 h 888628"/>
              <a:gd name="connsiteX126" fmla="*/ 679556 w 1014969"/>
              <a:gd name="connsiteY126" fmla="*/ 146860 h 888628"/>
              <a:gd name="connsiteX127" fmla="*/ 682049 w 1014969"/>
              <a:gd name="connsiteY127" fmla="*/ 149349 h 888628"/>
              <a:gd name="connsiteX128" fmla="*/ 682049 w 1014969"/>
              <a:gd name="connsiteY128" fmla="*/ 150594 h 888628"/>
              <a:gd name="connsiteX129" fmla="*/ 756863 w 1014969"/>
              <a:gd name="connsiteY129" fmla="*/ 374618 h 888628"/>
              <a:gd name="connsiteX130" fmla="*/ 750628 w 1014969"/>
              <a:gd name="connsiteY130" fmla="*/ 446803 h 888628"/>
              <a:gd name="connsiteX131" fmla="*/ 837911 w 1014969"/>
              <a:gd name="connsiteY131" fmla="*/ 624778 h 888628"/>
              <a:gd name="connsiteX132" fmla="*/ 837911 w 1014969"/>
              <a:gd name="connsiteY132" fmla="*/ 626023 h 888628"/>
              <a:gd name="connsiteX133" fmla="*/ 882799 w 1014969"/>
              <a:gd name="connsiteY133" fmla="*/ 618555 h 888628"/>
              <a:gd name="connsiteX134" fmla="*/ 1014969 w 1014969"/>
              <a:gd name="connsiteY134" fmla="*/ 754214 h 888628"/>
              <a:gd name="connsiteX135" fmla="*/ 882799 w 1014969"/>
              <a:gd name="connsiteY135" fmla="*/ 888628 h 888628"/>
              <a:gd name="connsiteX136" fmla="*/ 250625 w 1014969"/>
              <a:gd name="connsiteY136" fmla="*/ 888628 h 888628"/>
              <a:gd name="connsiteX137" fmla="*/ 248131 w 1014969"/>
              <a:gd name="connsiteY137" fmla="*/ 888628 h 888628"/>
              <a:gd name="connsiteX138" fmla="*/ 142145 w 1014969"/>
              <a:gd name="connsiteY138" fmla="*/ 774127 h 888628"/>
              <a:gd name="connsiteX139" fmla="*/ 174564 w 1014969"/>
              <a:gd name="connsiteY139" fmla="*/ 693230 h 888628"/>
              <a:gd name="connsiteX140" fmla="*/ 63591 w 1014969"/>
              <a:gd name="connsiteY140" fmla="*/ 581218 h 888628"/>
              <a:gd name="connsiteX141" fmla="*/ 61097 w 1014969"/>
              <a:gd name="connsiteY141" fmla="*/ 579973 h 888628"/>
              <a:gd name="connsiteX142" fmla="*/ 59851 w 1014969"/>
              <a:gd name="connsiteY142" fmla="*/ 576239 h 888628"/>
              <a:gd name="connsiteX143" fmla="*/ 0 w 1014969"/>
              <a:gd name="connsiteY143" fmla="*/ 374618 h 888628"/>
              <a:gd name="connsiteX144" fmla="*/ 379055 w 1014969"/>
              <a:gd name="connsiteY144" fmla="*/ 0 h 88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014969" h="888628">
                <a:moveTo>
                  <a:pt x="480199" y="630422"/>
                </a:moveTo>
                <a:cubicBezTo>
                  <a:pt x="477718" y="630422"/>
                  <a:pt x="475238" y="631670"/>
                  <a:pt x="475238" y="634164"/>
                </a:cubicBezTo>
                <a:lnTo>
                  <a:pt x="475238" y="795036"/>
                </a:lnTo>
                <a:cubicBezTo>
                  <a:pt x="475238" y="801271"/>
                  <a:pt x="481439" y="806259"/>
                  <a:pt x="488882" y="806259"/>
                </a:cubicBezTo>
                <a:lnTo>
                  <a:pt x="717109" y="806259"/>
                </a:lnTo>
                <a:cubicBezTo>
                  <a:pt x="724551" y="806259"/>
                  <a:pt x="729513" y="801271"/>
                  <a:pt x="729513" y="795036"/>
                </a:cubicBezTo>
                <a:lnTo>
                  <a:pt x="729513" y="677811"/>
                </a:lnTo>
                <a:cubicBezTo>
                  <a:pt x="729513" y="671576"/>
                  <a:pt x="724551" y="665340"/>
                  <a:pt x="717109" y="665340"/>
                </a:cubicBezTo>
                <a:lnTo>
                  <a:pt x="571986" y="665340"/>
                </a:lnTo>
                <a:cubicBezTo>
                  <a:pt x="563304" y="665340"/>
                  <a:pt x="558342" y="660352"/>
                  <a:pt x="558342" y="652870"/>
                </a:cubicBezTo>
                <a:lnTo>
                  <a:pt x="558342" y="634164"/>
                </a:lnTo>
                <a:cubicBezTo>
                  <a:pt x="558342" y="631670"/>
                  <a:pt x="555861" y="630422"/>
                  <a:pt x="553381" y="630422"/>
                </a:cubicBezTo>
                <a:close/>
                <a:moveTo>
                  <a:pt x="480199" y="604234"/>
                </a:moveTo>
                <a:lnTo>
                  <a:pt x="553381" y="604234"/>
                </a:lnTo>
                <a:cubicBezTo>
                  <a:pt x="570746" y="604234"/>
                  <a:pt x="584390" y="616705"/>
                  <a:pt x="584390" y="634164"/>
                </a:cubicBezTo>
                <a:lnTo>
                  <a:pt x="584390" y="640399"/>
                </a:lnTo>
                <a:lnTo>
                  <a:pt x="717109" y="640399"/>
                </a:lnTo>
                <a:cubicBezTo>
                  <a:pt x="739436" y="640399"/>
                  <a:pt x="756801" y="656611"/>
                  <a:pt x="756801" y="677811"/>
                </a:cubicBezTo>
                <a:lnTo>
                  <a:pt x="756801" y="795036"/>
                </a:lnTo>
                <a:cubicBezTo>
                  <a:pt x="756801" y="816236"/>
                  <a:pt x="739436" y="833695"/>
                  <a:pt x="717109" y="833695"/>
                </a:cubicBezTo>
                <a:lnTo>
                  <a:pt x="488882" y="833695"/>
                </a:lnTo>
                <a:cubicBezTo>
                  <a:pt x="467795" y="833695"/>
                  <a:pt x="450430" y="816236"/>
                  <a:pt x="450430" y="795036"/>
                </a:cubicBezTo>
                <a:lnTo>
                  <a:pt x="450430" y="634164"/>
                </a:lnTo>
                <a:cubicBezTo>
                  <a:pt x="450430" y="616705"/>
                  <a:pt x="464074" y="604234"/>
                  <a:pt x="480199" y="604234"/>
                </a:cubicBezTo>
                <a:close/>
                <a:moveTo>
                  <a:pt x="214465" y="525212"/>
                </a:moveTo>
                <a:cubicBezTo>
                  <a:pt x="165836" y="535168"/>
                  <a:pt x="124689" y="552592"/>
                  <a:pt x="91023" y="574995"/>
                </a:cubicBezTo>
                <a:cubicBezTo>
                  <a:pt x="118454" y="614821"/>
                  <a:pt x="153367" y="649669"/>
                  <a:pt x="195762" y="675806"/>
                </a:cubicBezTo>
                <a:cubicBezTo>
                  <a:pt x="213218" y="665849"/>
                  <a:pt x="233168" y="659626"/>
                  <a:pt x="254365" y="659626"/>
                </a:cubicBezTo>
                <a:cubicBezTo>
                  <a:pt x="256859" y="659626"/>
                  <a:pt x="260600" y="659626"/>
                  <a:pt x="261847" y="659626"/>
                </a:cubicBezTo>
                <a:cubicBezTo>
                  <a:pt x="261847" y="658382"/>
                  <a:pt x="263094" y="657137"/>
                  <a:pt x="263094" y="655892"/>
                </a:cubicBezTo>
                <a:lnTo>
                  <a:pt x="258106" y="649669"/>
                </a:lnTo>
                <a:lnTo>
                  <a:pt x="258106" y="648425"/>
                </a:lnTo>
                <a:cubicBezTo>
                  <a:pt x="239403" y="612332"/>
                  <a:pt x="224440" y="571261"/>
                  <a:pt x="214465" y="525212"/>
                </a:cubicBezTo>
                <a:close/>
                <a:moveTo>
                  <a:pt x="360351" y="510277"/>
                </a:moveTo>
                <a:cubicBezTo>
                  <a:pt x="316710" y="510277"/>
                  <a:pt x="276810" y="512766"/>
                  <a:pt x="240650" y="518989"/>
                </a:cubicBezTo>
                <a:cubicBezTo>
                  <a:pt x="249378" y="557571"/>
                  <a:pt x="260600" y="591174"/>
                  <a:pt x="274316" y="621044"/>
                </a:cubicBezTo>
                <a:cubicBezTo>
                  <a:pt x="290525" y="584951"/>
                  <a:pt x="326685" y="560060"/>
                  <a:pt x="369079" y="558815"/>
                </a:cubicBezTo>
                <a:lnTo>
                  <a:pt x="369079" y="510277"/>
                </a:lnTo>
                <a:cubicBezTo>
                  <a:pt x="366586" y="510277"/>
                  <a:pt x="362845" y="510277"/>
                  <a:pt x="360351" y="510277"/>
                </a:cubicBezTo>
                <a:close/>
                <a:moveTo>
                  <a:pt x="620952" y="430624"/>
                </a:moveTo>
                <a:cubicBezTo>
                  <a:pt x="531176" y="430624"/>
                  <a:pt x="452622" y="495342"/>
                  <a:pt x="433918" y="586196"/>
                </a:cubicBezTo>
                <a:cubicBezTo>
                  <a:pt x="433918" y="589930"/>
                  <a:pt x="431424" y="593663"/>
                  <a:pt x="427683" y="596153"/>
                </a:cubicBezTo>
                <a:cubicBezTo>
                  <a:pt x="423943" y="597397"/>
                  <a:pt x="418955" y="597397"/>
                  <a:pt x="415214" y="596153"/>
                </a:cubicBezTo>
                <a:cubicBezTo>
                  <a:pt x="402745" y="588685"/>
                  <a:pt x="389030" y="584951"/>
                  <a:pt x="374067" y="584951"/>
                </a:cubicBezTo>
                <a:cubicBezTo>
                  <a:pt x="326685" y="584951"/>
                  <a:pt x="288032" y="624778"/>
                  <a:pt x="288032" y="673317"/>
                </a:cubicBezTo>
                <a:lnTo>
                  <a:pt x="288032" y="674561"/>
                </a:lnTo>
                <a:cubicBezTo>
                  <a:pt x="288032" y="678295"/>
                  <a:pt x="286785" y="682029"/>
                  <a:pt x="283044" y="685762"/>
                </a:cubicBezTo>
                <a:cubicBezTo>
                  <a:pt x="280550" y="688251"/>
                  <a:pt x="275563" y="689496"/>
                  <a:pt x="271822" y="688251"/>
                </a:cubicBezTo>
                <a:cubicBezTo>
                  <a:pt x="266834" y="687007"/>
                  <a:pt x="260600" y="685762"/>
                  <a:pt x="254365" y="685762"/>
                </a:cubicBezTo>
                <a:cubicBezTo>
                  <a:pt x="206984" y="685762"/>
                  <a:pt x="168330" y="725589"/>
                  <a:pt x="168330" y="774127"/>
                </a:cubicBezTo>
                <a:cubicBezTo>
                  <a:pt x="168330" y="822666"/>
                  <a:pt x="204490" y="860003"/>
                  <a:pt x="251872" y="862492"/>
                </a:cubicBezTo>
                <a:cubicBezTo>
                  <a:pt x="253119" y="862492"/>
                  <a:pt x="253119" y="862492"/>
                  <a:pt x="253119" y="862492"/>
                </a:cubicBezTo>
                <a:lnTo>
                  <a:pt x="882799" y="862492"/>
                </a:lnTo>
                <a:cubicBezTo>
                  <a:pt x="941403" y="862492"/>
                  <a:pt x="988785" y="813954"/>
                  <a:pt x="988785" y="754214"/>
                </a:cubicBezTo>
                <a:cubicBezTo>
                  <a:pt x="988785" y="693230"/>
                  <a:pt x="941403" y="644691"/>
                  <a:pt x="882799" y="644691"/>
                </a:cubicBezTo>
                <a:cubicBezTo>
                  <a:pt x="864096" y="644691"/>
                  <a:pt x="845392" y="649669"/>
                  <a:pt x="830429" y="658382"/>
                </a:cubicBezTo>
                <a:cubicBezTo>
                  <a:pt x="825442" y="660871"/>
                  <a:pt x="820454" y="660871"/>
                  <a:pt x="815467" y="658382"/>
                </a:cubicBezTo>
                <a:cubicBezTo>
                  <a:pt x="811726" y="654648"/>
                  <a:pt x="810479" y="649669"/>
                  <a:pt x="810479" y="645936"/>
                </a:cubicBezTo>
                <a:cubicBezTo>
                  <a:pt x="811726" y="638468"/>
                  <a:pt x="811726" y="631001"/>
                  <a:pt x="811726" y="624778"/>
                </a:cubicBezTo>
                <a:cubicBezTo>
                  <a:pt x="811726" y="517744"/>
                  <a:pt x="725691" y="430624"/>
                  <a:pt x="620952" y="430624"/>
                </a:cubicBezTo>
                <a:close/>
                <a:moveTo>
                  <a:pt x="26184" y="375862"/>
                </a:moveTo>
                <a:cubicBezTo>
                  <a:pt x="26184" y="438091"/>
                  <a:pt x="44888" y="499076"/>
                  <a:pt x="76060" y="552592"/>
                </a:cubicBezTo>
                <a:cubicBezTo>
                  <a:pt x="113467" y="528945"/>
                  <a:pt x="158355" y="510277"/>
                  <a:pt x="210724" y="499076"/>
                </a:cubicBezTo>
                <a:cubicBezTo>
                  <a:pt x="203243" y="459249"/>
                  <a:pt x="199502" y="418178"/>
                  <a:pt x="199502" y="375862"/>
                </a:cubicBezTo>
                <a:close/>
                <a:moveTo>
                  <a:pt x="569829" y="374618"/>
                </a:moveTo>
                <a:cubicBezTo>
                  <a:pt x="569829" y="385819"/>
                  <a:pt x="569829" y="398265"/>
                  <a:pt x="569829" y="410710"/>
                </a:cubicBezTo>
                <a:cubicBezTo>
                  <a:pt x="586039" y="405732"/>
                  <a:pt x="603495" y="403243"/>
                  <a:pt x="620952" y="403243"/>
                </a:cubicBezTo>
                <a:cubicBezTo>
                  <a:pt x="659605" y="403243"/>
                  <a:pt x="694518" y="413200"/>
                  <a:pt x="725691" y="430624"/>
                </a:cubicBezTo>
                <a:cubicBezTo>
                  <a:pt x="729431" y="413200"/>
                  <a:pt x="731925" y="389553"/>
                  <a:pt x="731925" y="374618"/>
                </a:cubicBezTo>
                <a:close/>
                <a:moveTo>
                  <a:pt x="395264" y="374618"/>
                </a:moveTo>
                <a:lnTo>
                  <a:pt x="395264" y="484140"/>
                </a:lnTo>
                <a:cubicBezTo>
                  <a:pt x="410227" y="485385"/>
                  <a:pt x="425190" y="486630"/>
                  <a:pt x="440152" y="487874"/>
                </a:cubicBezTo>
                <a:cubicBezTo>
                  <a:pt x="440152" y="487874"/>
                  <a:pt x="440152" y="487874"/>
                  <a:pt x="441399" y="487874"/>
                </a:cubicBezTo>
                <a:lnTo>
                  <a:pt x="450127" y="490363"/>
                </a:lnTo>
                <a:cubicBezTo>
                  <a:pt x="473819" y="459249"/>
                  <a:pt x="504991" y="433113"/>
                  <a:pt x="542398" y="418178"/>
                </a:cubicBezTo>
                <a:lnTo>
                  <a:pt x="542398" y="416933"/>
                </a:lnTo>
                <a:cubicBezTo>
                  <a:pt x="543645" y="403243"/>
                  <a:pt x="543645" y="388308"/>
                  <a:pt x="543645" y="374618"/>
                </a:cubicBezTo>
                <a:close/>
                <a:moveTo>
                  <a:pt x="369079" y="374618"/>
                </a:moveTo>
                <a:lnTo>
                  <a:pt x="226934" y="375862"/>
                </a:lnTo>
                <a:cubicBezTo>
                  <a:pt x="226934" y="415689"/>
                  <a:pt x="229428" y="455515"/>
                  <a:pt x="236909" y="494097"/>
                </a:cubicBezTo>
                <a:cubicBezTo>
                  <a:pt x="274316" y="487874"/>
                  <a:pt x="315463" y="482896"/>
                  <a:pt x="360351" y="482896"/>
                </a:cubicBezTo>
                <a:cubicBezTo>
                  <a:pt x="362845" y="482896"/>
                  <a:pt x="366586" y="482896"/>
                  <a:pt x="369079" y="482896"/>
                </a:cubicBezTo>
                <a:close/>
                <a:moveTo>
                  <a:pt x="527435" y="221535"/>
                </a:moveTo>
                <a:cubicBezTo>
                  <a:pt x="487535" y="229002"/>
                  <a:pt x="442646" y="232736"/>
                  <a:pt x="395264" y="232736"/>
                </a:cubicBezTo>
                <a:lnTo>
                  <a:pt x="395264" y="348481"/>
                </a:lnTo>
                <a:lnTo>
                  <a:pt x="543645" y="348481"/>
                </a:lnTo>
                <a:cubicBezTo>
                  <a:pt x="541151" y="303677"/>
                  <a:pt x="536163" y="260116"/>
                  <a:pt x="527435" y="221535"/>
                </a:cubicBezTo>
                <a:close/>
                <a:moveTo>
                  <a:pt x="243143" y="221535"/>
                </a:moveTo>
                <a:cubicBezTo>
                  <a:pt x="234415" y="260116"/>
                  <a:pt x="228181" y="303677"/>
                  <a:pt x="226934" y="348481"/>
                </a:cubicBezTo>
                <a:lnTo>
                  <a:pt x="369079" y="348481"/>
                </a:lnTo>
                <a:lnTo>
                  <a:pt x="369079" y="232736"/>
                </a:lnTo>
                <a:cubicBezTo>
                  <a:pt x="325438" y="232736"/>
                  <a:pt x="283044" y="227757"/>
                  <a:pt x="243143" y="221535"/>
                </a:cubicBezTo>
                <a:close/>
                <a:moveTo>
                  <a:pt x="667087" y="174241"/>
                </a:moveTo>
                <a:cubicBezTo>
                  <a:pt x="634668" y="191665"/>
                  <a:pt x="597261" y="205355"/>
                  <a:pt x="553620" y="215312"/>
                </a:cubicBezTo>
                <a:cubicBezTo>
                  <a:pt x="562348" y="256383"/>
                  <a:pt x="568582" y="301188"/>
                  <a:pt x="569829" y="348481"/>
                </a:cubicBezTo>
                <a:lnTo>
                  <a:pt x="729431" y="347237"/>
                </a:lnTo>
                <a:cubicBezTo>
                  <a:pt x="725691" y="283763"/>
                  <a:pt x="702000" y="224024"/>
                  <a:pt x="667087" y="174241"/>
                </a:cubicBezTo>
                <a:close/>
                <a:moveTo>
                  <a:pt x="93517" y="170507"/>
                </a:moveTo>
                <a:cubicBezTo>
                  <a:pt x="54863" y="221535"/>
                  <a:pt x="32419" y="283763"/>
                  <a:pt x="27431" y="349726"/>
                </a:cubicBezTo>
                <a:lnTo>
                  <a:pt x="200749" y="348481"/>
                </a:lnTo>
                <a:cubicBezTo>
                  <a:pt x="201996" y="302432"/>
                  <a:pt x="206984" y="256383"/>
                  <a:pt x="216959" y="215312"/>
                </a:cubicBezTo>
                <a:cubicBezTo>
                  <a:pt x="169577" y="205355"/>
                  <a:pt x="127183" y="189176"/>
                  <a:pt x="93517" y="170507"/>
                </a:cubicBezTo>
                <a:close/>
                <a:moveTo>
                  <a:pt x="467584" y="37337"/>
                </a:moveTo>
                <a:cubicBezTo>
                  <a:pt x="501250" y="69696"/>
                  <a:pt x="528682" y="123213"/>
                  <a:pt x="547385" y="189176"/>
                </a:cubicBezTo>
                <a:cubicBezTo>
                  <a:pt x="586039" y="181708"/>
                  <a:pt x="620952" y="168018"/>
                  <a:pt x="650877" y="153083"/>
                </a:cubicBezTo>
                <a:cubicBezTo>
                  <a:pt x="603495" y="97077"/>
                  <a:pt x="539904" y="56006"/>
                  <a:pt x="467584" y="37337"/>
                </a:cubicBezTo>
                <a:close/>
                <a:moveTo>
                  <a:pt x="306735" y="32359"/>
                </a:moveTo>
                <a:cubicBezTo>
                  <a:pt x="228181" y="49783"/>
                  <a:pt x="159602" y="92098"/>
                  <a:pt x="109726" y="150594"/>
                </a:cubicBezTo>
                <a:cubicBezTo>
                  <a:pt x="140898" y="166773"/>
                  <a:pt x="179552" y="180464"/>
                  <a:pt x="223193" y="189176"/>
                </a:cubicBezTo>
                <a:cubicBezTo>
                  <a:pt x="241897" y="120724"/>
                  <a:pt x="271822" y="65962"/>
                  <a:pt x="306735" y="32359"/>
                </a:cubicBezTo>
                <a:close/>
                <a:moveTo>
                  <a:pt x="395264" y="27380"/>
                </a:moveTo>
                <a:lnTo>
                  <a:pt x="395264" y="206600"/>
                </a:lnTo>
                <a:cubicBezTo>
                  <a:pt x="440152" y="205355"/>
                  <a:pt x="482547" y="201621"/>
                  <a:pt x="521201" y="195398"/>
                </a:cubicBezTo>
                <a:cubicBezTo>
                  <a:pt x="493769" y="100811"/>
                  <a:pt x="447634" y="34848"/>
                  <a:pt x="395264" y="27380"/>
                </a:cubicBezTo>
                <a:close/>
                <a:moveTo>
                  <a:pt x="369079" y="27380"/>
                </a:moveTo>
                <a:cubicBezTo>
                  <a:pt x="319204" y="39826"/>
                  <a:pt x="275563" y="104544"/>
                  <a:pt x="249378" y="195398"/>
                </a:cubicBezTo>
                <a:cubicBezTo>
                  <a:pt x="286785" y="201621"/>
                  <a:pt x="326685" y="205355"/>
                  <a:pt x="369079" y="206600"/>
                </a:cubicBezTo>
                <a:lnTo>
                  <a:pt x="369079" y="27380"/>
                </a:lnTo>
                <a:lnTo>
                  <a:pt x="395264" y="560060"/>
                </a:lnTo>
                <a:cubicBezTo>
                  <a:pt x="401499" y="561305"/>
                  <a:pt x="406486" y="562549"/>
                  <a:pt x="412721" y="565038"/>
                </a:cubicBezTo>
                <a:cubicBezTo>
                  <a:pt x="417708" y="546370"/>
                  <a:pt x="425190" y="530190"/>
                  <a:pt x="433918" y="514011"/>
                </a:cubicBezTo>
                <a:cubicBezTo>
                  <a:pt x="420202" y="512766"/>
                  <a:pt x="407733" y="511521"/>
                  <a:pt x="395264" y="511521"/>
                </a:cubicBezTo>
                <a:close/>
                <a:moveTo>
                  <a:pt x="379055" y="0"/>
                </a:moveTo>
                <a:cubicBezTo>
                  <a:pt x="380301" y="0"/>
                  <a:pt x="381548" y="0"/>
                  <a:pt x="382795" y="0"/>
                </a:cubicBezTo>
                <a:cubicBezTo>
                  <a:pt x="384042" y="0"/>
                  <a:pt x="384042" y="0"/>
                  <a:pt x="385289" y="0"/>
                </a:cubicBezTo>
                <a:cubicBezTo>
                  <a:pt x="387783" y="0"/>
                  <a:pt x="390277" y="0"/>
                  <a:pt x="391523" y="0"/>
                </a:cubicBezTo>
                <a:cubicBezTo>
                  <a:pt x="508732" y="3733"/>
                  <a:pt x="612224" y="60984"/>
                  <a:pt x="679556" y="146860"/>
                </a:cubicBezTo>
                <a:cubicBezTo>
                  <a:pt x="679556" y="148104"/>
                  <a:pt x="680803" y="148104"/>
                  <a:pt x="682049" y="149349"/>
                </a:cubicBezTo>
                <a:lnTo>
                  <a:pt x="682049" y="150594"/>
                </a:lnTo>
                <a:cubicBezTo>
                  <a:pt x="729431" y="212823"/>
                  <a:pt x="756863" y="289986"/>
                  <a:pt x="756863" y="374618"/>
                </a:cubicBezTo>
                <a:cubicBezTo>
                  <a:pt x="756863" y="394531"/>
                  <a:pt x="754369" y="425645"/>
                  <a:pt x="750628" y="446803"/>
                </a:cubicBezTo>
                <a:cubicBezTo>
                  <a:pt x="804245" y="487874"/>
                  <a:pt x="837911" y="552592"/>
                  <a:pt x="837911" y="624778"/>
                </a:cubicBezTo>
                <a:lnTo>
                  <a:pt x="837911" y="626023"/>
                </a:lnTo>
                <a:cubicBezTo>
                  <a:pt x="851627" y="621044"/>
                  <a:pt x="866589" y="618555"/>
                  <a:pt x="882799" y="618555"/>
                </a:cubicBezTo>
                <a:cubicBezTo>
                  <a:pt x="955119" y="618555"/>
                  <a:pt x="1014969" y="679539"/>
                  <a:pt x="1014969" y="754214"/>
                </a:cubicBezTo>
                <a:cubicBezTo>
                  <a:pt x="1014969" y="828889"/>
                  <a:pt x="955119" y="888628"/>
                  <a:pt x="882799" y="888628"/>
                </a:cubicBezTo>
                <a:lnTo>
                  <a:pt x="250625" y="888628"/>
                </a:lnTo>
                <a:cubicBezTo>
                  <a:pt x="250625" y="888628"/>
                  <a:pt x="249378" y="888628"/>
                  <a:pt x="248131" y="888628"/>
                </a:cubicBezTo>
                <a:cubicBezTo>
                  <a:pt x="188280" y="884895"/>
                  <a:pt x="142145" y="835112"/>
                  <a:pt x="142145" y="774127"/>
                </a:cubicBezTo>
                <a:cubicBezTo>
                  <a:pt x="142145" y="741768"/>
                  <a:pt x="153367" y="714388"/>
                  <a:pt x="174564" y="693230"/>
                </a:cubicBezTo>
                <a:cubicBezTo>
                  <a:pt x="130923" y="663360"/>
                  <a:pt x="92270" y="624778"/>
                  <a:pt x="63591" y="581218"/>
                </a:cubicBezTo>
                <a:cubicBezTo>
                  <a:pt x="62344" y="579973"/>
                  <a:pt x="61097" y="579973"/>
                  <a:pt x="61097" y="579973"/>
                </a:cubicBezTo>
                <a:cubicBezTo>
                  <a:pt x="59851" y="577484"/>
                  <a:pt x="59851" y="576239"/>
                  <a:pt x="59851" y="576239"/>
                </a:cubicBezTo>
                <a:cubicBezTo>
                  <a:pt x="21197" y="515255"/>
                  <a:pt x="0" y="444314"/>
                  <a:pt x="0" y="374618"/>
                </a:cubicBezTo>
                <a:cubicBezTo>
                  <a:pt x="0" y="168018"/>
                  <a:pt x="169577" y="0"/>
                  <a:pt x="37905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48">
            <a:extLst>
              <a:ext uri="{FF2B5EF4-FFF2-40B4-BE49-F238E27FC236}">
                <a16:creationId xmlns:a16="http://schemas.microsoft.com/office/drawing/2014/main" id="{1E165A5D-FC9C-AA4F-A9A5-79DDF849F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41" y="10225242"/>
            <a:ext cx="2455393" cy="2493842"/>
          </a:xfrm>
          <a:custGeom>
            <a:avLst/>
            <a:gdLst>
              <a:gd name="T0" fmla="*/ 447 w 1973"/>
              <a:gd name="T1" fmla="*/ 1049 h 2002"/>
              <a:gd name="T2" fmla="*/ 930 w 1973"/>
              <a:gd name="T3" fmla="*/ 474 h 2002"/>
              <a:gd name="T4" fmla="*/ 1022 w 1973"/>
              <a:gd name="T5" fmla="*/ 1532 h 2002"/>
              <a:gd name="T6" fmla="*/ 1691 w 1973"/>
              <a:gd name="T7" fmla="*/ 1041 h 2002"/>
              <a:gd name="T8" fmla="*/ 1656 w 1973"/>
              <a:gd name="T9" fmla="*/ 995 h 2002"/>
              <a:gd name="T10" fmla="*/ 1650 w 1973"/>
              <a:gd name="T11" fmla="*/ 918 h 2002"/>
              <a:gd name="T12" fmla="*/ 1887 w 1973"/>
              <a:gd name="T13" fmla="*/ 783 h 2002"/>
              <a:gd name="T14" fmla="*/ 1879 w 1973"/>
              <a:gd name="T15" fmla="*/ 567 h 2002"/>
              <a:gd name="T16" fmla="*/ 1839 w 1973"/>
              <a:gd name="T17" fmla="*/ 526 h 2002"/>
              <a:gd name="T18" fmla="*/ 1575 w 1973"/>
              <a:gd name="T19" fmla="*/ 611 h 2002"/>
              <a:gd name="T20" fmla="*/ 1469 w 1973"/>
              <a:gd name="T21" fmla="*/ 535 h 2002"/>
              <a:gd name="T22" fmla="*/ 1580 w 1973"/>
              <a:gd name="T23" fmla="*/ 287 h 2002"/>
              <a:gd name="T24" fmla="*/ 1445 w 1973"/>
              <a:gd name="T25" fmla="*/ 118 h 2002"/>
              <a:gd name="T26" fmla="*/ 1226 w 1973"/>
              <a:gd name="T27" fmla="*/ 333 h 2002"/>
              <a:gd name="T28" fmla="*/ 1173 w 1973"/>
              <a:gd name="T29" fmla="*/ 354 h 2002"/>
              <a:gd name="T30" fmla="*/ 1058 w 1973"/>
              <a:gd name="T31" fmla="*/ 293 h 2002"/>
              <a:gd name="T32" fmla="*/ 958 w 1973"/>
              <a:gd name="T33" fmla="*/ 3 h 2002"/>
              <a:gd name="T34" fmla="*/ 761 w 1973"/>
              <a:gd name="T35" fmla="*/ 94 h 2002"/>
              <a:gd name="T36" fmla="*/ 750 w 1973"/>
              <a:gd name="T37" fmla="*/ 366 h 2002"/>
              <a:gd name="T38" fmla="*/ 725 w 1973"/>
              <a:gd name="T39" fmla="*/ 376 h 2002"/>
              <a:gd name="T40" fmla="*/ 535 w 1973"/>
              <a:gd name="T41" fmla="*/ 181 h 2002"/>
              <a:gd name="T42" fmla="*/ 327 w 1973"/>
              <a:gd name="T43" fmla="*/ 245 h 2002"/>
              <a:gd name="T44" fmla="*/ 313 w 1973"/>
              <a:gd name="T45" fmla="*/ 348 h 2002"/>
              <a:gd name="T46" fmla="*/ 448 w 1973"/>
              <a:gd name="T47" fmla="*/ 585 h 2002"/>
              <a:gd name="T48" fmla="*/ 403 w 1973"/>
              <a:gd name="T49" fmla="*/ 649 h 2002"/>
              <a:gd name="T50" fmla="*/ 134 w 1973"/>
              <a:gd name="T51" fmla="*/ 606 h 2002"/>
              <a:gd name="T52" fmla="*/ 6 w 1973"/>
              <a:gd name="T53" fmla="*/ 781 h 2002"/>
              <a:gd name="T54" fmla="*/ 55 w 1973"/>
              <a:gd name="T55" fmla="*/ 872 h 2002"/>
              <a:gd name="T56" fmla="*/ 304 w 1973"/>
              <a:gd name="T57" fmla="*/ 983 h 2002"/>
              <a:gd name="T58" fmla="*/ 306 w 1973"/>
              <a:gd name="T59" fmla="*/ 1060 h 2002"/>
              <a:gd name="T60" fmla="*/ 64 w 1973"/>
              <a:gd name="T61" fmla="*/ 1185 h 2002"/>
              <a:gd name="T62" fmla="*/ 65 w 1973"/>
              <a:gd name="T63" fmla="*/ 1403 h 2002"/>
              <a:gd name="T64" fmla="*/ 158 w 1973"/>
              <a:gd name="T65" fmla="*/ 1447 h 2002"/>
              <a:gd name="T66" fmla="*/ 425 w 1973"/>
              <a:gd name="T67" fmla="*/ 1387 h 2002"/>
              <a:gd name="T68" fmla="*/ 473 w 1973"/>
              <a:gd name="T69" fmla="*/ 1448 h 2002"/>
              <a:gd name="T70" fmla="*/ 352 w 1973"/>
              <a:gd name="T71" fmla="*/ 1693 h 2002"/>
              <a:gd name="T72" fmla="*/ 373 w 1973"/>
              <a:gd name="T73" fmla="*/ 1795 h 2002"/>
              <a:gd name="T74" fmla="*/ 536 w 1973"/>
              <a:gd name="T75" fmla="*/ 1878 h 2002"/>
              <a:gd name="T76" fmla="*/ 708 w 1973"/>
              <a:gd name="T77" fmla="*/ 1660 h 2002"/>
              <a:gd name="T78" fmla="*/ 743 w 1973"/>
              <a:gd name="T79" fmla="*/ 1639 h 2002"/>
              <a:gd name="T80" fmla="*/ 837 w 1973"/>
              <a:gd name="T81" fmla="*/ 1663 h 2002"/>
              <a:gd name="T82" fmla="*/ 886 w 1973"/>
              <a:gd name="T83" fmla="*/ 1930 h 2002"/>
              <a:gd name="T84" fmla="*/ 910 w 1973"/>
              <a:gd name="T85" fmla="*/ 1981 h 2002"/>
              <a:gd name="T86" fmla="*/ 1093 w 1973"/>
              <a:gd name="T87" fmla="*/ 1994 h 2002"/>
              <a:gd name="T88" fmla="*/ 1163 w 1973"/>
              <a:gd name="T89" fmla="*/ 1918 h 2002"/>
              <a:gd name="T90" fmla="*/ 1185 w 1973"/>
              <a:gd name="T91" fmla="*/ 1645 h 2002"/>
              <a:gd name="T92" fmla="*/ 1258 w 1973"/>
              <a:gd name="T93" fmla="*/ 1618 h 2002"/>
              <a:gd name="T94" fmla="*/ 1456 w 1973"/>
              <a:gd name="T95" fmla="*/ 1805 h 2002"/>
              <a:gd name="T96" fmla="*/ 1559 w 1973"/>
              <a:gd name="T97" fmla="*/ 1815 h 2002"/>
              <a:gd name="T98" fmla="*/ 1687 w 1973"/>
              <a:gd name="T99" fmla="*/ 1683 h 2002"/>
              <a:gd name="T100" fmla="*/ 1529 w 1973"/>
              <a:gd name="T101" fmla="*/ 1455 h 2002"/>
              <a:gd name="T102" fmla="*/ 1527 w 1973"/>
              <a:gd name="T103" fmla="*/ 1398 h 2002"/>
              <a:gd name="T104" fmla="*/ 1622 w 1973"/>
              <a:gd name="T105" fmla="*/ 1309 h 2002"/>
              <a:gd name="T106" fmla="*/ 1929 w 1973"/>
              <a:gd name="T107" fmla="*/ 1312 h 2002"/>
              <a:gd name="T108" fmla="*/ 1909 w 1973"/>
              <a:gd name="T109" fmla="*/ 1096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73" h="2002">
                <a:moveTo>
                  <a:pt x="1022" y="1532"/>
                </a:moveTo>
                <a:lnTo>
                  <a:pt x="1022" y="1532"/>
                </a:lnTo>
                <a:cubicBezTo>
                  <a:pt x="730" y="1557"/>
                  <a:pt x="472" y="1341"/>
                  <a:pt x="447" y="1049"/>
                </a:cubicBezTo>
                <a:lnTo>
                  <a:pt x="447" y="1049"/>
                </a:lnTo>
                <a:cubicBezTo>
                  <a:pt x="421" y="757"/>
                  <a:pt x="639" y="499"/>
                  <a:pt x="930" y="474"/>
                </a:cubicBezTo>
                <a:lnTo>
                  <a:pt x="930" y="474"/>
                </a:lnTo>
                <a:cubicBezTo>
                  <a:pt x="1222" y="449"/>
                  <a:pt x="1480" y="665"/>
                  <a:pt x="1505" y="957"/>
                </a:cubicBezTo>
                <a:lnTo>
                  <a:pt x="1505" y="957"/>
                </a:lnTo>
                <a:cubicBezTo>
                  <a:pt x="1531" y="1248"/>
                  <a:pt x="1314" y="1507"/>
                  <a:pt x="1022" y="1532"/>
                </a:cubicBezTo>
                <a:close/>
                <a:moveTo>
                  <a:pt x="1909" y="1096"/>
                </a:moveTo>
                <a:lnTo>
                  <a:pt x="1909" y="1096"/>
                </a:lnTo>
                <a:lnTo>
                  <a:pt x="1691" y="1041"/>
                </a:lnTo>
                <a:lnTo>
                  <a:pt x="1691" y="1041"/>
                </a:lnTo>
                <a:cubicBezTo>
                  <a:pt x="1670" y="1035"/>
                  <a:pt x="1656" y="1017"/>
                  <a:pt x="1656" y="995"/>
                </a:cubicBezTo>
                <a:lnTo>
                  <a:pt x="1656" y="995"/>
                </a:lnTo>
                <a:cubicBezTo>
                  <a:pt x="1655" y="978"/>
                  <a:pt x="1655" y="960"/>
                  <a:pt x="1653" y="943"/>
                </a:cubicBezTo>
                <a:lnTo>
                  <a:pt x="1653" y="943"/>
                </a:lnTo>
                <a:cubicBezTo>
                  <a:pt x="1652" y="935"/>
                  <a:pt x="1651" y="926"/>
                  <a:pt x="1650" y="918"/>
                </a:cubicBezTo>
                <a:lnTo>
                  <a:pt x="1650" y="918"/>
                </a:lnTo>
                <a:cubicBezTo>
                  <a:pt x="1648" y="896"/>
                  <a:pt x="1659" y="875"/>
                  <a:pt x="1679" y="868"/>
                </a:cubicBezTo>
                <a:lnTo>
                  <a:pt x="1887" y="783"/>
                </a:lnTo>
                <a:lnTo>
                  <a:pt x="1887" y="783"/>
                </a:lnTo>
                <a:cubicBezTo>
                  <a:pt x="1925" y="768"/>
                  <a:pt x="1943" y="725"/>
                  <a:pt x="1928" y="688"/>
                </a:cubicBezTo>
                <a:lnTo>
                  <a:pt x="1879" y="567"/>
                </a:lnTo>
                <a:lnTo>
                  <a:pt x="1879" y="567"/>
                </a:lnTo>
                <a:cubicBezTo>
                  <a:pt x="1872" y="548"/>
                  <a:pt x="1857" y="534"/>
                  <a:pt x="1839" y="526"/>
                </a:cubicBezTo>
                <a:lnTo>
                  <a:pt x="1839" y="526"/>
                </a:lnTo>
                <a:cubicBezTo>
                  <a:pt x="1821" y="519"/>
                  <a:pt x="1801" y="519"/>
                  <a:pt x="1783" y="526"/>
                </a:cubicBezTo>
                <a:lnTo>
                  <a:pt x="1575" y="611"/>
                </a:lnTo>
                <a:lnTo>
                  <a:pt x="1575" y="611"/>
                </a:lnTo>
                <a:cubicBezTo>
                  <a:pt x="1555" y="619"/>
                  <a:pt x="1532" y="612"/>
                  <a:pt x="1519" y="595"/>
                </a:cubicBezTo>
                <a:lnTo>
                  <a:pt x="1519" y="595"/>
                </a:lnTo>
                <a:cubicBezTo>
                  <a:pt x="1504" y="575"/>
                  <a:pt x="1487" y="554"/>
                  <a:pt x="1469" y="535"/>
                </a:cubicBezTo>
                <a:lnTo>
                  <a:pt x="1469" y="535"/>
                </a:lnTo>
                <a:cubicBezTo>
                  <a:pt x="1454" y="520"/>
                  <a:pt x="1452" y="496"/>
                  <a:pt x="1463" y="478"/>
                </a:cubicBezTo>
                <a:lnTo>
                  <a:pt x="1580" y="287"/>
                </a:lnTo>
                <a:lnTo>
                  <a:pt x="1580" y="287"/>
                </a:lnTo>
                <a:cubicBezTo>
                  <a:pt x="1601" y="252"/>
                  <a:pt x="1590" y="207"/>
                  <a:pt x="1556" y="186"/>
                </a:cubicBezTo>
                <a:lnTo>
                  <a:pt x="1445" y="118"/>
                </a:lnTo>
                <a:lnTo>
                  <a:pt x="1445" y="118"/>
                </a:lnTo>
                <a:cubicBezTo>
                  <a:pt x="1410" y="96"/>
                  <a:pt x="1364" y="108"/>
                  <a:pt x="1344" y="142"/>
                </a:cubicBezTo>
                <a:lnTo>
                  <a:pt x="1226" y="333"/>
                </a:lnTo>
                <a:lnTo>
                  <a:pt x="1226" y="333"/>
                </a:lnTo>
                <a:cubicBezTo>
                  <a:pt x="1215" y="351"/>
                  <a:pt x="1193" y="360"/>
                  <a:pt x="1173" y="354"/>
                </a:cubicBezTo>
                <a:lnTo>
                  <a:pt x="1173" y="354"/>
                </a:lnTo>
                <a:cubicBezTo>
                  <a:pt x="1147" y="346"/>
                  <a:pt x="1122" y="340"/>
                  <a:pt x="1097" y="336"/>
                </a:cubicBezTo>
                <a:lnTo>
                  <a:pt x="1097" y="336"/>
                </a:lnTo>
                <a:cubicBezTo>
                  <a:pt x="1075" y="332"/>
                  <a:pt x="1059" y="315"/>
                  <a:pt x="1058" y="293"/>
                </a:cubicBezTo>
                <a:lnTo>
                  <a:pt x="1038" y="70"/>
                </a:lnTo>
                <a:lnTo>
                  <a:pt x="1038" y="70"/>
                </a:lnTo>
                <a:cubicBezTo>
                  <a:pt x="1035" y="30"/>
                  <a:pt x="999" y="0"/>
                  <a:pt x="958" y="3"/>
                </a:cubicBezTo>
                <a:lnTo>
                  <a:pt x="829" y="14"/>
                </a:lnTo>
                <a:lnTo>
                  <a:pt x="829" y="14"/>
                </a:lnTo>
                <a:cubicBezTo>
                  <a:pt x="788" y="18"/>
                  <a:pt x="759" y="53"/>
                  <a:pt x="761" y="94"/>
                </a:cubicBezTo>
                <a:lnTo>
                  <a:pt x="781" y="318"/>
                </a:lnTo>
                <a:lnTo>
                  <a:pt x="781" y="318"/>
                </a:lnTo>
                <a:cubicBezTo>
                  <a:pt x="783" y="339"/>
                  <a:pt x="770" y="359"/>
                  <a:pt x="750" y="366"/>
                </a:cubicBezTo>
                <a:lnTo>
                  <a:pt x="750" y="366"/>
                </a:lnTo>
                <a:cubicBezTo>
                  <a:pt x="742" y="369"/>
                  <a:pt x="733" y="372"/>
                  <a:pt x="725" y="376"/>
                </a:cubicBezTo>
                <a:lnTo>
                  <a:pt x="725" y="376"/>
                </a:lnTo>
                <a:cubicBezTo>
                  <a:pt x="706" y="384"/>
                  <a:pt x="683" y="377"/>
                  <a:pt x="670" y="360"/>
                </a:cubicBezTo>
                <a:lnTo>
                  <a:pt x="535" y="181"/>
                </a:lnTo>
                <a:lnTo>
                  <a:pt x="535" y="181"/>
                </a:lnTo>
                <a:cubicBezTo>
                  <a:pt x="510" y="149"/>
                  <a:pt x="464" y="142"/>
                  <a:pt x="432" y="167"/>
                </a:cubicBezTo>
                <a:lnTo>
                  <a:pt x="327" y="245"/>
                </a:lnTo>
                <a:lnTo>
                  <a:pt x="327" y="245"/>
                </a:lnTo>
                <a:cubicBezTo>
                  <a:pt x="312" y="257"/>
                  <a:pt x="302" y="274"/>
                  <a:pt x="299" y="294"/>
                </a:cubicBezTo>
                <a:lnTo>
                  <a:pt x="299" y="294"/>
                </a:lnTo>
                <a:cubicBezTo>
                  <a:pt x="296" y="313"/>
                  <a:pt x="302" y="332"/>
                  <a:pt x="313" y="348"/>
                </a:cubicBezTo>
                <a:lnTo>
                  <a:pt x="448" y="528"/>
                </a:lnTo>
                <a:lnTo>
                  <a:pt x="448" y="528"/>
                </a:lnTo>
                <a:cubicBezTo>
                  <a:pt x="461" y="545"/>
                  <a:pt x="461" y="569"/>
                  <a:pt x="448" y="585"/>
                </a:cubicBezTo>
                <a:lnTo>
                  <a:pt x="448" y="585"/>
                </a:lnTo>
                <a:cubicBezTo>
                  <a:pt x="432" y="606"/>
                  <a:pt x="416" y="627"/>
                  <a:pt x="403" y="649"/>
                </a:cubicBezTo>
                <a:lnTo>
                  <a:pt x="403" y="649"/>
                </a:lnTo>
                <a:cubicBezTo>
                  <a:pt x="392" y="667"/>
                  <a:pt x="370" y="676"/>
                  <a:pt x="349" y="670"/>
                </a:cubicBezTo>
                <a:lnTo>
                  <a:pt x="134" y="606"/>
                </a:lnTo>
                <a:lnTo>
                  <a:pt x="134" y="606"/>
                </a:lnTo>
                <a:cubicBezTo>
                  <a:pt x="95" y="594"/>
                  <a:pt x="54" y="617"/>
                  <a:pt x="43" y="655"/>
                </a:cubicBezTo>
                <a:lnTo>
                  <a:pt x="6" y="781"/>
                </a:lnTo>
                <a:lnTo>
                  <a:pt x="6" y="781"/>
                </a:lnTo>
                <a:cubicBezTo>
                  <a:pt x="0" y="799"/>
                  <a:pt x="2" y="819"/>
                  <a:pt x="12" y="836"/>
                </a:cubicBezTo>
                <a:lnTo>
                  <a:pt x="12" y="836"/>
                </a:lnTo>
                <a:cubicBezTo>
                  <a:pt x="21" y="854"/>
                  <a:pt x="36" y="866"/>
                  <a:pt x="55" y="872"/>
                </a:cubicBezTo>
                <a:lnTo>
                  <a:pt x="271" y="936"/>
                </a:lnTo>
                <a:lnTo>
                  <a:pt x="271" y="936"/>
                </a:lnTo>
                <a:cubicBezTo>
                  <a:pt x="291" y="942"/>
                  <a:pt x="305" y="961"/>
                  <a:pt x="304" y="983"/>
                </a:cubicBezTo>
                <a:lnTo>
                  <a:pt x="304" y="983"/>
                </a:lnTo>
                <a:cubicBezTo>
                  <a:pt x="303" y="1008"/>
                  <a:pt x="305" y="1034"/>
                  <a:pt x="306" y="1060"/>
                </a:cubicBezTo>
                <a:lnTo>
                  <a:pt x="306" y="1060"/>
                </a:lnTo>
                <a:cubicBezTo>
                  <a:pt x="308" y="1081"/>
                  <a:pt x="295" y="1102"/>
                  <a:pt x="275" y="1109"/>
                </a:cubicBezTo>
                <a:lnTo>
                  <a:pt x="64" y="1185"/>
                </a:lnTo>
                <a:lnTo>
                  <a:pt x="64" y="1185"/>
                </a:lnTo>
                <a:cubicBezTo>
                  <a:pt x="26" y="1200"/>
                  <a:pt x="7" y="1241"/>
                  <a:pt x="20" y="1280"/>
                </a:cubicBezTo>
                <a:lnTo>
                  <a:pt x="65" y="1403"/>
                </a:lnTo>
                <a:lnTo>
                  <a:pt x="65" y="1403"/>
                </a:lnTo>
                <a:cubicBezTo>
                  <a:pt x="72" y="1421"/>
                  <a:pt x="85" y="1436"/>
                  <a:pt x="103" y="1444"/>
                </a:cubicBezTo>
                <a:lnTo>
                  <a:pt x="103" y="1444"/>
                </a:lnTo>
                <a:cubicBezTo>
                  <a:pt x="121" y="1452"/>
                  <a:pt x="140" y="1453"/>
                  <a:pt x="158" y="1447"/>
                </a:cubicBezTo>
                <a:lnTo>
                  <a:pt x="370" y="1370"/>
                </a:lnTo>
                <a:lnTo>
                  <a:pt x="370" y="1370"/>
                </a:lnTo>
                <a:cubicBezTo>
                  <a:pt x="390" y="1363"/>
                  <a:pt x="413" y="1370"/>
                  <a:pt x="425" y="1387"/>
                </a:cubicBezTo>
                <a:lnTo>
                  <a:pt x="425" y="1387"/>
                </a:lnTo>
                <a:cubicBezTo>
                  <a:pt x="440" y="1409"/>
                  <a:pt x="456" y="1429"/>
                  <a:pt x="473" y="1448"/>
                </a:cubicBezTo>
                <a:lnTo>
                  <a:pt x="473" y="1448"/>
                </a:lnTo>
                <a:cubicBezTo>
                  <a:pt x="487" y="1465"/>
                  <a:pt x="489" y="1488"/>
                  <a:pt x="477" y="1507"/>
                </a:cubicBezTo>
                <a:lnTo>
                  <a:pt x="352" y="1693"/>
                </a:lnTo>
                <a:lnTo>
                  <a:pt x="352" y="1693"/>
                </a:lnTo>
                <a:cubicBezTo>
                  <a:pt x="342" y="1710"/>
                  <a:pt x="338" y="1729"/>
                  <a:pt x="342" y="1748"/>
                </a:cubicBezTo>
                <a:lnTo>
                  <a:pt x="342" y="1748"/>
                </a:lnTo>
                <a:cubicBezTo>
                  <a:pt x="346" y="1768"/>
                  <a:pt x="357" y="1784"/>
                  <a:pt x="373" y="1795"/>
                </a:cubicBezTo>
                <a:lnTo>
                  <a:pt x="481" y="1867"/>
                </a:lnTo>
                <a:lnTo>
                  <a:pt x="481" y="1867"/>
                </a:lnTo>
                <a:cubicBezTo>
                  <a:pt x="498" y="1878"/>
                  <a:pt x="518" y="1882"/>
                  <a:pt x="536" y="1878"/>
                </a:cubicBezTo>
                <a:lnTo>
                  <a:pt x="536" y="1878"/>
                </a:lnTo>
                <a:cubicBezTo>
                  <a:pt x="556" y="1874"/>
                  <a:pt x="572" y="1863"/>
                  <a:pt x="583" y="1847"/>
                </a:cubicBezTo>
                <a:lnTo>
                  <a:pt x="708" y="1660"/>
                </a:lnTo>
                <a:lnTo>
                  <a:pt x="708" y="1660"/>
                </a:lnTo>
                <a:cubicBezTo>
                  <a:pt x="716" y="1648"/>
                  <a:pt x="729" y="1641"/>
                  <a:pt x="743" y="1639"/>
                </a:cubicBezTo>
                <a:lnTo>
                  <a:pt x="743" y="1639"/>
                </a:lnTo>
                <a:cubicBezTo>
                  <a:pt x="750" y="1639"/>
                  <a:pt x="756" y="1639"/>
                  <a:pt x="763" y="1642"/>
                </a:cubicBezTo>
                <a:lnTo>
                  <a:pt x="763" y="1642"/>
                </a:lnTo>
                <a:cubicBezTo>
                  <a:pt x="787" y="1650"/>
                  <a:pt x="812" y="1657"/>
                  <a:pt x="837" y="1663"/>
                </a:cubicBezTo>
                <a:lnTo>
                  <a:pt x="837" y="1663"/>
                </a:lnTo>
                <a:cubicBezTo>
                  <a:pt x="859" y="1667"/>
                  <a:pt x="874" y="1685"/>
                  <a:pt x="875" y="1707"/>
                </a:cubicBezTo>
                <a:lnTo>
                  <a:pt x="886" y="1930"/>
                </a:lnTo>
                <a:lnTo>
                  <a:pt x="886" y="1930"/>
                </a:lnTo>
                <a:cubicBezTo>
                  <a:pt x="887" y="1950"/>
                  <a:pt x="895" y="1968"/>
                  <a:pt x="910" y="1981"/>
                </a:cubicBezTo>
                <a:lnTo>
                  <a:pt x="910" y="1981"/>
                </a:lnTo>
                <a:cubicBezTo>
                  <a:pt x="925" y="1995"/>
                  <a:pt x="943" y="2001"/>
                  <a:pt x="963" y="2000"/>
                </a:cubicBezTo>
                <a:lnTo>
                  <a:pt x="1093" y="1994"/>
                </a:lnTo>
                <a:lnTo>
                  <a:pt x="1093" y="1994"/>
                </a:lnTo>
                <a:cubicBezTo>
                  <a:pt x="1112" y="1993"/>
                  <a:pt x="1131" y="1985"/>
                  <a:pt x="1144" y="1970"/>
                </a:cubicBezTo>
                <a:lnTo>
                  <a:pt x="1144" y="1970"/>
                </a:lnTo>
                <a:cubicBezTo>
                  <a:pt x="1157" y="1955"/>
                  <a:pt x="1164" y="1937"/>
                  <a:pt x="1163" y="1918"/>
                </a:cubicBezTo>
                <a:lnTo>
                  <a:pt x="1152" y="1693"/>
                </a:lnTo>
                <a:lnTo>
                  <a:pt x="1152" y="1693"/>
                </a:lnTo>
                <a:cubicBezTo>
                  <a:pt x="1151" y="1672"/>
                  <a:pt x="1164" y="1652"/>
                  <a:pt x="1185" y="1645"/>
                </a:cubicBezTo>
                <a:lnTo>
                  <a:pt x="1185" y="1645"/>
                </a:lnTo>
                <a:cubicBezTo>
                  <a:pt x="1210" y="1637"/>
                  <a:pt x="1234" y="1628"/>
                  <a:pt x="1258" y="1618"/>
                </a:cubicBezTo>
                <a:lnTo>
                  <a:pt x="1258" y="1618"/>
                </a:lnTo>
                <a:cubicBezTo>
                  <a:pt x="1278" y="1609"/>
                  <a:pt x="1301" y="1614"/>
                  <a:pt x="1314" y="1631"/>
                </a:cubicBezTo>
                <a:lnTo>
                  <a:pt x="1456" y="1805"/>
                </a:lnTo>
                <a:lnTo>
                  <a:pt x="1456" y="1805"/>
                </a:lnTo>
                <a:cubicBezTo>
                  <a:pt x="1468" y="1820"/>
                  <a:pt x="1486" y="1830"/>
                  <a:pt x="1506" y="1831"/>
                </a:cubicBezTo>
                <a:lnTo>
                  <a:pt x="1506" y="1831"/>
                </a:lnTo>
                <a:cubicBezTo>
                  <a:pt x="1525" y="1833"/>
                  <a:pt x="1544" y="1828"/>
                  <a:pt x="1559" y="1815"/>
                </a:cubicBezTo>
                <a:lnTo>
                  <a:pt x="1661" y="1733"/>
                </a:lnTo>
                <a:lnTo>
                  <a:pt x="1661" y="1733"/>
                </a:lnTo>
                <a:cubicBezTo>
                  <a:pt x="1676" y="1721"/>
                  <a:pt x="1685" y="1703"/>
                  <a:pt x="1687" y="1683"/>
                </a:cubicBezTo>
                <a:lnTo>
                  <a:pt x="1687" y="1683"/>
                </a:lnTo>
                <a:cubicBezTo>
                  <a:pt x="1689" y="1664"/>
                  <a:pt x="1683" y="1645"/>
                  <a:pt x="1671" y="1630"/>
                </a:cubicBezTo>
                <a:lnTo>
                  <a:pt x="1529" y="1455"/>
                </a:lnTo>
                <a:lnTo>
                  <a:pt x="1529" y="1455"/>
                </a:lnTo>
                <a:cubicBezTo>
                  <a:pt x="1516" y="1439"/>
                  <a:pt x="1515" y="1415"/>
                  <a:pt x="1527" y="1398"/>
                </a:cubicBezTo>
                <a:lnTo>
                  <a:pt x="1527" y="1398"/>
                </a:lnTo>
                <a:cubicBezTo>
                  <a:pt x="1542" y="1376"/>
                  <a:pt x="1557" y="1354"/>
                  <a:pt x="1569" y="1332"/>
                </a:cubicBezTo>
                <a:lnTo>
                  <a:pt x="1569" y="1332"/>
                </a:lnTo>
                <a:cubicBezTo>
                  <a:pt x="1580" y="1313"/>
                  <a:pt x="1602" y="1304"/>
                  <a:pt x="1622" y="1309"/>
                </a:cubicBezTo>
                <a:lnTo>
                  <a:pt x="1840" y="1365"/>
                </a:lnTo>
                <a:lnTo>
                  <a:pt x="1840" y="1365"/>
                </a:lnTo>
                <a:cubicBezTo>
                  <a:pt x="1879" y="1375"/>
                  <a:pt x="1919" y="1351"/>
                  <a:pt x="1929" y="1312"/>
                </a:cubicBezTo>
                <a:lnTo>
                  <a:pt x="1961" y="1185"/>
                </a:lnTo>
                <a:lnTo>
                  <a:pt x="1961" y="1185"/>
                </a:lnTo>
                <a:cubicBezTo>
                  <a:pt x="1972" y="1146"/>
                  <a:pt x="1948" y="1106"/>
                  <a:pt x="1909" y="10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6BADF32-F925-E241-9E92-279F62739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537" y="10999758"/>
            <a:ext cx="1014733" cy="949054"/>
          </a:xfrm>
          <a:custGeom>
            <a:avLst/>
            <a:gdLst>
              <a:gd name="connsiteX0" fmla="*/ 649337 w 1014733"/>
              <a:gd name="connsiteY0" fmla="*/ 403499 h 949054"/>
              <a:gd name="connsiteX1" fmla="*/ 659613 w 1014733"/>
              <a:gd name="connsiteY1" fmla="*/ 404750 h 949054"/>
              <a:gd name="connsiteX2" fmla="*/ 826513 w 1014733"/>
              <a:gd name="connsiteY2" fmla="*/ 502357 h 949054"/>
              <a:gd name="connsiteX3" fmla="*/ 845196 w 1014733"/>
              <a:gd name="connsiteY3" fmla="*/ 544903 h 949054"/>
              <a:gd name="connsiteX4" fmla="*/ 698224 w 1014733"/>
              <a:gd name="connsiteY4" fmla="*/ 818953 h 949054"/>
              <a:gd name="connsiteX5" fmla="*/ 689505 w 1014733"/>
              <a:gd name="connsiteY5" fmla="*/ 822707 h 949054"/>
              <a:gd name="connsiteX6" fmla="*/ 679541 w 1014733"/>
              <a:gd name="connsiteY6" fmla="*/ 817701 h 949054"/>
              <a:gd name="connsiteX7" fmla="*/ 680787 w 1014733"/>
              <a:gd name="connsiteY7" fmla="*/ 798931 h 949054"/>
              <a:gd name="connsiteX8" fmla="*/ 820286 w 1014733"/>
              <a:gd name="connsiteY8" fmla="*/ 538646 h 949054"/>
              <a:gd name="connsiteX9" fmla="*/ 814058 w 1014733"/>
              <a:gd name="connsiteY9" fmla="*/ 524881 h 949054"/>
              <a:gd name="connsiteX10" fmla="*/ 645912 w 1014733"/>
              <a:gd name="connsiteY10" fmla="*/ 427275 h 949054"/>
              <a:gd name="connsiteX11" fmla="*/ 640930 w 1014733"/>
              <a:gd name="connsiteY11" fmla="*/ 409756 h 949054"/>
              <a:gd name="connsiteX12" fmla="*/ 649337 w 1014733"/>
              <a:gd name="connsiteY12" fmla="*/ 403499 h 949054"/>
              <a:gd name="connsiteX13" fmla="*/ 616010 w 1014733"/>
              <a:gd name="connsiteY13" fmla="*/ 291060 h 949054"/>
              <a:gd name="connsiteX14" fmla="*/ 345961 w 1014733"/>
              <a:gd name="connsiteY14" fmla="*/ 477637 h 949054"/>
              <a:gd name="connsiteX15" fmla="*/ 344717 w 1014733"/>
              <a:gd name="connsiteY15" fmla="*/ 480124 h 949054"/>
              <a:gd name="connsiteX16" fmla="*/ 613521 w 1014733"/>
              <a:gd name="connsiteY16" fmla="*/ 922933 h 949054"/>
              <a:gd name="connsiteX17" fmla="*/ 619744 w 1014733"/>
              <a:gd name="connsiteY17" fmla="*/ 922933 h 949054"/>
              <a:gd name="connsiteX18" fmla="*/ 883570 w 1014733"/>
              <a:gd name="connsiteY18" fmla="*/ 547292 h 949054"/>
              <a:gd name="connsiteX19" fmla="*/ 883570 w 1014733"/>
              <a:gd name="connsiteY19" fmla="*/ 546048 h 949054"/>
              <a:gd name="connsiteX20" fmla="*/ 883570 w 1014733"/>
              <a:gd name="connsiteY20" fmla="*/ 541073 h 949054"/>
              <a:gd name="connsiteX21" fmla="*/ 887304 w 1014733"/>
              <a:gd name="connsiteY21" fmla="*/ 480124 h 949054"/>
              <a:gd name="connsiteX22" fmla="*/ 886059 w 1014733"/>
              <a:gd name="connsiteY22" fmla="*/ 477637 h 949054"/>
              <a:gd name="connsiteX23" fmla="*/ 616010 w 1014733"/>
              <a:gd name="connsiteY23" fmla="*/ 291060 h 949054"/>
              <a:gd name="connsiteX24" fmla="*/ 335207 w 1014733"/>
              <a:gd name="connsiteY24" fmla="*/ 65919 h 949054"/>
              <a:gd name="connsiteX25" fmla="*/ 349039 w 1014733"/>
              <a:gd name="connsiteY25" fmla="*/ 78344 h 949054"/>
              <a:gd name="connsiteX26" fmla="*/ 336465 w 1014733"/>
              <a:gd name="connsiteY26" fmla="*/ 92011 h 949054"/>
              <a:gd name="connsiteX27" fmla="*/ 170483 w 1014733"/>
              <a:gd name="connsiteY27" fmla="*/ 262229 h 949054"/>
              <a:gd name="connsiteX28" fmla="*/ 156651 w 1014733"/>
              <a:gd name="connsiteY28" fmla="*/ 273412 h 949054"/>
              <a:gd name="connsiteX29" fmla="*/ 155393 w 1014733"/>
              <a:gd name="connsiteY29" fmla="*/ 273412 h 949054"/>
              <a:gd name="connsiteX30" fmla="*/ 144076 w 1014733"/>
              <a:gd name="connsiteY30" fmla="*/ 258502 h 949054"/>
              <a:gd name="connsiteX31" fmla="*/ 335207 w 1014733"/>
              <a:gd name="connsiteY31" fmla="*/ 65919 h 949054"/>
              <a:gd name="connsiteX32" fmla="*/ 332272 w 1014733"/>
              <a:gd name="connsiteY32" fmla="*/ 26121 h 949054"/>
              <a:gd name="connsiteX33" fmla="*/ 97068 w 1014733"/>
              <a:gd name="connsiteY33" fmla="*/ 261208 h 949054"/>
              <a:gd name="connsiteX34" fmla="*/ 105780 w 1014733"/>
              <a:gd name="connsiteY34" fmla="*/ 323400 h 949054"/>
              <a:gd name="connsiteX35" fmla="*/ 95824 w 1014733"/>
              <a:gd name="connsiteY35" fmla="*/ 340814 h 949054"/>
              <a:gd name="connsiteX36" fmla="*/ 24889 w 1014733"/>
              <a:gd name="connsiteY36" fmla="*/ 434102 h 949054"/>
              <a:gd name="connsiteX37" fmla="*/ 123202 w 1014733"/>
              <a:gd name="connsiteY37" fmla="*/ 532366 h 949054"/>
              <a:gd name="connsiteX38" fmla="*/ 321072 w 1014733"/>
              <a:gd name="connsiteY38" fmla="*/ 532366 h 949054"/>
              <a:gd name="connsiteX39" fmla="*/ 318583 w 1014733"/>
              <a:gd name="connsiteY39" fmla="*/ 480124 h 949054"/>
              <a:gd name="connsiteX40" fmla="*/ 336006 w 1014733"/>
              <a:gd name="connsiteY40" fmla="*/ 452760 h 949054"/>
              <a:gd name="connsiteX41" fmla="*/ 599832 w 1014733"/>
              <a:gd name="connsiteY41" fmla="*/ 266183 h 949054"/>
              <a:gd name="connsiteX42" fmla="*/ 616010 w 1014733"/>
              <a:gd name="connsiteY42" fmla="*/ 254988 h 949054"/>
              <a:gd name="connsiteX43" fmla="*/ 633433 w 1014733"/>
              <a:gd name="connsiteY43" fmla="*/ 266183 h 949054"/>
              <a:gd name="connsiteX44" fmla="*/ 896015 w 1014733"/>
              <a:gd name="connsiteY44" fmla="*/ 452760 h 949054"/>
              <a:gd name="connsiteX45" fmla="*/ 913437 w 1014733"/>
              <a:gd name="connsiteY45" fmla="*/ 480124 h 949054"/>
              <a:gd name="connsiteX46" fmla="*/ 910949 w 1014733"/>
              <a:gd name="connsiteY46" fmla="*/ 531122 h 949054"/>
              <a:gd name="connsiteX47" fmla="*/ 986861 w 1014733"/>
              <a:gd name="connsiteY47" fmla="*/ 434102 h 949054"/>
              <a:gd name="connsiteX48" fmla="*/ 898504 w 1014733"/>
              <a:gd name="connsiteY48" fmla="*/ 310961 h 949054"/>
              <a:gd name="connsiteX49" fmla="*/ 886059 w 1014733"/>
              <a:gd name="connsiteY49" fmla="*/ 298523 h 949054"/>
              <a:gd name="connsiteX50" fmla="*/ 669522 w 1014733"/>
              <a:gd name="connsiteY50" fmla="*/ 97020 h 949054"/>
              <a:gd name="connsiteX51" fmla="*/ 546320 w 1014733"/>
              <a:gd name="connsiteY51" fmla="*/ 135579 h 949054"/>
              <a:gd name="connsiteX52" fmla="*/ 536365 w 1014733"/>
              <a:gd name="connsiteY52" fmla="*/ 136823 h 949054"/>
              <a:gd name="connsiteX53" fmla="*/ 528898 w 1014733"/>
              <a:gd name="connsiteY53" fmla="*/ 131848 h 949054"/>
              <a:gd name="connsiteX54" fmla="*/ 332272 w 1014733"/>
              <a:gd name="connsiteY54" fmla="*/ 26121 h 949054"/>
              <a:gd name="connsiteX55" fmla="*/ 332272 w 1014733"/>
              <a:gd name="connsiteY55" fmla="*/ 0 h 949054"/>
              <a:gd name="connsiteX56" fmla="*/ 542587 w 1014733"/>
              <a:gd name="connsiteY56" fmla="*/ 106971 h 949054"/>
              <a:gd name="connsiteX57" fmla="*/ 669522 w 1014733"/>
              <a:gd name="connsiteY57" fmla="*/ 70899 h 949054"/>
              <a:gd name="connsiteX58" fmla="*/ 910949 w 1014733"/>
              <a:gd name="connsiteY58" fmla="*/ 286084 h 949054"/>
              <a:gd name="connsiteX59" fmla="*/ 1014239 w 1014733"/>
              <a:gd name="connsiteY59" fmla="*/ 435346 h 949054"/>
              <a:gd name="connsiteX60" fmla="*/ 908460 w 1014733"/>
              <a:gd name="connsiteY60" fmla="*/ 558487 h 949054"/>
              <a:gd name="connsiteX61" fmla="*/ 629699 w 1014733"/>
              <a:gd name="connsiteY61" fmla="*/ 946566 h 949054"/>
              <a:gd name="connsiteX62" fmla="*/ 616010 w 1014733"/>
              <a:gd name="connsiteY62" fmla="*/ 949054 h 949054"/>
              <a:gd name="connsiteX63" fmla="*/ 602321 w 1014733"/>
              <a:gd name="connsiteY63" fmla="*/ 946566 h 949054"/>
              <a:gd name="connsiteX64" fmla="*/ 323561 w 1014733"/>
              <a:gd name="connsiteY64" fmla="*/ 558487 h 949054"/>
              <a:gd name="connsiteX65" fmla="*/ 123202 w 1014733"/>
              <a:gd name="connsiteY65" fmla="*/ 558487 h 949054"/>
              <a:gd name="connsiteX66" fmla="*/ 0 w 1014733"/>
              <a:gd name="connsiteY66" fmla="*/ 434102 h 949054"/>
              <a:gd name="connsiteX67" fmla="*/ 77157 w 1014733"/>
              <a:gd name="connsiteY67" fmla="*/ 319668 h 949054"/>
              <a:gd name="connsiteX68" fmla="*/ 70935 w 1014733"/>
              <a:gd name="connsiteY68" fmla="*/ 261208 h 949054"/>
              <a:gd name="connsiteX69" fmla="*/ 332272 w 1014733"/>
              <a:gd name="connsiteY69" fmla="*/ 0 h 94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14733" h="949054">
                <a:moveTo>
                  <a:pt x="649337" y="403499"/>
                </a:moveTo>
                <a:cubicBezTo>
                  <a:pt x="652762" y="402560"/>
                  <a:pt x="656499" y="402873"/>
                  <a:pt x="659613" y="404750"/>
                </a:cubicBezTo>
                <a:lnTo>
                  <a:pt x="826513" y="502357"/>
                </a:lnTo>
                <a:cubicBezTo>
                  <a:pt x="842705" y="511116"/>
                  <a:pt x="850178" y="528635"/>
                  <a:pt x="845196" y="544903"/>
                </a:cubicBezTo>
                <a:cubicBezTo>
                  <a:pt x="831496" y="602466"/>
                  <a:pt x="789148" y="741368"/>
                  <a:pt x="698224" y="818953"/>
                </a:cubicBezTo>
                <a:cubicBezTo>
                  <a:pt x="695733" y="821455"/>
                  <a:pt x="693242" y="822707"/>
                  <a:pt x="689505" y="822707"/>
                </a:cubicBezTo>
                <a:cubicBezTo>
                  <a:pt x="685769" y="822707"/>
                  <a:pt x="682032" y="821455"/>
                  <a:pt x="679541" y="817701"/>
                </a:cubicBezTo>
                <a:cubicBezTo>
                  <a:pt x="674559" y="812696"/>
                  <a:pt x="675804" y="803936"/>
                  <a:pt x="680787" y="798931"/>
                </a:cubicBezTo>
                <a:cubicBezTo>
                  <a:pt x="766728" y="726351"/>
                  <a:pt x="806585" y="592455"/>
                  <a:pt x="820286" y="538646"/>
                </a:cubicBezTo>
                <a:cubicBezTo>
                  <a:pt x="821531" y="533641"/>
                  <a:pt x="819040" y="528635"/>
                  <a:pt x="814058" y="524881"/>
                </a:cubicBezTo>
                <a:lnTo>
                  <a:pt x="645912" y="427275"/>
                </a:lnTo>
                <a:cubicBezTo>
                  <a:pt x="639684" y="424772"/>
                  <a:pt x="637193" y="416012"/>
                  <a:pt x="640930" y="409756"/>
                </a:cubicBezTo>
                <a:cubicBezTo>
                  <a:pt x="642798" y="406628"/>
                  <a:pt x="645912" y="404438"/>
                  <a:pt x="649337" y="403499"/>
                </a:cubicBezTo>
                <a:close/>
                <a:moveTo>
                  <a:pt x="616010" y="291060"/>
                </a:moveTo>
                <a:cubicBezTo>
                  <a:pt x="566232" y="378129"/>
                  <a:pt x="399473" y="455247"/>
                  <a:pt x="345961" y="477637"/>
                </a:cubicBezTo>
                <a:cubicBezTo>
                  <a:pt x="345961" y="477637"/>
                  <a:pt x="344717" y="478881"/>
                  <a:pt x="344717" y="480124"/>
                </a:cubicBezTo>
                <a:cubicBezTo>
                  <a:pt x="344717" y="793573"/>
                  <a:pt x="567476" y="903032"/>
                  <a:pt x="613521" y="922933"/>
                </a:cubicBezTo>
                <a:cubicBezTo>
                  <a:pt x="614766" y="922933"/>
                  <a:pt x="617255" y="922933"/>
                  <a:pt x="619744" y="922933"/>
                </a:cubicBezTo>
                <a:cubicBezTo>
                  <a:pt x="660811" y="905520"/>
                  <a:pt x="853703" y="809743"/>
                  <a:pt x="883570" y="547292"/>
                </a:cubicBezTo>
                <a:lnTo>
                  <a:pt x="883570" y="546048"/>
                </a:lnTo>
                <a:cubicBezTo>
                  <a:pt x="883570" y="543560"/>
                  <a:pt x="883570" y="542317"/>
                  <a:pt x="883570" y="541073"/>
                </a:cubicBezTo>
                <a:cubicBezTo>
                  <a:pt x="886059" y="521171"/>
                  <a:pt x="887304" y="501270"/>
                  <a:pt x="887304" y="480124"/>
                </a:cubicBezTo>
                <a:cubicBezTo>
                  <a:pt x="887304" y="478881"/>
                  <a:pt x="886059" y="477637"/>
                  <a:pt x="886059" y="477637"/>
                </a:cubicBezTo>
                <a:cubicBezTo>
                  <a:pt x="832547" y="455247"/>
                  <a:pt x="665789" y="376885"/>
                  <a:pt x="616010" y="291060"/>
                </a:cubicBezTo>
                <a:close/>
                <a:moveTo>
                  <a:pt x="335207" y="65919"/>
                </a:moveTo>
                <a:cubicBezTo>
                  <a:pt x="342752" y="65919"/>
                  <a:pt x="349039" y="70889"/>
                  <a:pt x="349039" y="78344"/>
                </a:cubicBezTo>
                <a:cubicBezTo>
                  <a:pt x="350297" y="85799"/>
                  <a:pt x="344009" y="92011"/>
                  <a:pt x="336465" y="92011"/>
                </a:cubicBezTo>
                <a:cubicBezTo>
                  <a:pt x="245929" y="95738"/>
                  <a:pt x="180542" y="181469"/>
                  <a:pt x="170483" y="262229"/>
                </a:cubicBezTo>
                <a:cubicBezTo>
                  <a:pt x="169225" y="268442"/>
                  <a:pt x="162938" y="273412"/>
                  <a:pt x="156651" y="273412"/>
                </a:cubicBezTo>
                <a:lnTo>
                  <a:pt x="155393" y="273412"/>
                </a:lnTo>
                <a:cubicBezTo>
                  <a:pt x="147849" y="272169"/>
                  <a:pt x="142819" y="265957"/>
                  <a:pt x="144076" y="258502"/>
                </a:cubicBezTo>
                <a:cubicBezTo>
                  <a:pt x="155393" y="167802"/>
                  <a:pt x="230840" y="69646"/>
                  <a:pt x="335207" y="65919"/>
                </a:cubicBezTo>
                <a:close/>
                <a:moveTo>
                  <a:pt x="332272" y="26121"/>
                </a:moveTo>
                <a:cubicBezTo>
                  <a:pt x="201603" y="26121"/>
                  <a:pt x="97068" y="131848"/>
                  <a:pt x="97068" y="261208"/>
                </a:cubicBezTo>
                <a:cubicBezTo>
                  <a:pt x="97068" y="282353"/>
                  <a:pt x="99557" y="303498"/>
                  <a:pt x="105780" y="323400"/>
                </a:cubicBezTo>
                <a:cubicBezTo>
                  <a:pt x="107024" y="330863"/>
                  <a:pt x="103291" y="338326"/>
                  <a:pt x="95824" y="340814"/>
                </a:cubicBezTo>
                <a:cubicBezTo>
                  <a:pt x="54756" y="353252"/>
                  <a:pt x="24889" y="391811"/>
                  <a:pt x="24889" y="434102"/>
                </a:cubicBezTo>
                <a:cubicBezTo>
                  <a:pt x="24889" y="487587"/>
                  <a:pt x="69690" y="532366"/>
                  <a:pt x="123202" y="532366"/>
                </a:cubicBezTo>
                <a:lnTo>
                  <a:pt x="321072" y="532366"/>
                </a:lnTo>
                <a:cubicBezTo>
                  <a:pt x="319828" y="514952"/>
                  <a:pt x="318583" y="498782"/>
                  <a:pt x="318583" y="480124"/>
                </a:cubicBezTo>
                <a:cubicBezTo>
                  <a:pt x="318583" y="468930"/>
                  <a:pt x="326050" y="457735"/>
                  <a:pt x="336006" y="452760"/>
                </a:cubicBezTo>
                <a:cubicBezTo>
                  <a:pt x="373340" y="436590"/>
                  <a:pt x="562498" y="352008"/>
                  <a:pt x="599832" y="266183"/>
                </a:cubicBezTo>
                <a:cubicBezTo>
                  <a:pt x="602321" y="259964"/>
                  <a:pt x="608543" y="254988"/>
                  <a:pt x="616010" y="254988"/>
                </a:cubicBezTo>
                <a:cubicBezTo>
                  <a:pt x="623477" y="254988"/>
                  <a:pt x="629699" y="259964"/>
                  <a:pt x="633433" y="266183"/>
                </a:cubicBezTo>
                <a:cubicBezTo>
                  <a:pt x="669522" y="352008"/>
                  <a:pt x="857437" y="436590"/>
                  <a:pt x="896015" y="452760"/>
                </a:cubicBezTo>
                <a:cubicBezTo>
                  <a:pt x="907215" y="457735"/>
                  <a:pt x="913437" y="468930"/>
                  <a:pt x="913437" y="480124"/>
                </a:cubicBezTo>
                <a:cubicBezTo>
                  <a:pt x="913437" y="498782"/>
                  <a:pt x="913437" y="514952"/>
                  <a:pt x="910949" y="531122"/>
                </a:cubicBezTo>
                <a:cubicBezTo>
                  <a:pt x="955749" y="523659"/>
                  <a:pt x="986861" y="485100"/>
                  <a:pt x="986861" y="434102"/>
                </a:cubicBezTo>
                <a:cubicBezTo>
                  <a:pt x="993083" y="358228"/>
                  <a:pt x="947038" y="315937"/>
                  <a:pt x="898504" y="310961"/>
                </a:cubicBezTo>
                <a:cubicBezTo>
                  <a:pt x="891037" y="309718"/>
                  <a:pt x="887304" y="304742"/>
                  <a:pt x="886059" y="298523"/>
                </a:cubicBezTo>
                <a:cubicBezTo>
                  <a:pt x="877348" y="186577"/>
                  <a:pt x="782769" y="97020"/>
                  <a:pt x="669522" y="97020"/>
                </a:cubicBezTo>
                <a:cubicBezTo>
                  <a:pt x="625966" y="97020"/>
                  <a:pt x="583654" y="110702"/>
                  <a:pt x="546320" y="135579"/>
                </a:cubicBezTo>
                <a:cubicBezTo>
                  <a:pt x="543831" y="136823"/>
                  <a:pt x="540098" y="138067"/>
                  <a:pt x="536365" y="136823"/>
                </a:cubicBezTo>
                <a:cubicBezTo>
                  <a:pt x="532631" y="136823"/>
                  <a:pt x="530142" y="134335"/>
                  <a:pt x="528898" y="131848"/>
                </a:cubicBezTo>
                <a:cubicBezTo>
                  <a:pt x="484097" y="65924"/>
                  <a:pt x="410674" y="26121"/>
                  <a:pt x="332272" y="26121"/>
                </a:cubicBezTo>
                <a:close/>
                <a:moveTo>
                  <a:pt x="332272" y="0"/>
                </a:moveTo>
                <a:cubicBezTo>
                  <a:pt x="415651" y="0"/>
                  <a:pt x="492808" y="39803"/>
                  <a:pt x="542587" y="106971"/>
                </a:cubicBezTo>
                <a:cubicBezTo>
                  <a:pt x="581165" y="83338"/>
                  <a:pt x="624722" y="70899"/>
                  <a:pt x="669522" y="70899"/>
                </a:cubicBezTo>
                <a:cubicBezTo>
                  <a:pt x="792724" y="70899"/>
                  <a:pt x="897259" y="165431"/>
                  <a:pt x="910949" y="286084"/>
                </a:cubicBezTo>
                <a:cubicBezTo>
                  <a:pt x="966949" y="297279"/>
                  <a:pt x="1020462" y="350764"/>
                  <a:pt x="1014239" y="435346"/>
                </a:cubicBezTo>
                <a:cubicBezTo>
                  <a:pt x="1014239" y="501270"/>
                  <a:pt x="969438" y="552267"/>
                  <a:pt x="908460" y="558487"/>
                </a:cubicBezTo>
                <a:cubicBezTo>
                  <a:pt x="874859" y="829645"/>
                  <a:pt x="673256" y="929153"/>
                  <a:pt x="629699" y="946566"/>
                </a:cubicBezTo>
                <a:cubicBezTo>
                  <a:pt x="624722" y="949054"/>
                  <a:pt x="620988" y="949054"/>
                  <a:pt x="616010" y="949054"/>
                </a:cubicBezTo>
                <a:cubicBezTo>
                  <a:pt x="611032" y="949054"/>
                  <a:pt x="607299" y="949054"/>
                  <a:pt x="602321" y="946566"/>
                </a:cubicBezTo>
                <a:cubicBezTo>
                  <a:pt x="560009" y="929153"/>
                  <a:pt x="357162" y="829645"/>
                  <a:pt x="323561" y="558487"/>
                </a:cubicBezTo>
                <a:lnTo>
                  <a:pt x="123202" y="558487"/>
                </a:lnTo>
                <a:cubicBezTo>
                  <a:pt x="54756" y="558487"/>
                  <a:pt x="0" y="503757"/>
                  <a:pt x="0" y="434102"/>
                </a:cubicBezTo>
                <a:cubicBezTo>
                  <a:pt x="0" y="384348"/>
                  <a:pt x="31112" y="338326"/>
                  <a:pt x="77157" y="319668"/>
                </a:cubicBezTo>
                <a:cubicBezTo>
                  <a:pt x="72179" y="299767"/>
                  <a:pt x="70935" y="281109"/>
                  <a:pt x="70935" y="261208"/>
                </a:cubicBezTo>
                <a:cubicBezTo>
                  <a:pt x="70935" y="118165"/>
                  <a:pt x="187914" y="0"/>
                  <a:pt x="33227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494">
            <a:extLst>
              <a:ext uri="{FF2B5EF4-FFF2-40B4-BE49-F238E27FC236}">
                <a16:creationId xmlns:a16="http://schemas.microsoft.com/office/drawing/2014/main" id="{A0C91359-80F1-4A45-A47F-6478A3175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965" y="3655560"/>
            <a:ext cx="2455390" cy="2493842"/>
          </a:xfrm>
          <a:custGeom>
            <a:avLst/>
            <a:gdLst>
              <a:gd name="T0" fmla="*/ 447 w 1973"/>
              <a:gd name="T1" fmla="*/ 1050 h 2003"/>
              <a:gd name="T2" fmla="*/ 930 w 1973"/>
              <a:gd name="T3" fmla="*/ 475 h 2003"/>
              <a:gd name="T4" fmla="*/ 1022 w 1973"/>
              <a:gd name="T5" fmla="*/ 1533 h 2003"/>
              <a:gd name="T6" fmla="*/ 1691 w 1973"/>
              <a:gd name="T7" fmla="*/ 1041 h 2003"/>
              <a:gd name="T8" fmla="*/ 1655 w 1973"/>
              <a:gd name="T9" fmla="*/ 996 h 2003"/>
              <a:gd name="T10" fmla="*/ 1650 w 1973"/>
              <a:gd name="T11" fmla="*/ 918 h 2003"/>
              <a:gd name="T12" fmla="*/ 1887 w 1973"/>
              <a:gd name="T13" fmla="*/ 784 h 2003"/>
              <a:gd name="T14" fmla="*/ 1879 w 1973"/>
              <a:gd name="T15" fmla="*/ 567 h 2003"/>
              <a:gd name="T16" fmla="*/ 1839 w 1973"/>
              <a:gd name="T17" fmla="*/ 527 h 2003"/>
              <a:gd name="T18" fmla="*/ 1575 w 1973"/>
              <a:gd name="T19" fmla="*/ 611 h 2003"/>
              <a:gd name="T20" fmla="*/ 1469 w 1973"/>
              <a:gd name="T21" fmla="*/ 537 h 2003"/>
              <a:gd name="T22" fmla="*/ 1580 w 1973"/>
              <a:gd name="T23" fmla="*/ 287 h 2003"/>
              <a:gd name="T24" fmla="*/ 1445 w 1973"/>
              <a:gd name="T25" fmla="*/ 118 h 2003"/>
              <a:gd name="T26" fmla="*/ 1226 w 1973"/>
              <a:gd name="T27" fmla="*/ 334 h 2003"/>
              <a:gd name="T28" fmla="*/ 1172 w 1973"/>
              <a:gd name="T29" fmla="*/ 355 h 2003"/>
              <a:gd name="T30" fmla="*/ 1057 w 1973"/>
              <a:gd name="T31" fmla="*/ 294 h 2003"/>
              <a:gd name="T32" fmla="*/ 958 w 1973"/>
              <a:gd name="T33" fmla="*/ 4 h 2003"/>
              <a:gd name="T34" fmla="*/ 761 w 1973"/>
              <a:gd name="T35" fmla="*/ 94 h 2003"/>
              <a:gd name="T36" fmla="*/ 750 w 1973"/>
              <a:gd name="T37" fmla="*/ 367 h 2003"/>
              <a:gd name="T38" fmla="*/ 725 w 1973"/>
              <a:gd name="T39" fmla="*/ 376 h 2003"/>
              <a:gd name="T40" fmla="*/ 534 w 1973"/>
              <a:gd name="T41" fmla="*/ 182 h 2003"/>
              <a:gd name="T42" fmla="*/ 327 w 1973"/>
              <a:gd name="T43" fmla="*/ 246 h 2003"/>
              <a:gd name="T44" fmla="*/ 313 w 1973"/>
              <a:gd name="T45" fmla="*/ 349 h 2003"/>
              <a:gd name="T46" fmla="*/ 447 w 1973"/>
              <a:gd name="T47" fmla="*/ 586 h 2003"/>
              <a:gd name="T48" fmla="*/ 403 w 1973"/>
              <a:gd name="T49" fmla="*/ 650 h 2003"/>
              <a:gd name="T50" fmla="*/ 134 w 1973"/>
              <a:gd name="T51" fmla="*/ 607 h 2003"/>
              <a:gd name="T52" fmla="*/ 5 w 1973"/>
              <a:gd name="T53" fmla="*/ 781 h 2003"/>
              <a:gd name="T54" fmla="*/ 55 w 1973"/>
              <a:gd name="T55" fmla="*/ 872 h 2003"/>
              <a:gd name="T56" fmla="*/ 304 w 1973"/>
              <a:gd name="T57" fmla="*/ 984 h 2003"/>
              <a:gd name="T58" fmla="*/ 306 w 1973"/>
              <a:gd name="T59" fmla="*/ 1061 h 2003"/>
              <a:gd name="T60" fmla="*/ 64 w 1973"/>
              <a:gd name="T61" fmla="*/ 1186 h 2003"/>
              <a:gd name="T62" fmla="*/ 65 w 1973"/>
              <a:gd name="T63" fmla="*/ 1403 h 2003"/>
              <a:gd name="T64" fmla="*/ 158 w 1973"/>
              <a:gd name="T65" fmla="*/ 1447 h 2003"/>
              <a:gd name="T66" fmla="*/ 425 w 1973"/>
              <a:gd name="T67" fmla="*/ 1388 h 2003"/>
              <a:gd name="T68" fmla="*/ 473 w 1973"/>
              <a:gd name="T69" fmla="*/ 1450 h 2003"/>
              <a:gd name="T70" fmla="*/ 352 w 1973"/>
              <a:gd name="T71" fmla="*/ 1694 h 2003"/>
              <a:gd name="T72" fmla="*/ 372 w 1973"/>
              <a:gd name="T73" fmla="*/ 1796 h 2003"/>
              <a:gd name="T74" fmla="*/ 536 w 1973"/>
              <a:gd name="T75" fmla="*/ 1879 h 2003"/>
              <a:gd name="T76" fmla="*/ 707 w 1973"/>
              <a:gd name="T77" fmla="*/ 1661 h 2003"/>
              <a:gd name="T78" fmla="*/ 743 w 1973"/>
              <a:gd name="T79" fmla="*/ 1640 h 2003"/>
              <a:gd name="T80" fmla="*/ 837 w 1973"/>
              <a:gd name="T81" fmla="*/ 1663 h 2003"/>
              <a:gd name="T82" fmla="*/ 885 w 1973"/>
              <a:gd name="T83" fmla="*/ 1932 h 2003"/>
              <a:gd name="T84" fmla="*/ 910 w 1973"/>
              <a:gd name="T85" fmla="*/ 1982 h 2003"/>
              <a:gd name="T86" fmla="*/ 1093 w 1973"/>
              <a:gd name="T87" fmla="*/ 1995 h 2003"/>
              <a:gd name="T88" fmla="*/ 1163 w 1973"/>
              <a:gd name="T89" fmla="*/ 1918 h 2003"/>
              <a:gd name="T90" fmla="*/ 1185 w 1973"/>
              <a:gd name="T91" fmla="*/ 1646 h 2003"/>
              <a:gd name="T92" fmla="*/ 1257 w 1973"/>
              <a:gd name="T93" fmla="*/ 1618 h 2003"/>
              <a:gd name="T94" fmla="*/ 1456 w 1973"/>
              <a:gd name="T95" fmla="*/ 1806 h 2003"/>
              <a:gd name="T96" fmla="*/ 1559 w 1973"/>
              <a:gd name="T97" fmla="*/ 1816 h 2003"/>
              <a:gd name="T98" fmla="*/ 1687 w 1973"/>
              <a:gd name="T99" fmla="*/ 1684 h 2003"/>
              <a:gd name="T100" fmla="*/ 1529 w 1973"/>
              <a:gd name="T101" fmla="*/ 1456 h 2003"/>
              <a:gd name="T102" fmla="*/ 1527 w 1973"/>
              <a:gd name="T103" fmla="*/ 1398 h 2003"/>
              <a:gd name="T104" fmla="*/ 1622 w 1973"/>
              <a:gd name="T105" fmla="*/ 1310 h 2003"/>
              <a:gd name="T106" fmla="*/ 1929 w 1973"/>
              <a:gd name="T107" fmla="*/ 1313 h 2003"/>
              <a:gd name="T108" fmla="*/ 1909 w 1973"/>
              <a:gd name="T109" fmla="*/ 1097 h 2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73" h="2003">
                <a:moveTo>
                  <a:pt x="1022" y="1533"/>
                </a:moveTo>
                <a:lnTo>
                  <a:pt x="1022" y="1533"/>
                </a:lnTo>
                <a:cubicBezTo>
                  <a:pt x="730" y="1558"/>
                  <a:pt x="472" y="1341"/>
                  <a:pt x="447" y="1050"/>
                </a:cubicBezTo>
                <a:lnTo>
                  <a:pt x="447" y="1050"/>
                </a:lnTo>
                <a:cubicBezTo>
                  <a:pt x="421" y="758"/>
                  <a:pt x="638" y="500"/>
                  <a:pt x="930" y="475"/>
                </a:cubicBezTo>
                <a:lnTo>
                  <a:pt x="930" y="475"/>
                </a:lnTo>
                <a:cubicBezTo>
                  <a:pt x="1222" y="449"/>
                  <a:pt x="1480" y="666"/>
                  <a:pt x="1505" y="958"/>
                </a:cubicBezTo>
                <a:lnTo>
                  <a:pt x="1505" y="958"/>
                </a:lnTo>
                <a:cubicBezTo>
                  <a:pt x="1531" y="1250"/>
                  <a:pt x="1314" y="1508"/>
                  <a:pt x="1022" y="1533"/>
                </a:cubicBezTo>
                <a:close/>
                <a:moveTo>
                  <a:pt x="1909" y="1097"/>
                </a:moveTo>
                <a:lnTo>
                  <a:pt x="1909" y="1097"/>
                </a:lnTo>
                <a:lnTo>
                  <a:pt x="1691" y="1041"/>
                </a:lnTo>
                <a:lnTo>
                  <a:pt x="1691" y="1041"/>
                </a:lnTo>
                <a:cubicBezTo>
                  <a:pt x="1670" y="1036"/>
                  <a:pt x="1655" y="1017"/>
                  <a:pt x="1655" y="996"/>
                </a:cubicBezTo>
                <a:lnTo>
                  <a:pt x="1655" y="996"/>
                </a:lnTo>
                <a:cubicBezTo>
                  <a:pt x="1655" y="978"/>
                  <a:pt x="1654" y="961"/>
                  <a:pt x="1652" y="944"/>
                </a:cubicBezTo>
                <a:lnTo>
                  <a:pt x="1652" y="944"/>
                </a:lnTo>
                <a:cubicBezTo>
                  <a:pt x="1652" y="935"/>
                  <a:pt x="1651" y="927"/>
                  <a:pt x="1650" y="918"/>
                </a:cubicBezTo>
                <a:lnTo>
                  <a:pt x="1650" y="918"/>
                </a:lnTo>
                <a:cubicBezTo>
                  <a:pt x="1647" y="897"/>
                  <a:pt x="1659" y="876"/>
                  <a:pt x="1679" y="868"/>
                </a:cubicBezTo>
                <a:lnTo>
                  <a:pt x="1887" y="784"/>
                </a:lnTo>
                <a:lnTo>
                  <a:pt x="1887" y="784"/>
                </a:lnTo>
                <a:cubicBezTo>
                  <a:pt x="1924" y="768"/>
                  <a:pt x="1943" y="726"/>
                  <a:pt x="1928" y="688"/>
                </a:cubicBezTo>
                <a:lnTo>
                  <a:pt x="1879" y="567"/>
                </a:lnTo>
                <a:lnTo>
                  <a:pt x="1879" y="567"/>
                </a:lnTo>
                <a:cubicBezTo>
                  <a:pt x="1871" y="549"/>
                  <a:pt x="1857" y="535"/>
                  <a:pt x="1839" y="527"/>
                </a:cubicBezTo>
                <a:lnTo>
                  <a:pt x="1839" y="527"/>
                </a:lnTo>
                <a:cubicBezTo>
                  <a:pt x="1821" y="519"/>
                  <a:pt x="1801" y="519"/>
                  <a:pt x="1783" y="527"/>
                </a:cubicBezTo>
                <a:lnTo>
                  <a:pt x="1575" y="611"/>
                </a:lnTo>
                <a:lnTo>
                  <a:pt x="1575" y="611"/>
                </a:lnTo>
                <a:cubicBezTo>
                  <a:pt x="1555" y="619"/>
                  <a:pt x="1532" y="613"/>
                  <a:pt x="1519" y="596"/>
                </a:cubicBezTo>
                <a:lnTo>
                  <a:pt x="1519" y="596"/>
                </a:lnTo>
                <a:cubicBezTo>
                  <a:pt x="1504" y="575"/>
                  <a:pt x="1487" y="555"/>
                  <a:pt x="1469" y="537"/>
                </a:cubicBezTo>
                <a:lnTo>
                  <a:pt x="1469" y="537"/>
                </a:lnTo>
                <a:cubicBezTo>
                  <a:pt x="1454" y="521"/>
                  <a:pt x="1451" y="497"/>
                  <a:pt x="1463" y="479"/>
                </a:cubicBezTo>
                <a:lnTo>
                  <a:pt x="1580" y="287"/>
                </a:lnTo>
                <a:lnTo>
                  <a:pt x="1580" y="287"/>
                </a:lnTo>
                <a:cubicBezTo>
                  <a:pt x="1601" y="253"/>
                  <a:pt x="1590" y="208"/>
                  <a:pt x="1556" y="187"/>
                </a:cubicBezTo>
                <a:lnTo>
                  <a:pt x="1445" y="118"/>
                </a:lnTo>
                <a:lnTo>
                  <a:pt x="1445" y="118"/>
                </a:lnTo>
                <a:cubicBezTo>
                  <a:pt x="1410" y="97"/>
                  <a:pt x="1364" y="108"/>
                  <a:pt x="1343" y="143"/>
                </a:cubicBezTo>
                <a:lnTo>
                  <a:pt x="1226" y="334"/>
                </a:lnTo>
                <a:lnTo>
                  <a:pt x="1226" y="334"/>
                </a:lnTo>
                <a:cubicBezTo>
                  <a:pt x="1215" y="352"/>
                  <a:pt x="1192" y="361"/>
                  <a:pt x="1172" y="355"/>
                </a:cubicBezTo>
                <a:lnTo>
                  <a:pt x="1172" y="355"/>
                </a:lnTo>
                <a:cubicBezTo>
                  <a:pt x="1147" y="347"/>
                  <a:pt x="1122" y="341"/>
                  <a:pt x="1096" y="336"/>
                </a:cubicBezTo>
                <a:lnTo>
                  <a:pt x="1096" y="336"/>
                </a:lnTo>
                <a:cubicBezTo>
                  <a:pt x="1075" y="333"/>
                  <a:pt x="1059" y="316"/>
                  <a:pt x="1057" y="294"/>
                </a:cubicBezTo>
                <a:lnTo>
                  <a:pt x="1038" y="71"/>
                </a:lnTo>
                <a:lnTo>
                  <a:pt x="1038" y="71"/>
                </a:lnTo>
                <a:cubicBezTo>
                  <a:pt x="1034" y="30"/>
                  <a:pt x="999" y="0"/>
                  <a:pt x="958" y="4"/>
                </a:cubicBezTo>
                <a:lnTo>
                  <a:pt x="828" y="15"/>
                </a:lnTo>
                <a:lnTo>
                  <a:pt x="828" y="15"/>
                </a:lnTo>
                <a:cubicBezTo>
                  <a:pt x="787" y="19"/>
                  <a:pt x="758" y="54"/>
                  <a:pt x="761" y="94"/>
                </a:cubicBezTo>
                <a:lnTo>
                  <a:pt x="781" y="318"/>
                </a:lnTo>
                <a:lnTo>
                  <a:pt x="781" y="318"/>
                </a:lnTo>
                <a:cubicBezTo>
                  <a:pt x="783" y="340"/>
                  <a:pt x="770" y="360"/>
                  <a:pt x="750" y="367"/>
                </a:cubicBezTo>
                <a:lnTo>
                  <a:pt x="750" y="367"/>
                </a:lnTo>
                <a:cubicBezTo>
                  <a:pt x="741" y="370"/>
                  <a:pt x="733" y="373"/>
                  <a:pt x="725" y="376"/>
                </a:cubicBezTo>
                <a:lnTo>
                  <a:pt x="725" y="376"/>
                </a:lnTo>
                <a:cubicBezTo>
                  <a:pt x="705" y="384"/>
                  <a:pt x="682" y="378"/>
                  <a:pt x="670" y="361"/>
                </a:cubicBezTo>
                <a:lnTo>
                  <a:pt x="534" y="182"/>
                </a:lnTo>
                <a:lnTo>
                  <a:pt x="534" y="182"/>
                </a:lnTo>
                <a:cubicBezTo>
                  <a:pt x="510" y="150"/>
                  <a:pt x="463" y="143"/>
                  <a:pt x="432" y="167"/>
                </a:cubicBezTo>
                <a:lnTo>
                  <a:pt x="327" y="246"/>
                </a:lnTo>
                <a:lnTo>
                  <a:pt x="327" y="246"/>
                </a:lnTo>
                <a:cubicBezTo>
                  <a:pt x="312" y="258"/>
                  <a:pt x="301" y="275"/>
                  <a:pt x="299" y="294"/>
                </a:cubicBezTo>
                <a:lnTo>
                  <a:pt x="299" y="294"/>
                </a:lnTo>
                <a:cubicBezTo>
                  <a:pt x="296" y="314"/>
                  <a:pt x="301" y="333"/>
                  <a:pt x="313" y="349"/>
                </a:cubicBezTo>
                <a:lnTo>
                  <a:pt x="448" y="528"/>
                </a:lnTo>
                <a:lnTo>
                  <a:pt x="448" y="528"/>
                </a:lnTo>
                <a:cubicBezTo>
                  <a:pt x="461" y="545"/>
                  <a:pt x="460" y="569"/>
                  <a:pt x="447" y="586"/>
                </a:cubicBezTo>
                <a:lnTo>
                  <a:pt x="447" y="586"/>
                </a:lnTo>
                <a:cubicBezTo>
                  <a:pt x="432" y="606"/>
                  <a:pt x="416" y="628"/>
                  <a:pt x="403" y="650"/>
                </a:cubicBezTo>
                <a:lnTo>
                  <a:pt x="403" y="650"/>
                </a:lnTo>
                <a:cubicBezTo>
                  <a:pt x="392" y="668"/>
                  <a:pt x="370" y="677"/>
                  <a:pt x="349" y="670"/>
                </a:cubicBezTo>
                <a:lnTo>
                  <a:pt x="134" y="607"/>
                </a:lnTo>
                <a:lnTo>
                  <a:pt x="134" y="607"/>
                </a:lnTo>
                <a:cubicBezTo>
                  <a:pt x="95" y="595"/>
                  <a:pt x="54" y="617"/>
                  <a:pt x="43" y="656"/>
                </a:cubicBezTo>
                <a:lnTo>
                  <a:pt x="5" y="781"/>
                </a:lnTo>
                <a:lnTo>
                  <a:pt x="5" y="781"/>
                </a:lnTo>
                <a:cubicBezTo>
                  <a:pt x="0" y="800"/>
                  <a:pt x="2" y="820"/>
                  <a:pt x="11" y="837"/>
                </a:cubicBezTo>
                <a:lnTo>
                  <a:pt x="11" y="837"/>
                </a:lnTo>
                <a:cubicBezTo>
                  <a:pt x="21" y="854"/>
                  <a:pt x="36" y="867"/>
                  <a:pt x="55" y="872"/>
                </a:cubicBezTo>
                <a:lnTo>
                  <a:pt x="270" y="937"/>
                </a:lnTo>
                <a:lnTo>
                  <a:pt x="270" y="937"/>
                </a:lnTo>
                <a:cubicBezTo>
                  <a:pt x="290" y="943"/>
                  <a:pt x="304" y="962"/>
                  <a:pt x="304" y="984"/>
                </a:cubicBezTo>
                <a:lnTo>
                  <a:pt x="304" y="984"/>
                </a:lnTo>
                <a:cubicBezTo>
                  <a:pt x="303" y="1009"/>
                  <a:pt x="304" y="1035"/>
                  <a:pt x="306" y="1061"/>
                </a:cubicBezTo>
                <a:lnTo>
                  <a:pt x="306" y="1061"/>
                </a:lnTo>
                <a:cubicBezTo>
                  <a:pt x="308" y="1083"/>
                  <a:pt x="295" y="1102"/>
                  <a:pt x="275" y="1110"/>
                </a:cubicBezTo>
                <a:lnTo>
                  <a:pt x="64" y="1186"/>
                </a:lnTo>
                <a:lnTo>
                  <a:pt x="64" y="1186"/>
                </a:lnTo>
                <a:cubicBezTo>
                  <a:pt x="26" y="1200"/>
                  <a:pt x="6" y="1242"/>
                  <a:pt x="20" y="1280"/>
                </a:cubicBezTo>
                <a:lnTo>
                  <a:pt x="65" y="1403"/>
                </a:lnTo>
                <a:lnTo>
                  <a:pt x="65" y="1403"/>
                </a:lnTo>
                <a:cubicBezTo>
                  <a:pt x="71" y="1421"/>
                  <a:pt x="84" y="1436"/>
                  <a:pt x="103" y="1445"/>
                </a:cubicBezTo>
                <a:lnTo>
                  <a:pt x="103" y="1445"/>
                </a:lnTo>
                <a:cubicBezTo>
                  <a:pt x="120" y="1453"/>
                  <a:pt x="140" y="1454"/>
                  <a:pt x="158" y="1447"/>
                </a:cubicBezTo>
                <a:lnTo>
                  <a:pt x="369" y="1371"/>
                </a:lnTo>
                <a:lnTo>
                  <a:pt x="369" y="1371"/>
                </a:lnTo>
                <a:cubicBezTo>
                  <a:pt x="389" y="1363"/>
                  <a:pt x="413" y="1371"/>
                  <a:pt x="425" y="1388"/>
                </a:cubicBezTo>
                <a:lnTo>
                  <a:pt x="425" y="1388"/>
                </a:lnTo>
                <a:cubicBezTo>
                  <a:pt x="440" y="1409"/>
                  <a:pt x="455" y="1430"/>
                  <a:pt x="473" y="1450"/>
                </a:cubicBezTo>
                <a:lnTo>
                  <a:pt x="473" y="1450"/>
                </a:lnTo>
                <a:cubicBezTo>
                  <a:pt x="487" y="1466"/>
                  <a:pt x="488" y="1489"/>
                  <a:pt x="477" y="1507"/>
                </a:cubicBezTo>
                <a:lnTo>
                  <a:pt x="352" y="1694"/>
                </a:lnTo>
                <a:lnTo>
                  <a:pt x="352" y="1694"/>
                </a:lnTo>
                <a:cubicBezTo>
                  <a:pt x="341" y="1710"/>
                  <a:pt x="337" y="1730"/>
                  <a:pt x="341" y="1749"/>
                </a:cubicBezTo>
                <a:lnTo>
                  <a:pt x="341" y="1749"/>
                </a:lnTo>
                <a:cubicBezTo>
                  <a:pt x="345" y="1768"/>
                  <a:pt x="356" y="1785"/>
                  <a:pt x="372" y="1796"/>
                </a:cubicBezTo>
                <a:lnTo>
                  <a:pt x="481" y="1869"/>
                </a:lnTo>
                <a:lnTo>
                  <a:pt x="481" y="1869"/>
                </a:lnTo>
                <a:cubicBezTo>
                  <a:pt x="498" y="1879"/>
                  <a:pt x="517" y="1882"/>
                  <a:pt x="536" y="1879"/>
                </a:cubicBezTo>
                <a:lnTo>
                  <a:pt x="536" y="1879"/>
                </a:lnTo>
                <a:cubicBezTo>
                  <a:pt x="556" y="1875"/>
                  <a:pt x="572" y="1864"/>
                  <a:pt x="583" y="1848"/>
                </a:cubicBezTo>
                <a:lnTo>
                  <a:pt x="707" y="1661"/>
                </a:lnTo>
                <a:lnTo>
                  <a:pt x="707" y="1661"/>
                </a:lnTo>
                <a:cubicBezTo>
                  <a:pt x="716" y="1649"/>
                  <a:pt x="729" y="1641"/>
                  <a:pt x="743" y="1640"/>
                </a:cubicBezTo>
                <a:lnTo>
                  <a:pt x="743" y="1640"/>
                </a:lnTo>
                <a:cubicBezTo>
                  <a:pt x="749" y="1640"/>
                  <a:pt x="756" y="1640"/>
                  <a:pt x="763" y="1642"/>
                </a:cubicBezTo>
                <a:lnTo>
                  <a:pt x="763" y="1642"/>
                </a:lnTo>
                <a:cubicBezTo>
                  <a:pt x="787" y="1651"/>
                  <a:pt x="812" y="1657"/>
                  <a:pt x="837" y="1663"/>
                </a:cubicBezTo>
                <a:lnTo>
                  <a:pt x="837" y="1663"/>
                </a:lnTo>
                <a:cubicBezTo>
                  <a:pt x="859" y="1668"/>
                  <a:pt x="874" y="1686"/>
                  <a:pt x="875" y="1707"/>
                </a:cubicBezTo>
                <a:lnTo>
                  <a:pt x="885" y="1932"/>
                </a:lnTo>
                <a:lnTo>
                  <a:pt x="885" y="1932"/>
                </a:lnTo>
                <a:cubicBezTo>
                  <a:pt x="887" y="1951"/>
                  <a:pt x="895" y="1969"/>
                  <a:pt x="910" y="1982"/>
                </a:cubicBezTo>
                <a:lnTo>
                  <a:pt x="910" y="1982"/>
                </a:lnTo>
                <a:cubicBezTo>
                  <a:pt x="924" y="1995"/>
                  <a:pt x="943" y="2002"/>
                  <a:pt x="963" y="2001"/>
                </a:cubicBezTo>
                <a:lnTo>
                  <a:pt x="1093" y="1995"/>
                </a:lnTo>
                <a:lnTo>
                  <a:pt x="1093" y="1995"/>
                </a:lnTo>
                <a:cubicBezTo>
                  <a:pt x="1112" y="1994"/>
                  <a:pt x="1131" y="1985"/>
                  <a:pt x="1143" y="1971"/>
                </a:cubicBezTo>
                <a:lnTo>
                  <a:pt x="1143" y="1971"/>
                </a:lnTo>
                <a:cubicBezTo>
                  <a:pt x="1157" y="1956"/>
                  <a:pt x="1164" y="1938"/>
                  <a:pt x="1163" y="1918"/>
                </a:cubicBezTo>
                <a:lnTo>
                  <a:pt x="1152" y="1694"/>
                </a:lnTo>
                <a:lnTo>
                  <a:pt x="1152" y="1694"/>
                </a:lnTo>
                <a:cubicBezTo>
                  <a:pt x="1151" y="1672"/>
                  <a:pt x="1164" y="1653"/>
                  <a:pt x="1185" y="1646"/>
                </a:cubicBezTo>
                <a:lnTo>
                  <a:pt x="1185" y="1646"/>
                </a:lnTo>
                <a:cubicBezTo>
                  <a:pt x="1210" y="1639"/>
                  <a:pt x="1234" y="1629"/>
                  <a:pt x="1257" y="1618"/>
                </a:cubicBezTo>
                <a:lnTo>
                  <a:pt x="1257" y="1618"/>
                </a:lnTo>
                <a:cubicBezTo>
                  <a:pt x="1277" y="1610"/>
                  <a:pt x="1300" y="1615"/>
                  <a:pt x="1314" y="1632"/>
                </a:cubicBezTo>
                <a:lnTo>
                  <a:pt x="1456" y="1806"/>
                </a:lnTo>
                <a:lnTo>
                  <a:pt x="1456" y="1806"/>
                </a:lnTo>
                <a:cubicBezTo>
                  <a:pt x="1468" y="1821"/>
                  <a:pt x="1485" y="1830"/>
                  <a:pt x="1505" y="1832"/>
                </a:cubicBezTo>
                <a:lnTo>
                  <a:pt x="1505" y="1832"/>
                </a:lnTo>
                <a:cubicBezTo>
                  <a:pt x="1525" y="1834"/>
                  <a:pt x="1544" y="1828"/>
                  <a:pt x="1559" y="1816"/>
                </a:cubicBezTo>
                <a:lnTo>
                  <a:pt x="1660" y="1733"/>
                </a:lnTo>
                <a:lnTo>
                  <a:pt x="1660" y="1733"/>
                </a:lnTo>
                <a:cubicBezTo>
                  <a:pt x="1676" y="1721"/>
                  <a:pt x="1685" y="1703"/>
                  <a:pt x="1687" y="1684"/>
                </a:cubicBezTo>
                <a:lnTo>
                  <a:pt x="1687" y="1684"/>
                </a:lnTo>
                <a:cubicBezTo>
                  <a:pt x="1688" y="1664"/>
                  <a:pt x="1683" y="1645"/>
                  <a:pt x="1671" y="1630"/>
                </a:cubicBezTo>
                <a:lnTo>
                  <a:pt x="1529" y="1456"/>
                </a:lnTo>
                <a:lnTo>
                  <a:pt x="1529" y="1456"/>
                </a:lnTo>
                <a:cubicBezTo>
                  <a:pt x="1515" y="1439"/>
                  <a:pt x="1514" y="1416"/>
                  <a:pt x="1527" y="1398"/>
                </a:cubicBezTo>
                <a:lnTo>
                  <a:pt x="1527" y="1398"/>
                </a:lnTo>
                <a:cubicBezTo>
                  <a:pt x="1542" y="1377"/>
                  <a:pt x="1556" y="1355"/>
                  <a:pt x="1569" y="1333"/>
                </a:cubicBezTo>
                <a:lnTo>
                  <a:pt x="1569" y="1333"/>
                </a:lnTo>
                <a:cubicBezTo>
                  <a:pt x="1579" y="1314"/>
                  <a:pt x="1601" y="1305"/>
                  <a:pt x="1622" y="1310"/>
                </a:cubicBezTo>
                <a:lnTo>
                  <a:pt x="1840" y="1366"/>
                </a:lnTo>
                <a:lnTo>
                  <a:pt x="1840" y="1366"/>
                </a:lnTo>
                <a:cubicBezTo>
                  <a:pt x="1879" y="1376"/>
                  <a:pt x="1919" y="1352"/>
                  <a:pt x="1929" y="1313"/>
                </a:cubicBezTo>
                <a:lnTo>
                  <a:pt x="1961" y="1186"/>
                </a:lnTo>
                <a:lnTo>
                  <a:pt x="1961" y="1186"/>
                </a:lnTo>
                <a:cubicBezTo>
                  <a:pt x="1972" y="1147"/>
                  <a:pt x="1948" y="1107"/>
                  <a:pt x="1909" y="10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1B7FD8F-39C2-5E43-A763-44366764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579" y="4376206"/>
            <a:ext cx="1053473" cy="1052362"/>
          </a:xfrm>
          <a:custGeom>
            <a:avLst/>
            <a:gdLst>
              <a:gd name="connsiteX0" fmla="*/ 625191 w 1053473"/>
              <a:gd name="connsiteY0" fmla="*/ 1016394 h 1052362"/>
              <a:gd name="connsiteX1" fmla="*/ 640190 w 1053473"/>
              <a:gd name="connsiteY1" fmla="*/ 1027556 h 1052362"/>
              <a:gd name="connsiteX2" fmla="*/ 628941 w 1053473"/>
              <a:gd name="connsiteY2" fmla="*/ 1042440 h 1052362"/>
              <a:gd name="connsiteX3" fmla="*/ 537697 w 1053473"/>
              <a:gd name="connsiteY3" fmla="*/ 1052362 h 1052362"/>
              <a:gd name="connsiteX4" fmla="*/ 530198 w 1053473"/>
              <a:gd name="connsiteY4" fmla="*/ 1052362 h 1052362"/>
              <a:gd name="connsiteX5" fmla="*/ 445204 w 1053473"/>
              <a:gd name="connsiteY5" fmla="*/ 1044920 h 1052362"/>
              <a:gd name="connsiteX6" fmla="*/ 435205 w 1053473"/>
              <a:gd name="connsiteY6" fmla="*/ 1030037 h 1052362"/>
              <a:gd name="connsiteX7" fmla="*/ 450204 w 1053473"/>
              <a:gd name="connsiteY7" fmla="*/ 1020114 h 1052362"/>
              <a:gd name="connsiteX8" fmla="*/ 536447 w 1053473"/>
              <a:gd name="connsiteY8" fmla="*/ 1025076 h 1052362"/>
              <a:gd name="connsiteX9" fmla="*/ 625191 w 1053473"/>
              <a:gd name="connsiteY9" fmla="*/ 1016394 h 1052362"/>
              <a:gd name="connsiteX10" fmla="*/ 141995 w 1053473"/>
              <a:gd name="connsiteY10" fmla="*/ 845965 h 1052362"/>
              <a:gd name="connsiteX11" fmla="*/ 151385 w 1053473"/>
              <a:gd name="connsiteY11" fmla="*/ 849880 h 1052362"/>
              <a:gd name="connsiteX12" fmla="*/ 286609 w 1053473"/>
              <a:gd name="connsiteY12" fmla="*/ 961379 h 1052362"/>
              <a:gd name="connsiteX13" fmla="*/ 291617 w 1053473"/>
              <a:gd name="connsiteY13" fmla="*/ 978919 h 1052362"/>
              <a:gd name="connsiteX14" fmla="*/ 280349 w 1053473"/>
              <a:gd name="connsiteY14" fmla="*/ 986435 h 1052362"/>
              <a:gd name="connsiteX15" fmla="*/ 274088 w 1053473"/>
              <a:gd name="connsiteY15" fmla="*/ 983930 h 1052362"/>
              <a:gd name="connsiteX16" fmla="*/ 131352 w 1053473"/>
              <a:gd name="connsiteY16" fmla="*/ 868672 h 1052362"/>
              <a:gd name="connsiteX17" fmla="*/ 132604 w 1053473"/>
              <a:gd name="connsiteY17" fmla="*/ 848628 h 1052362"/>
              <a:gd name="connsiteX18" fmla="*/ 141995 w 1053473"/>
              <a:gd name="connsiteY18" fmla="*/ 845965 h 1052362"/>
              <a:gd name="connsiteX19" fmla="*/ 927615 w 1053473"/>
              <a:gd name="connsiteY19" fmla="*/ 835925 h 1052362"/>
              <a:gd name="connsiteX20" fmla="*/ 937372 w 1053473"/>
              <a:gd name="connsiteY20" fmla="*/ 838910 h 1052362"/>
              <a:gd name="connsiteX21" fmla="*/ 938611 w 1053473"/>
              <a:gd name="connsiteY21" fmla="*/ 857763 h 1052362"/>
              <a:gd name="connsiteX22" fmla="*/ 801079 w 1053473"/>
              <a:gd name="connsiteY22" fmla="*/ 978426 h 1052362"/>
              <a:gd name="connsiteX23" fmla="*/ 794884 w 1053473"/>
              <a:gd name="connsiteY23" fmla="*/ 980939 h 1052362"/>
              <a:gd name="connsiteX24" fmla="*/ 783732 w 1053473"/>
              <a:gd name="connsiteY24" fmla="*/ 974655 h 1052362"/>
              <a:gd name="connsiteX25" fmla="*/ 788688 w 1053473"/>
              <a:gd name="connsiteY25" fmla="*/ 955801 h 1052362"/>
              <a:gd name="connsiteX26" fmla="*/ 918787 w 1053473"/>
              <a:gd name="connsiteY26" fmla="*/ 841424 h 1052362"/>
              <a:gd name="connsiteX27" fmla="*/ 927615 w 1053473"/>
              <a:gd name="connsiteY27" fmla="*/ 835925 h 1052362"/>
              <a:gd name="connsiteX28" fmla="*/ 681479 w 1053473"/>
              <a:gd name="connsiteY28" fmla="*/ 712305 h 1052362"/>
              <a:gd name="connsiteX29" fmla="*/ 529457 w 1053473"/>
              <a:gd name="connsiteY29" fmla="*/ 722274 h 1052362"/>
              <a:gd name="connsiteX30" fmla="*/ 403603 w 1053473"/>
              <a:gd name="connsiteY30" fmla="*/ 716044 h 1052362"/>
              <a:gd name="connsiteX31" fmla="*/ 382420 w 1053473"/>
              <a:gd name="connsiteY31" fmla="*/ 738473 h 1052362"/>
              <a:gd name="connsiteX32" fmla="*/ 526965 w 1053473"/>
              <a:gd name="connsiteY32" fmla="*/ 960274 h 1052362"/>
              <a:gd name="connsiteX33" fmla="*/ 530703 w 1053473"/>
              <a:gd name="connsiteY33" fmla="*/ 960274 h 1052362"/>
              <a:gd name="connsiteX34" fmla="*/ 681479 w 1053473"/>
              <a:gd name="connsiteY34" fmla="*/ 712305 h 1052362"/>
              <a:gd name="connsiteX35" fmla="*/ 358745 w 1053473"/>
              <a:gd name="connsiteY35" fmla="*/ 668693 h 1052362"/>
              <a:gd name="connsiteX36" fmla="*/ 335069 w 1053473"/>
              <a:gd name="connsiteY36" fmla="*/ 692368 h 1052362"/>
              <a:gd name="connsiteX37" fmla="*/ 358745 w 1053473"/>
              <a:gd name="connsiteY37" fmla="*/ 717290 h 1052362"/>
              <a:gd name="connsiteX38" fmla="*/ 383666 w 1053473"/>
              <a:gd name="connsiteY38" fmla="*/ 692368 h 1052362"/>
              <a:gd name="connsiteX39" fmla="*/ 358745 w 1053473"/>
              <a:gd name="connsiteY39" fmla="*/ 668693 h 1052362"/>
              <a:gd name="connsiteX40" fmla="*/ 99561 w 1053473"/>
              <a:gd name="connsiteY40" fmla="*/ 601405 h 1052362"/>
              <a:gd name="connsiteX41" fmla="*/ 224168 w 1053473"/>
              <a:gd name="connsiteY41" fmla="*/ 835667 h 1052362"/>
              <a:gd name="connsiteX42" fmla="*/ 454693 w 1053473"/>
              <a:gd name="connsiteY42" fmla="*/ 954043 h 1052362"/>
              <a:gd name="connsiteX43" fmla="*/ 356253 w 1053473"/>
              <a:gd name="connsiteY43" fmla="*/ 743457 h 1052362"/>
              <a:gd name="connsiteX44" fmla="*/ 308902 w 1053473"/>
              <a:gd name="connsiteY44" fmla="*/ 699845 h 1052362"/>
              <a:gd name="connsiteX45" fmla="*/ 99561 w 1053473"/>
              <a:gd name="connsiteY45" fmla="*/ 601405 h 1052362"/>
              <a:gd name="connsiteX46" fmla="*/ 959354 w 1053473"/>
              <a:gd name="connsiteY46" fmla="*/ 598913 h 1052362"/>
              <a:gd name="connsiteX47" fmla="*/ 710139 w 1053473"/>
              <a:gd name="connsiteY47" fmla="*/ 707321 h 1052362"/>
              <a:gd name="connsiteX48" fmla="*/ 602976 w 1053473"/>
              <a:gd name="connsiteY48" fmla="*/ 954043 h 1052362"/>
              <a:gd name="connsiteX49" fmla="*/ 843469 w 1053473"/>
              <a:gd name="connsiteY49" fmla="*/ 828190 h 1052362"/>
              <a:gd name="connsiteX50" fmla="*/ 959354 w 1053473"/>
              <a:gd name="connsiteY50" fmla="*/ 598913 h 1052362"/>
              <a:gd name="connsiteX51" fmla="*/ 585011 w 1053473"/>
              <a:gd name="connsiteY51" fmla="*/ 581200 h 1052362"/>
              <a:gd name="connsiteX52" fmla="*/ 597599 w 1053473"/>
              <a:gd name="connsiteY52" fmla="*/ 594336 h 1052362"/>
              <a:gd name="connsiteX53" fmla="*/ 585011 w 1053473"/>
              <a:gd name="connsiteY53" fmla="*/ 607472 h 1052362"/>
              <a:gd name="connsiteX54" fmla="*/ 571278 w 1053473"/>
              <a:gd name="connsiteY54" fmla="*/ 594336 h 1052362"/>
              <a:gd name="connsiteX55" fmla="*/ 585011 w 1053473"/>
              <a:gd name="connsiteY55" fmla="*/ 581200 h 1052362"/>
              <a:gd name="connsiteX56" fmla="*/ 530081 w 1053473"/>
              <a:gd name="connsiteY56" fmla="*/ 581200 h 1052362"/>
              <a:gd name="connsiteX57" fmla="*/ 542669 w 1053473"/>
              <a:gd name="connsiteY57" fmla="*/ 594336 h 1052362"/>
              <a:gd name="connsiteX58" fmla="*/ 530081 w 1053473"/>
              <a:gd name="connsiteY58" fmla="*/ 607472 h 1052362"/>
              <a:gd name="connsiteX59" fmla="*/ 516348 w 1053473"/>
              <a:gd name="connsiteY59" fmla="*/ 594336 h 1052362"/>
              <a:gd name="connsiteX60" fmla="*/ 530081 w 1053473"/>
              <a:gd name="connsiteY60" fmla="*/ 581200 h 1052362"/>
              <a:gd name="connsiteX61" fmla="*/ 475150 w 1053473"/>
              <a:gd name="connsiteY61" fmla="*/ 581200 h 1052362"/>
              <a:gd name="connsiteX62" fmla="*/ 487738 w 1053473"/>
              <a:gd name="connsiteY62" fmla="*/ 594336 h 1052362"/>
              <a:gd name="connsiteX63" fmla="*/ 475150 w 1053473"/>
              <a:gd name="connsiteY63" fmla="*/ 607472 h 1052362"/>
              <a:gd name="connsiteX64" fmla="*/ 461417 w 1053473"/>
              <a:gd name="connsiteY64" fmla="*/ 594336 h 1052362"/>
              <a:gd name="connsiteX65" fmla="*/ 475150 w 1053473"/>
              <a:gd name="connsiteY65" fmla="*/ 581200 h 1052362"/>
              <a:gd name="connsiteX66" fmla="*/ 726338 w 1053473"/>
              <a:gd name="connsiteY66" fmla="*/ 535363 h 1052362"/>
              <a:gd name="connsiteX67" fmla="*/ 723206 w 1053473"/>
              <a:gd name="connsiteY67" fmla="*/ 571382 h 1052362"/>
              <a:gd name="connsiteX68" fmla="*/ 713877 w 1053473"/>
              <a:gd name="connsiteY68" fmla="*/ 678662 h 1052362"/>
              <a:gd name="connsiteX69" fmla="*/ 965584 w 1053473"/>
              <a:gd name="connsiteY69" fmla="*/ 535363 h 1052362"/>
              <a:gd name="connsiteX70" fmla="*/ 900826 w 1053473"/>
              <a:gd name="connsiteY70" fmla="*/ 535363 h 1052362"/>
              <a:gd name="connsiteX71" fmla="*/ 359991 w 1053473"/>
              <a:gd name="connsiteY71" fmla="*/ 535363 h 1052362"/>
              <a:gd name="connsiteX72" fmla="*/ 366221 w 1053473"/>
              <a:gd name="connsiteY72" fmla="*/ 643772 h 1052362"/>
              <a:gd name="connsiteX73" fmla="*/ 409834 w 1053473"/>
              <a:gd name="connsiteY73" fmla="*/ 688630 h 1052362"/>
              <a:gd name="connsiteX74" fmla="*/ 529457 w 1053473"/>
              <a:gd name="connsiteY74" fmla="*/ 696107 h 1052362"/>
              <a:gd name="connsiteX75" fmla="*/ 686463 w 1053473"/>
              <a:gd name="connsiteY75" fmla="*/ 684892 h 1052362"/>
              <a:gd name="connsiteX76" fmla="*/ 695454 w 1053473"/>
              <a:gd name="connsiteY76" fmla="*/ 577009 h 1052362"/>
              <a:gd name="connsiteX77" fmla="*/ 698924 w 1053473"/>
              <a:gd name="connsiteY77" fmla="*/ 535363 h 1052362"/>
              <a:gd name="connsiteX78" fmla="*/ 93330 w 1053473"/>
              <a:gd name="connsiteY78" fmla="*/ 535363 h 1052362"/>
              <a:gd name="connsiteX79" fmla="*/ 312640 w 1053473"/>
              <a:gd name="connsiteY79" fmla="*/ 673677 h 1052362"/>
              <a:gd name="connsiteX80" fmla="*/ 340054 w 1053473"/>
              <a:gd name="connsiteY80" fmla="*/ 646264 h 1052362"/>
              <a:gd name="connsiteX81" fmla="*/ 333823 w 1053473"/>
              <a:gd name="connsiteY81" fmla="*/ 535363 h 1052362"/>
              <a:gd name="connsiteX82" fmla="*/ 12925 w 1053473"/>
              <a:gd name="connsiteY82" fmla="*/ 515285 h 1052362"/>
              <a:gd name="connsiteX83" fmla="*/ 27142 w 1053473"/>
              <a:gd name="connsiteY83" fmla="*/ 529001 h 1052362"/>
              <a:gd name="connsiteX84" fmla="*/ 60747 w 1053473"/>
              <a:gd name="connsiteY84" fmla="*/ 699826 h 1052362"/>
              <a:gd name="connsiteX85" fmla="*/ 52992 w 1053473"/>
              <a:gd name="connsiteY85" fmla="*/ 717282 h 1052362"/>
              <a:gd name="connsiteX86" fmla="*/ 47822 w 1053473"/>
              <a:gd name="connsiteY86" fmla="*/ 717282 h 1052362"/>
              <a:gd name="connsiteX87" fmla="*/ 36189 w 1053473"/>
              <a:gd name="connsiteY87" fmla="*/ 709801 h 1052362"/>
              <a:gd name="connsiteX88" fmla="*/ 0 w 1053473"/>
              <a:gd name="connsiteY88" fmla="*/ 529001 h 1052362"/>
              <a:gd name="connsiteX89" fmla="*/ 12925 w 1053473"/>
              <a:gd name="connsiteY89" fmla="*/ 515285 h 1052362"/>
              <a:gd name="connsiteX90" fmla="*/ 1040338 w 1053473"/>
              <a:gd name="connsiteY90" fmla="*/ 498809 h 1052362"/>
              <a:gd name="connsiteX91" fmla="*/ 1053473 w 1053473"/>
              <a:gd name="connsiteY91" fmla="*/ 512359 h 1052362"/>
              <a:gd name="connsiteX92" fmla="*/ 1053473 w 1053473"/>
              <a:gd name="connsiteY92" fmla="*/ 513590 h 1052362"/>
              <a:gd name="connsiteX93" fmla="*/ 1053473 w 1053473"/>
              <a:gd name="connsiteY93" fmla="*/ 520981 h 1052362"/>
              <a:gd name="connsiteX94" fmla="*/ 1024814 w 1053473"/>
              <a:gd name="connsiteY94" fmla="*/ 692195 h 1052362"/>
              <a:gd name="connsiteX95" fmla="*/ 1012873 w 1053473"/>
              <a:gd name="connsiteY95" fmla="*/ 700817 h 1052362"/>
              <a:gd name="connsiteX96" fmla="*/ 1009290 w 1053473"/>
              <a:gd name="connsiteY96" fmla="*/ 700817 h 1052362"/>
              <a:gd name="connsiteX97" fmla="*/ 1000931 w 1053473"/>
              <a:gd name="connsiteY97" fmla="*/ 683573 h 1052362"/>
              <a:gd name="connsiteX98" fmla="*/ 1027202 w 1053473"/>
              <a:gd name="connsiteY98" fmla="*/ 520981 h 1052362"/>
              <a:gd name="connsiteX99" fmla="*/ 1027202 w 1053473"/>
              <a:gd name="connsiteY99" fmla="*/ 514822 h 1052362"/>
              <a:gd name="connsiteX100" fmla="*/ 1027202 w 1053473"/>
              <a:gd name="connsiteY100" fmla="*/ 512359 h 1052362"/>
              <a:gd name="connsiteX101" fmla="*/ 1040338 w 1053473"/>
              <a:gd name="connsiteY101" fmla="*/ 498809 h 1052362"/>
              <a:gd name="connsiteX102" fmla="*/ 585011 w 1053473"/>
              <a:gd name="connsiteY102" fmla="*/ 438382 h 1052362"/>
              <a:gd name="connsiteX103" fmla="*/ 597599 w 1053473"/>
              <a:gd name="connsiteY103" fmla="*/ 450971 h 1052362"/>
              <a:gd name="connsiteX104" fmla="*/ 585011 w 1053473"/>
              <a:gd name="connsiteY104" fmla="*/ 464704 h 1052362"/>
              <a:gd name="connsiteX105" fmla="*/ 571278 w 1053473"/>
              <a:gd name="connsiteY105" fmla="*/ 450971 h 1052362"/>
              <a:gd name="connsiteX106" fmla="*/ 585011 w 1053473"/>
              <a:gd name="connsiteY106" fmla="*/ 438382 h 1052362"/>
              <a:gd name="connsiteX107" fmla="*/ 530081 w 1053473"/>
              <a:gd name="connsiteY107" fmla="*/ 438382 h 1052362"/>
              <a:gd name="connsiteX108" fmla="*/ 542669 w 1053473"/>
              <a:gd name="connsiteY108" fmla="*/ 450971 h 1052362"/>
              <a:gd name="connsiteX109" fmla="*/ 530081 w 1053473"/>
              <a:gd name="connsiteY109" fmla="*/ 464704 h 1052362"/>
              <a:gd name="connsiteX110" fmla="*/ 516348 w 1053473"/>
              <a:gd name="connsiteY110" fmla="*/ 450971 h 1052362"/>
              <a:gd name="connsiteX111" fmla="*/ 530081 w 1053473"/>
              <a:gd name="connsiteY111" fmla="*/ 438382 h 1052362"/>
              <a:gd name="connsiteX112" fmla="*/ 475150 w 1053473"/>
              <a:gd name="connsiteY112" fmla="*/ 438382 h 1052362"/>
              <a:gd name="connsiteX113" fmla="*/ 487738 w 1053473"/>
              <a:gd name="connsiteY113" fmla="*/ 450971 h 1052362"/>
              <a:gd name="connsiteX114" fmla="*/ 475150 w 1053473"/>
              <a:gd name="connsiteY114" fmla="*/ 464704 h 1052362"/>
              <a:gd name="connsiteX115" fmla="*/ 461417 w 1053473"/>
              <a:gd name="connsiteY115" fmla="*/ 450971 h 1052362"/>
              <a:gd name="connsiteX116" fmla="*/ 475150 w 1053473"/>
              <a:gd name="connsiteY116" fmla="*/ 438382 h 1052362"/>
              <a:gd name="connsiteX117" fmla="*/ 748767 w 1053473"/>
              <a:gd name="connsiteY117" fmla="*/ 377112 h 1052362"/>
              <a:gd name="connsiteX118" fmla="*/ 720107 w 1053473"/>
              <a:gd name="connsiteY118" fmla="*/ 405772 h 1052362"/>
              <a:gd name="connsiteX119" fmla="*/ 726338 w 1053473"/>
              <a:gd name="connsiteY119" fmla="*/ 509196 h 1052362"/>
              <a:gd name="connsiteX120" fmla="*/ 964338 w 1053473"/>
              <a:gd name="connsiteY120" fmla="*/ 509196 h 1052362"/>
              <a:gd name="connsiteX121" fmla="*/ 748767 w 1053473"/>
              <a:gd name="connsiteY121" fmla="*/ 377112 h 1052362"/>
              <a:gd name="connsiteX122" fmla="*/ 343792 w 1053473"/>
              <a:gd name="connsiteY122" fmla="*/ 369636 h 1052362"/>
              <a:gd name="connsiteX123" fmla="*/ 93330 w 1053473"/>
              <a:gd name="connsiteY123" fmla="*/ 509196 h 1052362"/>
              <a:gd name="connsiteX124" fmla="*/ 333823 w 1053473"/>
              <a:gd name="connsiteY124" fmla="*/ 509196 h 1052362"/>
              <a:gd name="connsiteX125" fmla="*/ 343792 w 1053473"/>
              <a:gd name="connsiteY125" fmla="*/ 369636 h 1052362"/>
              <a:gd name="connsiteX126" fmla="*/ 529457 w 1053473"/>
              <a:gd name="connsiteY126" fmla="*/ 353437 h 1052362"/>
              <a:gd name="connsiteX127" fmla="*/ 371206 w 1053473"/>
              <a:gd name="connsiteY127" fmla="*/ 365898 h 1052362"/>
              <a:gd name="connsiteX128" fmla="*/ 359991 w 1053473"/>
              <a:gd name="connsiteY128" fmla="*/ 509196 h 1052362"/>
              <a:gd name="connsiteX129" fmla="*/ 698924 w 1053473"/>
              <a:gd name="connsiteY129" fmla="*/ 509196 h 1052362"/>
              <a:gd name="connsiteX130" fmla="*/ 692694 w 1053473"/>
              <a:gd name="connsiteY130" fmla="*/ 409510 h 1052362"/>
              <a:gd name="connsiteX131" fmla="*/ 650327 w 1053473"/>
              <a:gd name="connsiteY131" fmla="*/ 359667 h 1052362"/>
              <a:gd name="connsiteX132" fmla="*/ 529457 w 1053473"/>
              <a:gd name="connsiteY132" fmla="*/ 353437 h 1052362"/>
              <a:gd name="connsiteX133" fmla="*/ 701416 w 1053473"/>
              <a:gd name="connsiteY133" fmla="*/ 334746 h 1052362"/>
              <a:gd name="connsiteX134" fmla="*/ 676495 w 1053473"/>
              <a:gd name="connsiteY134" fmla="*/ 358421 h 1052362"/>
              <a:gd name="connsiteX135" fmla="*/ 701416 w 1053473"/>
              <a:gd name="connsiteY135" fmla="*/ 383343 h 1052362"/>
              <a:gd name="connsiteX136" fmla="*/ 725092 w 1053473"/>
              <a:gd name="connsiteY136" fmla="*/ 358421 h 1052362"/>
              <a:gd name="connsiteX137" fmla="*/ 701416 w 1053473"/>
              <a:gd name="connsiteY137" fmla="*/ 334746 h 1052362"/>
              <a:gd name="connsiteX138" fmla="*/ 130668 w 1053473"/>
              <a:gd name="connsiteY138" fmla="*/ 187597 h 1052362"/>
              <a:gd name="connsiteX139" fmla="*/ 140685 w 1053473"/>
              <a:gd name="connsiteY139" fmla="*/ 190752 h 1052362"/>
              <a:gd name="connsiteX140" fmla="*/ 141957 w 1053473"/>
              <a:gd name="connsiteY140" fmla="*/ 208419 h 1052362"/>
              <a:gd name="connsiteX141" fmla="*/ 55456 w 1053473"/>
              <a:gd name="connsiteY141" fmla="*/ 362372 h 1052362"/>
              <a:gd name="connsiteX142" fmla="*/ 42735 w 1053473"/>
              <a:gd name="connsiteY142" fmla="*/ 371205 h 1052362"/>
              <a:gd name="connsiteX143" fmla="*/ 38919 w 1053473"/>
              <a:gd name="connsiteY143" fmla="*/ 371205 h 1052362"/>
              <a:gd name="connsiteX144" fmla="*/ 30014 w 1053473"/>
              <a:gd name="connsiteY144" fmla="*/ 353539 h 1052362"/>
              <a:gd name="connsiteX145" fmla="*/ 121604 w 1053473"/>
              <a:gd name="connsiteY145" fmla="*/ 192014 h 1052362"/>
              <a:gd name="connsiteX146" fmla="*/ 130668 w 1053473"/>
              <a:gd name="connsiteY146" fmla="*/ 187597 h 1052362"/>
              <a:gd name="connsiteX147" fmla="*/ 906967 w 1053473"/>
              <a:gd name="connsiteY147" fmla="*/ 179682 h 1052362"/>
              <a:gd name="connsiteX148" fmla="*/ 925277 w 1053473"/>
              <a:gd name="connsiteY148" fmla="*/ 179682 h 1052362"/>
              <a:gd name="connsiteX149" fmla="*/ 1018049 w 1053473"/>
              <a:gd name="connsiteY149" fmla="*/ 336122 h 1052362"/>
              <a:gd name="connsiteX150" fmla="*/ 1010725 w 1053473"/>
              <a:gd name="connsiteY150" fmla="*/ 353504 h 1052362"/>
              <a:gd name="connsiteX151" fmla="*/ 1005842 w 1053473"/>
              <a:gd name="connsiteY151" fmla="*/ 354746 h 1052362"/>
              <a:gd name="connsiteX152" fmla="*/ 993635 w 1053473"/>
              <a:gd name="connsiteY152" fmla="*/ 347296 h 1052362"/>
              <a:gd name="connsiteX153" fmla="*/ 905746 w 1053473"/>
              <a:gd name="connsiteY153" fmla="*/ 198305 h 1052362"/>
              <a:gd name="connsiteX154" fmla="*/ 906967 w 1053473"/>
              <a:gd name="connsiteY154" fmla="*/ 179682 h 1052362"/>
              <a:gd name="connsiteX155" fmla="*/ 604222 w 1053473"/>
              <a:gd name="connsiteY155" fmla="*/ 91762 h 1052362"/>
              <a:gd name="connsiteX156" fmla="*/ 703908 w 1053473"/>
              <a:gd name="connsiteY156" fmla="*/ 306086 h 1052362"/>
              <a:gd name="connsiteX157" fmla="*/ 703908 w 1053473"/>
              <a:gd name="connsiteY157" fmla="*/ 308578 h 1052362"/>
              <a:gd name="connsiteX158" fmla="*/ 751259 w 1053473"/>
              <a:gd name="connsiteY158" fmla="*/ 349699 h 1052362"/>
              <a:gd name="connsiteX159" fmla="*/ 752505 w 1053473"/>
              <a:gd name="connsiteY159" fmla="*/ 349699 h 1052362"/>
              <a:gd name="connsiteX160" fmla="*/ 960600 w 1053473"/>
              <a:gd name="connsiteY160" fmla="*/ 449385 h 1052362"/>
              <a:gd name="connsiteX161" fmla="*/ 834746 w 1053473"/>
              <a:gd name="connsiteY161" fmla="*/ 208893 h 1052362"/>
              <a:gd name="connsiteX162" fmla="*/ 604222 w 1053473"/>
              <a:gd name="connsiteY162" fmla="*/ 91762 h 1052362"/>
              <a:gd name="connsiteX163" fmla="*/ 455939 w 1053473"/>
              <a:gd name="connsiteY163" fmla="*/ 91762 h 1052362"/>
              <a:gd name="connsiteX164" fmla="*/ 215446 w 1053473"/>
              <a:gd name="connsiteY164" fmla="*/ 217615 h 1052362"/>
              <a:gd name="connsiteX165" fmla="*/ 97069 w 1053473"/>
              <a:gd name="connsiteY165" fmla="*/ 450631 h 1052362"/>
              <a:gd name="connsiteX166" fmla="*/ 348776 w 1053473"/>
              <a:gd name="connsiteY166" fmla="*/ 340976 h 1052362"/>
              <a:gd name="connsiteX167" fmla="*/ 455939 w 1053473"/>
              <a:gd name="connsiteY167" fmla="*/ 91762 h 1052362"/>
              <a:gd name="connsiteX168" fmla="*/ 529457 w 1053473"/>
              <a:gd name="connsiteY168" fmla="*/ 85532 h 1052362"/>
              <a:gd name="connsiteX169" fmla="*/ 376190 w 1053473"/>
              <a:gd name="connsiteY169" fmla="*/ 337238 h 1052362"/>
              <a:gd name="connsiteX170" fmla="*/ 529457 w 1053473"/>
              <a:gd name="connsiteY170" fmla="*/ 326023 h 1052362"/>
              <a:gd name="connsiteX171" fmla="*/ 656557 w 1053473"/>
              <a:gd name="connsiteY171" fmla="*/ 333500 h 1052362"/>
              <a:gd name="connsiteX172" fmla="*/ 677741 w 1053473"/>
              <a:gd name="connsiteY172" fmla="*/ 313563 h 1052362"/>
              <a:gd name="connsiteX173" fmla="*/ 677741 w 1053473"/>
              <a:gd name="connsiteY173" fmla="*/ 311071 h 1052362"/>
              <a:gd name="connsiteX174" fmla="*/ 529457 w 1053473"/>
              <a:gd name="connsiteY174" fmla="*/ 85532 h 1052362"/>
              <a:gd name="connsiteX175" fmla="*/ 523227 w 1053473"/>
              <a:gd name="connsiteY175" fmla="*/ 59364 h 1052362"/>
              <a:gd name="connsiteX176" fmla="*/ 526965 w 1053473"/>
              <a:gd name="connsiteY176" fmla="*/ 59364 h 1052362"/>
              <a:gd name="connsiteX177" fmla="*/ 529457 w 1053473"/>
              <a:gd name="connsiteY177" fmla="*/ 59364 h 1052362"/>
              <a:gd name="connsiteX178" fmla="*/ 533195 w 1053473"/>
              <a:gd name="connsiteY178" fmla="*/ 59364 h 1052362"/>
              <a:gd name="connsiteX179" fmla="*/ 853438 w 1053473"/>
              <a:gd name="connsiteY179" fmla="*/ 190202 h 1052362"/>
              <a:gd name="connsiteX180" fmla="*/ 992998 w 1053473"/>
              <a:gd name="connsiteY180" fmla="*/ 516672 h 1052362"/>
              <a:gd name="connsiteX181" fmla="*/ 992998 w 1053473"/>
              <a:gd name="connsiteY181" fmla="*/ 521657 h 1052362"/>
              <a:gd name="connsiteX182" fmla="*/ 992998 w 1053473"/>
              <a:gd name="connsiteY182" fmla="*/ 524149 h 1052362"/>
              <a:gd name="connsiteX183" fmla="*/ 992998 w 1053473"/>
              <a:gd name="connsiteY183" fmla="*/ 527887 h 1052362"/>
              <a:gd name="connsiteX184" fmla="*/ 860914 w 1053473"/>
              <a:gd name="connsiteY184" fmla="*/ 846881 h 1052362"/>
              <a:gd name="connsiteX185" fmla="*/ 534442 w 1053473"/>
              <a:gd name="connsiteY185" fmla="*/ 986441 h 1052362"/>
              <a:gd name="connsiteX186" fmla="*/ 529457 w 1053473"/>
              <a:gd name="connsiteY186" fmla="*/ 986441 h 1052362"/>
              <a:gd name="connsiteX187" fmla="*/ 205477 w 1053473"/>
              <a:gd name="connsiteY187" fmla="*/ 855604 h 1052362"/>
              <a:gd name="connsiteX188" fmla="*/ 65917 w 1053473"/>
              <a:gd name="connsiteY188" fmla="*/ 529133 h 1052362"/>
              <a:gd name="connsiteX189" fmla="*/ 65917 w 1053473"/>
              <a:gd name="connsiteY189" fmla="*/ 526641 h 1052362"/>
              <a:gd name="connsiteX190" fmla="*/ 65917 w 1053473"/>
              <a:gd name="connsiteY190" fmla="*/ 524149 h 1052362"/>
              <a:gd name="connsiteX191" fmla="*/ 65917 w 1053473"/>
              <a:gd name="connsiteY191" fmla="*/ 522903 h 1052362"/>
              <a:gd name="connsiteX192" fmla="*/ 65917 w 1053473"/>
              <a:gd name="connsiteY192" fmla="*/ 521657 h 1052362"/>
              <a:gd name="connsiteX193" fmla="*/ 196755 w 1053473"/>
              <a:gd name="connsiteY193" fmla="*/ 198924 h 1052362"/>
              <a:gd name="connsiteX194" fmla="*/ 523227 w 1053473"/>
              <a:gd name="connsiteY194" fmla="*/ 59364 h 1052362"/>
              <a:gd name="connsiteX195" fmla="*/ 431775 w 1053473"/>
              <a:gd name="connsiteY195" fmla="*/ 4433 h 1052362"/>
              <a:gd name="connsiteX196" fmla="*/ 446700 w 1053473"/>
              <a:gd name="connsiteY196" fmla="*/ 15946 h 1052362"/>
              <a:gd name="connsiteX197" fmla="*/ 436750 w 1053473"/>
              <a:gd name="connsiteY197" fmla="*/ 32575 h 1052362"/>
              <a:gd name="connsiteX198" fmla="*/ 275068 w 1053473"/>
              <a:gd name="connsiteY198" fmla="*/ 95255 h 1052362"/>
              <a:gd name="connsiteX199" fmla="*/ 267605 w 1053473"/>
              <a:gd name="connsiteY199" fmla="*/ 96534 h 1052362"/>
              <a:gd name="connsiteX200" fmla="*/ 256412 w 1053473"/>
              <a:gd name="connsiteY200" fmla="*/ 91417 h 1052362"/>
              <a:gd name="connsiteX201" fmla="*/ 261387 w 1053473"/>
              <a:gd name="connsiteY201" fmla="*/ 72230 h 1052362"/>
              <a:gd name="connsiteX202" fmla="*/ 431775 w 1053473"/>
              <a:gd name="connsiteY202" fmla="*/ 4433 h 1052362"/>
              <a:gd name="connsiteX203" fmla="*/ 613669 w 1053473"/>
              <a:gd name="connsiteY203" fmla="*/ 193 h 1052362"/>
              <a:gd name="connsiteX204" fmla="*/ 786545 w 1053473"/>
              <a:gd name="connsiteY204" fmla="*/ 60460 h 1052362"/>
              <a:gd name="connsiteX205" fmla="*/ 791519 w 1053473"/>
              <a:gd name="connsiteY205" fmla="*/ 79293 h 1052362"/>
              <a:gd name="connsiteX206" fmla="*/ 780326 w 1053473"/>
              <a:gd name="connsiteY206" fmla="*/ 85571 h 1052362"/>
              <a:gd name="connsiteX207" fmla="*/ 774107 w 1053473"/>
              <a:gd name="connsiteY207" fmla="*/ 83060 h 1052362"/>
              <a:gd name="connsiteX208" fmla="*/ 609938 w 1053473"/>
              <a:gd name="connsiteY208" fmla="*/ 26560 h 1052362"/>
              <a:gd name="connsiteX209" fmla="*/ 599988 w 1053473"/>
              <a:gd name="connsiteY209" fmla="*/ 11493 h 1052362"/>
              <a:gd name="connsiteX210" fmla="*/ 613669 w 1053473"/>
              <a:gd name="connsiteY210" fmla="*/ 193 h 10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73" h="1052362">
                <a:moveTo>
                  <a:pt x="625191" y="1016394"/>
                </a:moveTo>
                <a:cubicBezTo>
                  <a:pt x="631441" y="1015153"/>
                  <a:pt x="637691" y="1020114"/>
                  <a:pt x="640190" y="1027556"/>
                </a:cubicBezTo>
                <a:cubicBezTo>
                  <a:pt x="641440" y="1034998"/>
                  <a:pt x="636441" y="1041199"/>
                  <a:pt x="628941" y="1042440"/>
                </a:cubicBezTo>
                <a:cubicBezTo>
                  <a:pt x="598943" y="1048641"/>
                  <a:pt x="567695" y="1051122"/>
                  <a:pt x="537697" y="1052362"/>
                </a:cubicBezTo>
                <a:cubicBezTo>
                  <a:pt x="533948" y="1052362"/>
                  <a:pt x="532698" y="1052362"/>
                  <a:pt x="530198" y="1052362"/>
                </a:cubicBezTo>
                <a:cubicBezTo>
                  <a:pt x="501450" y="1052362"/>
                  <a:pt x="472702" y="1049881"/>
                  <a:pt x="445204" y="1044920"/>
                </a:cubicBezTo>
                <a:cubicBezTo>
                  <a:pt x="438954" y="1044920"/>
                  <a:pt x="433955" y="1037478"/>
                  <a:pt x="435205" y="1030037"/>
                </a:cubicBezTo>
                <a:cubicBezTo>
                  <a:pt x="435205" y="1022595"/>
                  <a:pt x="442704" y="1017634"/>
                  <a:pt x="450204" y="1020114"/>
                </a:cubicBezTo>
                <a:cubicBezTo>
                  <a:pt x="478952" y="1023835"/>
                  <a:pt x="507699" y="1026316"/>
                  <a:pt x="536447" y="1025076"/>
                </a:cubicBezTo>
                <a:cubicBezTo>
                  <a:pt x="566445" y="1025076"/>
                  <a:pt x="595193" y="1022595"/>
                  <a:pt x="625191" y="1016394"/>
                </a:cubicBezTo>
                <a:close/>
                <a:moveTo>
                  <a:pt x="141995" y="845965"/>
                </a:moveTo>
                <a:cubicBezTo>
                  <a:pt x="145438" y="846122"/>
                  <a:pt x="148881" y="847375"/>
                  <a:pt x="151385" y="849880"/>
                </a:cubicBezTo>
                <a:cubicBezTo>
                  <a:pt x="190200" y="894981"/>
                  <a:pt x="235274" y="932565"/>
                  <a:pt x="286609" y="961379"/>
                </a:cubicBezTo>
                <a:cubicBezTo>
                  <a:pt x="292870" y="963885"/>
                  <a:pt x="295374" y="972655"/>
                  <a:pt x="291617" y="978919"/>
                </a:cubicBezTo>
                <a:cubicBezTo>
                  <a:pt x="290365" y="982677"/>
                  <a:pt x="285357" y="986435"/>
                  <a:pt x="280349" y="986435"/>
                </a:cubicBezTo>
                <a:cubicBezTo>
                  <a:pt x="277845" y="986435"/>
                  <a:pt x="276593" y="985183"/>
                  <a:pt x="274088" y="983930"/>
                </a:cubicBezTo>
                <a:cubicBezTo>
                  <a:pt x="220249" y="953863"/>
                  <a:pt x="171418" y="915026"/>
                  <a:pt x="131352" y="868672"/>
                </a:cubicBezTo>
                <a:cubicBezTo>
                  <a:pt x="126344" y="862408"/>
                  <a:pt x="127596" y="853639"/>
                  <a:pt x="132604" y="848628"/>
                </a:cubicBezTo>
                <a:cubicBezTo>
                  <a:pt x="135108" y="846748"/>
                  <a:pt x="138551" y="845809"/>
                  <a:pt x="141995" y="845965"/>
                </a:cubicBezTo>
                <a:close/>
                <a:moveTo>
                  <a:pt x="927615" y="835925"/>
                </a:moveTo>
                <a:cubicBezTo>
                  <a:pt x="930867" y="835453"/>
                  <a:pt x="934274" y="836396"/>
                  <a:pt x="937372" y="838910"/>
                </a:cubicBezTo>
                <a:cubicBezTo>
                  <a:pt x="943567" y="843937"/>
                  <a:pt x="943567" y="851479"/>
                  <a:pt x="938611" y="857763"/>
                </a:cubicBezTo>
                <a:cubicBezTo>
                  <a:pt x="900201" y="905525"/>
                  <a:pt x="854357" y="947003"/>
                  <a:pt x="801079" y="978426"/>
                </a:cubicBezTo>
                <a:cubicBezTo>
                  <a:pt x="799840" y="979682"/>
                  <a:pt x="797362" y="980939"/>
                  <a:pt x="794884" y="980939"/>
                </a:cubicBezTo>
                <a:cubicBezTo>
                  <a:pt x="791167" y="980939"/>
                  <a:pt x="786210" y="978426"/>
                  <a:pt x="783732" y="974655"/>
                </a:cubicBezTo>
                <a:cubicBezTo>
                  <a:pt x="780015" y="967113"/>
                  <a:pt x="781254" y="959572"/>
                  <a:pt x="788688" y="955801"/>
                </a:cubicBezTo>
                <a:cubicBezTo>
                  <a:pt x="838250" y="925636"/>
                  <a:pt x="882855" y="886672"/>
                  <a:pt x="918787" y="841424"/>
                </a:cubicBezTo>
                <a:cubicBezTo>
                  <a:pt x="921265" y="838281"/>
                  <a:pt x="924362" y="836396"/>
                  <a:pt x="927615" y="835925"/>
                </a:cubicBezTo>
                <a:close/>
                <a:moveTo>
                  <a:pt x="681479" y="712305"/>
                </a:moveTo>
                <a:cubicBezTo>
                  <a:pt x="634128" y="718536"/>
                  <a:pt x="583039" y="722274"/>
                  <a:pt x="529457" y="722274"/>
                </a:cubicBezTo>
                <a:cubicBezTo>
                  <a:pt x="487091" y="722274"/>
                  <a:pt x="444724" y="719782"/>
                  <a:pt x="403603" y="716044"/>
                </a:cubicBezTo>
                <a:cubicBezTo>
                  <a:pt x="399865" y="724766"/>
                  <a:pt x="391143" y="733489"/>
                  <a:pt x="382420" y="738473"/>
                </a:cubicBezTo>
                <a:cubicBezTo>
                  <a:pt x="412326" y="870557"/>
                  <a:pt x="468399" y="957782"/>
                  <a:pt x="526965" y="960274"/>
                </a:cubicBezTo>
                <a:cubicBezTo>
                  <a:pt x="526965" y="960274"/>
                  <a:pt x="529457" y="960274"/>
                  <a:pt x="530703" y="960274"/>
                </a:cubicBezTo>
                <a:cubicBezTo>
                  <a:pt x="596745" y="959028"/>
                  <a:pt x="654065" y="855604"/>
                  <a:pt x="681479" y="712305"/>
                </a:cubicBezTo>
                <a:close/>
                <a:moveTo>
                  <a:pt x="358745" y="668693"/>
                </a:moveTo>
                <a:cubicBezTo>
                  <a:pt x="346284" y="668693"/>
                  <a:pt x="335069" y="679908"/>
                  <a:pt x="335069" y="692368"/>
                </a:cubicBezTo>
                <a:cubicBezTo>
                  <a:pt x="335069" y="706075"/>
                  <a:pt x="346284" y="717290"/>
                  <a:pt x="358745" y="717290"/>
                </a:cubicBezTo>
                <a:cubicBezTo>
                  <a:pt x="372452" y="717290"/>
                  <a:pt x="383666" y="706075"/>
                  <a:pt x="383666" y="692368"/>
                </a:cubicBezTo>
                <a:cubicBezTo>
                  <a:pt x="383666" y="679908"/>
                  <a:pt x="372452" y="668693"/>
                  <a:pt x="358745" y="668693"/>
                </a:cubicBezTo>
                <a:close/>
                <a:moveTo>
                  <a:pt x="99561" y="601405"/>
                </a:moveTo>
                <a:cubicBezTo>
                  <a:pt x="115760" y="689876"/>
                  <a:pt x="158126" y="770871"/>
                  <a:pt x="224168" y="835667"/>
                </a:cubicBezTo>
                <a:cubicBezTo>
                  <a:pt x="288964" y="899216"/>
                  <a:pt x="368713" y="939090"/>
                  <a:pt x="454693" y="954043"/>
                </a:cubicBezTo>
                <a:cubicBezTo>
                  <a:pt x="413572" y="914169"/>
                  <a:pt x="377436" y="841897"/>
                  <a:pt x="356253" y="743457"/>
                </a:cubicBezTo>
                <a:cubicBezTo>
                  <a:pt x="331331" y="742211"/>
                  <a:pt x="311394" y="723520"/>
                  <a:pt x="308902" y="699845"/>
                </a:cubicBezTo>
                <a:cubicBezTo>
                  <a:pt x="211708" y="677416"/>
                  <a:pt x="138189" y="643772"/>
                  <a:pt x="99561" y="601405"/>
                </a:cubicBezTo>
                <a:close/>
                <a:moveTo>
                  <a:pt x="959354" y="598913"/>
                </a:moveTo>
                <a:cubicBezTo>
                  <a:pt x="914495" y="648756"/>
                  <a:pt x="823532" y="687384"/>
                  <a:pt x="710139" y="707321"/>
                </a:cubicBezTo>
                <a:cubicBezTo>
                  <a:pt x="690202" y="820714"/>
                  <a:pt x="650327" y="909185"/>
                  <a:pt x="602976" y="954043"/>
                </a:cubicBezTo>
                <a:cubicBezTo>
                  <a:pt x="693940" y="939090"/>
                  <a:pt x="777427" y="895478"/>
                  <a:pt x="843469" y="828190"/>
                </a:cubicBezTo>
                <a:cubicBezTo>
                  <a:pt x="904527" y="763394"/>
                  <a:pt x="945647" y="684892"/>
                  <a:pt x="959354" y="598913"/>
                </a:cubicBezTo>
                <a:close/>
                <a:moveTo>
                  <a:pt x="585011" y="581200"/>
                </a:moveTo>
                <a:cubicBezTo>
                  <a:pt x="591877" y="581200"/>
                  <a:pt x="597599" y="587171"/>
                  <a:pt x="597599" y="594336"/>
                </a:cubicBezTo>
                <a:cubicBezTo>
                  <a:pt x="597599" y="602695"/>
                  <a:pt x="591877" y="607472"/>
                  <a:pt x="585011" y="607472"/>
                </a:cubicBezTo>
                <a:cubicBezTo>
                  <a:pt x="577000" y="607472"/>
                  <a:pt x="571278" y="602695"/>
                  <a:pt x="571278" y="594336"/>
                </a:cubicBezTo>
                <a:cubicBezTo>
                  <a:pt x="571278" y="587171"/>
                  <a:pt x="577000" y="581200"/>
                  <a:pt x="585011" y="581200"/>
                </a:cubicBezTo>
                <a:close/>
                <a:moveTo>
                  <a:pt x="530081" y="581200"/>
                </a:moveTo>
                <a:cubicBezTo>
                  <a:pt x="536947" y="581200"/>
                  <a:pt x="542669" y="587171"/>
                  <a:pt x="542669" y="594336"/>
                </a:cubicBezTo>
                <a:cubicBezTo>
                  <a:pt x="542669" y="602695"/>
                  <a:pt x="536947" y="607472"/>
                  <a:pt x="530081" y="607472"/>
                </a:cubicBezTo>
                <a:cubicBezTo>
                  <a:pt x="522070" y="607472"/>
                  <a:pt x="516348" y="602695"/>
                  <a:pt x="516348" y="594336"/>
                </a:cubicBezTo>
                <a:cubicBezTo>
                  <a:pt x="516348" y="587171"/>
                  <a:pt x="522070" y="581200"/>
                  <a:pt x="530081" y="581200"/>
                </a:cubicBezTo>
                <a:close/>
                <a:moveTo>
                  <a:pt x="475150" y="581200"/>
                </a:moveTo>
                <a:cubicBezTo>
                  <a:pt x="482016" y="581200"/>
                  <a:pt x="487738" y="587171"/>
                  <a:pt x="487738" y="594336"/>
                </a:cubicBezTo>
                <a:cubicBezTo>
                  <a:pt x="487738" y="602695"/>
                  <a:pt x="482016" y="607472"/>
                  <a:pt x="475150" y="607472"/>
                </a:cubicBezTo>
                <a:cubicBezTo>
                  <a:pt x="468283" y="607472"/>
                  <a:pt x="461417" y="602695"/>
                  <a:pt x="461417" y="594336"/>
                </a:cubicBezTo>
                <a:cubicBezTo>
                  <a:pt x="461417" y="587171"/>
                  <a:pt x="468283" y="581200"/>
                  <a:pt x="475150" y="581200"/>
                </a:cubicBezTo>
                <a:close/>
                <a:moveTo>
                  <a:pt x="726338" y="535363"/>
                </a:moveTo>
                <a:lnTo>
                  <a:pt x="723206" y="571382"/>
                </a:lnTo>
                <a:lnTo>
                  <a:pt x="713877" y="678662"/>
                </a:lnTo>
                <a:cubicBezTo>
                  <a:pt x="853438" y="653740"/>
                  <a:pt x="954370" y="598913"/>
                  <a:pt x="965584" y="535363"/>
                </a:cubicBezTo>
                <a:lnTo>
                  <a:pt x="900826" y="535363"/>
                </a:lnTo>
                <a:close/>
                <a:moveTo>
                  <a:pt x="359991" y="535363"/>
                </a:moveTo>
                <a:cubicBezTo>
                  <a:pt x="359991" y="572746"/>
                  <a:pt x="362483" y="608882"/>
                  <a:pt x="366221" y="643772"/>
                </a:cubicBezTo>
                <a:cubicBezTo>
                  <a:pt x="389897" y="646264"/>
                  <a:pt x="407342" y="666201"/>
                  <a:pt x="409834" y="688630"/>
                </a:cubicBezTo>
                <a:cubicBezTo>
                  <a:pt x="448462" y="693614"/>
                  <a:pt x="488337" y="696107"/>
                  <a:pt x="529457" y="696107"/>
                </a:cubicBezTo>
                <a:cubicBezTo>
                  <a:pt x="584285" y="696107"/>
                  <a:pt x="636620" y="692368"/>
                  <a:pt x="686463" y="684892"/>
                </a:cubicBezTo>
                <a:lnTo>
                  <a:pt x="695454" y="577009"/>
                </a:lnTo>
                <a:lnTo>
                  <a:pt x="698924" y="535363"/>
                </a:lnTo>
                <a:close/>
                <a:moveTo>
                  <a:pt x="93330" y="535363"/>
                </a:moveTo>
                <a:cubicBezTo>
                  <a:pt x="103299" y="592683"/>
                  <a:pt x="186786" y="645018"/>
                  <a:pt x="312640" y="673677"/>
                </a:cubicBezTo>
                <a:cubicBezTo>
                  <a:pt x="317624" y="661217"/>
                  <a:pt x="327593" y="652494"/>
                  <a:pt x="340054" y="646264"/>
                </a:cubicBezTo>
                <a:cubicBezTo>
                  <a:pt x="336315" y="610128"/>
                  <a:pt x="333823" y="573992"/>
                  <a:pt x="333823" y="535363"/>
                </a:cubicBezTo>
                <a:close/>
                <a:moveTo>
                  <a:pt x="12925" y="515285"/>
                </a:moveTo>
                <a:cubicBezTo>
                  <a:pt x="21972" y="515285"/>
                  <a:pt x="27142" y="521520"/>
                  <a:pt x="27142" y="529001"/>
                </a:cubicBezTo>
                <a:cubicBezTo>
                  <a:pt x="28435" y="587605"/>
                  <a:pt x="40067" y="644962"/>
                  <a:pt x="60747" y="699826"/>
                </a:cubicBezTo>
                <a:cubicBezTo>
                  <a:pt x="64624" y="706060"/>
                  <a:pt x="60747" y="713542"/>
                  <a:pt x="52992" y="717282"/>
                </a:cubicBezTo>
                <a:cubicBezTo>
                  <a:pt x="51699" y="717282"/>
                  <a:pt x="50407" y="717282"/>
                  <a:pt x="47822" y="717282"/>
                </a:cubicBezTo>
                <a:cubicBezTo>
                  <a:pt x="42652" y="717282"/>
                  <a:pt x="37482" y="714789"/>
                  <a:pt x="36189" y="709801"/>
                </a:cubicBezTo>
                <a:cubicBezTo>
                  <a:pt x="12925" y="652444"/>
                  <a:pt x="1292" y="591346"/>
                  <a:pt x="0" y="529001"/>
                </a:cubicBezTo>
                <a:cubicBezTo>
                  <a:pt x="0" y="521520"/>
                  <a:pt x="6462" y="516532"/>
                  <a:pt x="12925" y="515285"/>
                </a:cubicBezTo>
                <a:close/>
                <a:moveTo>
                  <a:pt x="1040338" y="498809"/>
                </a:moveTo>
                <a:cubicBezTo>
                  <a:pt x="1047502" y="498809"/>
                  <a:pt x="1053473" y="504968"/>
                  <a:pt x="1053473" y="512359"/>
                </a:cubicBezTo>
                <a:lnTo>
                  <a:pt x="1053473" y="513590"/>
                </a:lnTo>
                <a:cubicBezTo>
                  <a:pt x="1053473" y="516054"/>
                  <a:pt x="1053473" y="518517"/>
                  <a:pt x="1053473" y="520981"/>
                </a:cubicBezTo>
                <a:cubicBezTo>
                  <a:pt x="1053473" y="580105"/>
                  <a:pt x="1043920" y="636766"/>
                  <a:pt x="1024814" y="692195"/>
                </a:cubicBezTo>
                <a:cubicBezTo>
                  <a:pt x="1023620" y="698354"/>
                  <a:pt x="1018843" y="700817"/>
                  <a:pt x="1012873" y="700817"/>
                </a:cubicBezTo>
                <a:cubicBezTo>
                  <a:pt x="1011679" y="700817"/>
                  <a:pt x="1010484" y="700817"/>
                  <a:pt x="1009290" y="700817"/>
                </a:cubicBezTo>
                <a:cubicBezTo>
                  <a:pt x="1002126" y="698354"/>
                  <a:pt x="999737" y="690963"/>
                  <a:pt x="1000931" y="683573"/>
                </a:cubicBezTo>
                <a:cubicBezTo>
                  <a:pt x="1018843" y="631839"/>
                  <a:pt x="1027202" y="576410"/>
                  <a:pt x="1027202" y="520981"/>
                </a:cubicBezTo>
                <a:cubicBezTo>
                  <a:pt x="1027202" y="518517"/>
                  <a:pt x="1027202" y="516054"/>
                  <a:pt x="1027202" y="514822"/>
                </a:cubicBezTo>
                <a:lnTo>
                  <a:pt x="1027202" y="512359"/>
                </a:lnTo>
                <a:cubicBezTo>
                  <a:pt x="1027202" y="504968"/>
                  <a:pt x="1033173" y="498809"/>
                  <a:pt x="1040338" y="498809"/>
                </a:cubicBezTo>
                <a:close/>
                <a:moveTo>
                  <a:pt x="585011" y="438382"/>
                </a:moveTo>
                <a:cubicBezTo>
                  <a:pt x="591877" y="438382"/>
                  <a:pt x="597599" y="444104"/>
                  <a:pt x="597599" y="450971"/>
                </a:cubicBezTo>
                <a:cubicBezTo>
                  <a:pt x="597599" y="457837"/>
                  <a:pt x="591877" y="464704"/>
                  <a:pt x="585011" y="464704"/>
                </a:cubicBezTo>
                <a:cubicBezTo>
                  <a:pt x="577000" y="464704"/>
                  <a:pt x="571278" y="457837"/>
                  <a:pt x="571278" y="450971"/>
                </a:cubicBezTo>
                <a:cubicBezTo>
                  <a:pt x="571278" y="444104"/>
                  <a:pt x="577000" y="438382"/>
                  <a:pt x="585011" y="438382"/>
                </a:cubicBezTo>
                <a:close/>
                <a:moveTo>
                  <a:pt x="530081" y="438382"/>
                </a:moveTo>
                <a:cubicBezTo>
                  <a:pt x="536947" y="438382"/>
                  <a:pt x="542669" y="444104"/>
                  <a:pt x="542669" y="450971"/>
                </a:cubicBezTo>
                <a:cubicBezTo>
                  <a:pt x="542669" y="457837"/>
                  <a:pt x="536947" y="464704"/>
                  <a:pt x="530081" y="464704"/>
                </a:cubicBezTo>
                <a:cubicBezTo>
                  <a:pt x="522070" y="464704"/>
                  <a:pt x="516348" y="457837"/>
                  <a:pt x="516348" y="450971"/>
                </a:cubicBezTo>
                <a:cubicBezTo>
                  <a:pt x="516348" y="444104"/>
                  <a:pt x="522070" y="438382"/>
                  <a:pt x="530081" y="438382"/>
                </a:cubicBezTo>
                <a:close/>
                <a:moveTo>
                  <a:pt x="475150" y="438382"/>
                </a:moveTo>
                <a:cubicBezTo>
                  <a:pt x="482016" y="438382"/>
                  <a:pt x="487738" y="444104"/>
                  <a:pt x="487738" y="450971"/>
                </a:cubicBezTo>
                <a:cubicBezTo>
                  <a:pt x="487738" y="457837"/>
                  <a:pt x="482016" y="464704"/>
                  <a:pt x="475150" y="464704"/>
                </a:cubicBezTo>
                <a:cubicBezTo>
                  <a:pt x="468283" y="464704"/>
                  <a:pt x="461417" y="457837"/>
                  <a:pt x="461417" y="450971"/>
                </a:cubicBezTo>
                <a:cubicBezTo>
                  <a:pt x="461417" y="444104"/>
                  <a:pt x="468283" y="438382"/>
                  <a:pt x="475150" y="438382"/>
                </a:cubicBezTo>
                <a:close/>
                <a:moveTo>
                  <a:pt x="748767" y="377112"/>
                </a:moveTo>
                <a:cubicBezTo>
                  <a:pt x="742537" y="389573"/>
                  <a:pt x="732568" y="400788"/>
                  <a:pt x="720107" y="405772"/>
                </a:cubicBezTo>
                <a:cubicBezTo>
                  <a:pt x="722600" y="439416"/>
                  <a:pt x="725092" y="476798"/>
                  <a:pt x="726338" y="509196"/>
                </a:cubicBezTo>
                <a:lnTo>
                  <a:pt x="964338" y="509196"/>
                </a:lnTo>
                <a:cubicBezTo>
                  <a:pt x="951878" y="455615"/>
                  <a:pt x="869637" y="404526"/>
                  <a:pt x="748767" y="377112"/>
                </a:cubicBezTo>
                <a:close/>
                <a:moveTo>
                  <a:pt x="343792" y="369636"/>
                </a:moveTo>
                <a:cubicBezTo>
                  <a:pt x="206723" y="395803"/>
                  <a:pt x="108283" y="448138"/>
                  <a:pt x="93330" y="509196"/>
                </a:cubicBezTo>
                <a:lnTo>
                  <a:pt x="333823" y="509196"/>
                </a:lnTo>
                <a:cubicBezTo>
                  <a:pt x="333823" y="460599"/>
                  <a:pt x="337561" y="413248"/>
                  <a:pt x="343792" y="369636"/>
                </a:cubicBezTo>
                <a:close/>
                <a:moveTo>
                  <a:pt x="529457" y="353437"/>
                </a:moveTo>
                <a:cubicBezTo>
                  <a:pt x="474630" y="353437"/>
                  <a:pt x="421049" y="357175"/>
                  <a:pt x="371206" y="365898"/>
                </a:cubicBezTo>
                <a:cubicBezTo>
                  <a:pt x="363729" y="410756"/>
                  <a:pt x="361237" y="459353"/>
                  <a:pt x="359991" y="509196"/>
                </a:cubicBezTo>
                <a:lnTo>
                  <a:pt x="698924" y="509196"/>
                </a:lnTo>
                <a:cubicBezTo>
                  <a:pt x="698924" y="476798"/>
                  <a:pt x="696432" y="441908"/>
                  <a:pt x="692694" y="409510"/>
                </a:cubicBezTo>
                <a:cubicBezTo>
                  <a:pt x="669018" y="404526"/>
                  <a:pt x="650327" y="384589"/>
                  <a:pt x="650327" y="359667"/>
                </a:cubicBezTo>
                <a:cubicBezTo>
                  <a:pt x="611699" y="354683"/>
                  <a:pt x="570578" y="353437"/>
                  <a:pt x="529457" y="353437"/>
                </a:cubicBezTo>
                <a:close/>
                <a:moveTo>
                  <a:pt x="701416" y="334746"/>
                </a:moveTo>
                <a:cubicBezTo>
                  <a:pt x="687709" y="334746"/>
                  <a:pt x="676495" y="345961"/>
                  <a:pt x="676495" y="358421"/>
                </a:cubicBezTo>
                <a:cubicBezTo>
                  <a:pt x="676495" y="372128"/>
                  <a:pt x="687709" y="383343"/>
                  <a:pt x="701416" y="383343"/>
                </a:cubicBezTo>
                <a:cubicBezTo>
                  <a:pt x="713877" y="383343"/>
                  <a:pt x="725092" y="372128"/>
                  <a:pt x="725092" y="358421"/>
                </a:cubicBezTo>
                <a:cubicBezTo>
                  <a:pt x="725092" y="345961"/>
                  <a:pt x="713877" y="334746"/>
                  <a:pt x="701416" y="334746"/>
                </a:cubicBezTo>
                <a:close/>
                <a:moveTo>
                  <a:pt x="130668" y="187597"/>
                </a:moveTo>
                <a:cubicBezTo>
                  <a:pt x="134007" y="187282"/>
                  <a:pt x="137505" y="188228"/>
                  <a:pt x="140685" y="190752"/>
                </a:cubicBezTo>
                <a:cubicBezTo>
                  <a:pt x="147046" y="194538"/>
                  <a:pt x="147046" y="203371"/>
                  <a:pt x="141957" y="208419"/>
                </a:cubicBezTo>
                <a:cubicBezTo>
                  <a:pt x="103795" y="255109"/>
                  <a:pt x="75809" y="306848"/>
                  <a:pt x="55456" y="362372"/>
                </a:cubicBezTo>
                <a:cubicBezTo>
                  <a:pt x="54184" y="367420"/>
                  <a:pt x="49095" y="371205"/>
                  <a:pt x="42735" y="371205"/>
                </a:cubicBezTo>
                <a:cubicBezTo>
                  <a:pt x="41463" y="371205"/>
                  <a:pt x="40191" y="371205"/>
                  <a:pt x="38919" y="371205"/>
                </a:cubicBezTo>
                <a:cubicBezTo>
                  <a:pt x="32558" y="368682"/>
                  <a:pt x="27470" y="361110"/>
                  <a:pt x="30014" y="353539"/>
                </a:cubicBezTo>
                <a:cubicBezTo>
                  <a:pt x="50367" y="295491"/>
                  <a:pt x="82169" y="239966"/>
                  <a:pt x="121604" y="192014"/>
                </a:cubicBezTo>
                <a:cubicBezTo>
                  <a:pt x="124148" y="189490"/>
                  <a:pt x="127328" y="187913"/>
                  <a:pt x="130668" y="187597"/>
                </a:cubicBezTo>
                <a:close/>
                <a:moveTo>
                  <a:pt x="906967" y="179682"/>
                </a:moveTo>
                <a:cubicBezTo>
                  <a:pt x="911849" y="174715"/>
                  <a:pt x="920394" y="174715"/>
                  <a:pt x="925277" y="179682"/>
                </a:cubicBezTo>
                <a:cubicBezTo>
                  <a:pt x="965560" y="226862"/>
                  <a:pt x="996077" y="279009"/>
                  <a:pt x="1018049" y="336122"/>
                </a:cubicBezTo>
                <a:cubicBezTo>
                  <a:pt x="1020491" y="343571"/>
                  <a:pt x="1016828" y="351021"/>
                  <a:pt x="1010725" y="353504"/>
                </a:cubicBezTo>
                <a:cubicBezTo>
                  <a:pt x="1008284" y="354746"/>
                  <a:pt x="1007063" y="354746"/>
                  <a:pt x="1005842" y="354746"/>
                </a:cubicBezTo>
                <a:cubicBezTo>
                  <a:pt x="1000960" y="354746"/>
                  <a:pt x="996077" y="351021"/>
                  <a:pt x="993635" y="347296"/>
                </a:cubicBezTo>
                <a:cubicBezTo>
                  <a:pt x="972884" y="291425"/>
                  <a:pt x="943587" y="241761"/>
                  <a:pt x="905746" y="198305"/>
                </a:cubicBezTo>
                <a:cubicBezTo>
                  <a:pt x="900863" y="192097"/>
                  <a:pt x="902084" y="184648"/>
                  <a:pt x="906967" y="179682"/>
                </a:cubicBezTo>
                <a:close/>
                <a:moveTo>
                  <a:pt x="604222" y="91762"/>
                </a:moveTo>
                <a:cubicBezTo>
                  <a:pt x="646589" y="131636"/>
                  <a:pt x="681479" y="205155"/>
                  <a:pt x="703908" y="306086"/>
                </a:cubicBezTo>
                <a:cubicBezTo>
                  <a:pt x="703908" y="306086"/>
                  <a:pt x="703908" y="307332"/>
                  <a:pt x="703908" y="308578"/>
                </a:cubicBezTo>
                <a:cubicBezTo>
                  <a:pt x="727584" y="309825"/>
                  <a:pt x="747521" y="327270"/>
                  <a:pt x="751259" y="349699"/>
                </a:cubicBezTo>
                <a:lnTo>
                  <a:pt x="752505" y="349699"/>
                </a:lnTo>
                <a:cubicBezTo>
                  <a:pt x="849699" y="373374"/>
                  <a:pt x="921972" y="408264"/>
                  <a:pt x="960600" y="449385"/>
                </a:cubicBezTo>
                <a:cubicBezTo>
                  <a:pt x="945647" y="359667"/>
                  <a:pt x="902035" y="274935"/>
                  <a:pt x="834746" y="208893"/>
                </a:cubicBezTo>
                <a:cubicBezTo>
                  <a:pt x="769950" y="146589"/>
                  <a:pt x="690202" y="106715"/>
                  <a:pt x="604222" y="91762"/>
                </a:cubicBezTo>
                <a:close/>
                <a:moveTo>
                  <a:pt x="455939" y="91762"/>
                </a:moveTo>
                <a:cubicBezTo>
                  <a:pt x="364975" y="106715"/>
                  <a:pt x="281488" y="150327"/>
                  <a:pt x="215446" y="217615"/>
                </a:cubicBezTo>
                <a:cubicBezTo>
                  <a:pt x="153142" y="282411"/>
                  <a:pt x="112022" y="363406"/>
                  <a:pt x="97069" y="450631"/>
                </a:cubicBezTo>
                <a:cubicBezTo>
                  <a:pt x="143173" y="400788"/>
                  <a:pt x="232891" y="362160"/>
                  <a:pt x="348776" y="340976"/>
                </a:cubicBezTo>
                <a:cubicBezTo>
                  <a:pt x="368713" y="226338"/>
                  <a:pt x="407342" y="136621"/>
                  <a:pt x="455939" y="91762"/>
                </a:cubicBezTo>
                <a:close/>
                <a:moveTo>
                  <a:pt x="529457" y="85532"/>
                </a:moveTo>
                <a:cubicBezTo>
                  <a:pt x="462169" y="85532"/>
                  <a:pt x="403603" y="190202"/>
                  <a:pt x="376190" y="337238"/>
                </a:cubicBezTo>
                <a:cubicBezTo>
                  <a:pt x="423541" y="331008"/>
                  <a:pt x="475876" y="326023"/>
                  <a:pt x="529457" y="326023"/>
                </a:cubicBezTo>
                <a:cubicBezTo>
                  <a:pt x="573070" y="326023"/>
                  <a:pt x="615437" y="328516"/>
                  <a:pt x="656557" y="333500"/>
                </a:cubicBezTo>
                <a:cubicBezTo>
                  <a:pt x="662788" y="326023"/>
                  <a:pt x="669018" y="318547"/>
                  <a:pt x="677741" y="313563"/>
                </a:cubicBezTo>
                <a:cubicBezTo>
                  <a:pt x="677741" y="312317"/>
                  <a:pt x="677741" y="312317"/>
                  <a:pt x="677741" y="311071"/>
                </a:cubicBezTo>
                <a:cubicBezTo>
                  <a:pt x="647835" y="174003"/>
                  <a:pt x="589269" y="85532"/>
                  <a:pt x="529457" y="85532"/>
                </a:cubicBezTo>
                <a:close/>
                <a:moveTo>
                  <a:pt x="523227" y="59364"/>
                </a:moveTo>
                <a:cubicBezTo>
                  <a:pt x="524473" y="59364"/>
                  <a:pt x="525719" y="59364"/>
                  <a:pt x="526965" y="59364"/>
                </a:cubicBezTo>
                <a:cubicBezTo>
                  <a:pt x="528211" y="59364"/>
                  <a:pt x="529457" y="59364"/>
                  <a:pt x="529457" y="59364"/>
                </a:cubicBezTo>
                <a:cubicBezTo>
                  <a:pt x="530703" y="59364"/>
                  <a:pt x="531949" y="59364"/>
                  <a:pt x="533195" y="59364"/>
                </a:cubicBezTo>
                <a:cubicBezTo>
                  <a:pt x="652819" y="60610"/>
                  <a:pt x="767458" y="106715"/>
                  <a:pt x="853438" y="190202"/>
                </a:cubicBezTo>
                <a:cubicBezTo>
                  <a:pt x="941909" y="276181"/>
                  <a:pt x="991752" y="393311"/>
                  <a:pt x="992998" y="516672"/>
                </a:cubicBezTo>
                <a:cubicBezTo>
                  <a:pt x="992998" y="517918"/>
                  <a:pt x="992998" y="520411"/>
                  <a:pt x="992998" y="521657"/>
                </a:cubicBezTo>
                <a:cubicBezTo>
                  <a:pt x="992998" y="522903"/>
                  <a:pt x="992998" y="524149"/>
                  <a:pt x="992998" y="524149"/>
                </a:cubicBezTo>
                <a:cubicBezTo>
                  <a:pt x="992998" y="525395"/>
                  <a:pt x="992998" y="526641"/>
                  <a:pt x="992998" y="527887"/>
                </a:cubicBezTo>
                <a:cubicBezTo>
                  <a:pt x="991752" y="647510"/>
                  <a:pt x="945647" y="759656"/>
                  <a:pt x="860914" y="846881"/>
                </a:cubicBezTo>
                <a:cubicBezTo>
                  <a:pt x="774935" y="935352"/>
                  <a:pt x="659050" y="985195"/>
                  <a:pt x="534442" y="986441"/>
                </a:cubicBezTo>
                <a:cubicBezTo>
                  <a:pt x="533195" y="986441"/>
                  <a:pt x="531949" y="986441"/>
                  <a:pt x="529457" y="986441"/>
                </a:cubicBezTo>
                <a:cubicBezTo>
                  <a:pt x="407342" y="986441"/>
                  <a:pt x="292703" y="940337"/>
                  <a:pt x="205477" y="855604"/>
                </a:cubicBezTo>
                <a:cubicBezTo>
                  <a:pt x="117006" y="768379"/>
                  <a:pt x="67163" y="652494"/>
                  <a:pt x="65917" y="529133"/>
                </a:cubicBezTo>
                <a:cubicBezTo>
                  <a:pt x="65917" y="527887"/>
                  <a:pt x="65917" y="526641"/>
                  <a:pt x="65917" y="526641"/>
                </a:cubicBezTo>
                <a:cubicBezTo>
                  <a:pt x="65917" y="526641"/>
                  <a:pt x="65917" y="525395"/>
                  <a:pt x="65917" y="524149"/>
                </a:cubicBezTo>
                <a:cubicBezTo>
                  <a:pt x="65917" y="524149"/>
                  <a:pt x="65917" y="524149"/>
                  <a:pt x="65917" y="522903"/>
                </a:cubicBezTo>
                <a:lnTo>
                  <a:pt x="65917" y="521657"/>
                </a:lnTo>
                <a:cubicBezTo>
                  <a:pt x="65917" y="400788"/>
                  <a:pt x="112022" y="286149"/>
                  <a:pt x="196755" y="198924"/>
                </a:cubicBezTo>
                <a:cubicBezTo>
                  <a:pt x="283980" y="110453"/>
                  <a:pt x="399865" y="60610"/>
                  <a:pt x="523227" y="59364"/>
                </a:cubicBezTo>
                <a:close/>
                <a:moveTo>
                  <a:pt x="431775" y="4433"/>
                </a:moveTo>
                <a:cubicBezTo>
                  <a:pt x="439237" y="4433"/>
                  <a:pt x="445456" y="8271"/>
                  <a:pt x="446700" y="15946"/>
                </a:cubicBezTo>
                <a:cubicBezTo>
                  <a:pt x="449187" y="23621"/>
                  <a:pt x="442968" y="31296"/>
                  <a:pt x="436750" y="32575"/>
                </a:cubicBezTo>
                <a:cubicBezTo>
                  <a:pt x="379539" y="42809"/>
                  <a:pt x="324816" y="64555"/>
                  <a:pt x="275068" y="95255"/>
                </a:cubicBezTo>
                <a:cubicBezTo>
                  <a:pt x="272580" y="96534"/>
                  <a:pt x="270093" y="96534"/>
                  <a:pt x="267605" y="96534"/>
                </a:cubicBezTo>
                <a:cubicBezTo>
                  <a:pt x="262630" y="96534"/>
                  <a:pt x="258899" y="95255"/>
                  <a:pt x="256412" y="91417"/>
                </a:cubicBezTo>
                <a:cubicBezTo>
                  <a:pt x="252681" y="85021"/>
                  <a:pt x="255168" y="76067"/>
                  <a:pt x="261387" y="72230"/>
                </a:cubicBezTo>
                <a:cubicBezTo>
                  <a:pt x="313623" y="40250"/>
                  <a:pt x="370833" y="17225"/>
                  <a:pt x="431775" y="4433"/>
                </a:cubicBezTo>
                <a:close/>
                <a:moveTo>
                  <a:pt x="613669" y="193"/>
                </a:moveTo>
                <a:cubicBezTo>
                  <a:pt x="674611" y="10237"/>
                  <a:pt x="733065" y="30326"/>
                  <a:pt x="786545" y="60460"/>
                </a:cubicBezTo>
                <a:cubicBezTo>
                  <a:pt x="794007" y="64226"/>
                  <a:pt x="795251" y="71760"/>
                  <a:pt x="791519" y="79293"/>
                </a:cubicBezTo>
                <a:cubicBezTo>
                  <a:pt x="790276" y="83060"/>
                  <a:pt x="785301" y="85571"/>
                  <a:pt x="780326" y="85571"/>
                </a:cubicBezTo>
                <a:cubicBezTo>
                  <a:pt x="777839" y="85571"/>
                  <a:pt x="776595" y="85571"/>
                  <a:pt x="774107" y="83060"/>
                </a:cubicBezTo>
                <a:cubicBezTo>
                  <a:pt x="723115" y="55437"/>
                  <a:pt x="668392" y="36604"/>
                  <a:pt x="609938" y="26560"/>
                </a:cubicBezTo>
                <a:cubicBezTo>
                  <a:pt x="603719" y="25304"/>
                  <a:pt x="598744" y="17771"/>
                  <a:pt x="599988" y="11493"/>
                </a:cubicBezTo>
                <a:cubicBezTo>
                  <a:pt x="599988" y="3959"/>
                  <a:pt x="607450" y="-1063"/>
                  <a:pt x="613669" y="1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511">
            <a:extLst>
              <a:ext uri="{FF2B5EF4-FFF2-40B4-BE49-F238E27FC236}">
                <a16:creationId xmlns:a16="http://schemas.microsoft.com/office/drawing/2014/main" id="{CA7A57B5-B3F2-7C44-802E-31F0AE5E2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4652" y="3655560"/>
            <a:ext cx="2455393" cy="2493842"/>
          </a:xfrm>
          <a:custGeom>
            <a:avLst/>
            <a:gdLst>
              <a:gd name="T0" fmla="*/ 1041 w 1972"/>
              <a:gd name="T1" fmla="*/ 475 h 2003"/>
              <a:gd name="T2" fmla="*/ 1525 w 1972"/>
              <a:gd name="T3" fmla="*/ 1050 h 2003"/>
              <a:gd name="T4" fmla="*/ 466 w 1972"/>
              <a:gd name="T5" fmla="*/ 958 h 2003"/>
              <a:gd name="T6" fmla="*/ 42 w 1972"/>
              <a:gd name="T7" fmla="*/ 1313 h 2003"/>
              <a:gd name="T8" fmla="*/ 349 w 1972"/>
              <a:gd name="T9" fmla="*/ 1310 h 2003"/>
              <a:gd name="T10" fmla="*/ 444 w 1972"/>
              <a:gd name="T11" fmla="*/ 1398 h 2003"/>
              <a:gd name="T12" fmla="*/ 300 w 1972"/>
              <a:gd name="T13" fmla="*/ 1630 h 2003"/>
              <a:gd name="T14" fmla="*/ 284 w 1972"/>
              <a:gd name="T15" fmla="*/ 1684 h 2003"/>
              <a:gd name="T16" fmla="*/ 412 w 1972"/>
              <a:gd name="T17" fmla="*/ 1816 h 2003"/>
              <a:gd name="T18" fmla="*/ 516 w 1972"/>
              <a:gd name="T19" fmla="*/ 1806 h 2003"/>
              <a:gd name="T20" fmla="*/ 714 w 1972"/>
              <a:gd name="T21" fmla="*/ 1618 h 2003"/>
              <a:gd name="T22" fmla="*/ 786 w 1972"/>
              <a:gd name="T23" fmla="*/ 1646 h 2003"/>
              <a:gd name="T24" fmla="*/ 809 w 1972"/>
              <a:gd name="T25" fmla="*/ 1918 h 2003"/>
              <a:gd name="T26" fmla="*/ 878 w 1972"/>
              <a:gd name="T27" fmla="*/ 1995 h 2003"/>
              <a:gd name="T28" fmla="*/ 1062 w 1972"/>
              <a:gd name="T29" fmla="*/ 1982 h 2003"/>
              <a:gd name="T30" fmla="*/ 1097 w 1972"/>
              <a:gd name="T31" fmla="*/ 1707 h 2003"/>
              <a:gd name="T32" fmla="*/ 1134 w 1972"/>
              <a:gd name="T33" fmla="*/ 1663 h 2003"/>
              <a:gd name="T34" fmla="*/ 1228 w 1972"/>
              <a:gd name="T35" fmla="*/ 1640 h 2003"/>
              <a:gd name="T36" fmla="*/ 1388 w 1972"/>
              <a:gd name="T37" fmla="*/ 1848 h 2003"/>
              <a:gd name="T38" fmla="*/ 1435 w 1972"/>
              <a:gd name="T39" fmla="*/ 1879 h 2003"/>
              <a:gd name="T40" fmla="*/ 1599 w 1972"/>
              <a:gd name="T41" fmla="*/ 1796 h 2003"/>
              <a:gd name="T42" fmla="*/ 1619 w 1972"/>
              <a:gd name="T43" fmla="*/ 1694 h 2003"/>
              <a:gd name="T44" fmla="*/ 1498 w 1972"/>
              <a:gd name="T45" fmla="*/ 1450 h 2003"/>
              <a:gd name="T46" fmla="*/ 1547 w 1972"/>
              <a:gd name="T47" fmla="*/ 1388 h 2003"/>
              <a:gd name="T48" fmla="*/ 1813 w 1972"/>
              <a:gd name="T49" fmla="*/ 1447 h 2003"/>
              <a:gd name="T50" fmla="*/ 1907 w 1972"/>
              <a:gd name="T51" fmla="*/ 1403 h 2003"/>
              <a:gd name="T52" fmla="*/ 1907 w 1972"/>
              <a:gd name="T53" fmla="*/ 1186 h 2003"/>
              <a:gd name="T54" fmla="*/ 1665 w 1972"/>
              <a:gd name="T55" fmla="*/ 1061 h 2003"/>
              <a:gd name="T56" fmla="*/ 1667 w 1972"/>
              <a:gd name="T57" fmla="*/ 984 h 2003"/>
              <a:gd name="T58" fmla="*/ 1917 w 1972"/>
              <a:gd name="T59" fmla="*/ 872 h 2003"/>
              <a:gd name="T60" fmla="*/ 1965 w 1972"/>
              <a:gd name="T61" fmla="*/ 781 h 2003"/>
              <a:gd name="T62" fmla="*/ 1837 w 1972"/>
              <a:gd name="T63" fmla="*/ 607 h 2003"/>
              <a:gd name="T64" fmla="*/ 1568 w 1972"/>
              <a:gd name="T65" fmla="*/ 650 h 2003"/>
              <a:gd name="T66" fmla="*/ 1524 w 1972"/>
              <a:gd name="T67" fmla="*/ 586 h 2003"/>
              <a:gd name="T68" fmla="*/ 1659 w 1972"/>
              <a:gd name="T69" fmla="*/ 349 h 2003"/>
              <a:gd name="T70" fmla="*/ 1644 w 1972"/>
              <a:gd name="T71" fmla="*/ 246 h 2003"/>
              <a:gd name="T72" fmla="*/ 1437 w 1972"/>
              <a:gd name="T73" fmla="*/ 182 h 2003"/>
              <a:gd name="T74" fmla="*/ 1246 w 1972"/>
              <a:gd name="T75" fmla="*/ 376 h 2003"/>
              <a:gd name="T76" fmla="*/ 1222 w 1972"/>
              <a:gd name="T77" fmla="*/ 367 h 2003"/>
              <a:gd name="T78" fmla="*/ 1210 w 1972"/>
              <a:gd name="T79" fmla="*/ 94 h 2003"/>
              <a:gd name="T80" fmla="*/ 1013 w 1972"/>
              <a:gd name="T81" fmla="*/ 4 h 2003"/>
              <a:gd name="T82" fmla="*/ 914 w 1972"/>
              <a:gd name="T83" fmla="*/ 294 h 2003"/>
              <a:gd name="T84" fmla="*/ 799 w 1972"/>
              <a:gd name="T85" fmla="*/ 355 h 2003"/>
              <a:gd name="T86" fmla="*/ 628 w 1972"/>
              <a:gd name="T87" fmla="*/ 143 h 2003"/>
              <a:gd name="T88" fmla="*/ 415 w 1972"/>
              <a:gd name="T89" fmla="*/ 187 h 2003"/>
              <a:gd name="T90" fmla="*/ 509 w 1972"/>
              <a:gd name="T91" fmla="*/ 479 h 2003"/>
              <a:gd name="T92" fmla="*/ 502 w 1972"/>
              <a:gd name="T93" fmla="*/ 537 h 2003"/>
              <a:gd name="T94" fmla="*/ 396 w 1972"/>
              <a:gd name="T95" fmla="*/ 611 h 2003"/>
              <a:gd name="T96" fmla="*/ 132 w 1972"/>
              <a:gd name="T97" fmla="*/ 527 h 2003"/>
              <a:gd name="T98" fmla="*/ 43 w 1972"/>
              <a:gd name="T99" fmla="*/ 688 h 2003"/>
              <a:gd name="T100" fmla="*/ 292 w 1972"/>
              <a:gd name="T101" fmla="*/ 868 h 2003"/>
              <a:gd name="T102" fmla="*/ 321 w 1972"/>
              <a:gd name="T103" fmla="*/ 918 h 2003"/>
              <a:gd name="T104" fmla="*/ 316 w 1972"/>
              <a:gd name="T105" fmla="*/ 996 h 2003"/>
              <a:gd name="T106" fmla="*/ 63 w 1972"/>
              <a:gd name="T107" fmla="*/ 1097 h 2003"/>
              <a:gd name="T108" fmla="*/ 10 w 1972"/>
              <a:gd name="T109" fmla="*/ 1186 h 2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72" h="2003">
                <a:moveTo>
                  <a:pt x="466" y="958"/>
                </a:moveTo>
                <a:lnTo>
                  <a:pt x="466" y="958"/>
                </a:lnTo>
                <a:cubicBezTo>
                  <a:pt x="492" y="666"/>
                  <a:pt x="749" y="449"/>
                  <a:pt x="1041" y="475"/>
                </a:cubicBezTo>
                <a:lnTo>
                  <a:pt x="1041" y="475"/>
                </a:lnTo>
                <a:cubicBezTo>
                  <a:pt x="1333" y="500"/>
                  <a:pt x="1550" y="758"/>
                  <a:pt x="1525" y="1050"/>
                </a:cubicBezTo>
                <a:lnTo>
                  <a:pt x="1525" y="1050"/>
                </a:lnTo>
                <a:cubicBezTo>
                  <a:pt x="1499" y="1341"/>
                  <a:pt x="1241" y="1558"/>
                  <a:pt x="949" y="1533"/>
                </a:cubicBezTo>
                <a:lnTo>
                  <a:pt x="949" y="1533"/>
                </a:lnTo>
                <a:cubicBezTo>
                  <a:pt x="657" y="1508"/>
                  <a:pt x="441" y="1250"/>
                  <a:pt x="466" y="958"/>
                </a:cubicBezTo>
                <a:close/>
                <a:moveTo>
                  <a:pt x="10" y="1186"/>
                </a:moveTo>
                <a:lnTo>
                  <a:pt x="42" y="1313"/>
                </a:lnTo>
                <a:lnTo>
                  <a:pt x="42" y="1313"/>
                </a:lnTo>
                <a:cubicBezTo>
                  <a:pt x="52" y="1352"/>
                  <a:pt x="92" y="1376"/>
                  <a:pt x="132" y="1366"/>
                </a:cubicBezTo>
                <a:lnTo>
                  <a:pt x="349" y="1310"/>
                </a:lnTo>
                <a:lnTo>
                  <a:pt x="349" y="1310"/>
                </a:lnTo>
                <a:cubicBezTo>
                  <a:pt x="370" y="1305"/>
                  <a:pt x="392" y="1314"/>
                  <a:pt x="402" y="1333"/>
                </a:cubicBezTo>
                <a:lnTo>
                  <a:pt x="402" y="1333"/>
                </a:lnTo>
                <a:cubicBezTo>
                  <a:pt x="414" y="1355"/>
                  <a:pt x="429" y="1377"/>
                  <a:pt x="444" y="1398"/>
                </a:cubicBezTo>
                <a:lnTo>
                  <a:pt x="444" y="1398"/>
                </a:lnTo>
                <a:cubicBezTo>
                  <a:pt x="457" y="1416"/>
                  <a:pt x="456" y="1439"/>
                  <a:pt x="443" y="1456"/>
                </a:cubicBezTo>
                <a:lnTo>
                  <a:pt x="300" y="1630"/>
                </a:lnTo>
                <a:lnTo>
                  <a:pt x="300" y="1630"/>
                </a:lnTo>
                <a:cubicBezTo>
                  <a:pt x="288" y="1645"/>
                  <a:pt x="282" y="1664"/>
                  <a:pt x="284" y="1684"/>
                </a:cubicBezTo>
                <a:lnTo>
                  <a:pt x="284" y="1684"/>
                </a:lnTo>
                <a:cubicBezTo>
                  <a:pt x="286" y="1703"/>
                  <a:pt x="296" y="1721"/>
                  <a:pt x="311" y="1733"/>
                </a:cubicBezTo>
                <a:lnTo>
                  <a:pt x="412" y="1816"/>
                </a:lnTo>
                <a:lnTo>
                  <a:pt x="412" y="1816"/>
                </a:lnTo>
                <a:cubicBezTo>
                  <a:pt x="427" y="1828"/>
                  <a:pt x="447" y="1834"/>
                  <a:pt x="466" y="1832"/>
                </a:cubicBezTo>
                <a:lnTo>
                  <a:pt x="466" y="1832"/>
                </a:lnTo>
                <a:cubicBezTo>
                  <a:pt x="486" y="1830"/>
                  <a:pt x="503" y="1821"/>
                  <a:pt x="516" y="1806"/>
                </a:cubicBezTo>
                <a:lnTo>
                  <a:pt x="657" y="1632"/>
                </a:lnTo>
                <a:lnTo>
                  <a:pt x="657" y="1632"/>
                </a:lnTo>
                <a:cubicBezTo>
                  <a:pt x="671" y="1615"/>
                  <a:pt x="694" y="1610"/>
                  <a:pt x="714" y="1618"/>
                </a:cubicBezTo>
                <a:lnTo>
                  <a:pt x="714" y="1618"/>
                </a:lnTo>
                <a:cubicBezTo>
                  <a:pt x="737" y="1629"/>
                  <a:pt x="761" y="1639"/>
                  <a:pt x="786" y="1646"/>
                </a:cubicBezTo>
                <a:lnTo>
                  <a:pt x="786" y="1646"/>
                </a:lnTo>
                <a:cubicBezTo>
                  <a:pt x="807" y="1653"/>
                  <a:pt x="820" y="1672"/>
                  <a:pt x="820" y="1694"/>
                </a:cubicBezTo>
                <a:lnTo>
                  <a:pt x="809" y="1918"/>
                </a:lnTo>
                <a:lnTo>
                  <a:pt x="809" y="1918"/>
                </a:lnTo>
                <a:cubicBezTo>
                  <a:pt x="807" y="1938"/>
                  <a:pt x="815" y="1956"/>
                  <a:pt x="827" y="1971"/>
                </a:cubicBezTo>
                <a:lnTo>
                  <a:pt x="827" y="1971"/>
                </a:lnTo>
                <a:cubicBezTo>
                  <a:pt x="841" y="1985"/>
                  <a:pt x="859" y="1994"/>
                  <a:pt x="878" y="1995"/>
                </a:cubicBezTo>
                <a:lnTo>
                  <a:pt x="1009" y="2001"/>
                </a:lnTo>
                <a:lnTo>
                  <a:pt x="1009" y="2001"/>
                </a:lnTo>
                <a:cubicBezTo>
                  <a:pt x="1028" y="2002"/>
                  <a:pt x="1047" y="1995"/>
                  <a:pt x="1062" y="1982"/>
                </a:cubicBezTo>
                <a:lnTo>
                  <a:pt x="1062" y="1982"/>
                </a:lnTo>
                <a:cubicBezTo>
                  <a:pt x="1076" y="1969"/>
                  <a:pt x="1085" y="1951"/>
                  <a:pt x="1085" y="1932"/>
                </a:cubicBezTo>
                <a:lnTo>
                  <a:pt x="1097" y="1707"/>
                </a:lnTo>
                <a:lnTo>
                  <a:pt x="1097" y="1707"/>
                </a:lnTo>
                <a:cubicBezTo>
                  <a:pt x="1098" y="1686"/>
                  <a:pt x="1113" y="1668"/>
                  <a:pt x="1134" y="1663"/>
                </a:cubicBezTo>
                <a:lnTo>
                  <a:pt x="1134" y="1663"/>
                </a:lnTo>
                <a:cubicBezTo>
                  <a:pt x="1159" y="1657"/>
                  <a:pt x="1184" y="1651"/>
                  <a:pt x="1209" y="1642"/>
                </a:cubicBezTo>
                <a:lnTo>
                  <a:pt x="1209" y="1642"/>
                </a:lnTo>
                <a:cubicBezTo>
                  <a:pt x="1215" y="1640"/>
                  <a:pt x="1222" y="1640"/>
                  <a:pt x="1228" y="1640"/>
                </a:cubicBezTo>
                <a:lnTo>
                  <a:pt x="1228" y="1640"/>
                </a:lnTo>
                <a:cubicBezTo>
                  <a:pt x="1242" y="1641"/>
                  <a:pt x="1256" y="1649"/>
                  <a:pt x="1263" y="1661"/>
                </a:cubicBezTo>
                <a:lnTo>
                  <a:pt x="1388" y="1848"/>
                </a:lnTo>
                <a:lnTo>
                  <a:pt x="1388" y="1848"/>
                </a:lnTo>
                <a:cubicBezTo>
                  <a:pt x="1399" y="1864"/>
                  <a:pt x="1416" y="1875"/>
                  <a:pt x="1435" y="1879"/>
                </a:cubicBezTo>
                <a:lnTo>
                  <a:pt x="1435" y="1879"/>
                </a:lnTo>
                <a:cubicBezTo>
                  <a:pt x="1454" y="1882"/>
                  <a:pt x="1474" y="1879"/>
                  <a:pt x="1490" y="1869"/>
                </a:cubicBezTo>
                <a:lnTo>
                  <a:pt x="1599" y="1796"/>
                </a:lnTo>
                <a:lnTo>
                  <a:pt x="1599" y="1796"/>
                </a:lnTo>
                <a:cubicBezTo>
                  <a:pt x="1614" y="1785"/>
                  <a:pt x="1626" y="1768"/>
                  <a:pt x="1630" y="1749"/>
                </a:cubicBezTo>
                <a:lnTo>
                  <a:pt x="1630" y="1749"/>
                </a:lnTo>
                <a:cubicBezTo>
                  <a:pt x="1634" y="1730"/>
                  <a:pt x="1630" y="1710"/>
                  <a:pt x="1619" y="1694"/>
                </a:cubicBezTo>
                <a:lnTo>
                  <a:pt x="1495" y="1507"/>
                </a:lnTo>
                <a:lnTo>
                  <a:pt x="1495" y="1507"/>
                </a:lnTo>
                <a:cubicBezTo>
                  <a:pt x="1482" y="1489"/>
                  <a:pt x="1484" y="1466"/>
                  <a:pt x="1498" y="1450"/>
                </a:cubicBezTo>
                <a:lnTo>
                  <a:pt x="1498" y="1450"/>
                </a:lnTo>
                <a:cubicBezTo>
                  <a:pt x="1515" y="1430"/>
                  <a:pt x="1532" y="1409"/>
                  <a:pt x="1547" y="1388"/>
                </a:cubicBezTo>
                <a:lnTo>
                  <a:pt x="1547" y="1388"/>
                </a:lnTo>
                <a:cubicBezTo>
                  <a:pt x="1559" y="1371"/>
                  <a:pt x="1581" y="1363"/>
                  <a:pt x="1602" y="1371"/>
                </a:cubicBezTo>
                <a:lnTo>
                  <a:pt x="1813" y="1447"/>
                </a:lnTo>
                <a:lnTo>
                  <a:pt x="1813" y="1447"/>
                </a:lnTo>
                <a:cubicBezTo>
                  <a:pt x="1831" y="1454"/>
                  <a:pt x="1851" y="1453"/>
                  <a:pt x="1869" y="1445"/>
                </a:cubicBezTo>
                <a:lnTo>
                  <a:pt x="1869" y="1445"/>
                </a:lnTo>
                <a:cubicBezTo>
                  <a:pt x="1887" y="1436"/>
                  <a:pt x="1900" y="1421"/>
                  <a:pt x="1907" y="1403"/>
                </a:cubicBezTo>
                <a:lnTo>
                  <a:pt x="1951" y="1280"/>
                </a:lnTo>
                <a:lnTo>
                  <a:pt x="1951" y="1280"/>
                </a:lnTo>
                <a:cubicBezTo>
                  <a:pt x="1965" y="1242"/>
                  <a:pt x="1945" y="1200"/>
                  <a:pt x="1907" y="1186"/>
                </a:cubicBezTo>
                <a:lnTo>
                  <a:pt x="1696" y="1110"/>
                </a:lnTo>
                <a:lnTo>
                  <a:pt x="1696" y="1110"/>
                </a:lnTo>
                <a:cubicBezTo>
                  <a:pt x="1676" y="1102"/>
                  <a:pt x="1663" y="1083"/>
                  <a:pt x="1665" y="1061"/>
                </a:cubicBezTo>
                <a:lnTo>
                  <a:pt x="1665" y="1061"/>
                </a:lnTo>
                <a:cubicBezTo>
                  <a:pt x="1667" y="1035"/>
                  <a:pt x="1668" y="1009"/>
                  <a:pt x="1667" y="984"/>
                </a:cubicBezTo>
                <a:lnTo>
                  <a:pt x="1667" y="984"/>
                </a:lnTo>
                <a:cubicBezTo>
                  <a:pt x="1666" y="962"/>
                  <a:pt x="1681" y="943"/>
                  <a:pt x="1701" y="937"/>
                </a:cubicBezTo>
                <a:lnTo>
                  <a:pt x="1917" y="872"/>
                </a:lnTo>
                <a:lnTo>
                  <a:pt x="1917" y="872"/>
                </a:lnTo>
                <a:cubicBezTo>
                  <a:pt x="1935" y="867"/>
                  <a:pt x="1950" y="854"/>
                  <a:pt x="1960" y="837"/>
                </a:cubicBezTo>
                <a:lnTo>
                  <a:pt x="1960" y="837"/>
                </a:lnTo>
                <a:cubicBezTo>
                  <a:pt x="1969" y="820"/>
                  <a:pt x="1971" y="800"/>
                  <a:pt x="1965" y="781"/>
                </a:cubicBezTo>
                <a:lnTo>
                  <a:pt x="1929" y="656"/>
                </a:lnTo>
                <a:lnTo>
                  <a:pt x="1929" y="656"/>
                </a:lnTo>
                <a:cubicBezTo>
                  <a:pt x="1917" y="617"/>
                  <a:pt x="1876" y="595"/>
                  <a:pt x="1837" y="607"/>
                </a:cubicBezTo>
                <a:lnTo>
                  <a:pt x="1622" y="670"/>
                </a:lnTo>
                <a:lnTo>
                  <a:pt x="1622" y="670"/>
                </a:lnTo>
                <a:cubicBezTo>
                  <a:pt x="1602" y="677"/>
                  <a:pt x="1579" y="668"/>
                  <a:pt x="1568" y="650"/>
                </a:cubicBezTo>
                <a:lnTo>
                  <a:pt x="1568" y="650"/>
                </a:lnTo>
                <a:cubicBezTo>
                  <a:pt x="1555" y="628"/>
                  <a:pt x="1540" y="606"/>
                  <a:pt x="1524" y="586"/>
                </a:cubicBezTo>
                <a:lnTo>
                  <a:pt x="1524" y="586"/>
                </a:lnTo>
                <a:cubicBezTo>
                  <a:pt x="1510" y="569"/>
                  <a:pt x="1510" y="545"/>
                  <a:pt x="1523" y="528"/>
                </a:cubicBezTo>
                <a:lnTo>
                  <a:pt x="1659" y="349"/>
                </a:lnTo>
                <a:lnTo>
                  <a:pt x="1659" y="349"/>
                </a:lnTo>
                <a:cubicBezTo>
                  <a:pt x="1670" y="333"/>
                  <a:pt x="1675" y="314"/>
                  <a:pt x="1673" y="294"/>
                </a:cubicBezTo>
                <a:lnTo>
                  <a:pt x="1673" y="294"/>
                </a:lnTo>
                <a:cubicBezTo>
                  <a:pt x="1670" y="275"/>
                  <a:pt x="1660" y="258"/>
                  <a:pt x="1644" y="246"/>
                </a:cubicBezTo>
                <a:lnTo>
                  <a:pt x="1540" y="167"/>
                </a:lnTo>
                <a:lnTo>
                  <a:pt x="1540" y="167"/>
                </a:lnTo>
                <a:cubicBezTo>
                  <a:pt x="1508" y="143"/>
                  <a:pt x="1461" y="150"/>
                  <a:pt x="1437" y="182"/>
                </a:cubicBezTo>
                <a:lnTo>
                  <a:pt x="1302" y="361"/>
                </a:lnTo>
                <a:lnTo>
                  <a:pt x="1302" y="361"/>
                </a:lnTo>
                <a:cubicBezTo>
                  <a:pt x="1289" y="378"/>
                  <a:pt x="1266" y="384"/>
                  <a:pt x="1246" y="376"/>
                </a:cubicBezTo>
                <a:lnTo>
                  <a:pt x="1246" y="376"/>
                </a:lnTo>
                <a:cubicBezTo>
                  <a:pt x="1238" y="373"/>
                  <a:pt x="1230" y="370"/>
                  <a:pt x="1222" y="367"/>
                </a:cubicBezTo>
                <a:lnTo>
                  <a:pt x="1222" y="367"/>
                </a:lnTo>
                <a:cubicBezTo>
                  <a:pt x="1201" y="360"/>
                  <a:pt x="1188" y="340"/>
                  <a:pt x="1190" y="318"/>
                </a:cubicBezTo>
                <a:lnTo>
                  <a:pt x="1210" y="94"/>
                </a:lnTo>
                <a:lnTo>
                  <a:pt x="1210" y="94"/>
                </a:lnTo>
                <a:cubicBezTo>
                  <a:pt x="1213" y="54"/>
                  <a:pt x="1183" y="19"/>
                  <a:pt x="1143" y="15"/>
                </a:cubicBezTo>
                <a:lnTo>
                  <a:pt x="1013" y="4"/>
                </a:lnTo>
                <a:lnTo>
                  <a:pt x="1013" y="4"/>
                </a:lnTo>
                <a:cubicBezTo>
                  <a:pt x="972" y="0"/>
                  <a:pt x="937" y="30"/>
                  <a:pt x="933" y="71"/>
                </a:cubicBezTo>
                <a:lnTo>
                  <a:pt x="914" y="294"/>
                </a:lnTo>
                <a:lnTo>
                  <a:pt x="914" y="294"/>
                </a:lnTo>
                <a:cubicBezTo>
                  <a:pt x="912" y="316"/>
                  <a:pt x="896" y="333"/>
                  <a:pt x="874" y="336"/>
                </a:cubicBezTo>
                <a:lnTo>
                  <a:pt x="874" y="336"/>
                </a:lnTo>
                <a:cubicBezTo>
                  <a:pt x="849" y="341"/>
                  <a:pt x="824" y="347"/>
                  <a:pt x="799" y="355"/>
                </a:cubicBezTo>
                <a:lnTo>
                  <a:pt x="799" y="355"/>
                </a:lnTo>
                <a:cubicBezTo>
                  <a:pt x="779" y="361"/>
                  <a:pt x="757" y="352"/>
                  <a:pt x="745" y="334"/>
                </a:cubicBezTo>
                <a:lnTo>
                  <a:pt x="628" y="143"/>
                </a:lnTo>
                <a:lnTo>
                  <a:pt x="628" y="143"/>
                </a:lnTo>
                <a:cubicBezTo>
                  <a:pt x="607" y="108"/>
                  <a:pt x="561" y="97"/>
                  <a:pt x="527" y="118"/>
                </a:cubicBezTo>
                <a:lnTo>
                  <a:pt x="415" y="187"/>
                </a:lnTo>
                <a:lnTo>
                  <a:pt x="415" y="187"/>
                </a:lnTo>
                <a:cubicBezTo>
                  <a:pt x="381" y="208"/>
                  <a:pt x="370" y="253"/>
                  <a:pt x="391" y="287"/>
                </a:cubicBezTo>
                <a:lnTo>
                  <a:pt x="509" y="479"/>
                </a:lnTo>
                <a:lnTo>
                  <a:pt x="509" y="479"/>
                </a:lnTo>
                <a:cubicBezTo>
                  <a:pt x="520" y="497"/>
                  <a:pt x="517" y="521"/>
                  <a:pt x="502" y="537"/>
                </a:cubicBezTo>
                <a:lnTo>
                  <a:pt x="502" y="537"/>
                </a:lnTo>
                <a:cubicBezTo>
                  <a:pt x="484" y="555"/>
                  <a:pt x="468" y="575"/>
                  <a:pt x="452" y="596"/>
                </a:cubicBezTo>
                <a:lnTo>
                  <a:pt x="452" y="596"/>
                </a:lnTo>
                <a:cubicBezTo>
                  <a:pt x="439" y="613"/>
                  <a:pt x="416" y="619"/>
                  <a:pt x="396" y="611"/>
                </a:cubicBezTo>
                <a:lnTo>
                  <a:pt x="188" y="527"/>
                </a:lnTo>
                <a:lnTo>
                  <a:pt x="188" y="527"/>
                </a:lnTo>
                <a:cubicBezTo>
                  <a:pt x="170" y="519"/>
                  <a:pt x="150" y="519"/>
                  <a:pt x="132" y="527"/>
                </a:cubicBezTo>
                <a:lnTo>
                  <a:pt x="132" y="527"/>
                </a:lnTo>
                <a:cubicBezTo>
                  <a:pt x="114" y="535"/>
                  <a:pt x="100" y="549"/>
                  <a:pt x="93" y="567"/>
                </a:cubicBezTo>
                <a:lnTo>
                  <a:pt x="43" y="688"/>
                </a:lnTo>
                <a:lnTo>
                  <a:pt x="43" y="688"/>
                </a:lnTo>
                <a:cubicBezTo>
                  <a:pt x="28" y="726"/>
                  <a:pt x="46" y="768"/>
                  <a:pt x="84" y="784"/>
                </a:cubicBezTo>
                <a:lnTo>
                  <a:pt x="292" y="868"/>
                </a:lnTo>
                <a:lnTo>
                  <a:pt x="292" y="868"/>
                </a:lnTo>
                <a:cubicBezTo>
                  <a:pt x="312" y="876"/>
                  <a:pt x="324" y="897"/>
                  <a:pt x="321" y="918"/>
                </a:cubicBezTo>
                <a:lnTo>
                  <a:pt x="321" y="918"/>
                </a:lnTo>
                <a:cubicBezTo>
                  <a:pt x="321" y="927"/>
                  <a:pt x="319" y="935"/>
                  <a:pt x="319" y="944"/>
                </a:cubicBezTo>
                <a:lnTo>
                  <a:pt x="319" y="944"/>
                </a:lnTo>
                <a:cubicBezTo>
                  <a:pt x="317" y="961"/>
                  <a:pt x="316" y="978"/>
                  <a:pt x="316" y="996"/>
                </a:cubicBezTo>
                <a:lnTo>
                  <a:pt x="316" y="996"/>
                </a:lnTo>
                <a:cubicBezTo>
                  <a:pt x="316" y="1017"/>
                  <a:pt x="301" y="1036"/>
                  <a:pt x="280" y="1041"/>
                </a:cubicBezTo>
                <a:lnTo>
                  <a:pt x="63" y="1097"/>
                </a:lnTo>
                <a:lnTo>
                  <a:pt x="63" y="1097"/>
                </a:lnTo>
                <a:lnTo>
                  <a:pt x="63" y="1097"/>
                </a:lnTo>
                <a:cubicBezTo>
                  <a:pt x="24" y="1107"/>
                  <a:pt x="0" y="1147"/>
                  <a:pt x="10" y="11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512">
            <a:extLst>
              <a:ext uri="{FF2B5EF4-FFF2-40B4-BE49-F238E27FC236}">
                <a16:creationId xmlns:a16="http://schemas.microsoft.com/office/drawing/2014/main" id="{9644119A-FBF7-C943-97E8-9A5F6AEEE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7200" y="4446556"/>
            <a:ext cx="955791" cy="917338"/>
          </a:xfrm>
          <a:custGeom>
            <a:avLst/>
            <a:gdLst>
              <a:gd name="T0" fmla="*/ 109 w 768"/>
              <a:gd name="T1" fmla="*/ 427 h 738"/>
              <a:gd name="T2" fmla="*/ 107 w 768"/>
              <a:gd name="T3" fmla="*/ 244 h 738"/>
              <a:gd name="T4" fmla="*/ 115 w 768"/>
              <a:gd name="T5" fmla="*/ 241 h 738"/>
              <a:gd name="T6" fmla="*/ 118 w 768"/>
              <a:gd name="T7" fmla="*/ 232 h 738"/>
              <a:gd name="T8" fmla="*/ 238 w 768"/>
              <a:gd name="T9" fmla="*/ 107 h 738"/>
              <a:gd name="T10" fmla="*/ 312 w 768"/>
              <a:gd name="T11" fmla="*/ 133 h 738"/>
              <a:gd name="T12" fmla="*/ 328 w 768"/>
              <a:gd name="T13" fmla="*/ 129 h 738"/>
              <a:gd name="T14" fmla="*/ 494 w 768"/>
              <a:gd name="T15" fmla="*/ 21 h 738"/>
              <a:gd name="T16" fmla="*/ 674 w 768"/>
              <a:gd name="T17" fmla="*/ 236 h 738"/>
              <a:gd name="T18" fmla="*/ 682 w 768"/>
              <a:gd name="T19" fmla="*/ 248 h 738"/>
              <a:gd name="T20" fmla="*/ 657 w 768"/>
              <a:gd name="T21" fmla="*/ 427 h 738"/>
              <a:gd name="T22" fmla="*/ 697 w 768"/>
              <a:gd name="T23" fmla="*/ 231 h 738"/>
              <a:gd name="T24" fmla="*/ 698 w 768"/>
              <a:gd name="T25" fmla="*/ 210 h 738"/>
              <a:gd name="T26" fmla="*/ 315 w 768"/>
              <a:gd name="T27" fmla="*/ 109 h 738"/>
              <a:gd name="T28" fmla="*/ 238 w 768"/>
              <a:gd name="T29" fmla="*/ 85 h 738"/>
              <a:gd name="T30" fmla="*/ 0 w 768"/>
              <a:gd name="T31" fmla="*/ 335 h 738"/>
              <a:gd name="T32" fmla="*/ 316 w 768"/>
              <a:gd name="T33" fmla="*/ 448 h 738"/>
              <a:gd name="T34" fmla="*/ 198 w 768"/>
              <a:gd name="T35" fmla="*/ 517 h 738"/>
              <a:gd name="T36" fmla="*/ 159 w 768"/>
              <a:gd name="T37" fmla="*/ 528 h 738"/>
              <a:gd name="T38" fmla="*/ 180 w 768"/>
              <a:gd name="T39" fmla="*/ 549 h 738"/>
              <a:gd name="T40" fmla="*/ 316 w 768"/>
              <a:gd name="T41" fmla="*/ 608 h 738"/>
              <a:gd name="T42" fmla="*/ 112 w 768"/>
              <a:gd name="T43" fmla="*/ 597 h 738"/>
              <a:gd name="T44" fmla="*/ 91 w 768"/>
              <a:gd name="T45" fmla="*/ 618 h 738"/>
              <a:gd name="T46" fmla="*/ 130 w 768"/>
              <a:gd name="T47" fmla="*/ 629 h 738"/>
              <a:gd name="T48" fmla="*/ 203 w 768"/>
              <a:gd name="T49" fmla="*/ 697 h 738"/>
              <a:gd name="T50" fmla="*/ 214 w 768"/>
              <a:gd name="T51" fmla="*/ 737 h 738"/>
              <a:gd name="T52" fmla="*/ 235 w 768"/>
              <a:gd name="T53" fmla="*/ 715 h 738"/>
              <a:gd name="T54" fmla="*/ 326 w 768"/>
              <a:gd name="T55" fmla="*/ 629 h 738"/>
              <a:gd name="T56" fmla="*/ 337 w 768"/>
              <a:gd name="T57" fmla="*/ 448 h 738"/>
              <a:gd name="T58" fmla="*/ 406 w 768"/>
              <a:gd name="T59" fmla="*/ 697 h 738"/>
              <a:gd name="T60" fmla="*/ 417 w 768"/>
              <a:gd name="T61" fmla="*/ 737 h 738"/>
              <a:gd name="T62" fmla="*/ 438 w 768"/>
              <a:gd name="T63" fmla="*/ 715 h 738"/>
              <a:gd name="T64" fmla="*/ 514 w 768"/>
              <a:gd name="T65" fmla="*/ 651 h 738"/>
              <a:gd name="T66" fmla="*/ 531 w 768"/>
              <a:gd name="T67" fmla="*/ 661 h 738"/>
              <a:gd name="T68" fmla="*/ 531 w 768"/>
              <a:gd name="T69" fmla="*/ 618 h 738"/>
              <a:gd name="T70" fmla="*/ 428 w 768"/>
              <a:gd name="T71" fmla="*/ 630 h 738"/>
              <a:gd name="T72" fmla="*/ 550 w 768"/>
              <a:gd name="T73" fmla="*/ 563 h 738"/>
              <a:gd name="T74" fmla="*/ 590 w 768"/>
              <a:gd name="T75" fmla="*/ 553 h 738"/>
              <a:gd name="T76" fmla="*/ 569 w 768"/>
              <a:gd name="T77" fmla="*/ 531 h 738"/>
              <a:gd name="T78" fmla="*/ 428 w 768"/>
              <a:gd name="T79" fmla="*/ 448 h 738"/>
              <a:gd name="T80" fmla="*/ 655 w 768"/>
              <a:gd name="T81" fmla="*/ 555 h 738"/>
              <a:gd name="T82" fmla="*/ 666 w 768"/>
              <a:gd name="T83" fmla="*/ 595 h 738"/>
              <a:gd name="T84" fmla="*/ 687 w 768"/>
              <a:gd name="T85" fmla="*/ 574 h 738"/>
              <a:gd name="T86" fmla="*/ 676 w 768"/>
              <a:gd name="T87" fmla="*/ 446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68" h="738">
                <a:moveTo>
                  <a:pt x="657" y="427"/>
                </a:moveTo>
                <a:lnTo>
                  <a:pt x="109" y="427"/>
                </a:lnTo>
                <a:lnTo>
                  <a:pt x="109" y="427"/>
                </a:lnTo>
                <a:cubicBezTo>
                  <a:pt x="60" y="427"/>
                  <a:pt x="21" y="386"/>
                  <a:pt x="21" y="335"/>
                </a:cubicBezTo>
                <a:lnTo>
                  <a:pt x="21" y="335"/>
                </a:lnTo>
                <a:cubicBezTo>
                  <a:pt x="21" y="287"/>
                  <a:pt x="60" y="246"/>
                  <a:pt x="107" y="244"/>
                </a:cubicBezTo>
                <a:lnTo>
                  <a:pt x="107" y="244"/>
                </a:lnTo>
                <a:cubicBezTo>
                  <a:pt x="110" y="244"/>
                  <a:pt x="113" y="243"/>
                  <a:pt x="115" y="241"/>
                </a:cubicBezTo>
                <a:lnTo>
                  <a:pt x="115" y="241"/>
                </a:lnTo>
                <a:cubicBezTo>
                  <a:pt x="117" y="240"/>
                  <a:pt x="118" y="236"/>
                  <a:pt x="118" y="234"/>
                </a:cubicBezTo>
                <a:lnTo>
                  <a:pt x="118" y="234"/>
                </a:lnTo>
                <a:cubicBezTo>
                  <a:pt x="118" y="233"/>
                  <a:pt x="118" y="233"/>
                  <a:pt x="118" y="232"/>
                </a:cubicBezTo>
                <a:lnTo>
                  <a:pt x="118" y="231"/>
                </a:lnTo>
                <a:lnTo>
                  <a:pt x="118" y="231"/>
                </a:lnTo>
                <a:cubicBezTo>
                  <a:pt x="118" y="162"/>
                  <a:pt x="172" y="107"/>
                  <a:pt x="238" y="107"/>
                </a:cubicBezTo>
                <a:lnTo>
                  <a:pt x="238" y="107"/>
                </a:lnTo>
                <a:cubicBezTo>
                  <a:pt x="265" y="107"/>
                  <a:pt x="291" y="115"/>
                  <a:pt x="312" y="133"/>
                </a:cubicBezTo>
                <a:lnTo>
                  <a:pt x="312" y="133"/>
                </a:lnTo>
                <a:cubicBezTo>
                  <a:pt x="315" y="135"/>
                  <a:pt x="318" y="136"/>
                  <a:pt x="321" y="135"/>
                </a:cubicBezTo>
                <a:lnTo>
                  <a:pt x="321" y="135"/>
                </a:lnTo>
                <a:cubicBezTo>
                  <a:pt x="325" y="134"/>
                  <a:pt x="327" y="132"/>
                  <a:pt x="328" y="129"/>
                </a:cubicBezTo>
                <a:lnTo>
                  <a:pt x="328" y="129"/>
                </a:lnTo>
                <a:cubicBezTo>
                  <a:pt x="359" y="63"/>
                  <a:pt x="424" y="21"/>
                  <a:pt x="494" y="21"/>
                </a:cubicBezTo>
                <a:lnTo>
                  <a:pt x="494" y="21"/>
                </a:lnTo>
                <a:cubicBezTo>
                  <a:pt x="594" y="21"/>
                  <a:pt x="676" y="105"/>
                  <a:pt x="676" y="210"/>
                </a:cubicBezTo>
                <a:lnTo>
                  <a:pt x="676" y="210"/>
                </a:lnTo>
                <a:cubicBezTo>
                  <a:pt x="676" y="219"/>
                  <a:pt x="676" y="228"/>
                  <a:pt x="674" y="236"/>
                </a:cubicBezTo>
                <a:lnTo>
                  <a:pt x="674" y="236"/>
                </a:lnTo>
                <a:cubicBezTo>
                  <a:pt x="674" y="242"/>
                  <a:pt x="677" y="247"/>
                  <a:pt x="682" y="248"/>
                </a:cubicBezTo>
                <a:lnTo>
                  <a:pt x="682" y="248"/>
                </a:lnTo>
                <a:cubicBezTo>
                  <a:pt x="720" y="260"/>
                  <a:pt x="745" y="295"/>
                  <a:pt x="745" y="335"/>
                </a:cubicBezTo>
                <a:lnTo>
                  <a:pt x="745" y="335"/>
                </a:lnTo>
                <a:cubicBezTo>
                  <a:pt x="745" y="386"/>
                  <a:pt x="706" y="427"/>
                  <a:pt x="657" y="427"/>
                </a:cubicBezTo>
                <a:close/>
                <a:moveTo>
                  <a:pt x="767" y="335"/>
                </a:moveTo>
                <a:lnTo>
                  <a:pt x="767" y="335"/>
                </a:lnTo>
                <a:cubicBezTo>
                  <a:pt x="767" y="289"/>
                  <a:pt x="738" y="247"/>
                  <a:pt x="697" y="231"/>
                </a:cubicBezTo>
                <a:lnTo>
                  <a:pt x="697" y="231"/>
                </a:lnTo>
                <a:cubicBezTo>
                  <a:pt x="697" y="224"/>
                  <a:pt x="698" y="217"/>
                  <a:pt x="698" y="210"/>
                </a:cubicBezTo>
                <a:lnTo>
                  <a:pt x="698" y="210"/>
                </a:lnTo>
                <a:cubicBezTo>
                  <a:pt x="698" y="94"/>
                  <a:pt x="606" y="0"/>
                  <a:pt x="494" y="0"/>
                </a:cubicBezTo>
                <a:lnTo>
                  <a:pt x="494" y="0"/>
                </a:lnTo>
                <a:cubicBezTo>
                  <a:pt x="419" y="0"/>
                  <a:pt x="351" y="42"/>
                  <a:pt x="315" y="109"/>
                </a:cubicBezTo>
                <a:lnTo>
                  <a:pt x="315" y="109"/>
                </a:lnTo>
                <a:cubicBezTo>
                  <a:pt x="292" y="93"/>
                  <a:pt x="266" y="85"/>
                  <a:pt x="238" y="85"/>
                </a:cubicBezTo>
                <a:lnTo>
                  <a:pt x="238" y="85"/>
                </a:lnTo>
                <a:cubicBezTo>
                  <a:pt x="163" y="85"/>
                  <a:pt x="100" y="147"/>
                  <a:pt x="96" y="224"/>
                </a:cubicBezTo>
                <a:lnTo>
                  <a:pt x="96" y="224"/>
                </a:lnTo>
                <a:cubicBezTo>
                  <a:pt x="42" y="230"/>
                  <a:pt x="0" y="279"/>
                  <a:pt x="0" y="335"/>
                </a:cubicBezTo>
                <a:lnTo>
                  <a:pt x="0" y="335"/>
                </a:lnTo>
                <a:cubicBezTo>
                  <a:pt x="0" y="398"/>
                  <a:pt x="49" y="448"/>
                  <a:pt x="109" y="448"/>
                </a:cubicBezTo>
                <a:lnTo>
                  <a:pt x="316" y="448"/>
                </a:lnTo>
                <a:lnTo>
                  <a:pt x="316" y="517"/>
                </a:lnTo>
                <a:lnTo>
                  <a:pt x="198" y="517"/>
                </a:lnTo>
                <a:lnTo>
                  <a:pt x="198" y="517"/>
                </a:lnTo>
                <a:cubicBezTo>
                  <a:pt x="194" y="511"/>
                  <a:pt x="188" y="507"/>
                  <a:pt x="180" y="507"/>
                </a:cubicBezTo>
                <a:lnTo>
                  <a:pt x="180" y="507"/>
                </a:lnTo>
                <a:cubicBezTo>
                  <a:pt x="168" y="507"/>
                  <a:pt x="159" y="516"/>
                  <a:pt x="159" y="528"/>
                </a:cubicBezTo>
                <a:lnTo>
                  <a:pt x="159" y="528"/>
                </a:lnTo>
                <a:cubicBezTo>
                  <a:pt x="159" y="540"/>
                  <a:pt x="168" y="549"/>
                  <a:pt x="180" y="549"/>
                </a:cubicBezTo>
                <a:lnTo>
                  <a:pt x="180" y="549"/>
                </a:lnTo>
                <a:cubicBezTo>
                  <a:pt x="188" y="549"/>
                  <a:pt x="194" y="545"/>
                  <a:pt x="198" y="539"/>
                </a:cubicBezTo>
                <a:lnTo>
                  <a:pt x="316" y="539"/>
                </a:lnTo>
                <a:lnTo>
                  <a:pt x="316" y="608"/>
                </a:lnTo>
                <a:lnTo>
                  <a:pt x="130" y="608"/>
                </a:lnTo>
                <a:lnTo>
                  <a:pt x="130" y="608"/>
                </a:lnTo>
                <a:cubicBezTo>
                  <a:pt x="126" y="601"/>
                  <a:pt x="120" y="597"/>
                  <a:pt x="112" y="597"/>
                </a:cubicBezTo>
                <a:lnTo>
                  <a:pt x="112" y="597"/>
                </a:lnTo>
                <a:cubicBezTo>
                  <a:pt x="100" y="597"/>
                  <a:pt x="91" y="606"/>
                  <a:pt x="91" y="618"/>
                </a:cubicBezTo>
                <a:lnTo>
                  <a:pt x="91" y="618"/>
                </a:lnTo>
                <a:cubicBezTo>
                  <a:pt x="91" y="630"/>
                  <a:pt x="100" y="639"/>
                  <a:pt x="112" y="639"/>
                </a:cubicBezTo>
                <a:lnTo>
                  <a:pt x="112" y="639"/>
                </a:lnTo>
                <a:cubicBezTo>
                  <a:pt x="120" y="639"/>
                  <a:pt x="126" y="635"/>
                  <a:pt x="130" y="629"/>
                </a:cubicBezTo>
                <a:lnTo>
                  <a:pt x="203" y="629"/>
                </a:lnTo>
                <a:lnTo>
                  <a:pt x="203" y="697"/>
                </a:lnTo>
                <a:lnTo>
                  <a:pt x="203" y="697"/>
                </a:lnTo>
                <a:cubicBezTo>
                  <a:pt x="197" y="701"/>
                  <a:pt x="192" y="707"/>
                  <a:pt x="192" y="715"/>
                </a:cubicBezTo>
                <a:lnTo>
                  <a:pt x="192" y="715"/>
                </a:lnTo>
                <a:cubicBezTo>
                  <a:pt x="192" y="728"/>
                  <a:pt x="202" y="737"/>
                  <a:pt x="214" y="737"/>
                </a:cubicBezTo>
                <a:lnTo>
                  <a:pt x="214" y="737"/>
                </a:lnTo>
                <a:cubicBezTo>
                  <a:pt x="226" y="737"/>
                  <a:pt x="235" y="728"/>
                  <a:pt x="235" y="715"/>
                </a:cubicBezTo>
                <a:lnTo>
                  <a:pt x="235" y="715"/>
                </a:lnTo>
                <a:cubicBezTo>
                  <a:pt x="235" y="707"/>
                  <a:pt x="230" y="701"/>
                  <a:pt x="224" y="697"/>
                </a:cubicBezTo>
                <a:lnTo>
                  <a:pt x="224" y="629"/>
                </a:lnTo>
                <a:lnTo>
                  <a:pt x="326" y="629"/>
                </a:lnTo>
                <a:lnTo>
                  <a:pt x="326" y="629"/>
                </a:lnTo>
                <a:cubicBezTo>
                  <a:pt x="332" y="629"/>
                  <a:pt x="337" y="624"/>
                  <a:pt x="337" y="618"/>
                </a:cubicBezTo>
                <a:lnTo>
                  <a:pt x="337" y="448"/>
                </a:lnTo>
                <a:lnTo>
                  <a:pt x="406" y="448"/>
                </a:lnTo>
                <a:lnTo>
                  <a:pt x="406" y="697"/>
                </a:lnTo>
                <a:lnTo>
                  <a:pt x="406" y="697"/>
                </a:lnTo>
                <a:cubicBezTo>
                  <a:pt x="400" y="701"/>
                  <a:pt x="395" y="707"/>
                  <a:pt x="395" y="715"/>
                </a:cubicBezTo>
                <a:lnTo>
                  <a:pt x="395" y="715"/>
                </a:lnTo>
                <a:cubicBezTo>
                  <a:pt x="395" y="728"/>
                  <a:pt x="405" y="737"/>
                  <a:pt x="417" y="737"/>
                </a:cubicBezTo>
                <a:lnTo>
                  <a:pt x="417" y="737"/>
                </a:lnTo>
                <a:cubicBezTo>
                  <a:pt x="429" y="737"/>
                  <a:pt x="438" y="728"/>
                  <a:pt x="438" y="715"/>
                </a:cubicBezTo>
                <a:lnTo>
                  <a:pt x="438" y="715"/>
                </a:lnTo>
                <a:cubicBezTo>
                  <a:pt x="438" y="707"/>
                  <a:pt x="434" y="701"/>
                  <a:pt x="428" y="697"/>
                </a:cubicBezTo>
                <a:lnTo>
                  <a:pt x="428" y="651"/>
                </a:lnTo>
                <a:lnTo>
                  <a:pt x="514" y="651"/>
                </a:lnTo>
                <a:lnTo>
                  <a:pt x="514" y="651"/>
                </a:lnTo>
                <a:cubicBezTo>
                  <a:pt x="518" y="657"/>
                  <a:pt x="524" y="661"/>
                  <a:pt x="531" y="661"/>
                </a:cubicBezTo>
                <a:lnTo>
                  <a:pt x="531" y="661"/>
                </a:lnTo>
                <a:cubicBezTo>
                  <a:pt x="543" y="661"/>
                  <a:pt x="553" y="651"/>
                  <a:pt x="553" y="639"/>
                </a:cubicBezTo>
                <a:lnTo>
                  <a:pt x="553" y="639"/>
                </a:lnTo>
                <a:cubicBezTo>
                  <a:pt x="553" y="628"/>
                  <a:pt x="543" y="618"/>
                  <a:pt x="531" y="618"/>
                </a:cubicBezTo>
                <a:lnTo>
                  <a:pt x="531" y="618"/>
                </a:lnTo>
                <a:cubicBezTo>
                  <a:pt x="523" y="618"/>
                  <a:pt x="516" y="623"/>
                  <a:pt x="512" y="630"/>
                </a:cubicBezTo>
                <a:lnTo>
                  <a:pt x="428" y="630"/>
                </a:lnTo>
                <a:lnTo>
                  <a:pt x="428" y="563"/>
                </a:lnTo>
                <a:lnTo>
                  <a:pt x="550" y="563"/>
                </a:lnTo>
                <a:lnTo>
                  <a:pt x="550" y="563"/>
                </a:lnTo>
                <a:cubicBezTo>
                  <a:pt x="554" y="569"/>
                  <a:pt x="561" y="574"/>
                  <a:pt x="569" y="574"/>
                </a:cubicBezTo>
                <a:lnTo>
                  <a:pt x="569" y="574"/>
                </a:lnTo>
                <a:cubicBezTo>
                  <a:pt x="580" y="574"/>
                  <a:pt x="590" y="564"/>
                  <a:pt x="590" y="553"/>
                </a:cubicBezTo>
                <a:lnTo>
                  <a:pt x="590" y="553"/>
                </a:lnTo>
                <a:cubicBezTo>
                  <a:pt x="590" y="540"/>
                  <a:pt x="580" y="531"/>
                  <a:pt x="569" y="531"/>
                </a:cubicBezTo>
                <a:lnTo>
                  <a:pt x="569" y="531"/>
                </a:lnTo>
                <a:cubicBezTo>
                  <a:pt x="561" y="531"/>
                  <a:pt x="554" y="535"/>
                  <a:pt x="550" y="542"/>
                </a:cubicBezTo>
                <a:lnTo>
                  <a:pt x="428" y="542"/>
                </a:lnTo>
                <a:lnTo>
                  <a:pt x="428" y="448"/>
                </a:lnTo>
                <a:lnTo>
                  <a:pt x="655" y="448"/>
                </a:lnTo>
                <a:lnTo>
                  <a:pt x="655" y="555"/>
                </a:lnTo>
                <a:lnTo>
                  <a:pt x="655" y="555"/>
                </a:lnTo>
                <a:cubicBezTo>
                  <a:pt x="649" y="559"/>
                  <a:pt x="645" y="565"/>
                  <a:pt x="645" y="574"/>
                </a:cubicBezTo>
                <a:lnTo>
                  <a:pt x="645" y="574"/>
                </a:lnTo>
                <a:cubicBezTo>
                  <a:pt x="645" y="586"/>
                  <a:pt x="654" y="595"/>
                  <a:pt x="666" y="595"/>
                </a:cubicBezTo>
                <a:lnTo>
                  <a:pt x="666" y="595"/>
                </a:lnTo>
                <a:cubicBezTo>
                  <a:pt x="677" y="595"/>
                  <a:pt x="687" y="586"/>
                  <a:pt x="687" y="574"/>
                </a:cubicBezTo>
                <a:lnTo>
                  <a:pt x="687" y="574"/>
                </a:lnTo>
                <a:cubicBezTo>
                  <a:pt x="687" y="565"/>
                  <a:pt x="682" y="559"/>
                  <a:pt x="676" y="555"/>
                </a:cubicBezTo>
                <a:lnTo>
                  <a:pt x="676" y="446"/>
                </a:lnTo>
                <a:lnTo>
                  <a:pt x="676" y="446"/>
                </a:lnTo>
                <a:cubicBezTo>
                  <a:pt x="728" y="437"/>
                  <a:pt x="767" y="391"/>
                  <a:pt x="767" y="3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513">
            <a:extLst>
              <a:ext uri="{FF2B5EF4-FFF2-40B4-BE49-F238E27FC236}">
                <a16:creationId xmlns:a16="http://schemas.microsoft.com/office/drawing/2014/main" id="{9F4EC55C-7F47-3745-A485-ECA566DB3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4652" y="7154627"/>
            <a:ext cx="2455393" cy="2493842"/>
          </a:xfrm>
          <a:custGeom>
            <a:avLst/>
            <a:gdLst>
              <a:gd name="T0" fmla="*/ 1041 w 1972"/>
              <a:gd name="T1" fmla="*/ 474 h 2002"/>
              <a:gd name="T2" fmla="*/ 1525 w 1972"/>
              <a:gd name="T3" fmla="*/ 1049 h 2002"/>
              <a:gd name="T4" fmla="*/ 466 w 1972"/>
              <a:gd name="T5" fmla="*/ 958 h 2002"/>
              <a:gd name="T6" fmla="*/ 42 w 1972"/>
              <a:gd name="T7" fmla="*/ 1312 h 2002"/>
              <a:gd name="T8" fmla="*/ 349 w 1972"/>
              <a:gd name="T9" fmla="*/ 1310 h 2002"/>
              <a:gd name="T10" fmla="*/ 444 w 1972"/>
              <a:gd name="T11" fmla="*/ 1398 h 2002"/>
              <a:gd name="T12" fmla="*/ 300 w 1972"/>
              <a:gd name="T13" fmla="*/ 1630 h 2002"/>
              <a:gd name="T14" fmla="*/ 284 w 1972"/>
              <a:gd name="T15" fmla="*/ 1683 h 2002"/>
              <a:gd name="T16" fmla="*/ 412 w 1972"/>
              <a:gd name="T17" fmla="*/ 1815 h 2002"/>
              <a:gd name="T18" fmla="*/ 516 w 1972"/>
              <a:gd name="T19" fmla="*/ 1805 h 2002"/>
              <a:gd name="T20" fmla="*/ 714 w 1972"/>
              <a:gd name="T21" fmla="*/ 1618 h 2002"/>
              <a:gd name="T22" fmla="*/ 786 w 1972"/>
              <a:gd name="T23" fmla="*/ 1646 h 2002"/>
              <a:gd name="T24" fmla="*/ 809 w 1972"/>
              <a:gd name="T25" fmla="*/ 1918 h 2002"/>
              <a:gd name="T26" fmla="*/ 878 w 1972"/>
              <a:gd name="T27" fmla="*/ 1995 h 2002"/>
              <a:gd name="T28" fmla="*/ 1062 w 1972"/>
              <a:gd name="T29" fmla="*/ 1982 h 2002"/>
              <a:gd name="T30" fmla="*/ 1097 w 1972"/>
              <a:gd name="T31" fmla="*/ 1707 h 2002"/>
              <a:gd name="T32" fmla="*/ 1134 w 1972"/>
              <a:gd name="T33" fmla="*/ 1663 h 2002"/>
              <a:gd name="T34" fmla="*/ 1228 w 1972"/>
              <a:gd name="T35" fmla="*/ 1639 h 2002"/>
              <a:gd name="T36" fmla="*/ 1388 w 1972"/>
              <a:gd name="T37" fmla="*/ 1847 h 2002"/>
              <a:gd name="T38" fmla="*/ 1435 w 1972"/>
              <a:gd name="T39" fmla="*/ 1878 h 2002"/>
              <a:gd name="T40" fmla="*/ 1599 w 1972"/>
              <a:gd name="T41" fmla="*/ 1795 h 2002"/>
              <a:gd name="T42" fmla="*/ 1619 w 1972"/>
              <a:gd name="T43" fmla="*/ 1694 h 2002"/>
              <a:gd name="T44" fmla="*/ 1498 w 1972"/>
              <a:gd name="T45" fmla="*/ 1449 h 2002"/>
              <a:gd name="T46" fmla="*/ 1547 w 1972"/>
              <a:gd name="T47" fmla="*/ 1388 h 2002"/>
              <a:gd name="T48" fmla="*/ 1813 w 1972"/>
              <a:gd name="T49" fmla="*/ 1447 h 2002"/>
              <a:gd name="T50" fmla="*/ 1907 w 1972"/>
              <a:gd name="T51" fmla="*/ 1403 h 2002"/>
              <a:gd name="T52" fmla="*/ 1907 w 1972"/>
              <a:gd name="T53" fmla="*/ 1186 h 2002"/>
              <a:gd name="T54" fmla="*/ 1665 w 1972"/>
              <a:gd name="T55" fmla="*/ 1060 h 2002"/>
              <a:gd name="T56" fmla="*/ 1667 w 1972"/>
              <a:gd name="T57" fmla="*/ 983 h 2002"/>
              <a:gd name="T58" fmla="*/ 1917 w 1972"/>
              <a:gd name="T59" fmla="*/ 872 h 2002"/>
              <a:gd name="T60" fmla="*/ 1965 w 1972"/>
              <a:gd name="T61" fmla="*/ 781 h 2002"/>
              <a:gd name="T62" fmla="*/ 1837 w 1972"/>
              <a:gd name="T63" fmla="*/ 607 h 2002"/>
              <a:gd name="T64" fmla="*/ 1568 w 1972"/>
              <a:gd name="T65" fmla="*/ 649 h 2002"/>
              <a:gd name="T66" fmla="*/ 1524 w 1972"/>
              <a:gd name="T67" fmla="*/ 586 h 2002"/>
              <a:gd name="T68" fmla="*/ 1659 w 1972"/>
              <a:gd name="T69" fmla="*/ 348 h 2002"/>
              <a:gd name="T70" fmla="*/ 1644 w 1972"/>
              <a:gd name="T71" fmla="*/ 246 h 2002"/>
              <a:gd name="T72" fmla="*/ 1437 w 1972"/>
              <a:gd name="T73" fmla="*/ 182 h 2002"/>
              <a:gd name="T74" fmla="*/ 1246 w 1972"/>
              <a:gd name="T75" fmla="*/ 376 h 2002"/>
              <a:gd name="T76" fmla="*/ 1222 w 1972"/>
              <a:gd name="T77" fmla="*/ 367 h 2002"/>
              <a:gd name="T78" fmla="*/ 1210 w 1972"/>
              <a:gd name="T79" fmla="*/ 94 h 2002"/>
              <a:gd name="T80" fmla="*/ 1013 w 1972"/>
              <a:gd name="T81" fmla="*/ 4 h 2002"/>
              <a:gd name="T82" fmla="*/ 914 w 1972"/>
              <a:gd name="T83" fmla="*/ 294 h 2002"/>
              <a:gd name="T84" fmla="*/ 799 w 1972"/>
              <a:gd name="T85" fmla="*/ 355 h 2002"/>
              <a:gd name="T86" fmla="*/ 628 w 1972"/>
              <a:gd name="T87" fmla="*/ 142 h 2002"/>
              <a:gd name="T88" fmla="*/ 415 w 1972"/>
              <a:gd name="T89" fmla="*/ 186 h 2002"/>
              <a:gd name="T90" fmla="*/ 509 w 1972"/>
              <a:gd name="T91" fmla="*/ 479 h 2002"/>
              <a:gd name="T92" fmla="*/ 502 w 1972"/>
              <a:gd name="T93" fmla="*/ 536 h 2002"/>
              <a:gd name="T94" fmla="*/ 396 w 1972"/>
              <a:gd name="T95" fmla="*/ 611 h 2002"/>
              <a:gd name="T96" fmla="*/ 132 w 1972"/>
              <a:gd name="T97" fmla="*/ 527 h 2002"/>
              <a:gd name="T98" fmla="*/ 43 w 1972"/>
              <a:gd name="T99" fmla="*/ 688 h 2002"/>
              <a:gd name="T100" fmla="*/ 292 w 1972"/>
              <a:gd name="T101" fmla="*/ 867 h 2002"/>
              <a:gd name="T102" fmla="*/ 321 w 1972"/>
              <a:gd name="T103" fmla="*/ 918 h 2002"/>
              <a:gd name="T104" fmla="*/ 316 w 1972"/>
              <a:gd name="T105" fmla="*/ 995 h 2002"/>
              <a:gd name="T106" fmla="*/ 63 w 1972"/>
              <a:gd name="T107" fmla="*/ 1096 h 2002"/>
              <a:gd name="T108" fmla="*/ 10 w 1972"/>
              <a:gd name="T109" fmla="*/ 1186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72" h="2002">
                <a:moveTo>
                  <a:pt x="466" y="958"/>
                </a:moveTo>
                <a:lnTo>
                  <a:pt x="466" y="958"/>
                </a:lnTo>
                <a:cubicBezTo>
                  <a:pt x="492" y="666"/>
                  <a:pt x="749" y="449"/>
                  <a:pt x="1041" y="474"/>
                </a:cubicBezTo>
                <a:lnTo>
                  <a:pt x="1041" y="474"/>
                </a:lnTo>
                <a:cubicBezTo>
                  <a:pt x="1333" y="499"/>
                  <a:pt x="1550" y="757"/>
                  <a:pt x="1525" y="1049"/>
                </a:cubicBezTo>
                <a:lnTo>
                  <a:pt x="1525" y="1049"/>
                </a:lnTo>
                <a:cubicBezTo>
                  <a:pt x="1499" y="1341"/>
                  <a:pt x="1241" y="1557"/>
                  <a:pt x="949" y="1532"/>
                </a:cubicBezTo>
                <a:lnTo>
                  <a:pt x="949" y="1532"/>
                </a:lnTo>
                <a:cubicBezTo>
                  <a:pt x="657" y="1507"/>
                  <a:pt x="441" y="1249"/>
                  <a:pt x="466" y="958"/>
                </a:cubicBezTo>
                <a:close/>
                <a:moveTo>
                  <a:pt x="10" y="1186"/>
                </a:moveTo>
                <a:lnTo>
                  <a:pt x="42" y="1312"/>
                </a:lnTo>
                <a:lnTo>
                  <a:pt x="42" y="1312"/>
                </a:lnTo>
                <a:cubicBezTo>
                  <a:pt x="52" y="1351"/>
                  <a:pt x="92" y="1375"/>
                  <a:pt x="132" y="1365"/>
                </a:cubicBezTo>
                <a:lnTo>
                  <a:pt x="349" y="1310"/>
                </a:lnTo>
                <a:lnTo>
                  <a:pt x="349" y="1310"/>
                </a:lnTo>
                <a:cubicBezTo>
                  <a:pt x="370" y="1304"/>
                  <a:pt x="392" y="1314"/>
                  <a:pt x="402" y="1332"/>
                </a:cubicBezTo>
                <a:lnTo>
                  <a:pt x="402" y="1332"/>
                </a:lnTo>
                <a:cubicBezTo>
                  <a:pt x="414" y="1355"/>
                  <a:pt x="429" y="1377"/>
                  <a:pt x="444" y="1398"/>
                </a:cubicBezTo>
                <a:lnTo>
                  <a:pt x="444" y="1398"/>
                </a:lnTo>
                <a:cubicBezTo>
                  <a:pt x="457" y="1416"/>
                  <a:pt x="456" y="1439"/>
                  <a:pt x="443" y="1456"/>
                </a:cubicBezTo>
                <a:lnTo>
                  <a:pt x="300" y="1630"/>
                </a:lnTo>
                <a:lnTo>
                  <a:pt x="300" y="1630"/>
                </a:lnTo>
                <a:cubicBezTo>
                  <a:pt x="288" y="1645"/>
                  <a:pt x="282" y="1664"/>
                  <a:pt x="284" y="1683"/>
                </a:cubicBezTo>
                <a:lnTo>
                  <a:pt x="284" y="1683"/>
                </a:lnTo>
                <a:cubicBezTo>
                  <a:pt x="286" y="1703"/>
                  <a:pt x="296" y="1721"/>
                  <a:pt x="311" y="1733"/>
                </a:cubicBezTo>
                <a:lnTo>
                  <a:pt x="412" y="1815"/>
                </a:lnTo>
                <a:lnTo>
                  <a:pt x="412" y="1815"/>
                </a:lnTo>
                <a:cubicBezTo>
                  <a:pt x="427" y="1828"/>
                  <a:pt x="447" y="1834"/>
                  <a:pt x="466" y="1831"/>
                </a:cubicBezTo>
                <a:lnTo>
                  <a:pt x="466" y="1831"/>
                </a:lnTo>
                <a:cubicBezTo>
                  <a:pt x="486" y="1830"/>
                  <a:pt x="503" y="1820"/>
                  <a:pt x="516" y="1805"/>
                </a:cubicBezTo>
                <a:lnTo>
                  <a:pt x="657" y="1631"/>
                </a:lnTo>
                <a:lnTo>
                  <a:pt x="657" y="1631"/>
                </a:lnTo>
                <a:cubicBezTo>
                  <a:pt x="671" y="1615"/>
                  <a:pt x="694" y="1609"/>
                  <a:pt x="714" y="1618"/>
                </a:cubicBezTo>
                <a:lnTo>
                  <a:pt x="714" y="1618"/>
                </a:lnTo>
                <a:cubicBezTo>
                  <a:pt x="737" y="1628"/>
                  <a:pt x="761" y="1638"/>
                  <a:pt x="786" y="1646"/>
                </a:cubicBezTo>
                <a:lnTo>
                  <a:pt x="786" y="1646"/>
                </a:lnTo>
                <a:cubicBezTo>
                  <a:pt x="807" y="1652"/>
                  <a:pt x="820" y="1672"/>
                  <a:pt x="820" y="1693"/>
                </a:cubicBezTo>
                <a:lnTo>
                  <a:pt x="809" y="1918"/>
                </a:lnTo>
                <a:lnTo>
                  <a:pt x="809" y="1918"/>
                </a:lnTo>
                <a:cubicBezTo>
                  <a:pt x="807" y="1937"/>
                  <a:pt x="815" y="1956"/>
                  <a:pt x="827" y="1970"/>
                </a:cubicBezTo>
                <a:lnTo>
                  <a:pt x="827" y="1970"/>
                </a:lnTo>
                <a:cubicBezTo>
                  <a:pt x="841" y="1985"/>
                  <a:pt x="859" y="1993"/>
                  <a:pt x="878" y="1995"/>
                </a:cubicBezTo>
                <a:lnTo>
                  <a:pt x="1009" y="2001"/>
                </a:lnTo>
                <a:lnTo>
                  <a:pt x="1009" y="2001"/>
                </a:lnTo>
                <a:cubicBezTo>
                  <a:pt x="1028" y="2001"/>
                  <a:pt x="1047" y="1995"/>
                  <a:pt x="1062" y="1982"/>
                </a:cubicBezTo>
                <a:lnTo>
                  <a:pt x="1062" y="1982"/>
                </a:lnTo>
                <a:cubicBezTo>
                  <a:pt x="1076" y="1968"/>
                  <a:pt x="1085" y="1951"/>
                  <a:pt x="1085" y="1931"/>
                </a:cubicBezTo>
                <a:lnTo>
                  <a:pt x="1097" y="1707"/>
                </a:lnTo>
                <a:lnTo>
                  <a:pt x="1097" y="1707"/>
                </a:lnTo>
                <a:cubicBezTo>
                  <a:pt x="1098" y="1685"/>
                  <a:pt x="1113" y="1667"/>
                  <a:pt x="1134" y="1663"/>
                </a:cubicBezTo>
                <a:lnTo>
                  <a:pt x="1134" y="1663"/>
                </a:lnTo>
                <a:cubicBezTo>
                  <a:pt x="1159" y="1657"/>
                  <a:pt x="1184" y="1650"/>
                  <a:pt x="1209" y="1642"/>
                </a:cubicBezTo>
                <a:lnTo>
                  <a:pt x="1209" y="1642"/>
                </a:lnTo>
                <a:cubicBezTo>
                  <a:pt x="1215" y="1640"/>
                  <a:pt x="1222" y="1639"/>
                  <a:pt x="1228" y="1639"/>
                </a:cubicBezTo>
                <a:lnTo>
                  <a:pt x="1228" y="1639"/>
                </a:lnTo>
                <a:cubicBezTo>
                  <a:pt x="1242" y="1641"/>
                  <a:pt x="1256" y="1648"/>
                  <a:pt x="1263" y="1661"/>
                </a:cubicBezTo>
                <a:lnTo>
                  <a:pt x="1388" y="1847"/>
                </a:lnTo>
                <a:lnTo>
                  <a:pt x="1388" y="1847"/>
                </a:lnTo>
                <a:cubicBezTo>
                  <a:pt x="1399" y="1864"/>
                  <a:pt x="1416" y="1875"/>
                  <a:pt x="1435" y="1878"/>
                </a:cubicBezTo>
                <a:lnTo>
                  <a:pt x="1435" y="1878"/>
                </a:lnTo>
                <a:cubicBezTo>
                  <a:pt x="1454" y="1882"/>
                  <a:pt x="1474" y="1878"/>
                  <a:pt x="1490" y="1868"/>
                </a:cubicBezTo>
                <a:lnTo>
                  <a:pt x="1599" y="1795"/>
                </a:lnTo>
                <a:lnTo>
                  <a:pt x="1599" y="1795"/>
                </a:lnTo>
                <a:cubicBezTo>
                  <a:pt x="1614" y="1784"/>
                  <a:pt x="1626" y="1768"/>
                  <a:pt x="1630" y="1749"/>
                </a:cubicBezTo>
                <a:lnTo>
                  <a:pt x="1630" y="1749"/>
                </a:lnTo>
                <a:cubicBezTo>
                  <a:pt x="1634" y="1729"/>
                  <a:pt x="1630" y="1710"/>
                  <a:pt x="1619" y="1694"/>
                </a:cubicBezTo>
                <a:lnTo>
                  <a:pt x="1495" y="1507"/>
                </a:lnTo>
                <a:lnTo>
                  <a:pt x="1495" y="1507"/>
                </a:lnTo>
                <a:cubicBezTo>
                  <a:pt x="1482" y="1489"/>
                  <a:pt x="1484" y="1465"/>
                  <a:pt x="1498" y="1449"/>
                </a:cubicBezTo>
                <a:lnTo>
                  <a:pt x="1498" y="1449"/>
                </a:lnTo>
                <a:cubicBezTo>
                  <a:pt x="1515" y="1430"/>
                  <a:pt x="1532" y="1409"/>
                  <a:pt x="1547" y="1388"/>
                </a:cubicBezTo>
                <a:lnTo>
                  <a:pt x="1547" y="1388"/>
                </a:lnTo>
                <a:cubicBezTo>
                  <a:pt x="1559" y="1370"/>
                  <a:pt x="1581" y="1363"/>
                  <a:pt x="1602" y="1370"/>
                </a:cubicBezTo>
                <a:lnTo>
                  <a:pt x="1813" y="1447"/>
                </a:lnTo>
                <a:lnTo>
                  <a:pt x="1813" y="1447"/>
                </a:lnTo>
                <a:cubicBezTo>
                  <a:pt x="1831" y="1453"/>
                  <a:pt x="1851" y="1452"/>
                  <a:pt x="1869" y="1444"/>
                </a:cubicBezTo>
                <a:lnTo>
                  <a:pt x="1869" y="1444"/>
                </a:lnTo>
                <a:cubicBezTo>
                  <a:pt x="1887" y="1436"/>
                  <a:pt x="1900" y="1421"/>
                  <a:pt x="1907" y="1403"/>
                </a:cubicBezTo>
                <a:lnTo>
                  <a:pt x="1951" y="1280"/>
                </a:lnTo>
                <a:lnTo>
                  <a:pt x="1951" y="1280"/>
                </a:lnTo>
                <a:cubicBezTo>
                  <a:pt x="1965" y="1242"/>
                  <a:pt x="1945" y="1200"/>
                  <a:pt x="1907" y="1186"/>
                </a:cubicBezTo>
                <a:lnTo>
                  <a:pt x="1696" y="1109"/>
                </a:lnTo>
                <a:lnTo>
                  <a:pt x="1696" y="1109"/>
                </a:lnTo>
                <a:cubicBezTo>
                  <a:pt x="1676" y="1102"/>
                  <a:pt x="1663" y="1082"/>
                  <a:pt x="1665" y="1060"/>
                </a:cubicBezTo>
                <a:lnTo>
                  <a:pt x="1665" y="1060"/>
                </a:lnTo>
                <a:cubicBezTo>
                  <a:pt x="1667" y="1034"/>
                  <a:pt x="1668" y="1009"/>
                  <a:pt x="1667" y="983"/>
                </a:cubicBezTo>
                <a:lnTo>
                  <a:pt x="1667" y="983"/>
                </a:lnTo>
                <a:cubicBezTo>
                  <a:pt x="1666" y="961"/>
                  <a:pt x="1681" y="942"/>
                  <a:pt x="1701" y="936"/>
                </a:cubicBezTo>
                <a:lnTo>
                  <a:pt x="1917" y="872"/>
                </a:lnTo>
                <a:lnTo>
                  <a:pt x="1917" y="872"/>
                </a:lnTo>
                <a:cubicBezTo>
                  <a:pt x="1935" y="866"/>
                  <a:pt x="1950" y="854"/>
                  <a:pt x="1960" y="837"/>
                </a:cubicBezTo>
                <a:lnTo>
                  <a:pt x="1960" y="837"/>
                </a:lnTo>
                <a:cubicBezTo>
                  <a:pt x="1969" y="819"/>
                  <a:pt x="1971" y="800"/>
                  <a:pt x="1965" y="781"/>
                </a:cubicBezTo>
                <a:lnTo>
                  <a:pt x="1929" y="655"/>
                </a:lnTo>
                <a:lnTo>
                  <a:pt x="1929" y="655"/>
                </a:lnTo>
                <a:cubicBezTo>
                  <a:pt x="1917" y="617"/>
                  <a:pt x="1876" y="595"/>
                  <a:pt x="1837" y="607"/>
                </a:cubicBezTo>
                <a:lnTo>
                  <a:pt x="1622" y="670"/>
                </a:lnTo>
                <a:lnTo>
                  <a:pt x="1622" y="670"/>
                </a:lnTo>
                <a:cubicBezTo>
                  <a:pt x="1602" y="676"/>
                  <a:pt x="1579" y="668"/>
                  <a:pt x="1568" y="649"/>
                </a:cubicBezTo>
                <a:lnTo>
                  <a:pt x="1568" y="649"/>
                </a:lnTo>
                <a:cubicBezTo>
                  <a:pt x="1555" y="627"/>
                  <a:pt x="1540" y="606"/>
                  <a:pt x="1524" y="586"/>
                </a:cubicBezTo>
                <a:lnTo>
                  <a:pt x="1524" y="586"/>
                </a:lnTo>
                <a:cubicBezTo>
                  <a:pt x="1510" y="568"/>
                  <a:pt x="1510" y="545"/>
                  <a:pt x="1523" y="528"/>
                </a:cubicBezTo>
                <a:lnTo>
                  <a:pt x="1659" y="348"/>
                </a:lnTo>
                <a:lnTo>
                  <a:pt x="1659" y="348"/>
                </a:lnTo>
                <a:cubicBezTo>
                  <a:pt x="1670" y="332"/>
                  <a:pt x="1675" y="314"/>
                  <a:pt x="1673" y="294"/>
                </a:cubicBezTo>
                <a:lnTo>
                  <a:pt x="1673" y="294"/>
                </a:lnTo>
                <a:cubicBezTo>
                  <a:pt x="1670" y="274"/>
                  <a:pt x="1660" y="257"/>
                  <a:pt x="1644" y="246"/>
                </a:cubicBezTo>
                <a:lnTo>
                  <a:pt x="1540" y="167"/>
                </a:lnTo>
                <a:lnTo>
                  <a:pt x="1540" y="167"/>
                </a:lnTo>
                <a:cubicBezTo>
                  <a:pt x="1508" y="142"/>
                  <a:pt x="1461" y="149"/>
                  <a:pt x="1437" y="182"/>
                </a:cubicBezTo>
                <a:lnTo>
                  <a:pt x="1302" y="361"/>
                </a:lnTo>
                <a:lnTo>
                  <a:pt x="1302" y="361"/>
                </a:lnTo>
                <a:cubicBezTo>
                  <a:pt x="1289" y="378"/>
                  <a:pt x="1266" y="384"/>
                  <a:pt x="1246" y="376"/>
                </a:cubicBezTo>
                <a:lnTo>
                  <a:pt x="1246" y="376"/>
                </a:lnTo>
                <a:cubicBezTo>
                  <a:pt x="1238" y="373"/>
                  <a:pt x="1230" y="369"/>
                  <a:pt x="1222" y="367"/>
                </a:cubicBezTo>
                <a:lnTo>
                  <a:pt x="1222" y="367"/>
                </a:lnTo>
                <a:cubicBezTo>
                  <a:pt x="1201" y="359"/>
                  <a:pt x="1188" y="339"/>
                  <a:pt x="1190" y="318"/>
                </a:cubicBezTo>
                <a:lnTo>
                  <a:pt x="1210" y="94"/>
                </a:lnTo>
                <a:lnTo>
                  <a:pt x="1210" y="94"/>
                </a:lnTo>
                <a:cubicBezTo>
                  <a:pt x="1213" y="54"/>
                  <a:pt x="1183" y="18"/>
                  <a:pt x="1143" y="15"/>
                </a:cubicBezTo>
                <a:lnTo>
                  <a:pt x="1013" y="4"/>
                </a:lnTo>
                <a:lnTo>
                  <a:pt x="1013" y="4"/>
                </a:lnTo>
                <a:cubicBezTo>
                  <a:pt x="972" y="0"/>
                  <a:pt x="937" y="30"/>
                  <a:pt x="933" y="70"/>
                </a:cubicBezTo>
                <a:lnTo>
                  <a:pt x="914" y="294"/>
                </a:lnTo>
                <a:lnTo>
                  <a:pt x="914" y="294"/>
                </a:lnTo>
                <a:cubicBezTo>
                  <a:pt x="912" y="315"/>
                  <a:pt x="896" y="332"/>
                  <a:pt x="874" y="336"/>
                </a:cubicBezTo>
                <a:lnTo>
                  <a:pt x="874" y="336"/>
                </a:lnTo>
                <a:cubicBezTo>
                  <a:pt x="849" y="341"/>
                  <a:pt x="824" y="347"/>
                  <a:pt x="799" y="355"/>
                </a:cubicBezTo>
                <a:lnTo>
                  <a:pt x="799" y="355"/>
                </a:lnTo>
                <a:cubicBezTo>
                  <a:pt x="779" y="361"/>
                  <a:pt x="757" y="352"/>
                  <a:pt x="745" y="334"/>
                </a:cubicBezTo>
                <a:lnTo>
                  <a:pt x="628" y="142"/>
                </a:lnTo>
                <a:lnTo>
                  <a:pt x="628" y="142"/>
                </a:lnTo>
                <a:cubicBezTo>
                  <a:pt x="607" y="107"/>
                  <a:pt x="561" y="96"/>
                  <a:pt x="527" y="118"/>
                </a:cubicBezTo>
                <a:lnTo>
                  <a:pt x="415" y="186"/>
                </a:lnTo>
                <a:lnTo>
                  <a:pt x="415" y="186"/>
                </a:lnTo>
                <a:cubicBezTo>
                  <a:pt x="381" y="207"/>
                  <a:pt x="370" y="252"/>
                  <a:pt x="391" y="287"/>
                </a:cubicBezTo>
                <a:lnTo>
                  <a:pt x="509" y="479"/>
                </a:lnTo>
                <a:lnTo>
                  <a:pt x="509" y="479"/>
                </a:lnTo>
                <a:cubicBezTo>
                  <a:pt x="520" y="497"/>
                  <a:pt x="517" y="520"/>
                  <a:pt x="502" y="536"/>
                </a:cubicBezTo>
                <a:lnTo>
                  <a:pt x="502" y="536"/>
                </a:lnTo>
                <a:cubicBezTo>
                  <a:pt x="484" y="555"/>
                  <a:pt x="468" y="575"/>
                  <a:pt x="452" y="596"/>
                </a:cubicBezTo>
                <a:lnTo>
                  <a:pt x="452" y="596"/>
                </a:lnTo>
                <a:cubicBezTo>
                  <a:pt x="439" y="613"/>
                  <a:pt x="416" y="619"/>
                  <a:pt x="396" y="611"/>
                </a:cubicBezTo>
                <a:lnTo>
                  <a:pt x="188" y="526"/>
                </a:lnTo>
                <a:lnTo>
                  <a:pt x="188" y="526"/>
                </a:lnTo>
                <a:cubicBezTo>
                  <a:pt x="170" y="519"/>
                  <a:pt x="150" y="519"/>
                  <a:pt x="132" y="527"/>
                </a:cubicBezTo>
                <a:lnTo>
                  <a:pt x="132" y="527"/>
                </a:lnTo>
                <a:cubicBezTo>
                  <a:pt x="114" y="534"/>
                  <a:pt x="100" y="548"/>
                  <a:pt x="93" y="567"/>
                </a:cubicBezTo>
                <a:lnTo>
                  <a:pt x="43" y="688"/>
                </a:lnTo>
                <a:lnTo>
                  <a:pt x="43" y="688"/>
                </a:lnTo>
                <a:cubicBezTo>
                  <a:pt x="28" y="725"/>
                  <a:pt x="46" y="768"/>
                  <a:pt x="84" y="783"/>
                </a:cubicBezTo>
                <a:lnTo>
                  <a:pt x="292" y="867"/>
                </a:lnTo>
                <a:lnTo>
                  <a:pt x="292" y="867"/>
                </a:lnTo>
                <a:cubicBezTo>
                  <a:pt x="312" y="876"/>
                  <a:pt x="324" y="896"/>
                  <a:pt x="321" y="918"/>
                </a:cubicBezTo>
                <a:lnTo>
                  <a:pt x="321" y="918"/>
                </a:lnTo>
                <a:cubicBezTo>
                  <a:pt x="321" y="926"/>
                  <a:pt x="319" y="935"/>
                  <a:pt x="319" y="943"/>
                </a:cubicBezTo>
                <a:lnTo>
                  <a:pt x="319" y="943"/>
                </a:lnTo>
                <a:cubicBezTo>
                  <a:pt x="317" y="960"/>
                  <a:pt x="316" y="978"/>
                  <a:pt x="316" y="995"/>
                </a:cubicBezTo>
                <a:lnTo>
                  <a:pt x="316" y="995"/>
                </a:lnTo>
                <a:cubicBezTo>
                  <a:pt x="316" y="1017"/>
                  <a:pt x="301" y="1036"/>
                  <a:pt x="280" y="1041"/>
                </a:cubicBezTo>
                <a:lnTo>
                  <a:pt x="63" y="1096"/>
                </a:lnTo>
                <a:lnTo>
                  <a:pt x="63" y="1096"/>
                </a:lnTo>
                <a:lnTo>
                  <a:pt x="63" y="1096"/>
                </a:lnTo>
                <a:cubicBezTo>
                  <a:pt x="24" y="1107"/>
                  <a:pt x="0" y="1147"/>
                  <a:pt x="10" y="118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2BAD312-FFE9-C346-B31F-41C020E8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4662" y="7978583"/>
            <a:ext cx="905112" cy="850177"/>
          </a:xfrm>
          <a:custGeom>
            <a:avLst/>
            <a:gdLst>
              <a:gd name="connsiteX0" fmla="*/ 624344 w 905112"/>
              <a:gd name="connsiteY0" fmla="*/ 471209 h 850177"/>
              <a:gd name="connsiteX1" fmla="*/ 526010 w 905112"/>
              <a:gd name="connsiteY1" fmla="*/ 571280 h 850177"/>
              <a:gd name="connsiteX2" fmla="*/ 624344 w 905112"/>
              <a:gd name="connsiteY2" fmla="*/ 671351 h 850177"/>
              <a:gd name="connsiteX3" fmla="*/ 725166 w 905112"/>
              <a:gd name="connsiteY3" fmla="*/ 571280 h 850177"/>
              <a:gd name="connsiteX4" fmla="*/ 624344 w 905112"/>
              <a:gd name="connsiteY4" fmla="*/ 471209 h 850177"/>
              <a:gd name="connsiteX5" fmla="*/ 624344 w 905112"/>
              <a:gd name="connsiteY5" fmla="*/ 444940 h 850177"/>
              <a:gd name="connsiteX6" fmla="*/ 751306 w 905112"/>
              <a:gd name="connsiteY6" fmla="*/ 571280 h 850177"/>
              <a:gd name="connsiteX7" fmla="*/ 624344 w 905112"/>
              <a:gd name="connsiteY7" fmla="*/ 696369 h 850177"/>
              <a:gd name="connsiteX8" fmla="*/ 499871 w 905112"/>
              <a:gd name="connsiteY8" fmla="*/ 571280 h 850177"/>
              <a:gd name="connsiteX9" fmla="*/ 624344 w 905112"/>
              <a:gd name="connsiteY9" fmla="*/ 444940 h 850177"/>
              <a:gd name="connsiteX10" fmla="*/ 606724 w 905112"/>
              <a:gd name="connsiteY10" fmla="*/ 315388 h 850177"/>
              <a:gd name="connsiteX11" fmla="*/ 595534 w 905112"/>
              <a:gd name="connsiteY11" fmla="*/ 325361 h 850177"/>
              <a:gd name="connsiteX12" fmla="*/ 595534 w 905112"/>
              <a:gd name="connsiteY12" fmla="*/ 391430 h 850177"/>
              <a:gd name="connsiteX13" fmla="*/ 585588 w 905112"/>
              <a:gd name="connsiteY13" fmla="*/ 403896 h 850177"/>
              <a:gd name="connsiteX14" fmla="*/ 548288 w 905112"/>
              <a:gd name="connsiteY14" fmla="*/ 416363 h 850177"/>
              <a:gd name="connsiteX15" fmla="*/ 507260 w 905112"/>
              <a:gd name="connsiteY15" fmla="*/ 410130 h 850177"/>
              <a:gd name="connsiteX16" fmla="*/ 473692 w 905112"/>
              <a:gd name="connsiteY16" fmla="*/ 376471 h 850177"/>
              <a:gd name="connsiteX17" fmla="*/ 458772 w 905112"/>
              <a:gd name="connsiteY17" fmla="*/ 376471 h 850177"/>
              <a:gd name="connsiteX18" fmla="*/ 432663 w 905112"/>
              <a:gd name="connsiteY18" fmla="*/ 402650 h 850177"/>
              <a:gd name="connsiteX19" fmla="*/ 432663 w 905112"/>
              <a:gd name="connsiteY19" fmla="*/ 417609 h 850177"/>
              <a:gd name="connsiteX20" fmla="*/ 464989 w 905112"/>
              <a:gd name="connsiteY20" fmla="*/ 450021 h 850177"/>
              <a:gd name="connsiteX21" fmla="*/ 472448 w 905112"/>
              <a:gd name="connsiteY21" fmla="*/ 493651 h 850177"/>
              <a:gd name="connsiteX22" fmla="*/ 462502 w 905112"/>
              <a:gd name="connsiteY22" fmla="*/ 514843 h 850177"/>
              <a:gd name="connsiteX23" fmla="*/ 428933 w 905112"/>
              <a:gd name="connsiteY23" fmla="*/ 541022 h 850177"/>
              <a:gd name="connsiteX24" fmla="*/ 381689 w 905112"/>
              <a:gd name="connsiteY24" fmla="*/ 541022 h 850177"/>
              <a:gd name="connsiteX25" fmla="*/ 371742 w 905112"/>
              <a:gd name="connsiteY25" fmla="*/ 550995 h 850177"/>
              <a:gd name="connsiteX26" fmla="*/ 371742 w 905112"/>
              <a:gd name="connsiteY26" fmla="*/ 588393 h 850177"/>
              <a:gd name="connsiteX27" fmla="*/ 381689 w 905112"/>
              <a:gd name="connsiteY27" fmla="*/ 598365 h 850177"/>
              <a:gd name="connsiteX28" fmla="*/ 432663 w 905112"/>
              <a:gd name="connsiteY28" fmla="*/ 598365 h 850177"/>
              <a:gd name="connsiteX29" fmla="*/ 467475 w 905112"/>
              <a:gd name="connsiteY29" fmla="*/ 622051 h 850177"/>
              <a:gd name="connsiteX30" fmla="*/ 476178 w 905112"/>
              <a:gd name="connsiteY30" fmla="*/ 639503 h 850177"/>
              <a:gd name="connsiteX31" fmla="*/ 469962 w 905112"/>
              <a:gd name="connsiteY31" fmla="*/ 684380 h 850177"/>
              <a:gd name="connsiteX32" fmla="*/ 432663 w 905112"/>
              <a:gd name="connsiteY32" fmla="*/ 721778 h 850177"/>
              <a:gd name="connsiteX33" fmla="*/ 432663 w 905112"/>
              <a:gd name="connsiteY33" fmla="*/ 736737 h 850177"/>
              <a:gd name="connsiteX34" fmla="*/ 458772 w 905112"/>
              <a:gd name="connsiteY34" fmla="*/ 762916 h 850177"/>
              <a:gd name="connsiteX35" fmla="*/ 473692 w 905112"/>
              <a:gd name="connsiteY35" fmla="*/ 762916 h 850177"/>
              <a:gd name="connsiteX36" fmla="*/ 517206 w 905112"/>
              <a:gd name="connsiteY36" fmla="*/ 719285 h 850177"/>
              <a:gd name="connsiteX37" fmla="*/ 543316 w 905112"/>
              <a:gd name="connsiteY37" fmla="*/ 709312 h 850177"/>
              <a:gd name="connsiteX38" fmla="*/ 556992 w 905112"/>
              <a:gd name="connsiteY38" fmla="*/ 711805 h 850177"/>
              <a:gd name="connsiteX39" fmla="*/ 570668 w 905112"/>
              <a:gd name="connsiteY39" fmla="*/ 716792 h 850177"/>
              <a:gd name="connsiteX40" fmla="*/ 595534 w 905112"/>
              <a:gd name="connsiteY40" fmla="*/ 751696 h 850177"/>
              <a:gd name="connsiteX41" fmla="*/ 595534 w 905112"/>
              <a:gd name="connsiteY41" fmla="*/ 814026 h 850177"/>
              <a:gd name="connsiteX42" fmla="*/ 606724 w 905112"/>
              <a:gd name="connsiteY42" fmla="*/ 823999 h 850177"/>
              <a:gd name="connsiteX43" fmla="*/ 644022 w 905112"/>
              <a:gd name="connsiteY43" fmla="*/ 823999 h 850177"/>
              <a:gd name="connsiteX44" fmla="*/ 653968 w 905112"/>
              <a:gd name="connsiteY44" fmla="*/ 814026 h 850177"/>
              <a:gd name="connsiteX45" fmla="*/ 653968 w 905112"/>
              <a:gd name="connsiteY45" fmla="*/ 751696 h 850177"/>
              <a:gd name="connsiteX46" fmla="*/ 680078 w 905112"/>
              <a:gd name="connsiteY46" fmla="*/ 716792 h 850177"/>
              <a:gd name="connsiteX47" fmla="*/ 693754 w 905112"/>
              <a:gd name="connsiteY47" fmla="*/ 711805 h 850177"/>
              <a:gd name="connsiteX48" fmla="*/ 733538 w 905112"/>
              <a:gd name="connsiteY48" fmla="*/ 719285 h 850177"/>
              <a:gd name="connsiteX49" fmla="*/ 777054 w 905112"/>
              <a:gd name="connsiteY49" fmla="*/ 762916 h 850177"/>
              <a:gd name="connsiteX50" fmla="*/ 790730 w 905112"/>
              <a:gd name="connsiteY50" fmla="*/ 762916 h 850177"/>
              <a:gd name="connsiteX51" fmla="*/ 818082 w 905112"/>
              <a:gd name="connsiteY51" fmla="*/ 736737 h 850177"/>
              <a:gd name="connsiteX52" fmla="*/ 818082 w 905112"/>
              <a:gd name="connsiteY52" fmla="*/ 721778 h 850177"/>
              <a:gd name="connsiteX53" fmla="*/ 779540 w 905112"/>
              <a:gd name="connsiteY53" fmla="*/ 684380 h 850177"/>
              <a:gd name="connsiteX54" fmla="*/ 774566 w 905112"/>
              <a:gd name="connsiteY54" fmla="*/ 639503 h 850177"/>
              <a:gd name="connsiteX55" fmla="*/ 783270 w 905112"/>
              <a:gd name="connsiteY55" fmla="*/ 622051 h 850177"/>
              <a:gd name="connsiteX56" fmla="*/ 816838 w 905112"/>
              <a:gd name="connsiteY56" fmla="*/ 598365 h 850177"/>
              <a:gd name="connsiteX57" fmla="*/ 869056 w 905112"/>
              <a:gd name="connsiteY57" fmla="*/ 598365 h 850177"/>
              <a:gd name="connsiteX58" fmla="*/ 879002 w 905112"/>
              <a:gd name="connsiteY58" fmla="*/ 588393 h 850177"/>
              <a:gd name="connsiteX59" fmla="*/ 879002 w 905112"/>
              <a:gd name="connsiteY59" fmla="*/ 550995 h 850177"/>
              <a:gd name="connsiteX60" fmla="*/ 869056 w 905112"/>
              <a:gd name="connsiteY60" fmla="*/ 541022 h 850177"/>
              <a:gd name="connsiteX61" fmla="*/ 821812 w 905112"/>
              <a:gd name="connsiteY61" fmla="*/ 541022 h 850177"/>
              <a:gd name="connsiteX62" fmla="*/ 787000 w 905112"/>
              <a:gd name="connsiteY62" fmla="*/ 514843 h 850177"/>
              <a:gd name="connsiteX63" fmla="*/ 778296 w 905112"/>
              <a:gd name="connsiteY63" fmla="*/ 493651 h 850177"/>
              <a:gd name="connsiteX64" fmla="*/ 785756 w 905112"/>
              <a:gd name="connsiteY64" fmla="*/ 450021 h 850177"/>
              <a:gd name="connsiteX65" fmla="*/ 818082 w 905112"/>
              <a:gd name="connsiteY65" fmla="*/ 417609 h 850177"/>
              <a:gd name="connsiteX66" fmla="*/ 818082 w 905112"/>
              <a:gd name="connsiteY66" fmla="*/ 402650 h 850177"/>
              <a:gd name="connsiteX67" fmla="*/ 790730 w 905112"/>
              <a:gd name="connsiteY67" fmla="*/ 376471 h 850177"/>
              <a:gd name="connsiteX68" fmla="*/ 782026 w 905112"/>
              <a:gd name="connsiteY68" fmla="*/ 372732 h 850177"/>
              <a:gd name="connsiteX69" fmla="*/ 759648 w 905112"/>
              <a:gd name="connsiteY69" fmla="*/ 392677 h 850177"/>
              <a:gd name="connsiteX70" fmla="*/ 743484 w 905112"/>
              <a:gd name="connsiteY70" fmla="*/ 410130 h 850177"/>
              <a:gd name="connsiteX71" fmla="*/ 701212 w 905112"/>
              <a:gd name="connsiteY71" fmla="*/ 416363 h 850177"/>
              <a:gd name="connsiteX72" fmla="*/ 663914 w 905112"/>
              <a:gd name="connsiteY72" fmla="*/ 403896 h 850177"/>
              <a:gd name="connsiteX73" fmla="*/ 653968 w 905112"/>
              <a:gd name="connsiteY73" fmla="*/ 391430 h 850177"/>
              <a:gd name="connsiteX74" fmla="*/ 653968 w 905112"/>
              <a:gd name="connsiteY74" fmla="*/ 325361 h 850177"/>
              <a:gd name="connsiteX75" fmla="*/ 644022 w 905112"/>
              <a:gd name="connsiteY75" fmla="*/ 315388 h 850177"/>
              <a:gd name="connsiteX76" fmla="*/ 601750 w 905112"/>
              <a:gd name="connsiteY76" fmla="*/ 26178 h 850177"/>
              <a:gd name="connsiteX77" fmla="*/ 427690 w 905112"/>
              <a:gd name="connsiteY77" fmla="*/ 135879 h 850177"/>
              <a:gd name="connsiteX78" fmla="*/ 418987 w 905112"/>
              <a:gd name="connsiteY78" fmla="*/ 142112 h 850177"/>
              <a:gd name="connsiteX79" fmla="*/ 409041 w 905112"/>
              <a:gd name="connsiteY79" fmla="*/ 140865 h 850177"/>
              <a:gd name="connsiteX80" fmla="*/ 326984 w 905112"/>
              <a:gd name="connsiteY80" fmla="*/ 118426 h 850177"/>
              <a:gd name="connsiteX81" fmla="*/ 160384 w 905112"/>
              <a:gd name="connsiteY81" fmla="*/ 281730 h 850177"/>
              <a:gd name="connsiteX82" fmla="*/ 156654 w 905112"/>
              <a:gd name="connsiteY82" fmla="*/ 291703 h 850177"/>
              <a:gd name="connsiteX83" fmla="*/ 145464 w 905112"/>
              <a:gd name="connsiteY83" fmla="*/ 292949 h 850177"/>
              <a:gd name="connsiteX84" fmla="*/ 126815 w 905112"/>
              <a:gd name="connsiteY84" fmla="*/ 291703 h 850177"/>
              <a:gd name="connsiteX85" fmla="*/ 27352 w 905112"/>
              <a:gd name="connsiteY85" fmla="*/ 396417 h 850177"/>
              <a:gd name="connsiteX86" fmla="*/ 115626 w 905112"/>
              <a:gd name="connsiteY86" fmla="*/ 498638 h 850177"/>
              <a:gd name="connsiteX87" fmla="*/ 118112 w 905112"/>
              <a:gd name="connsiteY87" fmla="*/ 499884 h 850177"/>
              <a:gd name="connsiteX88" fmla="*/ 441366 w 905112"/>
              <a:gd name="connsiteY88" fmla="*/ 497391 h 850177"/>
              <a:gd name="connsiteX89" fmla="*/ 448826 w 905112"/>
              <a:gd name="connsiteY89" fmla="*/ 481185 h 850177"/>
              <a:gd name="connsiteX90" fmla="*/ 446339 w 905112"/>
              <a:gd name="connsiteY90" fmla="*/ 469966 h 850177"/>
              <a:gd name="connsiteX91" fmla="*/ 414014 w 905112"/>
              <a:gd name="connsiteY91" fmla="*/ 436308 h 850177"/>
              <a:gd name="connsiteX92" fmla="*/ 414014 w 905112"/>
              <a:gd name="connsiteY92" fmla="*/ 383951 h 850177"/>
              <a:gd name="connsiteX93" fmla="*/ 440123 w 905112"/>
              <a:gd name="connsiteY93" fmla="*/ 357772 h 850177"/>
              <a:gd name="connsiteX94" fmla="*/ 466232 w 905112"/>
              <a:gd name="connsiteY94" fmla="*/ 346553 h 850177"/>
              <a:gd name="connsiteX95" fmla="*/ 492341 w 905112"/>
              <a:gd name="connsiteY95" fmla="*/ 357772 h 850177"/>
              <a:gd name="connsiteX96" fmla="*/ 525910 w 905112"/>
              <a:gd name="connsiteY96" fmla="*/ 391430 h 850177"/>
              <a:gd name="connsiteX97" fmla="*/ 537100 w 905112"/>
              <a:gd name="connsiteY97" fmla="*/ 392677 h 850177"/>
              <a:gd name="connsiteX98" fmla="*/ 569424 w 905112"/>
              <a:gd name="connsiteY98" fmla="*/ 381458 h 850177"/>
              <a:gd name="connsiteX99" fmla="*/ 569424 w 905112"/>
              <a:gd name="connsiteY99" fmla="*/ 325361 h 850177"/>
              <a:gd name="connsiteX100" fmla="*/ 606724 w 905112"/>
              <a:gd name="connsiteY100" fmla="*/ 289210 h 850177"/>
              <a:gd name="connsiteX101" fmla="*/ 644022 w 905112"/>
              <a:gd name="connsiteY101" fmla="*/ 289210 h 850177"/>
              <a:gd name="connsiteX102" fmla="*/ 680078 w 905112"/>
              <a:gd name="connsiteY102" fmla="*/ 325361 h 850177"/>
              <a:gd name="connsiteX103" fmla="*/ 680078 w 905112"/>
              <a:gd name="connsiteY103" fmla="*/ 381458 h 850177"/>
              <a:gd name="connsiteX104" fmla="*/ 712402 w 905112"/>
              <a:gd name="connsiteY104" fmla="*/ 392677 h 850177"/>
              <a:gd name="connsiteX105" fmla="*/ 724836 w 905112"/>
              <a:gd name="connsiteY105" fmla="*/ 391430 h 850177"/>
              <a:gd name="connsiteX106" fmla="*/ 758404 w 905112"/>
              <a:gd name="connsiteY106" fmla="*/ 357772 h 850177"/>
              <a:gd name="connsiteX107" fmla="*/ 767108 w 905112"/>
              <a:gd name="connsiteY107" fmla="*/ 351539 h 850177"/>
              <a:gd name="connsiteX108" fmla="*/ 778296 w 905112"/>
              <a:gd name="connsiteY108" fmla="*/ 337827 h 850177"/>
              <a:gd name="connsiteX109" fmla="*/ 799432 w 905112"/>
              <a:gd name="connsiteY109" fmla="*/ 230620 h 850177"/>
              <a:gd name="connsiteX110" fmla="*/ 601750 w 905112"/>
              <a:gd name="connsiteY110" fmla="*/ 26178 h 850177"/>
              <a:gd name="connsiteX111" fmla="*/ 601750 w 905112"/>
              <a:gd name="connsiteY111" fmla="*/ 0 h 850177"/>
              <a:gd name="connsiteX112" fmla="*/ 824298 w 905112"/>
              <a:gd name="connsiteY112" fmla="*/ 230620 h 850177"/>
              <a:gd name="connsiteX113" fmla="*/ 800676 w 905112"/>
              <a:gd name="connsiteY113" fmla="*/ 351539 h 850177"/>
              <a:gd name="connsiteX114" fmla="*/ 809378 w 905112"/>
              <a:gd name="connsiteY114" fmla="*/ 357772 h 850177"/>
              <a:gd name="connsiteX115" fmla="*/ 836730 w 905112"/>
              <a:gd name="connsiteY115" fmla="*/ 383951 h 850177"/>
              <a:gd name="connsiteX116" fmla="*/ 836730 w 905112"/>
              <a:gd name="connsiteY116" fmla="*/ 436308 h 850177"/>
              <a:gd name="connsiteX117" fmla="*/ 803162 w 905112"/>
              <a:gd name="connsiteY117" fmla="*/ 469966 h 850177"/>
              <a:gd name="connsiteX118" fmla="*/ 801920 w 905112"/>
              <a:gd name="connsiteY118" fmla="*/ 481185 h 850177"/>
              <a:gd name="connsiteX119" fmla="*/ 811866 w 905112"/>
              <a:gd name="connsiteY119" fmla="*/ 507364 h 850177"/>
              <a:gd name="connsiteX120" fmla="*/ 821812 w 905112"/>
              <a:gd name="connsiteY120" fmla="*/ 514843 h 850177"/>
              <a:gd name="connsiteX121" fmla="*/ 869056 w 905112"/>
              <a:gd name="connsiteY121" fmla="*/ 514843 h 850177"/>
              <a:gd name="connsiteX122" fmla="*/ 905112 w 905112"/>
              <a:gd name="connsiteY122" fmla="*/ 550995 h 850177"/>
              <a:gd name="connsiteX123" fmla="*/ 905112 w 905112"/>
              <a:gd name="connsiteY123" fmla="*/ 588393 h 850177"/>
              <a:gd name="connsiteX124" fmla="*/ 869056 w 905112"/>
              <a:gd name="connsiteY124" fmla="*/ 624544 h 850177"/>
              <a:gd name="connsiteX125" fmla="*/ 816838 w 905112"/>
              <a:gd name="connsiteY125" fmla="*/ 624544 h 850177"/>
              <a:gd name="connsiteX126" fmla="*/ 806892 w 905112"/>
              <a:gd name="connsiteY126" fmla="*/ 632023 h 850177"/>
              <a:gd name="connsiteX127" fmla="*/ 796946 w 905112"/>
              <a:gd name="connsiteY127" fmla="*/ 651969 h 850177"/>
              <a:gd name="connsiteX128" fmla="*/ 799432 w 905112"/>
              <a:gd name="connsiteY128" fmla="*/ 665681 h 850177"/>
              <a:gd name="connsiteX129" fmla="*/ 836730 w 905112"/>
              <a:gd name="connsiteY129" fmla="*/ 703079 h 850177"/>
              <a:gd name="connsiteX130" fmla="*/ 836730 w 905112"/>
              <a:gd name="connsiteY130" fmla="*/ 754190 h 850177"/>
              <a:gd name="connsiteX131" fmla="*/ 809378 w 905112"/>
              <a:gd name="connsiteY131" fmla="*/ 781615 h 850177"/>
              <a:gd name="connsiteX132" fmla="*/ 758404 w 905112"/>
              <a:gd name="connsiteY132" fmla="*/ 781615 h 850177"/>
              <a:gd name="connsiteX133" fmla="*/ 714890 w 905112"/>
              <a:gd name="connsiteY133" fmla="*/ 737984 h 850177"/>
              <a:gd name="connsiteX134" fmla="*/ 703700 w 905112"/>
              <a:gd name="connsiteY134" fmla="*/ 735491 h 850177"/>
              <a:gd name="connsiteX135" fmla="*/ 687536 w 905112"/>
              <a:gd name="connsiteY135" fmla="*/ 741724 h 850177"/>
              <a:gd name="connsiteX136" fmla="*/ 680078 w 905112"/>
              <a:gd name="connsiteY136" fmla="*/ 751696 h 850177"/>
              <a:gd name="connsiteX137" fmla="*/ 680078 w 905112"/>
              <a:gd name="connsiteY137" fmla="*/ 814026 h 850177"/>
              <a:gd name="connsiteX138" fmla="*/ 644022 w 905112"/>
              <a:gd name="connsiteY138" fmla="*/ 850177 h 850177"/>
              <a:gd name="connsiteX139" fmla="*/ 606724 w 905112"/>
              <a:gd name="connsiteY139" fmla="*/ 850177 h 850177"/>
              <a:gd name="connsiteX140" fmla="*/ 569424 w 905112"/>
              <a:gd name="connsiteY140" fmla="*/ 814026 h 850177"/>
              <a:gd name="connsiteX141" fmla="*/ 569424 w 905112"/>
              <a:gd name="connsiteY141" fmla="*/ 751696 h 850177"/>
              <a:gd name="connsiteX142" fmla="*/ 561964 w 905112"/>
              <a:gd name="connsiteY142" fmla="*/ 741724 h 850177"/>
              <a:gd name="connsiteX143" fmla="*/ 545802 w 905112"/>
              <a:gd name="connsiteY143" fmla="*/ 735491 h 850177"/>
              <a:gd name="connsiteX144" fmla="*/ 534612 w 905112"/>
              <a:gd name="connsiteY144" fmla="*/ 737984 h 850177"/>
              <a:gd name="connsiteX145" fmla="*/ 492341 w 905112"/>
              <a:gd name="connsiteY145" fmla="*/ 781615 h 850177"/>
              <a:gd name="connsiteX146" fmla="*/ 440123 w 905112"/>
              <a:gd name="connsiteY146" fmla="*/ 781615 h 850177"/>
              <a:gd name="connsiteX147" fmla="*/ 414014 w 905112"/>
              <a:gd name="connsiteY147" fmla="*/ 754190 h 850177"/>
              <a:gd name="connsiteX148" fmla="*/ 414014 w 905112"/>
              <a:gd name="connsiteY148" fmla="*/ 703079 h 850177"/>
              <a:gd name="connsiteX149" fmla="*/ 451313 w 905112"/>
              <a:gd name="connsiteY149" fmla="*/ 665681 h 850177"/>
              <a:gd name="connsiteX150" fmla="*/ 452556 w 905112"/>
              <a:gd name="connsiteY150" fmla="*/ 651969 h 850177"/>
              <a:gd name="connsiteX151" fmla="*/ 442610 w 905112"/>
              <a:gd name="connsiteY151" fmla="*/ 632023 h 850177"/>
              <a:gd name="connsiteX152" fmla="*/ 432663 w 905112"/>
              <a:gd name="connsiteY152" fmla="*/ 624544 h 850177"/>
              <a:gd name="connsiteX153" fmla="*/ 381689 w 905112"/>
              <a:gd name="connsiteY153" fmla="*/ 624544 h 850177"/>
              <a:gd name="connsiteX154" fmla="*/ 344390 w 905112"/>
              <a:gd name="connsiteY154" fmla="*/ 588393 h 850177"/>
              <a:gd name="connsiteX155" fmla="*/ 344390 w 905112"/>
              <a:gd name="connsiteY155" fmla="*/ 550995 h 850177"/>
              <a:gd name="connsiteX156" fmla="*/ 356823 w 905112"/>
              <a:gd name="connsiteY156" fmla="*/ 524816 h 850177"/>
              <a:gd name="connsiteX157" fmla="*/ 114382 w 905112"/>
              <a:gd name="connsiteY157" fmla="*/ 527309 h 850177"/>
              <a:gd name="connsiteX158" fmla="*/ 108166 w 905112"/>
              <a:gd name="connsiteY158" fmla="*/ 524816 h 850177"/>
              <a:gd name="connsiteX159" fmla="*/ 0 w 905112"/>
              <a:gd name="connsiteY159" fmla="*/ 396417 h 850177"/>
              <a:gd name="connsiteX160" fmla="*/ 126815 w 905112"/>
              <a:gd name="connsiteY160" fmla="*/ 265524 h 850177"/>
              <a:gd name="connsiteX161" fmla="*/ 135518 w 905112"/>
              <a:gd name="connsiteY161" fmla="*/ 265524 h 850177"/>
              <a:gd name="connsiteX162" fmla="*/ 326984 w 905112"/>
              <a:gd name="connsiteY162" fmla="*/ 92248 h 850177"/>
              <a:gd name="connsiteX163" fmla="*/ 411527 w 905112"/>
              <a:gd name="connsiteY163" fmla="*/ 112193 h 850177"/>
              <a:gd name="connsiteX164" fmla="*/ 601750 w 905112"/>
              <a:gd name="connsiteY164" fmla="*/ 0 h 85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905112" h="850177">
                <a:moveTo>
                  <a:pt x="624344" y="471209"/>
                </a:moveTo>
                <a:cubicBezTo>
                  <a:pt x="569576" y="471209"/>
                  <a:pt x="526010" y="516241"/>
                  <a:pt x="526010" y="571280"/>
                </a:cubicBezTo>
                <a:cubicBezTo>
                  <a:pt x="526010" y="626319"/>
                  <a:pt x="569576" y="671351"/>
                  <a:pt x="624344" y="671351"/>
                </a:cubicBezTo>
                <a:cubicBezTo>
                  <a:pt x="680356" y="671351"/>
                  <a:pt x="725166" y="626319"/>
                  <a:pt x="725166" y="571280"/>
                </a:cubicBezTo>
                <a:cubicBezTo>
                  <a:pt x="725166" y="516241"/>
                  <a:pt x="680356" y="471209"/>
                  <a:pt x="624344" y="471209"/>
                </a:cubicBezTo>
                <a:close/>
                <a:moveTo>
                  <a:pt x="624344" y="444940"/>
                </a:moveTo>
                <a:cubicBezTo>
                  <a:pt x="694048" y="444940"/>
                  <a:pt x="751306" y="501230"/>
                  <a:pt x="751306" y="571280"/>
                </a:cubicBezTo>
                <a:cubicBezTo>
                  <a:pt x="751306" y="640079"/>
                  <a:pt x="694048" y="696369"/>
                  <a:pt x="624344" y="696369"/>
                </a:cubicBezTo>
                <a:cubicBezTo>
                  <a:pt x="555884" y="696369"/>
                  <a:pt x="499871" y="640079"/>
                  <a:pt x="499871" y="571280"/>
                </a:cubicBezTo>
                <a:cubicBezTo>
                  <a:pt x="499871" y="501230"/>
                  <a:pt x="555884" y="444940"/>
                  <a:pt x="624344" y="444940"/>
                </a:cubicBezTo>
                <a:close/>
                <a:moveTo>
                  <a:pt x="606724" y="315388"/>
                </a:moveTo>
                <a:cubicBezTo>
                  <a:pt x="600506" y="315388"/>
                  <a:pt x="595534" y="320375"/>
                  <a:pt x="595534" y="325361"/>
                </a:cubicBezTo>
                <a:lnTo>
                  <a:pt x="595534" y="391430"/>
                </a:lnTo>
                <a:cubicBezTo>
                  <a:pt x="595534" y="397663"/>
                  <a:pt x="591804" y="402650"/>
                  <a:pt x="585588" y="403896"/>
                </a:cubicBezTo>
                <a:cubicBezTo>
                  <a:pt x="573154" y="406390"/>
                  <a:pt x="560722" y="411376"/>
                  <a:pt x="548288" y="416363"/>
                </a:cubicBezTo>
                <a:cubicBezTo>
                  <a:pt x="534612" y="423842"/>
                  <a:pt x="518450" y="421349"/>
                  <a:pt x="507260" y="410130"/>
                </a:cubicBezTo>
                <a:lnTo>
                  <a:pt x="473692" y="376471"/>
                </a:lnTo>
                <a:cubicBezTo>
                  <a:pt x="469962" y="372732"/>
                  <a:pt x="462502" y="372732"/>
                  <a:pt x="458772" y="376471"/>
                </a:cubicBezTo>
                <a:lnTo>
                  <a:pt x="432663" y="402650"/>
                </a:lnTo>
                <a:cubicBezTo>
                  <a:pt x="428933" y="406390"/>
                  <a:pt x="428933" y="413869"/>
                  <a:pt x="432663" y="417609"/>
                </a:cubicBezTo>
                <a:lnTo>
                  <a:pt x="464989" y="450021"/>
                </a:lnTo>
                <a:cubicBezTo>
                  <a:pt x="476178" y="462487"/>
                  <a:pt x="478665" y="478692"/>
                  <a:pt x="472448" y="493651"/>
                </a:cubicBezTo>
                <a:cubicBezTo>
                  <a:pt x="467475" y="499884"/>
                  <a:pt x="464989" y="507364"/>
                  <a:pt x="462502" y="514843"/>
                </a:cubicBezTo>
                <a:cubicBezTo>
                  <a:pt x="458772" y="529803"/>
                  <a:pt x="443853" y="541022"/>
                  <a:pt x="428933" y="541022"/>
                </a:cubicBezTo>
                <a:lnTo>
                  <a:pt x="381689" y="541022"/>
                </a:lnTo>
                <a:cubicBezTo>
                  <a:pt x="375472" y="541022"/>
                  <a:pt x="371742" y="544762"/>
                  <a:pt x="371742" y="550995"/>
                </a:cubicBezTo>
                <a:lnTo>
                  <a:pt x="371742" y="588393"/>
                </a:lnTo>
                <a:cubicBezTo>
                  <a:pt x="371742" y="593379"/>
                  <a:pt x="375472" y="598365"/>
                  <a:pt x="381689" y="598365"/>
                </a:cubicBezTo>
                <a:lnTo>
                  <a:pt x="432663" y="598365"/>
                </a:lnTo>
                <a:cubicBezTo>
                  <a:pt x="448826" y="598365"/>
                  <a:pt x="461259" y="607091"/>
                  <a:pt x="467475" y="622051"/>
                </a:cubicBezTo>
                <a:cubicBezTo>
                  <a:pt x="469962" y="628284"/>
                  <a:pt x="472448" y="634517"/>
                  <a:pt x="476178" y="639503"/>
                </a:cubicBezTo>
                <a:cubicBezTo>
                  <a:pt x="483638" y="654462"/>
                  <a:pt x="481151" y="671914"/>
                  <a:pt x="469962" y="684380"/>
                </a:cubicBezTo>
                <a:lnTo>
                  <a:pt x="432663" y="721778"/>
                </a:lnTo>
                <a:cubicBezTo>
                  <a:pt x="428933" y="725518"/>
                  <a:pt x="428933" y="732997"/>
                  <a:pt x="432663" y="736737"/>
                </a:cubicBezTo>
                <a:lnTo>
                  <a:pt x="458772" y="762916"/>
                </a:lnTo>
                <a:cubicBezTo>
                  <a:pt x="462502" y="766656"/>
                  <a:pt x="469962" y="766656"/>
                  <a:pt x="473692" y="762916"/>
                </a:cubicBezTo>
                <a:lnTo>
                  <a:pt x="517206" y="719285"/>
                </a:lnTo>
                <a:cubicBezTo>
                  <a:pt x="523424" y="713052"/>
                  <a:pt x="532126" y="709312"/>
                  <a:pt x="543316" y="709312"/>
                </a:cubicBezTo>
                <a:cubicBezTo>
                  <a:pt x="547046" y="709312"/>
                  <a:pt x="552018" y="709312"/>
                  <a:pt x="556992" y="711805"/>
                </a:cubicBezTo>
                <a:cubicBezTo>
                  <a:pt x="560722" y="713052"/>
                  <a:pt x="565694" y="714299"/>
                  <a:pt x="570668" y="716792"/>
                </a:cubicBezTo>
                <a:cubicBezTo>
                  <a:pt x="585588" y="721778"/>
                  <a:pt x="595534" y="735491"/>
                  <a:pt x="595534" y="751696"/>
                </a:cubicBezTo>
                <a:lnTo>
                  <a:pt x="595534" y="814026"/>
                </a:lnTo>
                <a:cubicBezTo>
                  <a:pt x="595534" y="819013"/>
                  <a:pt x="600506" y="823999"/>
                  <a:pt x="606724" y="823999"/>
                </a:cubicBezTo>
                <a:lnTo>
                  <a:pt x="644022" y="823999"/>
                </a:lnTo>
                <a:cubicBezTo>
                  <a:pt x="648994" y="823999"/>
                  <a:pt x="653968" y="819013"/>
                  <a:pt x="653968" y="814026"/>
                </a:cubicBezTo>
                <a:lnTo>
                  <a:pt x="653968" y="751696"/>
                </a:lnTo>
                <a:cubicBezTo>
                  <a:pt x="653968" y="735491"/>
                  <a:pt x="663914" y="721778"/>
                  <a:pt x="680078" y="716792"/>
                </a:cubicBezTo>
                <a:cubicBezTo>
                  <a:pt x="683806" y="714299"/>
                  <a:pt x="688780" y="713052"/>
                  <a:pt x="693754" y="711805"/>
                </a:cubicBezTo>
                <a:cubicBezTo>
                  <a:pt x="707430" y="705572"/>
                  <a:pt x="722348" y="709312"/>
                  <a:pt x="733538" y="719285"/>
                </a:cubicBezTo>
                <a:lnTo>
                  <a:pt x="777054" y="762916"/>
                </a:lnTo>
                <a:cubicBezTo>
                  <a:pt x="780784" y="766656"/>
                  <a:pt x="787000" y="766656"/>
                  <a:pt x="790730" y="762916"/>
                </a:cubicBezTo>
                <a:lnTo>
                  <a:pt x="818082" y="736737"/>
                </a:lnTo>
                <a:cubicBezTo>
                  <a:pt x="821812" y="732997"/>
                  <a:pt x="821812" y="725518"/>
                  <a:pt x="818082" y="721778"/>
                </a:cubicBezTo>
                <a:lnTo>
                  <a:pt x="779540" y="684380"/>
                </a:lnTo>
                <a:cubicBezTo>
                  <a:pt x="768350" y="671914"/>
                  <a:pt x="765864" y="654462"/>
                  <a:pt x="774566" y="639503"/>
                </a:cubicBezTo>
                <a:cubicBezTo>
                  <a:pt x="778296" y="634517"/>
                  <a:pt x="780784" y="628284"/>
                  <a:pt x="783270" y="622051"/>
                </a:cubicBezTo>
                <a:cubicBezTo>
                  <a:pt x="788242" y="607091"/>
                  <a:pt x="801920" y="598365"/>
                  <a:pt x="816838" y="598365"/>
                </a:cubicBezTo>
                <a:lnTo>
                  <a:pt x="869056" y="598365"/>
                </a:lnTo>
                <a:cubicBezTo>
                  <a:pt x="874030" y="598365"/>
                  <a:pt x="879002" y="593379"/>
                  <a:pt x="879002" y="588393"/>
                </a:cubicBezTo>
                <a:lnTo>
                  <a:pt x="879002" y="550995"/>
                </a:lnTo>
                <a:cubicBezTo>
                  <a:pt x="879002" y="544762"/>
                  <a:pt x="874030" y="541022"/>
                  <a:pt x="869056" y="541022"/>
                </a:cubicBezTo>
                <a:lnTo>
                  <a:pt x="821812" y="541022"/>
                </a:lnTo>
                <a:cubicBezTo>
                  <a:pt x="805648" y="541022"/>
                  <a:pt x="791972" y="529803"/>
                  <a:pt x="787000" y="514843"/>
                </a:cubicBezTo>
                <a:cubicBezTo>
                  <a:pt x="784514" y="507364"/>
                  <a:pt x="780784" y="499884"/>
                  <a:pt x="778296" y="493651"/>
                </a:cubicBezTo>
                <a:cubicBezTo>
                  <a:pt x="770836" y="478692"/>
                  <a:pt x="773324" y="462487"/>
                  <a:pt x="785756" y="450021"/>
                </a:cubicBezTo>
                <a:lnTo>
                  <a:pt x="818082" y="417609"/>
                </a:lnTo>
                <a:cubicBezTo>
                  <a:pt x="821812" y="413869"/>
                  <a:pt x="821812" y="406390"/>
                  <a:pt x="818082" y="402650"/>
                </a:cubicBezTo>
                <a:lnTo>
                  <a:pt x="790730" y="376471"/>
                </a:lnTo>
                <a:cubicBezTo>
                  <a:pt x="788242" y="373978"/>
                  <a:pt x="785756" y="372732"/>
                  <a:pt x="782026" y="372732"/>
                </a:cubicBezTo>
                <a:cubicBezTo>
                  <a:pt x="775810" y="380211"/>
                  <a:pt x="768350" y="386444"/>
                  <a:pt x="759648" y="392677"/>
                </a:cubicBezTo>
                <a:lnTo>
                  <a:pt x="743484" y="410130"/>
                </a:lnTo>
                <a:cubicBezTo>
                  <a:pt x="732296" y="421349"/>
                  <a:pt x="714890" y="423842"/>
                  <a:pt x="701212" y="416363"/>
                </a:cubicBezTo>
                <a:cubicBezTo>
                  <a:pt x="688780" y="411376"/>
                  <a:pt x="677590" y="406390"/>
                  <a:pt x="663914" y="403896"/>
                </a:cubicBezTo>
                <a:cubicBezTo>
                  <a:pt x="657698" y="402650"/>
                  <a:pt x="653968" y="397663"/>
                  <a:pt x="653968" y="391430"/>
                </a:cubicBezTo>
                <a:lnTo>
                  <a:pt x="653968" y="325361"/>
                </a:lnTo>
                <a:cubicBezTo>
                  <a:pt x="653968" y="320375"/>
                  <a:pt x="648994" y="315388"/>
                  <a:pt x="644022" y="315388"/>
                </a:cubicBezTo>
                <a:close/>
                <a:moveTo>
                  <a:pt x="601750" y="26178"/>
                </a:moveTo>
                <a:cubicBezTo>
                  <a:pt x="529640" y="26178"/>
                  <a:pt x="462502" y="67316"/>
                  <a:pt x="427690" y="135879"/>
                </a:cubicBezTo>
                <a:cubicBezTo>
                  <a:pt x="426447" y="138372"/>
                  <a:pt x="422717" y="140865"/>
                  <a:pt x="418987" y="142112"/>
                </a:cubicBezTo>
                <a:cubicBezTo>
                  <a:pt x="416501" y="143358"/>
                  <a:pt x="412771" y="142112"/>
                  <a:pt x="409041" y="140865"/>
                </a:cubicBezTo>
                <a:cubicBezTo>
                  <a:pt x="384175" y="125906"/>
                  <a:pt x="356823" y="118426"/>
                  <a:pt x="326984" y="118426"/>
                </a:cubicBezTo>
                <a:cubicBezTo>
                  <a:pt x="238711" y="118426"/>
                  <a:pt x="166600" y="189482"/>
                  <a:pt x="160384" y="281730"/>
                </a:cubicBezTo>
                <a:cubicBezTo>
                  <a:pt x="160384" y="285470"/>
                  <a:pt x="159141" y="289210"/>
                  <a:pt x="156654" y="291703"/>
                </a:cubicBezTo>
                <a:cubicBezTo>
                  <a:pt x="152924" y="292949"/>
                  <a:pt x="149194" y="294196"/>
                  <a:pt x="145464" y="292949"/>
                </a:cubicBezTo>
                <a:cubicBezTo>
                  <a:pt x="139248" y="292949"/>
                  <a:pt x="133032" y="291703"/>
                  <a:pt x="126815" y="291703"/>
                </a:cubicBezTo>
                <a:cubicBezTo>
                  <a:pt x="72111" y="291703"/>
                  <a:pt x="27352" y="337827"/>
                  <a:pt x="27352" y="396417"/>
                </a:cubicBezTo>
                <a:cubicBezTo>
                  <a:pt x="27352" y="448774"/>
                  <a:pt x="64651" y="493651"/>
                  <a:pt x="115626" y="498638"/>
                </a:cubicBezTo>
                <a:cubicBezTo>
                  <a:pt x="116869" y="498638"/>
                  <a:pt x="116869" y="499884"/>
                  <a:pt x="118112" y="499884"/>
                </a:cubicBezTo>
                <a:lnTo>
                  <a:pt x="441366" y="497391"/>
                </a:lnTo>
                <a:cubicBezTo>
                  <a:pt x="443853" y="492405"/>
                  <a:pt x="446339" y="486172"/>
                  <a:pt x="448826" y="481185"/>
                </a:cubicBezTo>
                <a:cubicBezTo>
                  <a:pt x="451313" y="477446"/>
                  <a:pt x="450069" y="472459"/>
                  <a:pt x="446339" y="469966"/>
                </a:cubicBezTo>
                <a:lnTo>
                  <a:pt x="414014" y="436308"/>
                </a:lnTo>
                <a:cubicBezTo>
                  <a:pt x="400338" y="422595"/>
                  <a:pt x="400338" y="398910"/>
                  <a:pt x="414014" y="383951"/>
                </a:cubicBezTo>
                <a:lnTo>
                  <a:pt x="440123" y="357772"/>
                </a:lnTo>
                <a:cubicBezTo>
                  <a:pt x="446339" y="350293"/>
                  <a:pt x="456286" y="346553"/>
                  <a:pt x="466232" y="346553"/>
                </a:cubicBezTo>
                <a:cubicBezTo>
                  <a:pt x="476178" y="346553"/>
                  <a:pt x="484881" y="350293"/>
                  <a:pt x="492341" y="357772"/>
                </a:cubicBezTo>
                <a:lnTo>
                  <a:pt x="525910" y="391430"/>
                </a:lnTo>
                <a:cubicBezTo>
                  <a:pt x="529640" y="395170"/>
                  <a:pt x="533370" y="395170"/>
                  <a:pt x="537100" y="392677"/>
                </a:cubicBezTo>
                <a:cubicBezTo>
                  <a:pt x="548288" y="388937"/>
                  <a:pt x="558236" y="383951"/>
                  <a:pt x="569424" y="381458"/>
                </a:cubicBezTo>
                <a:lnTo>
                  <a:pt x="569424" y="325361"/>
                </a:lnTo>
                <a:cubicBezTo>
                  <a:pt x="569424" y="305415"/>
                  <a:pt x="585588" y="289210"/>
                  <a:pt x="606724" y="289210"/>
                </a:cubicBezTo>
                <a:lnTo>
                  <a:pt x="644022" y="289210"/>
                </a:lnTo>
                <a:cubicBezTo>
                  <a:pt x="663914" y="289210"/>
                  <a:pt x="680078" y="305415"/>
                  <a:pt x="680078" y="325361"/>
                </a:cubicBezTo>
                <a:lnTo>
                  <a:pt x="680078" y="381458"/>
                </a:lnTo>
                <a:cubicBezTo>
                  <a:pt x="691266" y="383951"/>
                  <a:pt x="702456" y="388937"/>
                  <a:pt x="712402" y="392677"/>
                </a:cubicBezTo>
                <a:cubicBezTo>
                  <a:pt x="716132" y="395170"/>
                  <a:pt x="721106" y="395170"/>
                  <a:pt x="724836" y="391430"/>
                </a:cubicBezTo>
                <a:lnTo>
                  <a:pt x="758404" y="357772"/>
                </a:lnTo>
                <a:cubicBezTo>
                  <a:pt x="760890" y="355279"/>
                  <a:pt x="764620" y="352786"/>
                  <a:pt x="767108" y="351539"/>
                </a:cubicBezTo>
                <a:cubicBezTo>
                  <a:pt x="770836" y="346553"/>
                  <a:pt x="774566" y="342813"/>
                  <a:pt x="778296" y="337827"/>
                </a:cubicBezTo>
                <a:cubicBezTo>
                  <a:pt x="794460" y="312895"/>
                  <a:pt x="799432" y="280484"/>
                  <a:pt x="799432" y="230620"/>
                </a:cubicBezTo>
                <a:cubicBezTo>
                  <a:pt x="799432" y="118426"/>
                  <a:pt x="709916" y="26178"/>
                  <a:pt x="601750" y="26178"/>
                </a:cubicBezTo>
                <a:close/>
                <a:moveTo>
                  <a:pt x="601750" y="0"/>
                </a:moveTo>
                <a:cubicBezTo>
                  <a:pt x="724836" y="0"/>
                  <a:pt x="824298" y="103467"/>
                  <a:pt x="824298" y="230620"/>
                </a:cubicBezTo>
                <a:cubicBezTo>
                  <a:pt x="824298" y="284223"/>
                  <a:pt x="820568" y="319128"/>
                  <a:pt x="800676" y="351539"/>
                </a:cubicBezTo>
                <a:cubicBezTo>
                  <a:pt x="804406" y="352786"/>
                  <a:pt x="806892" y="355279"/>
                  <a:pt x="809378" y="357772"/>
                </a:cubicBezTo>
                <a:lnTo>
                  <a:pt x="836730" y="383951"/>
                </a:lnTo>
                <a:cubicBezTo>
                  <a:pt x="850408" y="398910"/>
                  <a:pt x="850408" y="422595"/>
                  <a:pt x="836730" y="436308"/>
                </a:cubicBezTo>
                <a:lnTo>
                  <a:pt x="803162" y="469966"/>
                </a:lnTo>
                <a:cubicBezTo>
                  <a:pt x="800676" y="472459"/>
                  <a:pt x="799432" y="477446"/>
                  <a:pt x="801920" y="481185"/>
                </a:cubicBezTo>
                <a:cubicBezTo>
                  <a:pt x="805648" y="489912"/>
                  <a:pt x="809378" y="497391"/>
                  <a:pt x="811866" y="507364"/>
                </a:cubicBezTo>
                <a:cubicBezTo>
                  <a:pt x="813108" y="511104"/>
                  <a:pt x="818082" y="514843"/>
                  <a:pt x="821812" y="514843"/>
                </a:cubicBezTo>
                <a:lnTo>
                  <a:pt x="869056" y="514843"/>
                </a:lnTo>
                <a:cubicBezTo>
                  <a:pt x="888950" y="514843"/>
                  <a:pt x="905112" y="529803"/>
                  <a:pt x="905112" y="550995"/>
                </a:cubicBezTo>
                <a:lnTo>
                  <a:pt x="905112" y="588393"/>
                </a:lnTo>
                <a:cubicBezTo>
                  <a:pt x="905112" y="608338"/>
                  <a:pt x="888950" y="624544"/>
                  <a:pt x="869056" y="624544"/>
                </a:cubicBezTo>
                <a:lnTo>
                  <a:pt x="816838" y="624544"/>
                </a:lnTo>
                <a:cubicBezTo>
                  <a:pt x="813108" y="624544"/>
                  <a:pt x="808136" y="627037"/>
                  <a:pt x="806892" y="632023"/>
                </a:cubicBezTo>
                <a:cubicBezTo>
                  <a:pt x="804406" y="638256"/>
                  <a:pt x="800676" y="645736"/>
                  <a:pt x="796946" y="651969"/>
                </a:cubicBezTo>
                <a:cubicBezTo>
                  <a:pt x="794460" y="656955"/>
                  <a:pt x="794460" y="661942"/>
                  <a:pt x="799432" y="665681"/>
                </a:cubicBezTo>
                <a:lnTo>
                  <a:pt x="836730" y="703079"/>
                </a:lnTo>
                <a:cubicBezTo>
                  <a:pt x="850408" y="716792"/>
                  <a:pt x="850408" y="740477"/>
                  <a:pt x="836730" y="754190"/>
                </a:cubicBezTo>
                <a:lnTo>
                  <a:pt x="809378" y="781615"/>
                </a:lnTo>
                <a:cubicBezTo>
                  <a:pt x="795702" y="795327"/>
                  <a:pt x="772080" y="795327"/>
                  <a:pt x="758404" y="781615"/>
                </a:cubicBezTo>
                <a:lnTo>
                  <a:pt x="714890" y="737984"/>
                </a:lnTo>
                <a:cubicBezTo>
                  <a:pt x="712402" y="735491"/>
                  <a:pt x="707430" y="734244"/>
                  <a:pt x="703700" y="735491"/>
                </a:cubicBezTo>
                <a:cubicBezTo>
                  <a:pt x="698726" y="737984"/>
                  <a:pt x="693754" y="740477"/>
                  <a:pt x="687536" y="741724"/>
                </a:cubicBezTo>
                <a:cubicBezTo>
                  <a:pt x="683806" y="742970"/>
                  <a:pt x="680078" y="746710"/>
                  <a:pt x="680078" y="751696"/>
                </a:cubicBezTo>
                <a:lnTo>
                  <a:pt x="680078" y="814026"/>
                </a:lnTo>
                <a:cubicBezTo>
                  <a:pt x="680078" y="833972"/>
                  <a:pt x="663914" y="850177"/>
                  <a:pt x="644022" y="850177"/>
                </a:cubicBezTo>
                <a:lnTo>
                  <a:pt x="606724" y="850177"/>
                </a:lnTo>
                <a:cubicBezTo>
                  <a:pt x="585588" y="850177"/>
                  <a:pt x="569424" y="833972"/>
                  <a:pt x="569424" y="814026"/>
                </a:cubicBezTo>
                <a:lnTo>
                  <a:pt x="569424" y="751696"/>
                </a:lnTo>
                <a:cubicBezTo>
                  <a:pt x="569424" y="746710"/>
                  <a:pt x="566938" y="742970"/>
                  <a:pt x="561964" y="741724"/>
                </a:cubicBezTo>
                <a:cubicBezTo>
                  <a:pt x="556992" y="740477"/>
                  <a:pt x="552018" y="737984"/>
                  <a:pt x="545802" y="735491"/>
                </a:cubicBezTo>
                <a:cubicBezTo>
                  <a:pt x="543316" y="734244"/>
                  <a:pt x="538342" y="735491"/>
                  <a:pt x="534612" y="737984"/>
                </a:cubicBezTo>
                <a:lnTo>
                  <a:pt x="492341" y="781615"/>
                </a:lnTo>
                <a:cubicBezTo>
                  <a:pt x="478665" y="795327"/>
                  <a:pt x="453799" y="795327"/>
                  <a:pt x="440123" y="781615"/>
                </a:cubicBezTo>
                <a:lnTo>
                  <a:pt x="414014" y="754190"/>
                </a:lnTo>
                <a:cubicBezTo>
                  <a:pt x="400338" y="740477"/>
                  <a:pt x="400338" y="716792"/>
                  <a:pt x="414014" y="703079"/>
                </a:cubicBezTo>
                <a:lnTo>
                  <a:pt x="451313" y="665681"/>
                </a:lnTo>
                <a:cubicBezTo>
                  <a:pt x="453799" y="661942"/>
                  <a:pt x="455042" y="656955"/>
                  <a:pt x="452556" y="651969"/>
                </a:cubicBezTo>
                <a:cubicBezTo>
                  <a:pt x="448826" y="645736"/>
                  <a:pt x="446339" y="638256"/>
                  <a:pt x="442610" y="632023"/>
                </a:cubicBezTo>
                <a:cubicBezTo>
                  <a:pt x="441366" y="627037"/>
                  <a:pt x="437636" y="624544"/>
                  <a:pt x="432663" y="624544"/>
                </a:cubicBezTo>
                <a:lnTo>
                  <a:pt x="381689" y="624544"/>
                </a:lnTo>
                <a:cubicBezTo>
                  <a:pt x="361796" y="624544"/>
                  <a:pt x="344390" y="608338"/>
                  <a:pt x="344390" y="588393"/>
                </a:cubicBezTo>
                <a:lnTo>
                  <a:pt x="344390" y="550995"/>
                </a:lnTo>
                <a:cubicBezTo>
                  <a:pt x="344390" y="541022"/>
                  <a:pt x="349363" y="531049"/>
                  <a:pt x="356823" y="524816"/>
                </a:cubicBezTo>
                <a:lnTo>
                  <a:pt x="114382" y="527309"/>
                </a:lnTo>
                <a:cubicBezTo>
                  <a:pt x="111896" y="527309"/>
                  <a:pt x="109409" y="526063"/>
                  <a:pt x="108166" y="524816"/>
                </a:cubicBezTo>
                <a:cubicBezTo>
                  <a:pt x="46002" y="516090"/>
                  <a:pt x="0" y="461240"/>
                  <a:pt x="0" y="396417"/>
                </a:cubicBezTo>
                <a:cubicBezTo>
                  <a:pt x="0" y="324114"/>
                  <a:pt x="57191" y="265524"/>
                  <a:pt x="126815" y="265524"/>
                </a:cubicBezTo>
                <a:cubicBezTo>
                  <a:pt x="129302" y="265524"/>
                  <a:pt x="133032" y="265524"/>
                  <a:pt x="135518" y="265524"/>
                </a:cubicBezTo>
                <a:cubicBezTo>
                  <a:pt x="149194" y="168290"/>
                  <a:pt x="230008" y="92248"/>
                  <a:pt x="326984" y="92248"/>
                </a:cubicBezTo>
                <a:cubicBezTo>
                  <a:pt x="356823" y="92248"/>
                  <a:pt x="384175" y="98481"/>
                  <a:pt x="411527" y="112193"/>
                </a:cubicBezTo>
                <a:cubicBezTo>
                  <a:pt x="451313" y="42384"/>
                  <a:pt x="523424" y="0"/>
                  <a:pt x="60175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516">
            <a:extLst>
              <a:ext uri="{FF2B5EF4-FFF2-40B4-BE49-F238E27FC236}">
                <a16:creationId xmlns:a16="http://schemas.microsoft.com/office/drawing/2014/main" id="{6FEB5EFB-E89A-BB40-B59E-EFE8B2118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0670" y="10225242"/>
            <a:ext cx="2455393" cy="2493842"/>
          </a:xfrm>
          <a:custGeom>
            <a:avLst/>
            <a:gdLst>
              <a:gd name="T0" fmla="*/ 1041 w 1972"/>
              <a:gd name="T1" fmla="*/ 474 h 2002"/>
              <a:gd name="T2" fmla="*/ 1524 w 1972"/>
              <a:gd name="T3" fmla="*/ 1049 h 2002"/>
              <a:gd name="T4" fmla="*/ 466 w 1972"/>
              <a:gd name="T5" fmla="*/ 957 h 2002"/>
              <a:gd name="T6" fmla="*/ 42 w 1972"/>
              <a:gd name="T7" fmla="*/ 1312 h 2002"/>
              <a:gd name="T8" fmla="*/ 349 w 1972"/>
              <a:gd name="T9" fmla="*/ 1309 h 2002"/>
              <a:gd name="T10" fmla="*/ 444 w 1972"/>
              <a:gd name="T11" fmla="*/ 1398 h 2002"/>
              <a:gd name="T12" fmla="*/ 300 w 1972"/>
              <a:gd name="T13" fmla="*/ 1630 h 2002"/>
              <a:gd name="T14" fmla="*/ 284 w 1972"/>
              <a:gd name="T15" fmla="*/ 1683 h 2002"/>
              <a:gd name="T16" fmla="*/ 412 w 1972"/>
              <a:gd name="T17" fmla="*/ 1815 h 2002"/>
              <a:gd name="T18" fmla="*/ 515 w 1972"/>
              <a:gd name="T19" fmla="*/ 1805 h 2002"/>
              <a:gd name="T20" fmla="*/ 714 w 1972"/>
              <a:gd name="T21" fmla="*/ 1618 h 2002"/>
              <a:gd name="T22" fmla="*/ 786 w 1972"/>
              <a:gd name="T23" fmla="*/ 1645 h 2002"/>
              <a:gd name="T24" fmla="*/ 808 w 1972"/>
              <a:gd name="T25" fmla="*/ 1918 h 2002"/>
              <a:gd name="T26" fmla="*/ 878 w 1972"/>
              <a:gd name="T27" fmla="*/ 1994 h 2002"/>
              <a:gd name="T28" fmla="*/ 1061 w 1972"/>
              <a:gd name="T29" fmla="*/ 1981 h 2002"/>
              <a:gd name="T30" fmla="*/ 1096 w 1972"/>
              <a:gd name="T31" fmla="*/ 1707 h 2002"/>
              <a:gd name="T32" fmla="*/ 1134 w 1972"/>
              <a:gd name="T33" fmla="*/ 1663 h 2002"/>
              <a:gd name="T34" fmla="*/ 1228 w 1972"/>
              <a:gd name="T35" fmla="*/ 1639 h 2002"/>
              <a:gd name="T36" fmla="*/ 1388 w 1972"/>
              <a:gd name="T37" fmla="*/ 1847 h 2002"/>
              <a:gd name="T38" fmla="*/ 1435 w 1972"/>
              <a:gd name="T39" fmla="*/ 1878 h 2002"/>
              <a:gd name="T40" fmla="*/ 1598 w 1972"/>
              <a:gd name="T41" fmla="*/ 1795 h 2002"/>
              <a:gd name="T42" fmla="*/ 1619 w 1972"/>
              <a:gd name="T43" fmla="*/ 1693 h 2002"/>
              <a:gd name="T44" fmla="*/ 1498 w 1972"/>
              <a:gd name="T45" fmla="*/ 1448 h 2002"/>
              <a:gd name="T46" fmla="*/ 1546 w 1972"/>
              <a:gd name="T47" fmla="*/ 1387 h 2002"/>
              <a:gd name="T48" fmla="*/ 1812 w 1972"/>
              <a:gd name="T49" fmla="*/ 1447 h 2002"/>
              <a:gd name="T50" fmla="*/ 1907 w 1972"/>
              <a:gd name="T51" fmla="*/ 1403 h 2002"/>
              <a:gd name="T52" fmla="*/ 1907 w 1972"/>
              <a:gd name="T53" fmla="*/ 1185 h 2002"/>
              <a:gd name="T54" fmla="*/ 1664 w 1972"/>
              <a:gd name="T55" fmla="*/ 1060 h 2002"/>
              <a:gd name="T56" fmla="*/ 1667 w 1972"/>
              <a:gd name="T57" fmla="*/ 983 h 2002"/>
              <a:gd name="T58" fmla="*/ 1916 w 1972"/>
              <a:gd name="T59" fmla="*/ 872 h 2002"/>
              <a:gd name="T60" fmla="*/ 1965 w 1972"/>
              <a:gd name="T61" fmla="*/ 781 h 2002"/>
              <a:gd name="T62" fmla="*/ 1837 w 1972"/>
              <a:gd name="T63" fmla="*/ 606 h 2002"/>
              <a:gd name="T64" fmla="*/ 1568 w 1972"/>
              <a:gd name="T65" fmla="*/ 649 h 2002"/>
              <a:gd name="T66" fmla="*/ 1523 w 1972"/>
              <a:gd name="T67" fmla="*/ 585 h 2002"/>
              <a:gd name="T68" fmla="*/ 1658 w 1972"/>
              <a:gd name="T69" fmla="*/ 348 h 2002"/>
              <a:gd name="T70" fmla="*/ 1644 w 1972"/>
              <a:gd name="T71" fmla="*/ 245 h 2002"/>
              <a:gd name="T72" fmla="*/ 1436 w 1972"/>
              <a:gd name="T73" fmla="*/ 181 h 2002"/>
              <a:gd name="T74" fmla="*/ 1246 w 1972"/>
              <a:gd name="T75" fmla="*/ 376 h 2002"/>
              <a:gd name="T76" fmla="*/ 1221 w 1972"/>
              <a:gd name="T77" fmla="*/ 366 h 2002"/>
              <a:gd name="T78" fmla="*/ 1209 w 1972"/>
              <a:gd name="T79" fmla="*/ 94 h 2002"/>
              <a:gd name="T80" fmla="*/ 1013 w 1972"/>
              <a:gd name="T81" fmla="*/ 3 h 2002"/>
              <a:gd name="T82" fmla="*/ 914 w 1972"/>
              <a:gd name="T83" fmla="*/ 293 h 2002"/>
              <a:gd name="T84" fmla="*/ 799 w 1972"/>
              <a:gd name="T85" fmla="*/ 354 h 2002"/>
              <a:gd name="T86" fmla="*/ 627 w 1972"/>
              <a:gd name="T87" fmla="*/ 142 h 2002"/>
              <a:gd name="T88" fmla="*/ 415 w 1972"/>
              <a:gd name="T89" fmla="*/ 186 h 2002"/>
              <a:gd name="T90" fmla="*/ 508 w 1972"/>
              <a:gd name="T91" fmla="*/ 478 h 2002"/>
              <a:gd name="T92" fmla="*/ 502 w 1972"/>
              <a:gd name="T93" fmla="*/ 536 h 2002"/>
              <a:gd name="T94" fmla="*/ 396 w 1972"/>
              <a:gd name="T95" fmla="*/ 611 h 2002"/>
              <a:gd name="T96" fmla="*/ 132 w 1972"/>
              <a:gd name="T97" fmla="*/ 526 h 2002"/>
              <a:gd name="T98" fmla="*/ 43 w 1972"/>
              <a:gd name="T99" fmla="*/ 688 h 2002"/>
              <a:gd name="T100" fmla="*/ 291 w 1972"/>
              <a:gd name="T101" fmla="*/ 868 h 2002"/>
              <a:gd name="T102" fmla="*/ 321 w 1972"/>
              <a:gd name="T103" fmla="*/ 918 h 2002"/>
              <a:gd name="T104" fmla="*/ 316 w 1972"/>
              <a:gd name="T105" fmla="*/ 995 h 2002"/>
              <a:gd name="T106" fmla="*/ 62 w 1972"/>
              <a:gd name="T107" fmla="*/ 1096 h 2002"/>
              <a:gd name="T108" fmla="*/ 9 w 1972"/>
              <a:gd name="T109" fmla="*/ 1185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72" h="2002">
                <a:moveTo>
                  <a:pt x="466" y="957"/>
                </a:moveTo>
                <a:lnTo>
                  <a:pt x="466" y="957"/>
                </a:lnTo>
                <a:cubicBezTo>
                  <a:pt x="491" y="665"/>
                  <a:pt x="749" y="449"/>
                  <a:pt x="1041" y="474"/>
                </a:cubicBezTo>
                <a:lnTo>
                  <a:pt x="1041" y="474"/>
                </a:lnTo>
                <a:cubicBezTo>
                  <a:pt x="1333" y="499"/>
                  <a:pt x="1549" y="757"/>
                  <a:pt x="1524" y="1049"/>
                </a:cubicBezTo>
                <a:lnTo>
                  <a:pt x="1524" y="1049"/>
                </a:lnTo>
                <a:cubicBezTo>
                  <a:pt x="1499" y="1341"/>
                  <a:pt x="1241" y="1557"/>
                  <a:pt x="949" y="1532"/>
                </a:cubicBezTo>
                <a:lnTo>
                  <a:pt x="949" y="1532"/>
                </a:lnTo>
                <a:cubicBezTo>
                  <a:pt x="657" y="1507"/>
                  <a:pt x="441" y="1248"/>
                  <a:pt x="466" y="957"/>
                </a:cubicBezTo>
                <a:close/>
                <a:moveTo>
                  <a:pt x="9" y="1185"/>
                </a:moveTo>
                <a:lnTo>
                  <a:pt x="42" y="1312"/>
                </a:lnTo>
                <a:lnTo>
                  <a:pt x="42" y="1312"/>
                </a:lnTo>
                <a:cubicBezTo>
                  <a:pt x="52" y="1351"/>
                  <a:pt x="92" y="1375"/>
                  <a:pt x="131" y="1365"/>
                </a:cubicBezTo>
                <a:lnTo>
                  <a:pt x="349" y="1309"/>
                </a:lnTo>
                <a:lnTo>
                  <a:pt x="349" y="1309"/>
                </a:lnTo>
                <a:cubicBezTo>
                  <a:pt x="370" y="1304"/>
                  <a:pt x="391" y="1313"/>
                  <a:pt x="402" y="1332"/>
                </a:cubicBezTo>
                <a:lnTo>
                  <a:pt x="402" y="1332"/>
                </a:lnTo>
                <a:cubicBezTo>
                  <a:pt x="415" y="1354"/>
                  <a:pt x="428" y="1376"/>
                  <a:pt x="444" y="1398"/>
                </a:cubicBezTo>
                <a:lnTo>
                  <a:pt x="444" y="1398"/>
                </a:lnTo>
                <a:cubicBezTo>
                  <a:pt x="457" y="1415"/>
                  <a:pt x="456" y="1439"/>
                  <a:pt x="442" y="1455"/>
                </a:cubicBezTo>
                <a:lnTo>
                  <a:pt x="300" y="1630"/>
                </a:lnTo>
                <a:lnTo>
                  <a:pt x="300" y="1630"/>
                </a:lnTo>
                <a:cubicBezTo>
                  <a:pt x="288" y="1645"/>
                  <a:pt x="282" y="1664"/>
                  <a:pt x="284" y="1683"/>
                </a:cubicBezTo>
                <a:lnTo>
                  <a:pt x="284" y="1683"/>
                </a:lnTo>
                <a:cubicBezTo>
                  <a:pt x="286" y="1703"/>
                  <a:pt x="296" y="1721"/>
                  <a:pt x="311" y="1733"/>
                </a:cubicBezTo>
                <a:lnTo>
                  <a:pt x="412" y="1815"/>
                </a:lnTo>
                <a:lnTo>
                  <a:pt x="412" y="1815"/>
                </a:lnTo>
                <a:cubicBezTo>
                  <a:pt x="427" y="1828"/>
                  <a:pt x="446" y="1833"/>
                  <a:pt x="466" y="1831"/>
                </a:cubicBezTo>
                <a:lnTo>
                  <a:pt x="466" y="1831"/>
                </a:lnTo>
                <a:cubicBezTo>
                  <a:pt x="485" y="1830"/>
                  <a:pt x="502" y="1820"/>
                  <a:pt x="515" y="1805"/>
                </a:cubicBezTo>
                <a:lnTo>
                  <a:pt x="657" y="1631"/>
                </a:lnTo>
                <a:lnTo>
                  <a:pt x="657" y="1631"/>
                </a:lnTo>
                <a:cubicBezTo>
                  <a:pt x="671" y="1614"/>
                  <a:pt x="694" y="1609"/>
                  <a:pt x="714" y="1618"/>
                </a:cubicBezTo>
                <a:lnTo>
                  <a:pt x="714" y="1618"/>
                </a:lnTo>
                <a:cubicBezTo>
                  <a:pt x="737" y="1628"/>
                  <a:pt x="761" y="1637"/>
                  <a:pt x="786" y="1645"/>
                </a:cubicBezTo>
                <a:lnTo>
                  <a:pt x="786" y="1645"/>
                </a:lnTo>
                <a:cubicBezTo>
                  <a:pt x="806" y="1652"/>
                  <a:pt x="820" y="1672"/>
                  <a:pt x="819" y="1693"/>
                </a:cubicBezTo>
                <a:lnTo>
                  <a:pt x="808" y="1918"/>
                </a:lnTo>
                <a:lnTo>
                  <a:pt x="808" y="1918"/>
                </a:lnTo>
                <a:cubicBezTo>
                  <a:pt x="807" y="1937"/>
                  <a:pt x="814" y="1955"/>
                  <a:pt x="827" y="1970"/>
                </a:cubicBezTo>
                <a:lnTo>
                  <a:pt x="827" y="1970"/>
                </a:lnTo>
                <a:cubicBezTo>
                  <a:pt x="841" y="1985"/>
                  <a:pt x="858" y="1993"/>
                  <a:pt x="878" y="1994"/>
                </a:cubicBezTo>
                <a:lnTo>
                  <a:pt x="1008" y="2001"/>
                </a:lnTo>
                <a:lnTo>
                  <a:pt x="1008" y="2001"/>
                </a:lnTo>
                <a:cubicBezTo>
                  <a:pt x="1028" y="2001"/>
                  <a:pt x="1047" y="1995"/>
                  <a:pt x="1061" y="1981"/>
                </a:cubicBezTo>
                <a:lnTo>
                  <a:pt x="1061" y="1981"/>
                </a:lnTo>
                <a:cubicBezTo>
                  <a:pt x="1076" y="1968"/>
                  <a:pt x="1084" y="1950"/>
                  <a:pt x="1085" y="1930"/>
                </a:cubicBezTo>
                <a:lnTo>
                  <a:pt x="1096" y="1707"/>
                </a:lnTo>
                <a:lnTo>
                  <a:pt x="1096" y="1707"/>
                </a:lnTo>
                <a:cubicBezTo>
                  <a:pt x="1097" y="1685"/>
                  <a:pt x="1113" y="1667"/>
                  <a:pt x="1134" y="1663"/>
                </a:cubicBezTo>
                <a:lnTo>
                  <a:pt x="1134" y="1663"/>
                </a:lnTo>
                <a:cubicBezTo>
                  <a:pt x="1159" y="1657"/>
                  <a:pt x="1184" y="1650"/>
                  <a:pt x="1208" y="1642"/>
                </a:cubicBezTo>
                <a:lnTo>
                  <a:pt x="1208" y="1642"/>
                </a:lnTo>
                <a:cubicBezTo>
                  <a:pt x="1215" y="1639"/>
                  <a:pt x="1222" y="1639"/>
                  <a:pt x="1228" y="1639"/>
                </a:cubicBezTo>
                <a:lnTo>
                  <a:pt x="1228" y="1639"/>
                </a:lnTo>
                <a:cubicBezTo>
                  <a:pt x="1242" y="1641"/>
                  <a:pt x="1255" y="1648"/>
                  <a:pt x="1263" y="1660"/>
                </a:cubicBezTo>
                <a:lnTo>
                  <a:pt x="1388" y="1847"/>
                </a:lnTo>
                <a:lnTo>
                  <a:pt x="1388" y="1847"/>
                </a:lnTo>
                <a:cubicBezTo>
                  <a:pt x="1398" y="1863"/>
                  <a:pt x="1415" y="1874"/>
                  <a:pt x="1435" y="1878"/>
                </a:cubicBezTo>
                <a:lnTo>
                  <a:pt x="1435" y="1878"/>
                </a:lnTo>
                <a:cubicBezTo>
                  <a:pt x="1454" y="1882"/>
                  <a:pt x="1473" y="1878"/>
                  <a:pt x="1490" y="1867"/>
                </a:cubicBezTo>
                <a:lnTo>
                  <a:pt x="1598" y="1795"/>
                </a:lnTo>
                <a:lnTo>
                  <a:pt x="1598" y="1795"/>
                </a:lnTo>
                <a:cubicBezTo>
                  <a:pt x="1614" y="1784"/>
                  <a:pt x="1625" y="1768"/>
                  <a:pt x="1630" y="1748"/>
                </a:cubicBezTo>
                <a:lnTo>
                  <a:pt x="1630" y="1748"/>
                </a:lnTo>
                <a:cubicBezTo>
                  <a:pt x="1633" y="1729"/>
                  <a:pt x="1630" y="1710"/>
                  <a:pt x="1619" y="1693"/>
                </a:cubicBezTo>
                <a:lnTo>
                  <a:pt x="1494" y="1507"/>
                </a:lnTo>
                <a:lnTo>
                  <a:pt x="1494" y="1507"/>
                </a:lnTo>
                <a:cubicBezTo>
                  <a:pt x="1482" y="1488"/>
                  <a:pt x="1484" y="1465"/>
                  <a:pt x="1498" y="1448"/>
                </a:cubicBezTo>
                <a:lnTo>
                  <a:pt x="1498" y="1448"/>
                </a:lnTo>
                <a:cubicBezTo>
                  <a:pt x="1515" y="1429"/>
                  <a:pt x="1531" y="1409"/>
                  <a:pt x="1546" y="1387"/>
                </a:cubicBezTo>
                <a:lnTo>
                  <a:pt x="1546" y="1387"/>
                </a:lnTo>
                <a:cubicBezTo>
                  <a:pt x="1559" y="1370"/>
                  <a:pt x="1581" y="1363"/>
                  <a:pt x="1602" y="1370"/>
                </a:cubicBezTo>
                <a:lnTo>
                  <a:pt x="1812" y="1447"/>
                </a:lnTo>
                <a:lnTo>
                  <a:pt x="1812" y="1447"/>
                </a:lnTo>
                <a:cubicBezTo>
                  <a:pt x="1831" y="1453"/>
                  <a:pt x="1850" y="1452"/>
                  <a:pt x="1869" y="1444"/>
                </a:cubicBezTo>
                <a:lnTo>
                  <a:pt x="1869" y="1444"/>
                </a:lnTo>
                <a:cubicBezTo>
                  <a:pt x="1886" y="1436"/>
                  <a:pt x="1900" y="1421"/>
                  <a:pt x="1907" y="1403"/>
                </a:cubicBezTo>
                <a:lnTo>
                  <a:pt x="1951" y="1280"/>
                </a:lnTo>
                <a:lnTo>
                  <a:pt x="1951" y="1280"/>
                </a:lnTo>
                <a:cubicBezTo>
                  <a:pt x="1965" y="1241"/>
                  <a:pt x="1945" y="1200"/>
                  <a:pt x="1907" y="1185"/>
                </a:cubicBezTo>
                <a:lnTo>
                  <a:pt x="1696" y="1109"/>
                </a:lnTo>
                <a:lnTo>
                  <a:pt x="1696" y="1109"/>
                </a:lnTo>
                <a:cubicBezTo>
                  <a:pt x="1675" y="1102"/>
                  <a:pt x="1663" y="1081"/>
                  <a:pt x="1664" y="1060"/>
                </a:cubicBezTo>
                <a:lnTo>
                  <a:pt x="1664" y="1060"/>
                </a:lnTo>
                <a:cubicBezTo>
                  <a:pt x="1667" y="1034"/>
                  <a:pt x="1667" y="1008"/>
                  <a:pt x="1667" y="983"/>
                </a:cubicBezTo>
                <a:lnTo>
                  <a:pt x="1667" y="983"/>
                </a:lnTo>
                <a:cubicBezTo>
                  <a:pt x="1666" y="961"/>
                  <a:pt x="1680" y="942"/>
                  <a:pt x="1701" y="936"/>
                </a:cubicBezTo>
                <a:lnTo>
                  <a:pt x="1916" y="872"/>
                </a:lnTo>
                <a:lnTo>
                  <a:pt x="1916" y="872"/>
                </a:lnTo>
                <a:cubicBezTo>
                  <a:pt x="1935" y="866"/>
                  <a:pt x="1950" y="854"/>
                  <a:pt x="1959" y="836"/>
                </a:cubicBezTo>
                <a:lnTo>
                  <a:pt x="1959" y="836"/>
                </a:lnTo>
                <a:cubicBezTo>
                  <a:pt x="1969" y="819"/>
                  <a:pt x="1971" y="799"/>
                  <a:pt x="1965" y="781"/>
                </a:cubicBezTo>
                <a:lnTo>
                  <a:pt x="1928" y="655"/>
                </a:lnTo>
                <a:lnTo>
                  <a:pt x="1928" y="655"/>
                </a:lnTo>
                <a:cubicBezTo>
                  <a:pt x="1917" y="617"/>
                  <a:pt x="1876" y="594"/>
                  <a:pt x="1837" y="606"/>
                </a:cubicBezTo>
                <a:lnTo>
                  <a:pt x="1622" y="670"/>
                </a:lnTo>
                <a:lnTo>
                  <a:pt x="1622" y="670"/>
                </a:lnTo>
                <a:cubicBezTo>
                  <a:pt x="1602" y="676"/>
                  <a:pt x="1579" y="667"/>
                  <a:pt x="1568" y="649"/>
                </a:cubicBezTo>
                <a:lnTo>
                  <a:pt x="1568" y="649"/>
                </a:lnTo>
                <a:cubicBezTo>
                  <a:pt x="1554" y="627"/>
                  <a:pt x="1539" y="606"/>
                  <a:pt x="1523" y="585"/>
                </a:cubicBezTo>
                <a:lnTo>
                  <a:pt x="1523" y="585"/>
                </a:lnTo>
                <a:cubicBezTo>
                  <a:pt x="1510" y="569"/>
                  <a:pt x="1510" y="545"/>
                  <a:pt x="1523" y="528"/>
                </a:cubicBezTo>
                <a:lnTo>
                  <a:pt x="1658" y="348"/>
                </a:lnTo>
                <a:lnTo>
                  <a:pt x="1658" y="348"/>
                </a:lnTo>
                <a:cubicBezTo>
                  <a:pt x="1670" y="332"/>
                  <a:pt x="1675" y="313"/>
                  <a:pt x="1672" y="294"/>
                </a:cubicBezTo>
                <a:lnTo>
                  <a:pt x="1672" y="294"/>
                </a:lnTo>
                <a:cubicBezTo>
                  <a:pt x="1669" y="274"/>
                  <a:pt x="1659" y="257"/>
                  <a:pt x="1644" y="245"/>
                </a:cubicBezTo>
                <a:lnTo>
                  <a:pt x="1539" y="167"/>
                </a:lnTo>
                <a:lnTo>
                  <a:pt x="1539" y="167"/>
                </a:lnTo>
                <a:cubicBezTo>
                  <a:pt x="1507" y="142"/>
                  <a:pt x="1461" y="149"/>
                  <a:pt x="1436" y="181"/>
                </a:cubicBezTo>
                <a:lnTo>
                  <a:pt x="1301" y="360"/>
                </a:lnTo>
                <a:lnTo>
                  <a:pt x="1301" y="360"/>
                </a:lnTo>
                <a:cubicBezTo>
                  <a:pt x="1288" y="377"/>
                  <a:pt x="1266" y="384"/>
                  <a:pt x="1246" y="376"/>
                </a:cubicBezTo>
                <a:lnTo>
                  <a:pt x="1246" y="376"/>
                </a:lnTo>
                <a:cubicBezTo>
                  <a:pt x="1237" y="372"/>
                  <a:pt x="1230" y="369"/>
                  <a:pt x="1221" y="366"/>
                </a:cubicBezTo>
                <a:lnTo>
                  <a:pt x="1221" y="366"/>
                </a:lnTo>
                <a:cubicBezTo>
                  <a:pt x="1201" y="359"/>
                  <a:pt x="1188" y="339"/>
                  <a:pt x="1190" y="318"/>
                </a:cubicBezTo>
                <a:lnTo>
                  <a:pt x="1209" y="94"/>
                </a:lnTo>
                <a:lnTo>
                  <a:pt x="1209" y="94"/>
                </a:lnTo>
                <a:cubicBezTo>
                  <a:pt x="1213" y="53"/>
                  <a:pt x="1183" y="18"/>
                  <a:pt x="1143" y="14"/>
                </a:cubicBezTo>
                <a:lnTo>
                  <a:pt x="1013" y="3"/>
                </a:lnTo>
                <a:lnTo>
                  <a:pt x="1013" y="3"/>
                </a:lnTo>
                <a:cubicBezTo>
                  <a:pt x="972" y="0"/>
                  <a:pt x="937" y="30"/>
                  <a:pt x="933" y="70"/>
                </a:cubicBezTo>
                <a:lnTo>
                  <a:pt x="914" y="293"/>
                </a:lnTo>
                <a:lnTo>
                  <a:pt x="914" y="293"/>
                </a:lnTo>
                <a:cubicBezTo>
                  <a:pt x="912" y="315"/>
                  <a:pt x="896" y="332"/>
                  <a:pt x="874" y="336"/>
                </a:cubicBezTo>
                <a:lnTo>
                  <a:pt x="874" y="336"/>
                </a:lnTo>
                <a:cubicBezTo>
                  <a:pt x="849" y="340"/>
                  <a:pt x="824" y="346"/>
                  <a:pt x="799" y="354"/>
                </a:cubicBezTo>
                <a:lnTo>
                  <a:pt x="799" y="354"/>
                </a:lnTo>
                <a:cubicBezTo>
                  <a:pt x="778" y="360"/>
                  <a:pt x="756" y="351"/>
                  <a:pt x="745" y="333"/>
                </a:cubicBezTo>
                <a:lnTo>
                  <a:pt x="627" y="142"/>
                </a:lnTo>
                <a:lnTo>
                  <a:pt x="627" y="142"/>
                </a:lnTo>
                <a:cubicBezTo>
                  <a:pt x="606" y="108"/>
                  <a:pt x="561" y="96"/>
                  <a:pt x="527" y="118"/>
                </a:cubicBezTo>
                <a:lnTo>
                  <a:pt x="415" y="186"/>
                </a:lnTo>
                <a:lnTo>
                  <a:pt x="415" y="186"/>
                </a:lnTo>
                <a:cubicBezTo>
                  <a:pt x="381" y="207"/>
                  <a:pt x="370" y="252"/>
                  <a:pt x="391" y="287"/>
                </a:cubicBezTo>
                <a:lnTo>
                  <a:pt x="508" y="478"/>
                </a:lnTo>
                <a:lnTo>
                  <a:pt x="508" y="478"/>
                </a:lnTo>
                <a:cubicBezTo>
                  <a:pt x="520" y="496"/>
                  <a:pt x="517" y="520"/>
                  <a:pt x="502" y="536"/>
                </a:cubicBezTo>
                <a:lnTo>
                  <a:pt x="502" y="536"/>
                </a:lnTo>
                <a:cubicBezTo>
                  <a:pt x="484" y="554"/>
                  <a:pt x="467" y="575"/>
                  <a:pt x="452" y="595"/>
                </a:cubicBezTo>
                <a:lnTo>
                  <a:pt x="452" y="595"/>
                </a:lnTo>
                <a:cubicBezTo>
                  <a:pt x="439" y="612"/>
                  <a:pt x="416" y="619"/>
                  <a:pt x="396" y="611"/>
                </a:cubicBezTo>
                <a:lnTo>
                  <a:pt x="188" y="526"/>
                </a:lnTo>
                <a:lnTo>
                  <a:pt x="188" y="526"/>
                </a:lnTo>
                <a:cubicBezTo>
                  <a:pt x="170" y="519"/>
                  <a:pt x="150" y="519"/>
                  <a:pt x="132" y="526"/>
                </a:cubicBezTo>
                <a:lnTo>
                  <a:pt x="132" y="526"/>
                </a:lnTo>
                <a:cubicBezTo>
                  <a:pt x="113" y="534"/>
                  <a:pt x="99" y="548"/>
                  <a:pt x="92" y="567"/>
                </a:cubicBezTo>
                <a:lnTo>
                  <a:pt x="43" y="688"/>
                </a:lnTo>
                <a:lnTo>
                  <a:pt x="43" y="688"/>
                </a:lnTo>
                <a:cubicBezTo>
                  <a:pt x="28" y="725"/>
                  <a:pt x="46" y="768"/>
                  <a:pt x="83" y="783"/>
                </a:cubicBezTo>
                <a:lnTo>
                  <a:pt x="291" y="868"/>
                </a:lnTo>
                <a:lnTo>
                  <a:pt x="291" y="868"/>
                </a:lnTo>
                <a:cubicBezTo>
                  <a:pt x="312" y="875"/>
                  <a:pt x="324" y="896"/>
                  <a:pt x="321" y="918"/>
                </a:cubicBezTo>
                <a:lnTo>
                  <a:pt x="321" y="918"/>
                </a:lnTo>
                <a:cubicBezTo>
                  <a:pt x="319" y="926"/>
                  <a:pt x="319" y="935"/>
                  <a:pt x="318" y="943"/>
                </a:cubicBezTo>
                <a:lnTo>
                  <a:pt x="318" y="943"/>
                </a:lnTo>
                <a:cubicBezTo>
                  <a:pt x="317" y="960"/>
                  <a:pt x="316" y="978"/>
                  <a:pt x="316" y="995"/>
                </a:cubicBezTo>
                <a:lnTo>
                  <a:pt x="316" y="995"/>
                </a:lnTo>
                <a:cubicBezTo>
                  <a:pt x="315" y="1017"/>
                  <a:pt x="301" y="1035"/>
                  <a:pt x="280" y="1041"/>
                </a:cubicBezTo>
                <a:lnTo>
                  <a:pt x="62" y="1096"/>
                </a:lnTo>
                <a:lnTo>
                  <a:pt x="62" y="1096"/>
                </a:lnTo>
                <a:lnTo>
                  <a:pt x="62" y="1096"/>
                </a:lnTo>
                <a:cubicBezTo>
                  <a:pt x="23" y="1106"/>
                  <a:pt x="0" y="1146"/>
                  <a:pt x="9" y="11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B62CA2D-85E4-194E-9600-C894CB940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3218" y="11049197"/>
            <a:ext cx="954546" cy="855668"/>
          </a:xfrm>
          <a:custGeom>
            <a:avLst/>
            <a:gdLst>
              <a:gd name="connsiteX0" fmla="*/ 573369 w 954546"/>
              <a:gd name="connsiteY0" fmla="*/ 758041 h 855668"/>
              <a:gd name="connsiteX1" fmla="*/ 586447 w 954546"/>
              <a:gd name="connsiteY1" fmla="*/ 771773 h 855668"/>
              <a:gd name="connsiteX2" fmla="*/ 573369 w 954546"/>
              <a:gd name="connsiteY2" fmla="*/ 784257 h 855668"/>
              <a:gd name="connsiteX3" fmla="*/ 560291 w 954546"/>
              <a:gd name="connsiteY3" fmla="*/ 771773 h 855668"/>
              <a:gd name="connsiteX4" fmla="*/ 573369 w 954546"/>
              <a:gd name="connsiteY4" fmla="*/ 758041 h 855668"/>
              <a:gd name="connsiteX5" fmla="*/ 508106 w 954546"/>
              <a:gd name="connsiteY5" fmla="*/ 758041 h 855668"/>
              <a:gd name="connsiteX6" fmla="*/ 520590 w 954546"/>
              <a:gd name="connsiteY6" fmla="*/ 771773 h 855668"/>
              <a:gd name="connsiteX7" fmla="*/ 508106 w 954546"/>
              <a:gd name="connsiteY7" fmla="*/ 784257 h 855668"/>
              <a:gd name="connsiteX8" fmla="*/ 494374 w 954546"/>
              <a:gd name="connsiteY8" fmla="*/ 771773 h 855668"/>
              <a:gd name="connsiteX9" fmla="*/ 508106 w 954546"/>
              <a:gd name="connsiteY9" fmla="*/ 758041 h 855668"/>
              <a:gd name="connsiteX10" fmla="*/ 447026 w 954546"/>
              <a:gd name="connsiteY10" fmla="*/ 758041 h 855668"/>
              <a:gd name="connsiteX11" fmla="*/ 460105 w 954546"/>
              <a:gd name="connsiteY11" fmla="*/ 771773 h 855668"/>
              <a:gd name="connsiteX12" fmla="*/ 447026 w 954546"/>
              <a:gd name="connsiteY12" fmla="*/ 784257 h 855668"/>
              <a:gd name="connsiteX13" fmla="*/ 433947 w 954546"/>
              <a:gd name="connsiteY13" fmla="*/ 771773 h 855668"/>
              <a:gd name="connsiteX14" fmla="*/ 447026 w 954546"/>
              <a:gd name="connsiteY14" fmla="*/ 758041 h 855668"/>
              <a:gd name="connsiteX15" fmla="*/ 281261 w 954546"/>
              <a:gd name="connsiteY15" fmla="*/ 671063 h 855668"/>
              <a:gd name="connsiteX16" fmla="*/ 281261 w 954546"/>
              <a:gd name="connsiteY16" fmla="*/ 757129 h 855668"/>
              <a:gd name="connsiteX17" fmla="*/ 509008 w 954546"/>
              <a:gd name="connsiteY17" fmla="*/ 828226 h 855668"/>
              <a:gd name="connsiteX18" fmla="*/ 735511 w 954546"/>
              <a:gd name="connsiteY18" fmla="*/ 757129 h 855668"/>
              <a:gd name="connsiteX19" fmla="*/ 735511 w 954546"/>
              <a:gd name="connsiteY19" fmla="*/ 755881 h 855668"/>
              <a:gd name="connsiteX20" fmla="*/ 735511 w 954546"/>
              <a:gd name="connsiteY20" fmla="*/ 754634 h 855668"/>
              <a:gd name="connsiteX21" fmla="*/ 735511 w 954546"/>
              <a:gd name="connsiteY21" fmla="*/ 671063 h 855668"/>
              <a:gd name="connsiteX22" fmla="*/ 509008 w 954546"/>
              <a:gd name="connsiteY22" fmla="*/ 723451 h 855668"/>
              <a:gd name="connsiteX23" fmla="*/ 281261 w 954546"/>
              <a:gd name="connsiteY23" fmla="*/ 671063 h 855668"/>
              <a:gd name="connsiteX24" fmla="*/ 573369 w 954546"/>
              <a:gd name="connsiteY24" fmla="*/ 631699 h 855668"/>
              <a:gd name="connsiteX25" fmla="*/ 586447 w 954546"/>
              <a:gd name="connsiteY25" fmla="*/ 644778 h 855668"/>
              <a:gd name="connsiteX26" fmla="*/ 573369 w 954546"/>
              <a:gd name="connsiteY26" fmla="*/ 657857 h 855668"/>
              <a:gd name="connsiteX27" fmla="*/ 560291 w 954546"/>
              <a:gd name="connsiteY27" fmla="*/ 644778 h 855668"/>
              <a:gd name="connsiteX28" fmla="*/ 573369 w 954546"/>
              <a:gd name="connsiteY28" fmla="*/ 631699 h 855668"/>
              <a:gd name="connsiteX29" fmla="*/ 508106 w 954546"/>
              <a:gd name="connsiteY29" fmla="*/ 631699 h 855668"/>
              <a:gd name="connsiteX30" fmla="*/ 520590 w 954546"/>
              <a:gd name="connsiteY30" fmla="*/ 644778 h 855668"/>
              <a:gd name="connsiteX31" fmla="*/ 508106 w 954546"/>
              <a:gd name="connsiteY31" fmla="*/ 657857 h 855668"/>
              <a:gd name="connsiteX32" fmla="*/ 494374 w 954546"/>
              <a:gd name="connsiteY32" fmla="*/ 644778 h 855668"/>
              <a:gd name="connsiteX33" fmla="*/ 508106 w 954546"/>
              <a:gd name="connsiteY33" fmla="*/ 631699 h 855668"/>
              <a:gd name="connsiteX34" fmla="*/ 447026 w 954546"/>
              <a:gd name="connsiteY34" fmla="*/ 631699 h 855668"/>
              <a:gd name="connsiteX35" fmla="*/ 460105 w 954546"/>
              <a:gd name="connsiteY35" fmla="*/ 644778 h 855668"/>
              <a:gd name="connsiteX36" fmla="*/ 447026 w 954546"/>
              <a:gd name="connsiteY36" fmla="*/ 657857 h 855668"/>
              <a:gd name="connsiteX37" fmla="*/ 433947 w 954546"/>
              <a:gd name="connsiteY37" fmla="*/ 644778 h 855668"/>
              <a:gd name="connsiteX38" fmla="*/ 447026 w 954546"/>
              <a:gd name="connsiteY38" fmla="*/ 631699 h 855668"/>
              <a:gd name="connsiteX39" fmla="*/ 281261 w 954546"/>
              <a:gd name="connsiteY39" fmla="*/ 542588 h 855668"/>
              <a:gd name="connsiteX40" fmla="*/ 281261 w 954546"/>
              <a:gd name="connsiteY40" fmla="*/ 624912 h 855668"/>
              <a:gd name="connsiteX41" fmla="*/ 509008 w 954546"/>
              <a:gd name="connsiteY41" fmla="*/ 696010 h 855668"/>
              <a:gd name="connsiteX42" fmla="*/ 735511 w 954546"/>
              <a:gd name="connsiteY42" fmla="*/ 624912 h 855668"/>
              <a:gd name="connsiteX43" fmla="*/ 735511 w 954546"/>
              <a:gd name="connsiteY43" fmla="*/ 542588 h 855668"/>
              <a:gd name="connsiteX44" fmla="*/ 509008 w 954546"/>
              <a:gd name="connsiteY44" fmla="*/ 594976 h 855668"/>
              <a:gd name="connsiteX45" fmla="*/ 281261 w 954546"/>
              <a:gd name="connsiteY45" fmla="*/ 542588 h 855668"/>
              <a:gd name="connsiteX46" fmla="*/ 573369 w 954546"/>
              <a:gd name="connsiteY46" fmla="*/ 505360 h 855668"/>
              <a:gd name="connsiteX47" fmla="*/ 586447 w 954546"/>
              <a:gd name="connsiteY47" fmla="*/ 518438 h 855668"/>
              <a:gd name="connsiteX48" fmla="*/ 573369 w 954546"/>
              <a:gd name="connsiteY48" fmla="*/ 531516 h 855668"/>
              <a:gd name="connsiteX49" fmla="*/ 560291 w 954546"/>
              <a:gd name="connsiteY49" fmla="*/ 518438 h 855668"/>
              <a:gd name="connsiteX50" fmla="*/ 573369 w 954546"/>
              <a:gd name="connsiteY50" fmla="*/ 505360 h 855668"/>
              <a:gd name="connsiteX51" fmla="*/ 508106 w 954546"/>
              <a:gd name="connsiteY51" fmla="*/ 505360 h 855668"/>
              <a:gd name="connsiteX52" fmla="*/ 520590 w 954546"/>
              <a:gd name="connsiteY52" fmla="*/ 518438 h 855668"/>
              <a:gd name="connsiteX53" fmla="*/ 508106 w 954546"/>
              <a:gd name="connsiteY53" fmla="*/ 531516 h 855668"/>
              <a:gd name="connsiteX54" fmla="*/ 494374 w 954546"/>
              <a:gd name="connsiteY54" fmla="*/ 518438 h 855668"/>
              <a:gd name="connsiteX55" fmla="*/ 508106 w 954546"/>
              <a:gd name="connsiteY55" fmla="*/ 505360 h 855668"/>
              <a:gd name="connsiteX56" fmla="*/ 447026 w 954546"/>
              <a:gd name="connsiteY56" fmla="*/ 505360 h 855668"/>
              <a:gd name="connsiteX57" fmla="*/ 460105 w 954546"/>
              <a:gd name="connsiteY57" fmla="*/ 518438 h 855668"/>
              <a:gd name="connsiteX58" fmla="*/ 447026 w 954546"/>
              <a:gd name="connsiteY58" fmla="*/ 531516 h 855668"/>
              <a:gd name="connsiteX59" fmla="*/ 433947 w 954546"/>
              <a:gd name="connsiteY59" fmla="*/ 518438 h 855668"/>
              <a:gd name="connsiteX60" fmla="*/ 447026 w 954546"/>
              <a:gd name="connsiteY60" fmla="*/ 505360 h 855668"/>
              <a:gd name="connsiteX61" fmla="*/ 281261 w 954546"/>
              <a:gd name="connsiteY61" fmla="*/ 431576 h 855668"/>
              <a:gd name="connsiteX62" fmla="*/ 281261 w 954546"/>
              <a:gd name="connsiteY62" fmla="*/ 497684 h 855668"/>
              <a:gd name="connsiteX63" fmla="*/ 509008 w 954546"/>
              <a:gd name="connsiteY63" fmla="*/ 568782 h 855668"/>
              <a:gd name="connsiteX64" fmla="*/ 735511 w 954546"/>
              <a:gd name="connsiteY64" fmla="*/ 497684 h 855668"/>
              <a:gd name="connsiteX65" fmla="*/ 735511 w 954546"/>
              <a:gd name="connsiteY65" fmla="*/ 431576 h 855668"/>
              <a:gd name="connsiteX66" fmla="*/ 509008 w 954546"/>
              <a:gd name="connsiteY66" fmla="*/ 470243 h 855668"/>
              <a:gd name="connsiteX67" fmla="*/ 281261 w 954546"/>
              <a:gd name="connsiteY67" fmla="*/ 431576 h 855668"/>
              <a:gd name="connsiteX68" fmla="*/ 507486 w 954546"/>
              <a:gd name="connsiteY68" fmla="*/ 379018 h 855668"/>
              <a:gd name="connsiteX69" fmla="*/ 602995 w 954546"/>
              <a:gd name="connsiteY69" fmla="*/ 394887 h 855668"/>
              <a:gd name="connsiteX70" fmla="*/ 507486 w 954546"/>
              <a:gd name="connsiteY70" fmla="*/ 410756 h 855668"/>
              <a:gd name="connsiteX71" fmla="*/ 411978 w 954546"/>
              <a:gd name="connsiteY71" fmla="*/ 394887 h 855668"/>
              <a:gd name="connsiteX72" fmla="*/ 507486 w 954546"/>
              <a:gd name="connsiteY72" fmla="*/ 379018 h 855668"/>
              <a:gd name="connsiteX73" fmla="*/ 509008 w 954546"/>
              <a:gd name="connsiteY73" fmla="*/ 346757 h 855668"/>
              <a:gd name="connsiteX74" fmla="*/ 281261 w 954546"/>
              <a:gd name="connsiteY74" fmla="*/ 395403 h 855668"/>
              <a:gd name="connsiteX75" fmla="*/ 509008 w 954546"/>
              <a:gd name="connsiteY75" fmla="*/ 442802 h 855668"/>
              <a:gd name="connsiteX76" fmla="*/ 735511 w 954546"/>
              <a:gd name="connsiteY76" fmla="*/ 395403 h 855668"/>
              <a:gd name="connsiteX77" fmla="*/ 509008 w 954546"/>
              <a:gd name="connsiteY77" fmla="*/ 346757 h 855668"/>
              <a:gd name="connsiteX78" fmla="*/ 368717 w 954546"/>
              <a:gd name="connsiteY78" fmla="*/ 68380 h 855668"/>
              <a:gd name="connsiteX79" fmla="*/ 386246 w 954546"/>
              <a:gd name="connsiteY79" fmla="*/ 75774 h 855668"/>
              <a:gd name="connsiteX80" fmla="*/ 378733 w 954546"/>
              <a:gd name="connsiteY80" fmla="*/ 91795 h 855668"/>
              <a:gd name="connsiteX81" fmla="*/ 247266 w 954546"/>
              <a:gd name="connsiteY81" fmla="*/ 247078 h 855668"/>
              <a:gd name="connsiteX82" fmla="*/ 234745 w 954546"/>
              <a:gd name="connsiteY82" fmla="*/ 256938 h 855668"/>
              <a:gd name="connsiteX83" fmla="*/ 230989 w 954546"/>
              <a:gd name="connsiteY83" fmla="*/ 256938 h 855668"/>
              <a:gd name="connsiteX84" fmla="*/ 220972 w 954546"/>
              <a:gd name="connsiteY84" fmla="*/ 240916 h 855668"/>
              <a:gd name="connsiteX85" fmla="*/ 368717 w 954546"/>
              <a:gd name="connsiteY85" fmla="*/ 68380 h 855668"/>
              <a:gd name="connsiteX86" fmla="*/ 420648 w 954546"/>
              <a:gd name="connsiteY86" fmla="*/ 26194 h 855668"/>
              <a:gd name="connsiteX87" fmla="*/ 161788 w 954546"/>
              <a:gd name="connsiteY87" fmla="*/ 285638 h 855668"/>
              <a:gd name="connsiteX88" fmla="*/ 163032 w 954546"/>
              <a:gd name="connsiteY88" fmla="*/ 301854 h 855668"/>
              <a:gd name="connsiteX89" fmla="*/ 158054 w 954546"/>
              <a:gd name="connsiteY89" fmla="*/ 310585 h 855668"/>
              <a:gd name="connsiteX90" fmla="*/ 149342 w 954546"/>
              <a:gd name="connsiteY90" fmla="*/ 315574 h 855668"/>
              <a:gd name="connsiteX91" fmla="*/ 140631 w 954546"/>
              <a:gd name="connsiteY91" fmla="*/ 315574 h 855668"/>
              <a:gd name="connsiteX92" fmla="*/ 24890 w 954546"/>
              <a:gd name="connsiteY92" fmla="*/ 430328 h 855668"/>
              <a:gd name="connsiteX93" fmla="*/ 140631 w 954546"/>
              <a:gd name="connsiteY93" fmla="*/ 545083 h 855668"/>
              <a:gd name="connsiteX94" fmla="*/ 255126 w 954546"/>
              <a:gd name="connsiteY94" fmla="*/ 545083 h 855668"/>
              <a:gd name="connsiteX95" fmla="*/ 255126 w 954546"/>
              <a:gd name="connsiteY95" fmla="*/ 405382 h 855668"/>
              <a:gd name="connsiteX96" fmla="*/ 256371 w 954546"/>
              <a:gd name="connsiteY96" fmla="*/ 401640 h 855668"/>
              <a:gd name="connsiteX97" fmla="*/ 255126 w 954546"/>
              <a:gd name="connsiteY97" fmla="*/ 395403 h 855668"/>
              <a:gd name="connsiteX98" fmla="*/ 509008 w 954546"/>
              <a:gd name="connsiteY98" fmla="*/ 321811 h 855668"/>
              <a:gd name="connsiteX99" fmla="*/ 761646 w 954546"/>
              <a:gd name="connsiteY99" fmla="*/ 395403 h 855668"/>
              <a:gd name="connsiteX100" fmla="*/ 760401 w 954546"/>
              <a:gd name="connsiteY100" fmla="*/ 401640 h 855668"/>
              <a:gd name="connsiteX101" fmla="*/ 761646 w 954546"/>
              <a:gd name="connsiteY101" fmla="*/ 405382 h 855668"/>
              <a:gd name="connsiteX102" fmla="*/ 761646 w 954546"/>
              <a:gd name="connsiteY102" fmla="*/ 545083 h 855668"/>
              <a:gd name="connsiteX103" fmla="*/ 805204 w 954546"/>
              <a:gd name="connsiteY103" fmla="*/ 545083 h 855668"/>
              <a:gd name="connsiteX104" fmla="*/ 927167 w 954546"/>
              <a:gd name="connsiteY104" fmla="*/ 430328 h 855668"/>
              <a:gd name="connsiteX105" fmla="*/ 837562 w 954546"/>
              <a:gd name="connsiteY105" fmla="*/ 318069 h 855668"/>
              <a:gd name="connsiteX106" fmla="*/ 830094 w 954546"/>
              <a:gd name="connsiteY106" fmla="*/ 311832 h 855668"/>
              <a:gd name="connsiteX107" fmla="*/ 828850 w 954546"/>
              <a:gd name="connsiteY107" fmla="*/ 301854 h 855668"/>
              <a:gd name="connsiteX108" fmla="*/ 831339 w 954546"/>
              <a:gd name="connsiteY108" fmla="*/ 279402 h 855668"/>
              <a:gd name="connsiteX109" fmla="*/ 736756 w 954546"/>
              <a:gd name="connsiteY109" fmla="*/ 183357 h 855668"/>
              <a:gd name="connsiteX110" fmla="*/ 683241 w 954546"/>
              <a:gd name="connsiteY110" fmla="*/ 202067 h 855668"/>
              <a:gd name="connsiteX111" fmla="*/ 672041 w 954546"/>
              <a:gd name="connsiteY111" fmla="*/ 203315 h 855668"/>
              <a:gd name="connsiteX112" fmla="*/ 663329 w 954546"/>
              <a:gd name="connsiteY112" fmla="*/ 194583 h 855668"/>
              <a:gd name="connsiteX113" fmla="*/ 420648 w 954546"/>
              <a:gd name="connsiteY113" fmla="*/ 26194 h 855668"/>
              <a:gd name="connsiteX114" fmla="*/ 420648 w 954546"/>
              <a:gd name="connsiteY114" fmla="*/ 0 h 855668"/>
              <a:gd name="connsiteX115" fmla="*/ 680752 w 954546"/>
              <a:gd name="connsiteY115" fmla="*/ 170884 h 855668"/>
              <a:gd name="connsiteX116" fmla="*/ 736756 w 954546"/>
              <a:gd name="connsiteY116" fmla="*/ 158411 h 855668"/>
              <a:gd name="connsiteX117" fmla="*/ 857474 w 954546"/>
              <a:gd name="connsiteY117" fmla="*/ 279402 h 855668"/>
              <a:gd name="connsiteX118" fmla="*/ 856229 w 954546"/>
              <a:gd name="connsiteY118" fmla="*/ 295617 h 855668"/>
              <a:gd name="connsiteX119" fmla="*/ 954546 w 954546"/>
              <a:gd name="connsiteY119" fmla="*/ 430328 h 855668"/>
              <a:gd name="connsiteX120" fmla="*/ 805204 w 954546"/>
              <a:gd name="connsiteY120" fmla="*/ 572524 h 855668"/>
              <a:gd name="connsiteX121" fmla="*/ 761646 w 954546"/>
              <a:gd name="connsiteY121" fmla="*/ 572524 h 855668"/>
              <a:gd name="connsiteX122" fmla="*/ 761646 w 954546"/>
              <a:gd name="connsiteY122" fmla="*/ 754634 h 855668"/>
              <a:gd name="connsiteX123" fmla="*/ 761646 w 954546"/>
              <a:gd name="connsiteY123" fmla="*/ 755881 h 855668"/>
              <a:gd name="connsiteX124" fmla="*/ 761646 w 954546"/>
              <a:gd name="connsiteY124" fmla="*/ 757129 h 855668"/>
              <a:gd name="connsiteX125" fmla="*/ 509008 w 954546"/>
              <a:gd name="connsiteY125" fmla="*/ 855668 h 855668"/>
              <a:gd name="connsiteX126" fmla="*/ 255126 w 954546"/>
              <a:gd name="connsiteY126" fmla="*/ 757129 h 855668"/>
              <a:gd name="connsiteX127" fmla="*/ 255126 w 954546"/>
              <a:gd name="connsiteY127" fmla="*/ 572524 h 855668"/>
              <a:gd name="connsiteX128" fmla="*/ 140631 w 954546"/>
              <a:gd name="connsiteY128" fmla="*/ 572524 h 855668"/>
              <a:gd name="connsiteX129" fmla="*/ 0 w 954546"/>
              <a:gd name="connsiteY129" fmla="*/ 430328 h 855668"/>
              <a:gd name="connsiteX130" fmla="*/ 135653 w 954546"/>
              <a:gd name="connsiteY130" fmla="*/ 289380 h 855668"/>
              <a:gd name="connsiteX131" fmla="*/ 135653 w 954546"/>
              <a:gd name="connsiteY131" fmla="*/ 285638 h 855668"/>
              <a:gd name="connsiteX132" fmla="*/ 420648 w 954546"/>
              <a:gd name="connsiteY132" fmla="*/ 0 h 85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954546" h="855668">
                <a:moveTo>
                  <a:pt x="573369" y="758041"/>
                </a:moveTo>
                <a:cubicBezTo>
                  <a:pt x="581216" y="758041"/>
                  <a:pt x="586447" y="764283"/>
                  <a:pt x="586447" y="771773"/>
                </a:cubicBezTo>
                <a:cubicBezTo>
                  <a:pt x="586447" y="779263"/>
                  <a:pt x="581216" y="784257"/>
                  <a:pt x="573369" y="784257"/>
                </a:cubicBezTo>
                <a:cubicBezTo>
                  <a:pt x="566830" y="784257"/>
                  <a:pt x="560291" y="779263"/>
                  <a:pt x="560291" y="771773"/>
                </a:cubicBezTo>
                <a:cubicBezTo>
                  <a:pt x="560291" y="764283"/>
                  <a:pt x="566830" y="758041"/>
                  <a:pt x="573369" y="758041"/>
                </a:cubicBezTo>
                <a:close/>
                <a:moveTo>
                  <a:pt x="508106" y="758041"/>
                </a:moveTo>
                <a:cubicBezTo>
                  <a:pt x="514348" y="758041"/>
                  <a:pt x="520590" y="764283"/>
                  <a:pt x="520590" y="771773"/>
                </a:cubicBezTo>
                <a:cubicBezTo>
                  <a:pt x="520590" y="779263"/>
                  <a:pt x="514348" y="784257"/>
                  <a:pt x="508106" y="784257"/>
                </a:cubicBezTo>
                <a:cubicBezTo>
                  <a:pt x="500616" y="784257"/>
                  <a:pt x="494374" y="779263"/>
                  <a:pt x="494374" y="771773"/>
                </a:cubicBezTo>
                <a:cubicBezTo>
                  <a:pt x="494374" y="764283"/>
                  <a:pt x="500616" y="758041"/>
                  <a:pt x="508106" y="758041"/>
                </a:cubicBezTo>
                <a:close/>
                <a:moveTo>
                  <a:pt x="447026" y="758041"/>
                </a:moveTo>
                <a:cubicBezTo>
                  <a:pt x="454873" y="758041"/>
                  <a:pt x="460105" y="764283"/>
                  <a:pt x="460105" y="771773"/>
                </a:cubicBezTo>
                <a:cubicBezTo>
                  <a:pt x="460105" y="779263"/>
                  <a:pt x="454873" y="784257"/>
                  <a:pt x="447026" y="784257"/>
                </a:cubicBezTo>
                <a:cubicBezTo>
                  <a:pt x="439179" y="784257"/>
                  <a:pt x="433947" y="779263"/>
                  <a:pt x="433947" y="771773"/>
                </a:cubicBezTo>
                <a:cubicBezTo>
                  <a:pt x="433947" y="764283"/>
                  <a:pt x="439179" y="758041"/>
                  <a:pt x="447026" y="758041"/>
                </a:cubicBezTo>
                <a:close/>
                <a:moveTo>
                  <a:pt x="281261" y="671063"/>
                </a:moveTo>
                <a:lnTo>
                  <a:pt x="281261" y="757129"/>
                </a:lnTo>
                <a:cubicBezTo>
                  <a:pt x="281261" y="790807"/>
                  <a:pt x="378334" y="828226"/>
                  <a:pt x="509008" y="828226"/>
                </a:cubicBezTo>
                <a:cubicBezTo>
                  <a:pt x="638438" y="828226"/>
                  <a:pt x="735511" y="790807"/>
                  <a:pt x="735511" y="757129"/>
                </a:cubicBezTo>
                <a:cubicBezTo>
                  <a:pt x="735511" y="757129"/>
                  <a:pt x="735511" y="757129"/>
                  <a:pt x="735511" y="755881"/>
                </a:cubicBezTo>
                <a:cubicBezTo>
                  <a:pt x="735511" y="754634"/>
                  <a:pt x="735511" y="754634"/>
                  <a:pt x="735511" y="754634"/>
                </a:cubicBezTo>
                <a:lnTo>
                  <a:pt x="735511" y="671063"/>
                </a:lnTo>
                <a:cubicBezTo>
                  <a:pt x="691953" y="704741"/>
                  <a:pt x="597369" y="723451"/>
                  <a:pt x="509008" y="723451"/>
                </a:cubicBezTo>
                <a:cubicBezTo>
                  <a:pt x="419403" y="723451"/>
                  <a:pt x="326064" y="704741"/>
                  <a:pt x="281261" y="671063"/>
                </a:cubicBezTo>
                <a:close/>
                <a:moveTo>
                  <a:pt x="573369" y="631699"/>
                </a:moveTo>
                <a:cubicBezTo>
                  <a:pt x="581216" y="631699"/>
                  <a:pt x="586447" y="638239"/>
                  <a:pt x="586447" y="644778"/>
                </a:cubicBezTo>
                <a:cubicBezTo>
                  <a:pt x="586447" y="652625"/>
                  <a:pt x="581216" y="657857"/>
                  <a:pt x="573369" y="657857"/>
                </a:cubicBezTo>
                <a:cubicBezTo>
                  <a:pt x="566830" y="657857"/>
                  <a:pt x="560291" y="652625"/>
                  <a:pt x="560291" y="644778"/>
                </a:cubicBezTo>
                <a:cubicBezTo>
                  <a:pt x="560291" y="638239"/>
                  <a:pt x="566830" y="631699"/>
                  <a:pt x="573369" y="631699"/>
                </a:cubicBezTo>
                <a:close/>
                <a:moveTo>
                  <a:pt x="508106" y="631699"/>
                </a:moveTo>
                <a:cubicBezTo>
                  <a:pt x="514348" y="631699"/>
                  <a:pt x="520590" y="638239"/>
                  <a:pt x="520590" y="644778"/>
                </a:cubicBezTo>
                <a:cubicBezTo>
                  <a:pt x="520590" y="652625"/>
                  <a:pt x="514348" y="657857"/>
                  <a:pt x="508106" y="657857"/>
                </a:cubicBezTo>
                <a:cubicBezTo>
                  <a:pt x="500616" y="657857"/>
                  <a:pt x="494374" y="652625"/>
                  <a:pt x="494374" y="644778"/>
                </a:cubicBezTo>
                <a:cubicBezTo>
                  <a:pt x="494374" y="638239"/>
                  <a:pt x="500616" y="631699"/>
                  <a:pt x="508106" y="631699"/>
                </a:cubicBezTo>
                <a:close/>
                <a:moveTo>
                  <a:pt x="447026" y="631699"/>
                </a:moveTo>
                <a:cubicBezTo>
                  <a:pt x="454873" y="631699"/>
                  <a:pt x="460105" y="638239"/>
                  <a:pt x="460105" y="644778"/>
                </a:cubicBezTo>
                <a:cubicBezTo>
                  <a:pt x="460105" y="652625"/>
                  <a:pt x="454873" y="657857"/>
                  <a:pt x="447026" y="657857"/>
                </a:cubicBezTo>
                <a:cubicBezTo>
                  <a:pt x="439179" y="657857"/>
                  <a:pt x="433947" y="652625"/>
                  <a:pt x="433947" y="644778"/>
                </a:cubicBezTo>
                <a:cubicBezTo>
                  <a:pt x="433947" y="638239"/>
                  <a:pt x="439179" y="631699"/>
                  <a:pt x="447026" y="631699"/>
                </a:cubicBezTo>
                <a:close/>
                <a:moveTo>
                  <a:pt x="281261" y="542588"/>
                </a:moveTo>
                <a:lnTo>
                  <a:pt x="281261" y="624912"/>
                </a:lnTo>
                <a:cubicBezTo>
                  <a:pt x="281261" y="659837"/>
                  <a:pt x="378334" y="696010"/>
                  <a:pt x="509008" y="696010"/>
                </a:cubicBezTo>
                <a:cubicBezTo>
                  <a:pt x="638438" y="696010"/>
                  <a:pt x="735511" y="659837"/>
                  <a:pt x="735511" y="624912"/>
                </a:cubicBezTo>
                <a:lnTo>
                  <a:pt x="735511" y="542588"/>
                </a:lnTo>
                <a:cubicBezTo>
                  <a:pt x="691953" y="576266"/>
                  <a:pt x="597369" y="594976"/>
                  <a:pt x="509008" y="594976"/>
                </a:cubicBezTo>
                <a:cubicBezTo>
                  <a:pt x="419403" y="594976"/>
                  <a:pt x="326064" y="576266"/>
                  <a:pt x="281261" y="542588"/>
                </a:cubicBezTo>
                <a:close/>
                <a:moveTo>
                  <a:pt x="573369" y="505360"/>
                </a:moveTo>
                <a:cubicBezTo>
                  <a:pt x="581216" y="505360"/>
                  <a:pt x="586447" y="510591"/>
                  <a:pt x="586447" y="518438"/>
                </a:cubicBezTo>
                <a:cubicBezTo>
                  <a:pt x="586447" y="524977"/>
                  <a:pt x="581216" y="531516"/>
                  <a:pt x="573369" y="531516"/>
                </a:cubicBezTo>
                <a:cubicBezTo>
                  <a:pt x="566830" y="531516"/>
                  <a:pt x="560291" y="524977"/>
                  <a:pt x="560291" y="518438"/>
                </a:cubicBezTo>
                <a:cubicBezTo>
                  <a:pt x="560291" y="510591"/>
                  <a:pt x="566830" y="505360"/>
                  <a:pt x="573369" y="505360"/>
                </a:cubicBezTo>
                <a:close/>
                <a:moveTo>
                  <a:pt x="508106" y="505360"/>
                </a:moveTo>
                <a:cubicBezTo>
                  <a:pt x="514348" y="505360"/>
                  <a:pt x="520590" y="510591"/>
                  <a:pt x="520590" y="518438"/>
                </a:cubicBezTo>
                <a:cubicBezTo>
                  <a:pt x="520590" y="524977"/>
                  <a:pt x="514348" y="531516"/>
                  <a:pt x="508106" y="531516"/>
                </a:cubicBezTo>
                <a:cubicBezTo>
                  <a:pt x="500616" y="531516"/>
                  <a:pt x="494374" y="524977"/>
                  <a:pt x="494374" y="518438"/>
                </a:cubicBezTo>
                <a:cubicBezTo>
                  <a:pt x="494374" y="510591"/>
                  <a:pt x="500616" y="505360"/>
                  <a:pt x="508106" y="505360"/>
                </a:cubicBezTo>
                <a:close/>
                <a:moveTo>
                  <a:pt x="447026" y="505360"/>
                </a:moveTo>
                <a:cubicBezTo>
                  <a:pt x="454873" y="505360"/>
                  <a:pt x="460105" y="510591"/>
                  <a:pt x="460105" y="518438"/>
                </a:cubicBezTo>
                <a:cubicBezTo>
                  <a:pt x="460105" y="524977"/>
                  <a:pt x="454873" y="531516"/>
                  <a:pt x="447026" y="531516"/>
                </a:cubicBezTo>
                <a:cubicBezTo>
                  <a:pt x="439179" y="531516"/>
                  <a:pt x="433947" y="524977"/>
                  <a:pt x="433947" y="518438"/>
                </a:cubicBezTo>
                <a:cubicBezTo>
                  <a:pt x="433947" y="510591"/>
                  <a:pt x="439179" y="505360"/>
                  <a:pt x="447026" y="505360"/>
                </a:cubicBezTo>
                <a:close/>
                <a:moveTo>
                  <a:pt x="281261" y="431576"/>
                </a:moveTo>
                <a:lnTo>
                  <a:pt x="281261" y="497684"/>
                </a:lnTo>
                <a:cubicBezTo>
                  <a:pt x="281261" y="531362"/>
                  <a:pt x="378334" y="568782"/>
                  <a:pt x="509008" y="568782"/>
                </a:cubicBezTo>
                <a:cubicBezTo>
                  <a:pt x="638438" y="568782"/>
                  <a:pt x="735511" y="531362"/>
                  <a:pt x="735511" y="497684"/>
                </a:cubicBezTo>
                <a:lnTo>
                  <a:pt x="735511" y="431576"/>
                </a:lnTo>
                <a:cubicBezTo>
                  <a:pt x="690708" y="457770"/>
                  <a:pt x="597369" y="470243"/>
                  <a:pt x="509008" y="470243"/>
                </a:cubicBezTo>
                <a:cubicBezTo>
                  <a:pt x="419403" y="470243"/>
                  <a:pt x="326064" y="457770"/>
                  <a:pt x="281261" y="431576"/>
                </a:cubicBezTo>
                <a:close/>
                <a:moveTo>
                  <a:pt x="507486" y="379018"/>
                </a:moveTo>
                <a:cubicBezTo>
                  <a:pt x="559582" y="379018"/>
                  <a:pt x="602995" y="386342"/>
                  <a:pt x="602995" y="394887"/>
                </a:cubicBezTo>
                <a:cubicBezTo>
                  <a:pt x="602995" y="404653"/>
                  <a:pt x="559582" y="410756"/>
                  <a:pt x="507486" y="410756"/>
                </a:cubicBezTo>
                <a:cubicBezTo>
                  <a:pt x="454151" y="410756"/>
                  <a:pt x="411978" y="404653"/>
                  <a:pt x="411978" y="394887"/>
                </a:cubicBezTo>
                <a:cubicBezTo>
                  <a:pt x="411978" y="386342"/>
                  <a:pt x="454151" y="379018"/>
                  <a:pt x="507486" y="379018"/>
                </a:cubicBezTo>
                <a:close/>
                <a:moveTo>
                  <a:pt x="509008" y="346757"/>
                </a:moveTo>
                <a:cubicBezTo>
                  <a:pt x="362155" y="346757"/>
                  <a:pt x="281261" y="379188"/>
                  <a:pt x="281261" y="395403"/>
                </a:cubicBezTo>
                <a:cubicBezTo>
                  <a:pt x="281261" y="411619"/>
                  <a:pt x="362155" y="442802"/>
                  <a:pt x="509008" y="442802"/>
                </a:cubicBezTo>
                <a:cubicBezTo>
                  <a:pt x="655862" y="442802"/>
                  <a:pt x="735511" y="411619"/>
                  <a:pt x="735511" y="395403"/>
                </a:cubicBezTo>
                <a:cubicBezTo>
                  <a:pt x="735511" y="379188"/>
                  <a:pt x="655862" y="346757"/>
                  <a:pt x="509008" y="346757"/>
                </a:cubicBezTo>
                <a:close/>
                <a:moveTo>
                  <a:pt x="368717" y="68380"/>
                </a:moveTo>
                <a:cubicBezTo>
                  <a:pt x="376229" y="65915"/>
                  <a:pt x="383742" y="68380"/>
                  <a:pt x="386246" y="75774"/>
                </a:cubicBezTo>
                <a:cubicBezTo>
                  <a:pt x="388750" y="81936"/>
                  <a:pt x="384994" y="89331"/>
                  <a:pt x="378733" y="91795"/>
                </a:cubicBezTo>
                <a:cubicBezTo>
                  <a:pt x="309869" y="118908"/>
                  <a:pt x="267299" y="169437"/>
                  <a:pt x="247266" y="247078"/>
                </a:cubicBezTo>
                <a:cubicBezTo>
                  <a:pt x="246014" y="253240"/>
                  <a:pt x="241005" y="256938"/>
                  <a:pt x="234745" y="256938"/>
                </a:cubicBezTo>
                <a:cubicBezTo>
                  <a:pt x="232241" y="256938"/>
                  <a:pt x="232241" y="256938"/>
                  <a:pt x="230989" y="256938"/>
                </a:cubicBezTo>
                <a:cubicBezTo>
                  <a:pt x="223476" y="254473"/>
                  <a:pt x="219720" y="248311"/>
                  <a:pt x="220972" y="240916"/>
                </a:cubicBezTo>
                <a:cubicBezTo>
                  <a:pt x="243509" y="153416"/>
                  <a:pt x="292340" y="97958"/>
                  <a:pt x="368717" y="68380"/>
                </a:cubicBezTo>
                <a:close/>
                <a:moveTo>
                  <a:pt x="420648" y="26194"/>
                </a:moveTo>
                <a:cubicBezTo>
                  <a:pt x="277528" y="26194"/>
                  <a:pt x="161788" y="142196"/>
                  <a:pt x="161788" y="285638"/>
                </a:cubicBezTo>
                <a:cubicBezTo>
                  <a:pt x="161788" y="290628"/>
                  <a:pt x="161788" y="295617"/>
                  <a:pt x="163032" y="301854"/>
                </a:cubicBezTo>
                <a:cubicBezTo>
                  <a:pt x="163032" y="305596"/>
                  <a:pt x="160543" y="308090"/>
                  <a:pt x="158054" y="310585"/>
                </a:cubicBezTo>
                <a:cubicBezTo>
                  <a:pt x="156809" y="313080"/>
                  <a:pt x="151831" y="315574"/>
                  <a:pt x="149342" y="315574"/>
                </a:cubicBezTo>
                <a:lnTo>
                  <a:pt x="140631" y="315574"/>
                </a:lnTo>
                <a:cubicBezTo>
                  <a:pt x="77160" y="315574"/>
                  <a:pt x="24890" y="366715"/>
                  <a:pt x="24890" y="430328"/>
                </a:cubicBezTo>
                <a:cubicBezTo>
                  <a:pt x="24890" y="493942"/>
                  <a:pt x="77160" y="545083"/>
                  <a:pt x="140631" y="545083"/>
                </a:cubicBezTo>
                <a:lnTo>
                  <a:pt x="255126" y="545083"/>
                </a:lnTo>
                <a:lnTo>
                  <a:pt x="255126" y="405382"/>
                </a:lnTo>
                <a:cubicBezTo>
                  <a:pt x="255126" y="404135"/>
                  <a:pt x="255126" y="402887"/>
                  <a:pt x="256371" y="401640"/>
                </a:cubicBezTo>
                <a:cubicBezTo>
                  <a:pt x="255126" y="399145"/>
                  <a:pt x="255126" y="397898"/>
                  <a:pt x="255126" y="395403"/>
                </a:cubicBezTo>
                <a:cubicBezTo>
                  <a:pt x="255126" y="344263"/>
                  <a:pt x="385801" y="321811"/>
                  <a:pt x="509008" y="321811"/>
                </a:cubicBezTo>
                <a:cubicBezTo>
                  <a:pt x="629727" y="321811"/>
                  <a:pt x="761646" y="344263"/>
                  <a:pt x="761646" y="395403"/>
                </a:cubicBezTo>
                <a:cubicBezTo>
                  <a:pt x="761646" y="397898"/>
                  <a:pt x="761646" y="399145"/>
                  <a:pt x="760401" y="401640"/>
                </a:cubicBezTo>
                <a:cubicBezTo>
                  <a:pt x="761646" y="402887"/>
                  <a:pt x="761646" y="404135"/>
                  <a:pt x="761646" y="405382"/>
                </a:cubicBezTo>
                <a:lnTo>
                  <a:pt x="761646" y="545083"/>
                </a:lnTo>
                <a:lnTo>
                  <a:pt x="805204" y="545083"/>
                </a:lnTo>
                <a:cubicBezTo>
                  <a:pt x="873653" y="545083"/>
                  <a:pt x="927167" y="495190"/>
                  <a:pt x="927167" y="430328"/>
                </a:cubicBezTo>
                <a:cubicBezTo>
                  <a:pt x="927167" y="375446"/>
                  <a:pt x="891076" y="330542"/>
                  <a:pt x="837562" y="318069"/>
                </a:cubicBezTo>
                <a:cubicBezTo>
                  <a:pt x="835073" y="316822"/>
                  <a:pt x="831339" y="315574"/>
                  <a:pt x="830094" y="311832"/>
                </a:cubicBezTo>
                <a:cubicBezTo>
                  <a:pt x="828850" y="309338"/>
                  <a:pt x="827606" y="305596"/>
                  <a:pt x="828850" y="301854"/>
                </a:cubicBezTo>
                <a:cubicBezTo>
                  <a:pt x="830094" y="294370"/>
                  <a:pt x="831339" y="285638"/>
                  <a:pt x="831339" y="279402"/>
                </a:cubicBezTo>
                <a:cubicBezTo>
                  <a:pt x="831339" y="227014"/>
                  <a:pt x="789025" y="183357"/>
                  <a:pt x="736756" y="183357"/>
                </a:cubicBezTo>
                <a:cubicBezTo>
                  <a:pt x="716843" y="183357"/>
                  <a:pt x="699420" y="189594"/>
                  <a:pt x="683241" y="202067"/>
                </a:cubicBezTo>
                <a:cubicBezTo>
                  <a:pt x="679508" y="203315"/>
                  <a:pt x="675774" y="203315"/>
                  <a:pt x="672041" y="203315"/>
                </a:cubicBezTo>
                <a:cubicBezTo>
                  <a:pt x="668307" y="202067"/>
                  <a:pt x="664573" y="198325"/>
                  <a:pt x="663329" y="194583"/>
                </a:cubicBezTo>
                <a:cubicBezTo>
                  <a:pt x="624749" y="93550"/>
                  <a:pt x="527676" y="26194"/>
                  <a:pt x="420648" y="26194"/>
                </a:cubicBezTo>
                <a:close/>
                <a:moveTo>
                  <a:pt x="420648" y="0"/>
                </a:moveTo>
                <a:cubicBezTo>
                  <a:pt x="533899" y="0"/>
                  <a:pt x="635950" y="67356"/>
                  <a:pt x="680752" y="170884"/>
                </a:cubicBezTo>
                <a:cubicBezTo>
                  <a:pt x="699420" y="162153"/>
                  <a:pt x="716843" y="158411"/>
                  <a:pt x="736756" y="158411"/>
                </a:cubicBezTo>
                <a:cubicBezTo>
                  <a:pt x="802715" y="158411"/>
                  <a:pt x="857474" y="212046"/>
                  <a:pt x="857474" y="279402"/>
                </a:cubicBezTo>
                <a:cubicBezTo>
                  <a:pt x="857474" y="284391"/>
                  <a:pt x="857474" y="289380"/>
                  <a:pt x="856229" y="295617"/>
                </a:cubicBezTo>
                <a:cubicBezTo>
                  <a:pt x="914722" y="314327"/>
                  <a:pt x="954546" y="367962"/>
                  <a:pt x="954546" y="430328"/>
                </a:cubicBezTo>
                <a:cubicBezTo>
                  <a:pt x="954546" y="510158"/>
                  <a:pt x="888587" y="572524"/>
                  <a:pt x="805204" y="572524"/>
                </a:cubicBezTo>
                <a:lnTo>
                  <a:pt x="761646" y="572524"/>
                </a:lnTo>
                <a:lnTo>
                  <a:pt x="761646" y="754634"/>
                </a:lnTo>
                <a:cubicBezTo>
                  <a:pt x="761646" y="754634"/>
                  <a:pt x="761646" y="754634"/>
                  <a:pt x="761646" y="755881"/>
                </a:cubicBezTo>
                <a:cubicBezTo>
                  <a:pt x="761646" y="757129"/>
                  <a:pt x="761646" y="757129"/>
                  <a:pt x="761646" y="757129"/>
                </a:cubicBezTo>
                <a:cubicBezTo>
                  <a:pt x="761646" y="820742"/>
                  <a:pt x="630971" y="855668"/>
                  <a:pt x="509008" y="855668"/>
                </a:cubicBezTo>
                <a:cubicBezTo>
                  <a:pt x="385801" y="855668"/>
                  <a:pt x="255126" y="820742"/>
                  <a:pt x="255126" y="757129"/>
                </a:cubicBezTo>
                <a:lnTo>
                  <a:pt x="255126" y="572524"/>
                </a:lnTo>
                <a:lnTo>
                  <a:pt x="140631" y="572524"/>
                </a:lnTo>
                <a:cubicBezTo>
                  <a:pt x="62226" y="572524"/>
                  <a:pt x="0" y="507663"/>
                  <a:pt x="0" y="430328"/>
                </a:cubicBezTo>
                <a:cubicBezTo>
                  <a:pt x="0" y="354241"/>
                  <a:pt x="59737" y="291875"/>
                  <a:pt x="135653" y="289380"/>
                </a:cubicBezTo>
                <a:cubicBezTo>
                  <a:pt x="135653" y="288133"/>
                  <a:pt x="135653" y="286886"/>
                  <a:pt x="135653" y="285638"/>
                </a:cubicBezTo>
                <a:cubicBezTo>
                  <a:pt x="135653" y="128475"/>
                  <a:pt x="262594" y="0"/>
                  <a:pt x="42064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529">
            <a:extLst>
              <a:ext uri="{FF2B5EF4-FFF2-40B4-BE49-F238E27FC236}">
                <a16:creationId xmlns:a16="http://schemas.microsoft.com/office/drawing/2014/main" id="{95B4E73F-6AC3-3845-97EE-B7B978E1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864" y="8198303"/>
            <a:ext cx="818462" cy="483389"/>
          </a:xfrm>
          <a:custGeom>
            <a:avLst/>
            <a:gdLst>
              <a:gd name="T0" fmla="*/ 656 w 657"/>
              <a:gd name="T1" fmla="*/ 122 h 386"/>
              <a:gd name="T2" fmla="*/ 635 w 657"/>
              <a:gd name="T3" fmla="*/ 122 h 386"/>
              <a:gd name="T4" fmla="*/ 635 w 657"/>
              <a:gd name="T5" fmla="*/ 0 h 386"/>
              <a:gd name="T6" fmla="*/ 656 w 657"/>
              <a:gd name="T7" fmla="*/ 0 h 386"/>
              <a:gd name="T8" fmla="*/ 656 w 657"/>
              <a:gd name="T9" fmla="*/ 122 h 386"/>
              <a:gd name="T10" fmla="*/ 630 w 657"/>
              <a:gd name="T11" fmla="*/ 362 h 386"/>
              <a:gd name="T12" fmla="*/ 630 w 657"/>
              <a:gd name="T13" fmla="*/ 342 h 386"/>
              <a:gd name="T14" fmla="*/ 635 w 657"/>
              <a:gd name="T15" fmla="*/ 341 h 386"/>
              <a:gd name="T16" fmla="*/ 635 w 657"/>
              <a:gd name="T17" fmla="*/ 245 h 386"/>
              <a:gd name="T18" fmla="*/ 656 w 657"/>
              <a:gd name="T19" fmla="*/ 245 h 386"/>
              <a:gd name="T20" fmla="*/ 656 w 657"/>
              <a:gd name="T21" fmla="*/ 362 h 386"/>
              <a:gd name="T22" fmla="*/ 630 w 657"/>
              <a:gd name="T23" fmla="*/ 362 h 386"/>
              <a:gd name="T24" fmla="*/ 386 w 657"/>
              <a:gd name="T25" fmla="*/ 372 h 386"/>
              <a:gd name="T26" fmla="*/ 385 w 657"/>
              <a:gd name="T27" fmla="*/ 351 h 386"/>
              <a:gd name="T28" fmla="*/ 507 w 657"/>
              <a:gd name="T29" fmla="*/ 346 h 386"/>
              <a:gd name="T30" fmla="*/ 508 w 657"/>
              <a:gd name="T31" fmla="*/ 367 h 386"/>
              <a:gd name="T32" fmla="*/ 386 w 657"/>
              <a:gd name="T33" fmla="*/ 372 h 386"/>
              <a:gd name="T34" fmla="*/ 141 w 657"/>
              <a:gd name="T35" fmla="*/ 380 h 386"/>
              <a:gd name="T36" fmla="*/ 140 w 657"/>
              <a:gd name="T37" fmla="*/ 360 h 386"/>
              <a:gd name="T38" fmla="*/ 263 w 657"/>
              <a:gd name="T39" fmla="*/ 356 h 386"/>
              <a:gd name="T40" fmla="*/ 263 w 657"/>
              <a:gd name="T41" fmla="*/ 376 h 386"/>
              <a:gd name="T42" fmla="*/ 141 w 657"/>
              <a:gd name="T43" fmla="*/ 380 h 386"/>
              <a:gd name="T44" fmla="*/ 1 w 657"/>
              <a:gd name="T45" fmla="*/ 385 h 386"/>
              <a:gd name="T46" fmla="*/ 0 w 657"/>
              <a:gd name="T47" fmla="*/ 365 h 386"/>
              <a:gd name="T48" fmla="*/ 18 w 657"/>
              <a:gd name="T49" fmla="*/ 365 h 386"/>
              <a:gd name="T50" fmla="*/ 19 w 657"/>
              <a:gd name="T51" fmla="*/ 385 h 386"/>
              <a:gd name="T52" fmla="*/ 1 w 657"/>
              <a:gd name="T53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7" h="386">
                <a:moveTo>
                  <a:pt x="656" y="122"/>
                </a:moveTo>
                <a:lnTo>
                  <a:pt x="635" y="122"/>
                </a:lnTo>
                <a:lnTo>
                  <a:pt x="635" y="0"/>
                </a:lnTo>
                <a:lnTo>
                  <a:pt x="656" y="0"/>
                </a:lnTo>
                <a:lnTo>
                  <a:pt x="656" y="122"/>
                </a:lnTo>
                <a:close/>
                <a:moveTo>
                  <a:pt x="630" y="362"/>
                </a:moveTo>
                <a:lnTo>
                  <a:pt x="630" y="342"/>
                </a:lnTo>
                <a:lnTo>
                  <a:pt x="635" y="341"/>
                </a:lnTo>
                <a:lnTo>
                  <a:pt x="635" y="245"/>
                </a:lnTo>
                <a:lnTo>
                  <a:pt x="656" y="245"/>
                </a:lnTo>
                <a:lnTo>
                  <a:pt x="656" y="362"/>
                </a:lnTo>
                <a:lnTo>
                  <a:pt x="630" y="362"/>
                </a:lnTo>
                <a:close/>
                <a:moveTo>
                  <a:pt x="386" y="372"/>
                </a:moveTo>
                <a:lnTo>
                  <a:pt x="385" y="351"/>
                </a:lnTo>
                <a:lnTo>
                  <a:pt x="507" y="346"/>
                </a:lnTo>
                <a:lnTo>
                  <a:pt x="508" y="367"/>
                </a:lnTo>
                <a:lnTo>
                  <a:pt x="386" y="372"/>
                </a:lnTo>
                <a:close/>
                <a:moveTo>
                  <a:pt x="141" y="380"/>
                </a:moveTo>
                <a:lnTo>
                  <a:pt x="140" y="360"/>
                </a:lnTo>
                <a:lnTo>
                  <a:pt x="263" y="356"/>
                </a:lnTo>
                <a:lnTo>
                  <a:pt x="263" y="376"/>
                </a:lnTo>
                <a:lnTo>
                  <a:pt x="141" y="380"/>
                </a:lnTo>
                <a:close/>
                <a:moveTo>
                  <a:pt x="1" y="385"/>
                </a:moveTo>
                <a:lnTo>
                  <a:pt x="0" y="365"/>
                </a:lnTo>
                <a:lnTo>
                  <a:pt x="18" y="365"/>
                </a:lnTo>
                <a:lnTo>
                  <a:pt x="19" y="385"/>
                </a:lnTo>
                <a:lnTo>
                  <a:pt x="1" y="38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530">
            <a:extLst>
              <a:ext uri="{FF2B5EF4-FFF2-40B4-BE49-F238E27FC236}">
                <a16:creationId xmlns:a16="http://schemas.microsoft.com/office/drawing/2014/main" id="{2594362B-E287-4A48-A6DC-4A261EA7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056" y="8341126"/>
            <a:ext cx="642684" cy="1571010"/>
          </a:xfrm>
          <a:custGeom>
            <a:avLst/>
            <a:gdLst>
              <a:gd name="T0" fmla="*/ 517 w 518"/>
              <a:gd name="T1" fmla="*/ 123 h 1259"/>
              <a:gd name="T2" fmla="*/ 496 w 518"/>
              <a:gd name="T3" fmla="*/ 123 h 1259"/>
              <a:gd name="T4" fmla="*/ 496 w 518"/>
              <a:gd name="T5" fmla="*/ 0 h 1259"/>
              <a:gd name="T6" fmla="*/ 517 w 518"/>
              <a:gd name="T7" fmla="*/ 0 h 1259"/>
              <a:gd name="T8" fmla="*/ 517 w 518"/>
              <a:gd name="T9" fmla="*/ 123 h 1259"/>
              <a:gd name="T10" fmla="*/ 517 w 518"/>
              <a:gd name="T11" fmla="*/ 367 h 1259"/>
              <a:gd name="T12" fmla="*/ 496 w 518"/>
              <a:gd name="T13" fmla="*/ 367 h 1259"/>
              <a:gd name="T14" fmla="*/ 496 w 518"/>
              <a:gd name="T15" fmla="*/ 245 h 1259"/>
              <a:gd name="T16" fmla="*/ 517 w 518"/>
              <a:gd name="T17" fmla="*/ 245 h 1259"/>
              <a:gd name="T18" fmla="*/ 517 w 518"/>
              <a:gd name="T19" fmla="*/ 367 h 1259"/>
              <a:gd name="T20" fmla="*/ 517 w 518"/>
              <a:gd name="T21" fmla="*/ 612 h 1259"/>
              <a:gd name="T22" fmla="*/ 496 w 518"/>
              <a:gd name="T23" fmla="*/ 612 h 1259"/>
              <a:gd name="T24" fmla="*/ 496 w 518"/>
              <a:gd name="T25" fmla="*/ 490 h 1259"/>
              <a:gd name="T26" fmla="*/ 517 w 518"/>
              <a:gd name="T27" fmla="*/ 490 h 1259"/>
              <a:gd name="T28" fmla="*/ 517 w 518"/>
              <a:gd name="T29" fmla="*/ 612 h 1259"/>
              <a:gd name="T30" fmla="*/ 517 w 518"/>
              <a:gd name="T31" fmla="*/ 857 h 1259"/>
              <a:gd name="T32" fmla="*/ 496 w 518"/>
              <a:gd name="T33" fmla="*/ 857 h 1259"/>
              <a:gd name="T34" fmla="*/ 496 w 518"/>
              <a:gd name="T35" fmla="*/ 734 h 1259"/>
              <a:gd name="T36" fmla="*/ 517 w 518"/>
              <a:gd name="T37" fmla="*/ 734 h 1259"/>
              <a:gd name="T38" fmla="*/ 517 w 518"/>
              <a:gd name="T39" fmla="*/ 857 h 1259"/>
              <a:gd name="T40" fmla="*/ 517 w 518"/>
              <a:gd name="T41" fmla="*/ 1101 h 1259"/>
              <a:gd name="T42" fmla="*/ 496 w 518"/>
              <a:gd name="T43" fmla="*/ 1101 h 1259"/>
              <a:gd name="T44" fmla="*/ 496 w 518"/>
              <a:gd name="T45" fmla="*/ 979 h 1259"/>
              <a:gd name="T46" fmla="*/ 517 w 518"/>
              <a:gd name="T47" fmla="*/ 979 h 1259"/>
              <a:gd name="T48" fmla="*/ 517 w 518"/>
              <a:gd name="T49" fmla="*/ 1101 h 1259"/>
              <a:gd name="T50" fmla="*/ 41 w 518"/>
              <a:gd name="T51" fmla="*/ 1258 h 1259"/>
              <a:gd name="T52" fmla="*/ 0 w 518"/>
              <a:gd name="T53" fmla="*/ 1258 h 1259"/>
              <a:gd name="T54" fmla="*/ 0 w 518"/>
              <a:gd name="T55" fmla="*/ 1237 h 1259"/>
              <a:gd name="T56" fmla="*/ 41 w 518"/>
              <a:gd name="T57" fmla="*/ 1237 h 1259"/>
              <a:gd name="T58" fmla="*/ 41 w 518"/>
              <a:gd name="T59" fmla="*/ 1258 h 1259"/>
              <a:gd name="T60" fmla="*/ 286 w 518"/>
              <a:gd name="T61" fmla="*/ 1258 h 1259"/>
              <a:gd name="T62" fmla="*/ 164 w 518"/>
              <a:gd name="T63" fmla="*/ 1258 h 1259"/>
              <a:gd name="T64" fmla="*/ 164 w 518"/>
              <a:gd name="T65" fmla="*/ 1237 h 1259"/>
              <a:gd name="T66" fmla="*/ 286 w 518"/>
              <a:gd name="T67" fmla="*/ 1237 h 1259"/>
              <a:gd name="T68" fmla="*/ 286 w 518"/>
              <a:gd name="T69" fmla="*/ 1258 h 1259"/>
              <a:gd name="T70" fmla="*/ 517 w 518"/>
              <a:gd name="T71" fmla="*/ 1258 h 1259"/>
              <a:gd name="T72" fmla="*/ 408 w 518"/>
              <a:gd name="T73" fmla="*/ 1258 h 1259"/>
              <a:gd name="T74" fmla="*/ 408 w 518"/>
              <a:gd name="T75" fmla="*/ 1237 h 1259"/>
              <a:gd name="T76" fmla="*/ 496 w 518"/>
              <a:gd name="T77" fmla="*/ 1237 h 1259"/>
              <a:gd name="T78" fmla="*/ 496 w 518"/>
              <a:gd name="T79" fmla="*/ 1224 h 1259"/>
              <a:gd name="T80" fmla="*/ 517 w 518"/>
              <a:gd name="T81" fmla="*/ 1224 h 1259"/>
              <a:gd name="T82" fmla="*/ 517 w 518"/>
              <a:gd name="T83" fmla="*/ 1258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8" h="1259">
                <a:moveTo>
                  <a:pt x="517" y="123"/>
                </a:moveTo>
                <a:lnTo>
                  <a:pt x="496" y="123"/>
                </a:lnTo>
                <a:lnTo>
                  <a:pt x="496" y="0"/>
                </a:lnTo>
                <a:lnTo>
                  <a:pt x="517" y="0"/>
                </a:lnTo>
                <a:lnTo>
                  <a:pt x="517" y="123"/>
                </a:lnTo>
                <a:close/>
                <a:moveTo>
                  <a:pt x="517" y="367"/>
                </a:moveTo>
                <a:lnTo>
                  <a:pt x="496" y="367"/>
                </a:lnTo>
                <a:lnTo>
                  <a:pt x="496" y="245"/>
                </a:lnTo>
                <a:lnTo>
                  <a:pt x="517" y="245"/>
                </a:lnTo>
                <a:lnTo>
                  <a:pt x="517" y="367"/>
                </a:lnTo>
                <a:close/>
                <a:moveTo>
                  <a:pt x="517" y="612"/>
                </a:moveTo>
                <a:lnTo>
                  <a:pt x="496" y="612"/>
                </a:lnTo>
                <a:lnTo>
                  <a:pt x="496" y="490"/>
                </a:lnTo>
                <a:lnTo>
                  <a:pt x="517" y="490"/>
                </a:lnTo>
                <a:lnTo>
                  <a:pt x="517" y="612"/>
                </a:lnTo>
                <a:close/>
                <a:moveTo>
                  <a:pt x="517" y="857"/>
                </a:moveTo>
                <a:lnTo>
                  <a:pt x="496" y="857"/>
                </a:lnTo>
                <a:lnTo>
                  <a:pt x="496" y="734"/>
                </a:lnTo>
                <a:lnTo>
                  <a:pt x="517" y="734"/>
                </a:lnTo>
                <a:lnTo>
                  <a:pt x="517" y="857"/>
                </a:lnTo>
                <a:close/>
                <a:moveTo>
                  <a:pt x="517" y="1101"/>
                </a:moveTo>
                <a:lnTo>
                  <a:pt x="496" y="1101"/>
                </a:lnTo>
                <a:lnTo>
                  <a:pt x="496" y="979"/>
                </a:lnTo>
                <a:lnTo>
                  <a:pt x="517" y="979"/>
                </a:lnTo>
                <a:lnTo>
                  <a:pt x="517" y="1101"/>
                </a:lnTo>
                <a:close/>
                <a:moveTo>
                  <a:pt x="41" y="1258"/>
                </a:moveTo>
                <a:lnTo>
                  <a:pt x="0" y="1258"/>
                </a:lnTo>
                <a:lnTo>
                  <a:pt x="0" y="1237"/>
                </a:lnTo>
                <a:lnTo>
                  <a:pt x="41" y="1237"/>
                </a:lnTo>
                <a:lnTo>
                  <a:pt x="41" y="1258"/>
                </a:lnTo>
                <a:close/>
                <a:moveTo>
                  <a:pt x="286" y="1258"/>
                </a:moveTo>
                <a:lnTo>
                  <a:pt x="164" y="1258"/>
                </a:lnTo>
                <a:lnTo>
                  <a:pt x="164" y="1237"/>
                </a:lnTo>
                <a:lnTo>
                  <a:pt x="286" y="1237"/>
                </a:lnTo>
                <a:lnTo>
                  <a:pt x="286" y="1258"/>
                </a:lnTo>
                <a:close/>
                <a:moveTo>
                  <a:pt x="517" y="1258"/>
                </a:moveTo>
                <a:lnTo>
                  <a:pt x="408" y="1258"/>
                </a:lnTo>
                <a:lnTo>
                  <a:pt x="408" y="1237"/>
                </a:lnTo>
                <a:lnTo>
                  <a:pt x="496" y="1237"/>
                </a:lnTo>
                <a:lnTo>
                  <a:pt x="496" y="1224"/>
                </a:lnTo>
                <a:lnTo>
                  <a:pt x="517" y="1224"/>
                </a:lnTo>
                <a:lnTo>
                  <a:pt x="517" y="125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531">
            <a:extLst>
              <a:ext uri="{FF2B5EF4-FFF2-40B4-BE49-F238E27FC236}">
                <a16:creationId xmlns:a16="http://schemas.microsoft.com/office/drawing/2014/main" id="{33F73027-5ACE-EA4D-9831-B9729F7E7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2801" y="8198303"/>
            <a:ext cx="818462" cy="483389"/>
          </a:xfrm>
          <a:custGeom>
            <a:avLst/>
            <a:gdLst>
              <a:gd name="T0" fmla="*/ 20 w 657"/>
              <a:gd name="T1" fmla="*/ 122 h 386"/>
              <a:gd name="T2" fmla="*/ 0 w 657"/>
              <a:gd name="T3" fmla="*/ 122 h 386"/>
              <a:gd name="T4" fmla="*/ 0 w 657"/>
              <a:gd name="T5" fmla="*/ 0 h 386"/>
              <a:gd name="T6" fmla="*/ 20 w 657"/>
              <a:gd name="T7" fmla="*/ 0 h 386"/>
              <a:gd name="T8" fmla="*/ 20 w 657"/>
              <a:gd name="T9" fmla="*/ 122 h 386"/>
              <a:gd name="T10" fmla="*/ 25 w 657"/>
              <a:gd name="T11" fmla="*/ 362 h 386"/>
              <a:gd name="T12" fmla="*/ 0 w 657"/>
              <a:gd name="T13" fmla="*/ 362 h 386"/>
              <a:gd name="T14" fmla="*/ 0 w 657"/>
              <a:gd name="T15" fmla="*/ 245 h 386"/>
              <a:gd name="T16" fmla="*/ 20 w 657"/>
              <a:gd name="T17" fmla="*/ 245 h 386"/>
              <a:gd name="T18" fmla="*/ 20 w 657"/>
              <a:gd name="T19" fmla="*/ 341 h 386"/>
              <a:gd name="T20" fmla="*/ 26 w 657"/>
              <a:gd name="T21" fmla="*/ 342 h 386"/>
              <a:gd name="T22" fmla="*/ 25 w 657"/>
              <a:gd name="T23" fmla="*/ 362 h 386"/>
              <a:gd name="T24" fmla="*/ 269 w 657"/>
              <a:gd name="T25" fmla="*/ 372 h 386"/>
              <a:gd name="T26" fmla="*/ 148 w 657"/>
              <a:gd name="T27" fmla="*/ 367 h 386"/>
              <a:gd name="T28" fmla="*/ 148 w 657"/>
              <a:gd name="T29" fmla="*/ 346 h 386"/>
              <a:gd name="T30" fmla="*/ 271 w 657"/>
              <a:gd name="T31" fmla="*/ 351 h 386"/>
              <a:gd name="T32" fmla="*/ 269 w 657"/>
              <a:gd name="T33" fmla="*/ 372 h 386"/>
              <a:gd name="T34" fmla="*/ 514 w 657"/>
              <a:gd name="T35" fmla="*/ 380 h 386"/>
              <a:gd name="T36" fmla="*/ 392 w 657"/>
              <a:gd name="T37" fmla="*/ 376 h 386"/>
              <a:gd name="T38" fmla="*/ 393 w 657"/>
              <a:gd name="T39" fmla="*/ 356 h 386"/>
              <a:gd name="T40" fmla="*/ 514 w 657"/>
              <a:gd name="T41" fmla="*/ 360 h 386"/>
              <a:gd name="T42" fmla="*/ 514 w 657"/>
              <a:gd name="T43" fmla="*/ 380 h 386"/>
              <a:gd name="T44" fmla="*/ 655 w 657"/>
              <a:gd name="T45" fmla="*/ 385 h 386"/>
              <a:gd name="T46" fmla="*/ 636 w 657"/>
              <a:gd name="T47" fmla="*/ 385 h 386"/>
              <a:gd name="T48" fmla="*/ 637 w 657"/>
              <a:gd name="T49" fmla="*/ 365 h 386"/>
              <a:gd name="T50" fmla="*/ 656 w 657"/>
              <a:gd name="T51" fmla="*/ 365 h 386"/>
              <a:gd name="T52" fmla="*/ 655 w 657"/>
              <a:gd name="T53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7" h="386">
                <a:moveTo>
                  <a:pt x="20" y="122"/>
                </a:moveTo>
                <a:lnTo>
                  <a:pt x="0" y="122"/>
                </a:lnTo>
                <a:lnTo>
                  <a:pt x="0" y="0"/>
                </a:lnTo>
                <a:lnTo>
                  <a:pt x="20" y="0"/>
                </a:lnTo>
                <a:lnTo>
                  <a:pt x="20" y="122"/>
                </a:lnTo>
                <a:close/>
                <a:moveTo>
                  <a:pt x="25" y="362"/>
                </a:moveTo>
                <a:lnTo>
                  <a:pt x="0" y="362"/>
                </a:lnTo>
                <a:lnTo>
                  <a:pt x="0" y="245"/>
                </a:lnTo>
                <a:lnTo>
                  <a:pt x="20" y="245"/>
                </a:lnTo>
                <a:lnTo>
                  <a:pt x="20" y="341"/>
                </a:lnTo>
                <a:lnTo>
                  <a:pt x="26" y="342"/>
                </a:lnTo>
                <a:lnTo>
                  <a:pt x="25" y="362"/>
                </a:lnTo>
                <a:close/>
                <a:moveTo>
                  <a:pt x="269" y="372"/>
                </a:moveTo>
                <a:lnTo>
                  <a:pt x="148" y="367"/>
                </a:lnTo>
                <a:lnTo>
                  <a:pt x="148" y="346"/>
                </a:lnTo>
                <a:lnTo>
                  <a:pt x="271" y="351"/>
                </a:lnTo>
                <a:lnTo>
                  <a:pt x="269" y="372"/>
                </a:lnTo>
                <a:close/>
                <a:moveTo>
                  <a:pt x="514" y="380"/>
                </a:moveTo>
                <a:lnTo>
                  <a:pt x="392" y="376"/>
                </a:lnTo>
                <a:lnTo>
                  <a:pt x="393" y="356"/>
                </a:lnTo>
                <a:lnTo>
                  <a:pt x="514" y="360"/>
                </a:lnTo>
                <a:lnTo>
                  <a:pt x="514" y="380"/>
                </a:lnTo>
                <a:close/>
                <a:moveTo>
                  <a:pt x="655" y="385"/>
                </a:moveTo>
                <a:lnTo>
                  <a:pt x="636" y="385"/>
                </a:lnTo>
                <a:lnTo>
                  <a:pt x="637" y="365"/>
                </a:lnTo>
                <a:lnTo>
                  <a:pt x="656" y="365"/>
                </a:lnTo>
                <a:lnTo>
                  <a:pt x="655" y="38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532">
            <a:extLst>
              <a:ext uri="{FF2B5EF4-FFF2-40B4-BE49-F238E27FC236}">
                <a16:creationId xmlns:a16="http://schemas.microsoft.com/office/drawing/2014/main" id="{6C4846D2-E0D4-264C-A611-2983D87E0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305" y="4957407"/>
            <a:ext cx="818466" cy="483389"/>
          </a:xfrm>
          <a:custGeom>
            <a:avLst/>
            <a:gdLst>
              <a:gd name="T0" fmla="*/ 637 w 657"/>
              <a:gd name="T1" fmla="*/ 21 h 386"/>
              <a:gd name="T2" fmla="*/ 636 w 657"/>
              <a:gd name="T3" fmla="*/ 1 h 386"/>
              <a:gd name="T4" fmla="*/ 655 w 657"/>
              <a:gd name="T5" fmla="*/ 0 h 386"/>
              <a:gd name="T6" fmla="*/ 656 w 657"/>
              <a:gd name="T7" fmla="*/ 21 h 386"/>
              <a:gd name="T8" fmla="*/ 637 w 657"/>
              <a:gd name="T9" fmla="*/ 21 h 386"/>
              <a:gd name="T10" fmla="*/ 392 w 657"/>
              <a:gd name="T11" fmla="*/ 30 h 386"/>
              <a:gd name="T12" fmla="*/ 392 w 657"/>
              <a:gd name="T13" fmla="*/ 10 h 386"/>
              <a:gd name="T14" fmla="*/ 514 w 657"/>
              <a:gd name="T15" fmla="*/ 5 h 386"/>
              <a:gd name="T16" fmla="*/ 515 w 657"/>
              <a:gd name="T17" fmla="*/ 25 h 386"/>
              <a:gd name="T18" fmla="*/ 392 w 657"/>
              <a:gd name="T19" fmla="*/ 30 h 386"/>
              <a:gd name="T20" fmla="*/ 148 w 657"/>
              <a:gd name="T21" fmla="*/ 40 h 386"/>
              <a:gd name="T22" fmla="*/ 147 w 657"/>
              <a:gd name="T23" fmla="*/ 19 h 386"/>
              <a:gd name="T24" fmla="*/ 269 w 657"/>
              <a:gd name="T25" fmla="*/ 15 h 386"/>
              <a:gd name="T26" fmla="*/ 270 w 657"/>
              <a:gd name="T27" fmla="*/ 35 h 386"/>
              <a:gd name="T28" fmla="*/ 148 w 657"/>
              <a:gd name="T29" fmla="*/ 40 h 386"/>
              <a:gd name="T30" fmla="*/ 20 w 657"/>
              <a:gd name="T31" fmla="*/ 140 h 386"/>
              <a:gd name="T32" fmla="*/ 0 w 657"/>
              <a:gd name="T33" fmla="*/ 140 h 386"/>
              <a:gd name="T34" fmla="*/ 0 w 657"/>
              <a:gd name="T35" fmla="*/ 24 h 386"/>
              <a:gd name="T36" fmla="*/ 25 w 657"/>
              <a:gd name="T37" fmla="*/ 24 h 386"/>
              <a:gd name="T38" fmla="*/ 26 w 657"/>
              <a:gd name="T39" fmla="*/ 44 h 386"/>
              <a:gd name="T40" fmla="*/ 20 w 657"/>
              <a:gd name="T41" fmla="*/ 44 h 386"/>
              <a:gd name="T42" fmla="*/ 20 w 657"/>
              <a:gd name="T43" fmla="*/ 140 h 386"/>
              <a:gd name="T44" fmla="*/ 20 w 657"/>
              <a:gd name="T45" fmla="*/ 385 h 386"/>
              <a:gd name="T46" fmla="*/ 0 w 657"/>
              <a:gd name="T47" fmla="*/ 385 h 386"/>
              <a:gd name="T48" fmla="*/ 0 w 657"/>
              <a:gd name="T49" fmla="*/ 263 h 386"/>
              <a:gd name="T50" fmla="*/ 20 w 657"/>
              <a:gd name="T51" fmla="*/ 263 h 386"/>
              <a:gd name="T52" fmla="*/ 20 w 657"/>
              <a:gd name="T53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7" h="386">
                <a:moveTo>
                  <a:pt x="637" y="21"/>
                </a:moveTo>
                <a:lnTo>
                  <a:pt x="636" y="1"/>
                </a:lnTo>
                <a:lnTo>
                  <a:pt x="655" y="0"/>
                </a:lnTo>
                <a:lnTo>
                  <a:pt x="656" y="21"/>
                </a:lnTo>
                <a:lnTo>
                  <a:pt x="637" y="21"/>
                </a:lnTo>
                <a:close/>
                <a:moveTo>
                  <a:pt x="392" y="30"/>
                </a:moveTo>
                <a:lnTo>
                  <a:pt x="392" y="10"/>
                </a:lnTo>
                <a:lnTo>
                  <a:pt x="514" y="5"/>
                </a:lnTo>
                <a:lnTo>
                  <a:pt x="515" y="25"/>
                </a:lnTo>
                <a:lnTo>
                  <a:pt x="392" y="30"/>
                </a:lnTo>
                <a:close/>
                <a:moveTo>
                  <a:pt x="148" y="40"/>
                </a:moveTo>
                <a:lnTo>
                  <a:pt x="147" y="19"/>
                </a:lnTo>
                <a:lnTo>
                  <a:pt x="269" y="15"/>
                </a:lnTo>
                <a:lnTo>
                  <a:pt x="270" y="35"/>
                </a:lnTo>
                <a:lnTo>
                  <a:pt x="148" y="40"/>
                </a:lnTo>
                <a:close/>
                <a:moveTo>
                  <a:pt x="20" y="140"/>
                </a:moveTo>
                <a:lnTo>
                  <a:pt x="0" y="140"/>
                </a:lnTo>
                <a:lnTo>
                  <a:pt x="0" y="24"/>
                </a:lnTo>
                <a:lnTo>
                  <a:pt x="25" y="24"/>
                </a:lnTo>
                <a:lnTo>
                  <a:pt x="26" y="44"/>
                </a:lnTo>
                <a:lnTo>
                  <a:pt x="20" y="44"/>
                </a:lnTo>
                <a:lnTo>
                  <a:pt x="20" y="140"/>
                </a:lnTo>
                <a:close/>
                <a:moveTo>
                  <a:pt x="20" y="385"/>
                </a:moveTo>
                <a:lnTo>
                  <a:pt x="0" y="385"/>
                </a:lnTo>
                <a:lnTo>
                  <a:pt x="0" y="263"/>
                </a:lnTo>
                <a:lnTo>
                  <a:pt x="20" y="263"/>
                </a:lnTo>
                <a:lnTo>
                  <a:pt x="20" y="38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533">
            <a:extLst>
              <a:ext uri="{FF2B5EF4-FFF2-40B4-BE49-F238E27FC236}">
                <a16:creationId xmlns:a16="http://schemas.microsoft.com/office/drawing/2014/main" id="{C4A1C38E-C093-7843-B844-84EF9733F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879" y="4957407"/>
            <a:ext cx="818462" cy="483389"/>
          </a:xfrm>
          <a:custGeom>
            <a:avLst/>
            <a:gdLst>
              <a:gd name="T0" fmla="*/ 19 w 658"/>
              <a:gd name="T1" fmla="*/ 21 h 386"/>
              <a:gd name="T2" fmla="*/ 0 w 658"/>
              <a:gd name="T3" fmla="*/ 21 h 386"/>
              <a:gd name="T4" fmla="*/ 2 w 658"/>
              <a:gd name="T5" fmla="*/ 0 h 386"/>
              <a:gd name="T6" fmla="*/ 20 w 658"/>
              <a:gd name="T7" fmla="*/ 1 h 386"/>
              <a:gd name="T8" fmla="*/ 19 w 658"/>
              <a:gd name="T9" fmla="*/ 21 h 386"/>
              <a:gd name="T10" fmla="*/ 264 w 658"/>
              <a:gd name="T11" fmla="*/ 30 h 386"/>
              <a:gd name="T12" fmla="*/ 141 w 658"/>
              <a:gd name="T13" fmla="*/ 25 h 386"/>
              <a:gd name="T14" fmla="*/ 142 w 658"/>
              <a:gd name="T15" fmla="*/ 5 h 386"/>
              <a:gd name="T16" fmla="*/ 265 w 658"/>
              <a:gd name="T17" fmla="*/ 10 h 386"/>
              <a:gd name="T18" fmla="*/ 264 w 658"/>
              <a:gd name="T19" fmla="*/ 30 h 386"/>
              <a:gd name="T20" fmla="*/ 508 w 658"/>
              <a:gd name="T21" fmla="*/ 40 h 386"/>
              <a:gd name="T22" fmla="*/ 386 w 658"/>
              <a:gd name="T23" fmla="*/ 35 h 386"/>
              <a:gd name="T24" fmla="*/ 387 w 658"/>
              <a:gd name="T25" fmla="*/ 15 h 386"/>
              <a:gd name="T26" fmla="*/ 509 w 658"/>
              <a:gd name="T27" fmla="*/ 19 h 386"/>
              <a:gd name="T28" fmla="*/ 508 w 658"/>
              <a:gd name="T29" fmla="*/ 40 h 386"/>
              <a:gd name="T30" fmla="*/ 657 w 658"/>
              <a:gd name="T31" fmla="*/ 140 h 386"/>
              <a:gd name="T32" fmla="*/ 636 w 658"/>
              <a:gd name="T33" fmla="*/ 140 h 386"/>
              <a:gd name="T34" fmla="*/ 636 w 658"/>
              <a:gd name="T35" fmla="*/ 44 h 386"/>
              <a:gd name="T36" fmla="*/ 630 w 658"/>
              <a:gd name="T37" fmla="*/ 44 h 386"/>
              <a:gd name="T38" fmla="*/ 632 w 658"/>
              <a:gd name="T39" fmla="*/ 24 h 386"/>
              <a:gd name="T40" fmla="*/ 657 w 658"/>
              <a:gd name="T41" fmla="*/ 24 h 386"/>
              <a:gd name="T42" fmla="*/ 657 w 658"/>
              <a:gd name="T43" fmla="*/ 140 h 386"/>
              <a:gd name="T44" fmla="*/ 657 w 658"/>
              <a:gd name="T45" fmla="*/ 385 h 386"/>
              <a:gd name="T46" fmla="*/ 636 w 658"/>
              <a:gd name="T47" fmla="*/ 385 h 386"/>
              <a:gd name="T48" fmla="*/ 636 w 658"/>
              <a:gd name="T49" fmla="*/ 263 h 386"/>
              <a:gd name="T50" fmla="*/ 657 w 658"/>
              <a:gd name="T51" fmla="*/ 263 h 386"/>
              <a:gd name="T52" fmla="*/ 657 w 658"/>
              <a:gd name="T53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8" h="386">
                <a:moveTo>
                  <a:pt x="19" y="21"/>
                </a:moveTo>
                <a:lnTo>
                  <a:pt x="0" y="21"/>
                </a:lnTo>
                <a:lnTo>
                  <a:pt x="2" y="0"/>
                </a:lnTo>
                <a:lnTo>
                  <a:pt x="20" y="1"/>
                </a:lnTo>
                <a:lnTo>
                  <a:pt x="19" y="21"/>
                </a:lnTo>
                <a:close/>
                <a:moveTo>
                  <a:pt x="264" y="30"/>
                </a:moveTo>
                <a:lnTo>
                  <a:pt x="141" y="25"/>
                </a:lnTo>
                <a:lnTo>
                  <a:pt x="142" y="5"/>
                </a:lnTo>
                <a:lnTo>
                  <a:pt x="265" y="10"/>
                </a:lnTo>
                <a:lnTo>
                  <a:pt x="264" y="30"/>
                </a:lnTo>
                <a:close/>
                <a:moveTo>
                  <a:pt x="508" y="40"/>
                </a:moveTo>
                <a:lnTo>
                  <a:pt x="386" y="35"/>
                </a:lnTo>
                <a:lnTo>
                  <a:pt x="387" y="15"/>
                </a:lnTo>
                <a:lnTo>
                  <a:pt x="509" y="19"/>
                </a:lnTo>
                <a:lnTo>
                  <a:pt x="508" y="40"/>
                </a:lnTo>
                <a:close/>
                <a:moveTo>
                  <a:pt x="657" y="140"/>
                </a:moveTo>
                <a:lnTo>
                  <a:pt x="636" y="140"/>
                </a:lnTo>
                <a:lnTo>
                  <a:pt x="636" y="44"/>
                </a:lnTo>
                <a:lnTo>
                  <a:pt x="630" y="44"/>
                </a:lnTo>
                <a:lnTo>
                  <a:pt x="632" y="24"/>
                </a:lnTo>
                <a:lnTo>
                  <a:pt x="657" y="24"/>
                </a:lnTo>
                <a:lnTo>
                  <a:pt x="657" y="140"/>
                </a:lnTo>
                <a:close/>
                <a:moveTo>
                  <a:pt x="657" y="385"/>
                </a:moveTo>
                <a:lnTo>
                  <a:pt x="636" y="385"/>
                </a:lnTo>
                <a:lnTo>
                  <a:pt x="636" y="263"/>
                </a:lnTo>
                <a:lnTo>
                  <a:pt x="657" y="263"/>
                </a:lnTo>
                <a:lnTo>
                  <a:pt x="657" y="38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534">
            <a:extLst>
              <a:ext uri="{FF2B5EF4-FFF2-40B4-BE49-F238E27FC236}">
                <a16:creationId xmlns:a16="http://schemas.microsoft.com/office/drawing/2014/main" id="{9920564C-C42E-E249-91D4-F207F6670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623" y="8341126"/>
            <a:ext cx="642684" cy="1571010"/>
          </a:xfrm>
          <a:custGeom>
            <a:avLst/>
            <a:gdLst>
              <a:gd name="T0" fmla="*/ 20 w 517"/>
              <a:gd name="T1" fmla="*/ 123 h 1259"/>
              <a:gd name="T2" fmla="*/ 0 w 517"/>
              <a:gd name="T3" fmla="*/ 123 h 1259"/>
              <a:gd name="T4" fmla="*/ 0 w 517"/>
              <a:gd name="T5" fmla="*/ 0 h 1259"/>
              <a:gd name="T6" fmla="*/ 20 w 517"/>
              <a:gd name="T7" fmla="*/ 0 h 1259"/>
              <a:gd name="T8" fmla="*/ 20 w 517"/>
              <a:gd name="T9" fmla="*/ 123 h 1259"/>
              <a:gd name="T10" fmla="*/ 20 w 517"/>
              <a:gd name="T11" fmla="*/ 367 h 1259"/>
              <a:gd name="T12" fmla="*/ 0 w 517"/>
              <a:gd name="T13" fmla="*/ 367 h 1259"/>
              <a:gd name="T14" fmla="*/ 0 w 517"/>
              <a:gd name="T15" fmla="*/ 245 h 1259"/>
              <a:gd name="T16" fmla="*/ 20 w 517"/>
              <a:gd name="T17" fmla="*/ 245 h 1259"/>
              <a:gd name="T18" fmla="*/ 20 w 517"/>
              <a:gd name="T19" fmla="*/ 367 h 1259"/>
              <a:gd name="T20" fmla="*/ 20 w 517"/>
              <a:gd name="T21" fmla="*/ 612 h 1259"/>
              <a:gd name="T22" fmla="*/ 0 w 517"/>
              <a:gd name="T23" fmla="*/ 612 h 1259"/>
              <a:gd name="T24" fmla="*/ 0 w 517"/>
              <a:gd name="T25" fmla="*/ 490 h 1259"/>
              <a:gd name="T26" fmla="*/ 20 w 517"/>
              <a:gd name="T27" fmla="*/ 490 h 1259"/>
              <a:gd name="T28" fmla="*/ 20 w 517"/>
              <a:gd name="T29" fmla="*/ 612 h 1259"/>
              <a:gd name="T30" fmla="*/ 20 w 517"/>
              <a:gd name="T31" fmla="*/ 857 h 1259"/>
              <a:gd name="T32" fmla="*/ 0 w 517"/>
              <a:gd name="T33" fmla="*/ 857 h 1259"/>
              <a:gd name="T34" fmla="*/ 0 w 517"/>
              <a:gd name="T35" fmla="*/ 734 h 1259"/>
              <a:gd name="T36" fmla="*/ 20 w 517"/>
              <a:gd name="T37" fmla="*/ 734 h 1259"/>
              <a:gd name="T38" fmla="*/ 20 w 517"/>
              <a:gd name="T39" fmla="*/ 857 h 1259"/>
              <a:gd name="T40" fmla="*/ 20 w 517"/>
              <a:gd name="T41" fmla="*/ 1101 h 1259"/>
              <a:gd name="T42" fmla="*/ 0 w 517"/>
              <a:gd name="T43" fmla="*/ 1101 h 1259"/>
              <a:gd name="T44" fmla="*/ 0 w 517"/>
              <a:gd name="T45" fmla="*/ 979 h 1259"/>
              <a:gd name="T46" fmla="*/ 20 w 517"/>
              <a:gd name="T47" fmla="*/ 979 h 1259"/>
              <a:gd name="T48" fmla="*/ 20 w 517"/>
              <a:gd name="T49" fmla="*/ 1101 h 1259"/>
              <a:gd name="T50" fmla="*/ 108 w 517"/>
              <a:gd name="T51" fmla="*/ 1258 h 1259"/>
              <a:gd name="T52" fmla="*/ 0 w 517"/>
              <a:gd name="T53" fmla="*/ 1258 h 1259"/>
              <a:gd name="T54" fmla="*/ 0 w 517"/>
              <a:gd name="T55" fmla="*/ 1224 h 1259"/>
              <a:gd name="T56" fmla="*/ 20 w 517"/>
              <a:gd name="T57" fmla="*/ 1224 h 1259"/>
              <a:gd name="T58" fmla="*/ 20 w 517"/>
              <a:gd name="T59" fmla="*/ 1237 h 1259"/>
              <a:gd name="T60" fmla="*/ 108 w 517"/>
              <a:gd name="T61" fmla="*/ 1237 h 1259"/>
              <a:gd name="T62" fmla="*/ 108 w 517"/>
              <a:gd name="T63" fmla="*/ 1258 h 1259"/>
              <a:gd name="T64" fmla="*/ 353 w 517"/>
              <a:gd name="T65" fmla="*/ 1258 h 1259"/>
              <a:gd name="T66" fmla="*/ 230 w 517"/>
              <a:gd name="T67" fmla="*/ 1258 h 1259"/>
              <a:gd name="T68" fmla="*/ 230 w 517"/>
              <a:gd name="T69" fmla="*/ 1237 h 1259"/>
              <a:gd name="T70" fmla="*/ 353 w 517"/>
              <a:gd name="T71" fmla="*/ 1237 h 1259"/>
              <a:gd name="T72" fmla="*/ 353 w 517"/>
              <a:gd name="T73" fmla="*/ 1258 h 1259"/>
              <a:gd name="T74" fmla="*/ 516 w 517"/>
              <a:gd name="T75" fmla="*/ 1258 h 1259"/>
              <a:gd name="T76" fmla="*/ 475 w 517"/>
              <a:gd name="T77" fmla="*/ 1258 h 1259"/>
              <a:gd name="T78" fmla="*/ 475 w 517"/>
              <a:gd name="T79" fmla="*/ 1237 h 1259"/>
              <a:gd name="T80" fmla="*/ 516 w 517"/>
              <a:gd name="T81" fmla="*/ 1237 h 1259"/>
              <a:gd name="T82" fmla="*/ 516 w 517"/>
              <a:gd name="T83" fmla="*/ 1258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7" h="1259">
                <a:moveTo>
                  <a:pt x="20" y="123"/>
                </a:moveTo>
                <a:lnTo>
                  <a:pt x="0" y="123"/>
                </a:lnTo>
                <a:lnTo>
                  <a:pt x="0" y="0"/>
                </a:lnTo>
                <a:lnTo>
                  <a:pt x="20" y="0"/>
                </a:lnTo>
                <a:lnTo>
                  <a:pt x="20" y="123"/>
                </a:lnTo>
                <a:close/>
                <a:moveTo>
                  <a:pt x="20" y="367"/>
                </a:moveTo>
                <a:lnTo>
                  <a:pt x="0" y="367"/>
                </a:lnTo>
                <a:lnTo>
                  <a:pt x="0" y="245"/>
                </a:lnTo>
                <a:lnTo>
                  <a:pt x="20" y="245"/>
                </a:lnTo>
                <a:lnTo>
                  <a:pt x="20" y="367"/>
                </a:lnTo>
                <a:close/>
                <a:moveTo>
                  <a:pt x="20" y="612"/>
                </a:moveTo>
                <a:lnTo>
                  <a:pt x="0" y="612"/>
                </a:lnTo>
                <a:lnTo>
                  <a:pt x="0" y="490"/>
                </a:lnTo>
                <a:lnTo>
                  <a:pt x="20" y="490"/>
                </a:lnTo>
                <a:lnTo>
                  <a:pt x="20" y="612"/>
                </a:lnTo>
                <a:close/>
                <a:moveTo>
                  <a:pt x="20" y="857"/>
                </a:moveTo>
                <a:lnTo>
                  <a:pt x="0" y="857"/>
                </a:lnTo>
                <a:lnTo>
                  <a:pt x="0" y="734"/>
                </a:lnTo>
                <a:lnTo>
                  <a:pt x="20" y="734"/>
                </a:lnTo>
                <a:lnTo>
                  <a:pt x="20" y="857"/>
                </a:lnTo>
                <a:close/>
                <a:moveTo>
                  <a:pt x="20" y="1101"/>
                </a:moveTo>
                <a:lnTo>
                  <a:pt x="0" y="1101"/>
                </a:lnTo>
                <a:lnTo>
                  <a:pt x="0" y="979"/>
                </a:lnTo>
                <a:lnTo>
                  <a:pt x="20" y="979"/>
                </a:lnTo>
                <a:lnTo>
                  <a:pt x="20" y="1101"/>
                </a:lnTo>
                <a:close/>
                <a:moveTo>
                  <a:pt x="108" y="1258"/>
                </a:moveTo>
                <a:lnTo>
                  <a:pt x="0" y="1258"/>
                </a:lnTo>
                <a:lnTo>
                  <a:pt x="0" y="1224"/>
                </a:lnTo>
                <a:lnTo>
                  <a:pt x="20" y="1224"/>
                </a:lnTo>
                <a:lnTo>
                  <a:pt x="20" y="1237"/>
                </a:lnTo>
                <a:lnTo>
                  <a:pt x="108" y="1237"/>
                </a:lnTo>
                <a:lnTo>
                  <a:pt x="108" y="1258"/>
                </a:lnTo>
                <a:close/>
                <a:moveTo>
                  <a:pt x="353" y="1258"/>
                </a:moveTo>
                <a:lnTo>
                  <a:pt x="230" y="1258"/>
                </a:lnTo>
                <a:lnTo>
                  <a:pt x="230" y="1237"/>
                </a:lnTo>
                <a:lnTo>
                  <a:pt x="353" y="1237"/>
                </a:lnTo>
                <a:lnTo>
                  <a:pt x="353" y="1258"/>
                </a:lnTo>
                <a:close/>
                <a:moveTo>
                  <a:pt x="516" y="1258"/>
                </a:moveTo>
                <a:lnTo>
                  <a:pt x="475" y="1258"/>
                </a:lnTo>
                <a:lnTo>
                  <a:pt x="475" y="1237"/>
                </a:lnTo>
                <a:lnTo>
                  <a:pt x="516" y="1237"/>
                </a:lnTo>
                <a:lnTo>
                  <a:pt x="516" y="125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8AA70-3524-B24E-A3E2-CAB3E8211E4D}"/>
              </a:ext>
            </a:extLst>
          </p:cNvPr>
          <p:cNvSpPr txBox="1"/>
          <p:nvPr/>
        </p:nvSpPr>
        <p:spPr>
          <a:xfrm>
            <a:off x="1420809" y="3817715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E5D9B-43BE-2C4C-BA6B-CE25975E41EF}"/>
              </a:ext>
            </a:extLst>
          </p:cNvPr>
          <p:cNvSpPr txBox="1"/>
          <p:nvPr/>
        </p:nvSpPr>
        <p:spPr>
          <a:xfrm>
            <a:off x="1420809" y="4476045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91B51-FAF0-684D-A9F9-B1BC267CE2DC}"/>
              </a:ext>
            </a:extLst>
          </p:cNvPr>
          <p:cNvSpPr txBox="1"/>
          <p:nvPr/>
        </p:nvSpPr>
        <p:spPr>
          <a:xfrm>
            <a:off x="1420809" y="732529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7056-A92C-6445-9EFF-B1BA63679A5D}"/>
              </a:ext>
            </a:extLst>
          </p:cNvPr>
          <p:cNvSpPr txBox="1"/>
          <p:nvPr/>
        </p:nvSpPr>
        <p:spPr>
          <a:xfrm>
            <a:off x="1420809" y="798362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61E545-7277-514A-A8A4-EC3720627275}"/>
              </a:ext>
            </a:extLst>
          </p:cNvPr>
          <p:cNvSpPr txBox="1"/>
          <p:nvPr/>
        </p:nvSpPr>
        <p:spPr>
          <a:xfrm>
            <a:off x="3959824" y="10382821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1CE7B2-71FD-E449-BC5D-DCA9236C5EDE}"/>
              </a:ext>
            </a:extLst>
          </p:cNvPr>
          <p:cNvSpPr txBox="1"/>
          <p:nvPr/>
        </p:nvSpPr>
        <p:spPr>
          <a:xfrm>
            <a:off x="3959824" y="11041151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3E465-C1D3-2940-B708-55C748961520}"/>
              </a:ext>
            </a:extLst>
          </p:cNvPr>
          <p:cNvSpPr txBox="1"/>
          <p:nvPr/>
        </p:nvSpPr>
        <p:spPr>
          <a:xfrm>
            <a:off x="18842952" y="3817715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7FA271-F472-0947-A710-9CD47CE8665D}"/>
              </a:ext>
            </a:extLst>
          </p:cNvPr>
          <p:cNvSpPr txBox="1"/>
          <p:nvPr/>
        </p:nvSpPr>
        <p:spPr>
          <a:xfrm>
            <a:off x="18842952" y="4476045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1411D6-B0D0-5244-B026-8DE0DACA35FE}"/>
              </a:ext>
            </a:extLst>
          </p:cNvPr>
          <p:cNvSpPr txBox="1"/>
          <p:nvPr/>
        </p:nvSpPr>
        <p:spPr>
          <a:xfrm>
            <a:off x="18842952" y="732529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D3B66-3F11-C541-A2FD-08BE689D72BF}"/>
              </a:ext>
            </a:extLst>
          </p:cNvPr>
          <p:cNvSpPr txBox="1"/>
          <p:nvPr/>
        </p:nvSpPr>
        <p:spPr>
          <a:xfrm>
            <a:off x="18842952" y="798362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9A857-AD5F-7847-85EC-031D6DCB680E}"/>
              </a:ext>
            </a:extLst>
          </p:cNvPr>
          <p:cNvSpPr txBox="1"/>
          <p:nvPr/>
        </p:nvSpPr>
        <p:spPr>
          <a:xfrm>
            <a:off x="16303937" y="10382821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AD670-971C-9549-BB7F-6339BF42511D}"/>
              </a:ext>
            </a:extLst>
          </p:cNvPr>
          <p:cNvSpPr txBox="1"/>
          <p:nvPr/>
        </p:nvSpPr>
        <p:spPr>
          <a:xfrm>
            <a:off x="16303937" y="11041151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0">
            <a:extLst>
              <a:ext uri="{FF2B5EF4-FFF2-40B4-BE49-F238E27FC236}">
                <a16:creationId xmlns:a16="http://schemas.microsoft.com/office/drawing/2014/main" id="{F1263B53-CD85-A04F-AD16-311C311D1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7687" y="4280051"/>
            <a:ext cx="2300662" cy="9433271"/>
          </a:xfrm>
          <a:custGeom>
            <a:avLst/>
            <a:gdLst>
              <a:gd name="T0" fmla="*/ 1791 w 1848"/>
              <a:gd name="T1" fmla="*/ 812 h 7575"/>
              <a:gd name="T2" fmla="*/ 982 w 1848"/>
              <a:gd name="T3" fmla="*/ 32 h 7575"/>
              <a:gd name="T4" fmla="*/ 982 w 1848"/>
              <a:gd name="T5" fmla="*/ 32 h 7575"/>
              <a:gd name="T6" fmla="*/ 864 w 1848"/>
              <a:gd name="T7" fmla="*/ 32 h 7575"/>
              <a:gd name="T8" fmla="*/ 55 w 1848"/>
              <a:gd name="T9" fmla="*/ 812 h 7575"/>
              <a:gd name="T10" fmla="*/ 55 w 1848"/>
              <a:gd name="T11" fmla="*/ 812 h 7575"/>
              <a:gd name="T12" fmla="*/ 114 w 1848"/>
              <a:gd name="T13" fmla="*/ 958 h 7575"/>
              <a:gd name="T14" fmla="*/ 466 w 1848"/>
              <a:gd name="T15" fmla="*/ 958 h 7575"/>
              <a:gd name="T16" fmla="*/ 466 w 1848"/>
              <a:gd name="T17" fmla="*/ 5628 h 7575"/>
              <a:gd name="T18" fmla="*/ 466 w 1848"/>
              <a:gd name="T19" fmla="*/ 6601 h 7575"/>
              <a:gd name="T20" fmla="*/ 466 w 1848"/>
              <a:gd name="T21" fmla="*/ 7574 h 7575"/>
              <a:gd name="T22" fmla="*/ 1381 w 1848"/>
              <a:gd name="T23" fmla="*/ 7574 h 7575"/>
              <a:gd name="T24" fmla="*/ 1381 w 1848"/>
              <a:gd name="T25" fmla="*/ 6601 h 7575"/>
              <a:gd name="T26" fmla="*/ 1381 w 1848"/>
              <a:gd name="T27" fmla="*/ 5628 h 7575"/>
              <a:gd name="T28" fmla="*/ 1381 w 1848"/>
              <a:gd name="T29" fmla="*/ 958 h 7575"/>
              <a:gd name="T30" fmla="*/ 1732 w 1848"/>
              <a:gd name="T31" fmla="*/ 958 h 7575"/>
              <a:gd name="T32" fmla="*/ 1732 w 1848"/>
              <a:gd name="T33" fmla="*/ 958 h 7575"/>
              <a:gd name="T34" fmla="*/ 1791 w 1848"/>
              <a:gd name="T35" fmla="*/ 812 h 7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8" h="7575">
                <a:moveTo>
                  <a:pt x="1791" y="812"/>
                </a:moveTo>
                <a:lnTo>
                  <a:pt x="982" y="32"/>
                </a:lnTo>
                <a:lnTo>
                  <a:pt x="982" y="32"/>
                </a:lnTo>
                <a:cubicBezTo>
                  <a:pt x="949" y="0"/>
                  <a:pt x="897" y="0"/>
                  <a:pt x="864" y="32"/>
                </a:cubicBezTo>
                <a:lnTo>
                  <a:pt x="55" y="812"/>
                </a:lnTo>
                <a:lnTo>
                  <a:pt x="55" y="812"/>
                </a:lnTo>
                <a:cubicBezTo>
                  <a:pt x="0" y="865"/>
                  <a:pt x="38" y="958"/>
                  <a:pt x="114" y="958"/>
                </a:cubicBezTo>
                <a:lnTo>
                  <a:pt x="466" y="958"/>
                </a:lnTo>
                <a:lnTo>
                  <a:pt x="466" y="5628"/>
                </a:lnTo>
                <a:lnTo>
                  <a:pt x="466" y="6601"/>
                </a:lnTo>
                <a:lnTo>
                  <a:pt x="466" y="7574"/>
                </a:lnTo>
                <a:lnTo>
                  <a:pt x="1381" y="7574"/>
                </a:lnTo>
                <a:lnTo>
                  <a:pt x="1381" y="6601"/>
                </a:lnTo>
                <a:lnTo>
                  <a:pt x="1381" y="5628"/>
                </a:lnTo>
                <a:lnTo>
                  <a:pt x="1381" y="958"/>
                </a:lnTo>
                <a:lnTo>
                  <a:pt x="1732" y="958"/>
                </a:lnTo>
                <a:lnTo>
                  <a:pt x="1732" y="958"/>
                </a:lnTo>
                <a:cubicBezTo>
                  <a:pt x="1808" y="958"/>
                  <a:pt x="1847" y="865"/>
                  <a:pt x="1791" y="812"/>
                </a:cubicBez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389B6276-5223-ED48-8901-150DAF361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9300" y="5987702"/>
            <a:ext cx="4831942" cy="2404989"/>
          </a:xfrm>
          <a:custGeom>
            <a:avLst/>
            <a:gdLst>
              <a:gd name="T0" fmla="*/ 3493 w 3882"/>
              <a:gd name="T1" fmla="*/ 1085 h 1933"/>
              <a:gd name="T2" fmla="*/ 3493 w 3882"/>
              <a:gd name="T3" fmla="*/ 1085 h 1933"/>
              <a:gd name="T4" fmla="*/ 3496 w 3882"/>
              <a:gd name="T5" fmla="*/ 1033 h 1933"/>
              <a:gd name="T6" fmla="*/ 3496 w 3882"/>
              <a:gd name="T7" fmla="*/ 1033 h 1933"/>
              <a:gd name="T8" fmla="*/ 2833 w 3882"/>
              <a:gd name="T9" fmla="*/ 401 h 1933"/>
              <a:gd name="T10" fmla="*/ 2833 w 3882"/>
              <a:gd name="T11" fmla="*/ 401 h 1933"/>
              <a:gd name="T12" fmla="*/ 2617 w 3882"/>
              <a:gd name="T13" fmla="*/ 436 h 1933"/>
              <a:gd name="T14" fmla="*/ 2617 w 3882"/>
              <a:gd name="T15" fmla="*/ 436 h 1933"/>
              <a:gd name="T16" fmla="*/ 1987 w 3882"/>
              <a:gd name="T17" fmla="*/ 0 h 1933"/>
              <a:gd name="T18" fmla="*/ 1987 w 3882"/>
              <a:gd name="T19" fmla="*/ 0 h 1933"/>
              <a:gd name="T20" fmla="*/ 1359 w 3882"/>
              <a:gd name="T21" fmla="*/ 434 h 1933"/>
              <a:gd name="T22" fmla="*/ 1359 w 3882"/>
              <a:gd name="T23" fmla="*/ 434 h 1933"/>
              <a:gd name="T24" fmla="*/ 1149 w 3882"/>
              <a:gd name="T25" fmla="*/ 401 h 1933"/>
              <a:gd name="T26" fmla="*/ 1149 w 3882"/>
              <a:gd name="T27" fmla="*/ 401 h 1933"/>
              <a:gd name="T28" fmla="*/ 487 w 3882"/>
              <a:gd name="T29" fmla="*/ 1033 h 1933"/>
              <a:gd name="T30" fmla="*/ 487 w 3882"/>
              <a:gd name="T31" fmla="*/ 1033 h 1933"/>
              <a:gd name="T32" fmla="*/ 488 w 3882"/>
              <a:gd name="T33" fmla="*/ 1080 h 1933"/>
              <a:gd name="T34" fmla="*/ 460 w 3882"/>
              <a:gd name="T35" fmla="*/ 1080 h 1933"/>
              <a:gd name="T36" fmla="*/ 460 w 3882"/>
              <a:gd name="T37" fmla="*/ 1080 h 1933"/>
              <a:gd name="T38" fmla="*/ 0 w 3882"/>
              <a:gd name="T39" fmla="*/ 1506 h 1933"/>
              <a:gd name="T40" fmla="*/ 0 w 3882"/>
              <a:gd name="T41" fmla="*/ 1506 h 1933"/>
              <a:gd name="T42" fmla="*/ 0 w 3882"/>
              <a:gd name="T43" fmla="*/ 1506 h 1933"/>
              <a:gd name="T44" fmla="*/ 460 w 3882"/>
              <a:gd name="T45" fmla="*/ 1932 h 1933"/>
              <a:gd name="T46" fmla="*/ 3422 w 3882"/>
              <a:gd name="T47" fmla="*/ 1932 h 1933"/>
              <a:gd name="T48" fmla="*/ 3422 w 3882"/>
              <a:gd name="T49" fmla="*/ 1932 h 1933"/>
              <a:gd name="T50" fmla="*/ 3881 w 3882"/>
              <a:gd name="T51" fmla="*/ 1506 h 1933"/>
              <a:gd name="T52" fmla="*/ 3881 w 3882"/>
              <a:gd name="T53" fmla="*/ 1506 h 1933"/>
              <a:gd name="T54" fmla="*/ 3881 w 3882"/>
              <a:gd name="T55" fmla="*/ 1506 h 1933"/>
              <a:gd name="T56" fmla="*/ 3493 w 3882"/>
              <a:gd name="T57" fmla="*/ 1085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882" h="1933">
                <a:moveTo>
                  <a:pt x="3493" y="1085"/>
                </a:moveTo>
                <a:lnTo>
                  <a:pt x="3493" y="1085"/>
                </a:lnTo>
                <a:cubicBezTo>
                  <a:pt x="3495" y="1068"/>
                  <a:pt x="3496" y="1050"/>
                  <a:pt x="3496" y="1033"/>
                </a:cubicBezTo>
                <a:lnTo>
                  <a:pt x="3496" y="1033"/>
                </a:lnTo>
                <a:cubicBezTo>
                  <a:pt x="3496" y="684"/>
                  <a:pt x="3199" y="401"/>
                  <a:pt x="2833" y="401"/>
                </a:cubicBezTo>
                <a:lnTo>
                  <a:pt x="2833" y="401"/>
                </a:lnTo>
                <a:cubicBezTo>
                  <a:pt x="2757" y="401"/>
                  <a:pt x="2685" y="413"/>
                  <a:pt x="2617" y="436"/>
                </a:cubicBezTo>
                <a:lnTo>
                  <a:pt x="2617" y="436"/>
                </a:lnTo>
                <a:cubicBezTo>
                  <a:pt x="2531" y="182"/>
                  <a:pt x="2282" y="0"/>
                  <a:pt x="1987" y="0"/>
                </a:cubicBezTo>
                <a:lnTo>
                  <a:pt x="1987" y="0"/>
                </a:lnTo>
                <a:cubicBezTo>
                  <a:pt x="1694" y="0"/>
                  <a:pt x="1446" y="181"/>
                  <a:pt x="1359" y="434"/>
                </a:cubicBezTo>
                <a:lnTo>
                  <a:pt x="1359" y="434"/>
                </a:lnTo>
                <a:cubicBezTo>
                  <a:pt x="1293" y="412"/>
                  <a:pt x="1222" y="401"/>
                  <a:pt x="1149" y="401"/>
                </a:cubicBezTo>
                <a:lnTo>
                  <a:pt x="1149" y="401"/>
                </a:lnTo>
                <a:cubicBezTo>
                  <a:pt x="783" y="401"/>
                  <a:pt x="487" y="684"/>
                  <a:pt x="487" y="1033"/>
                </a:cubicBezTo>
                <a:lnTo>
                  <a:pt x="487" y="1033"/>
                </a:lnTo>
                <a:cubicBezTo>
                  <a:pt x="487" y="1049"/>
                  <a:pt x="487" y="1064"/>
                  <a:pt x="488" y="1080"/>
                </a:cubicBezTo>
                <a:lnTo>
                  <a:pt x="460" y="1080"/>
                </a:lnTo>
                <a:lnTo>
                  <a:pt x="460" y="1080"/>
                </a:lnTo>
                <a:cubicBezTo>
                  <a:pt x="207" y="1080"/>
                  <a:pt x="0" y="1272"/>
                  <a:pt x="0" y="1506"/>
                </a:cubicBezTo>
                <a:lnTo>
                  <a:pt x="0" y="1506"/>
                </a:lnTo>
                <a:lnTo>
                  <a:pt x="0" y="1506"/>
                </a:lnTo>
                <a:cubicBezTo>
                  <a:pt x="0" y="1741"/>
                  <a:pt x="207" y="1932"/>
                  <a:pt x="460" y="1932"/>
                </a:cubicBezTo>
                <a:lnTo>
                  <a:pt x="3422" y="1932"/>
                </a:lnTo>
                <a:lnTo>
                  <a:pt x="3422" y="1932"/>
                </a:lnTo>
                <a:cubicBezTo>
                  <a:pt x="3675" y="1932"/>
                  <a:pt x="3881" y="1741"/>
                  <a:pt x="3881" y="1506"/>
                </a:cubicBezTo>
                <a:lnTo>
                  <a:pt x="3881" y="1506"/>
                </a:lnTo>
                <a:lnTo>
                  <a:pt x="3881" y="1506"/>
                </a:lnTo>
                <a:cubicBezTo>
                  <a:pt x="3881" y="1294"/>
                  <a:pt x="3713" y="1117"/>
                  <a:pt x="3493" y="10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A4BE482-2C21-E14C-816A-EE3594DAE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9315" y="6717982"/>
            <a:ext cx="1250666" cy="1250666"/>
          </a:xfrm>
          <a:custGeom>
            <a:avLst/>
            <a:gdLst>
              <a:gd name="connsiteX0" fmla="*/ 627204 w 1250666"/>
              <a:gd name="connsiteY0" fmla="*/ 1149665 h 1250666"/>
              <a:gd name="connsiteX1" fmla="*/ 593536 w 1250666"/>
              <a:gd name="connsiteY1" fmla="*/ 1183332 h 1250666"/>
              <a:gd name="connsiteX2" fmla="*/ 627204 w 1250666"/>
              <a:gd name="connsiteY2" fmla="*/ 1216999 h 1250666"/>
              <a:gd name="connsiteX3" fmla="*/ 660870 w 1250666"/>
              <a:gd name="connsiteY3" fmla="*/ 1183332 h 1250666"/>
              <a:gd name="connsiteX4" fmla="*/ 627204 w 1250666"/>
              <a:gd name="connsiteY4" fmla="*/ 1149665 h 1250666"/>
              <a:gd name="connsiteX5" fmla="*/ 909008 w 1250666"/>
              <a:gd name="connsiteY5" fmla="*/ 1071109 h 1250666"/>
              <a:gd name="connsiteX6" fmla="*/ 875342 w 1250666"/>
              <a:gd name="connsiteY6" fmla="*/ 1104776 h 1250666"/>
              <a:gd name="connsiteX7" fmla="*/ 909008 w 1250666"/>
              <a:gd name="connsiteY7" fmla="*/ 1138443 h 1250666"/>
              <a:gd name="connsiteX8" fmla="*/ 942676 w 1250666"/>
              <a:gd name="connsiteY8" fmla="*/ 1104776 h 1250666"/>
              <a:gd name="connsiteX9" fmla="*/ 909008 w 1250666"/>
              <a:gd name="connsiteY9" fmla="*/ 1071109 h 1250666"/>
              <a:gd name="connsiteX10" fmla="*/ 340410 w 1250666"/>
              <a:gd name="connsiteY10" fmla="*/ 1071109 h 1250666"/>
              <a:gd name="connsiteX11" fmla="*/ 307990 w 1250666"/>
              <a:gd name="connsiteY11" fmla="*/ 1104776 h 1250666"/>
              <a:gd name="connsiteX12" fmla="*/ 340410 w 1250666"/>
              <a:gd name="connsiteY12" fmla="*/ 1138443 h 1250666"/>
              <a:gd name="connsiteX13" fmla="*/ 375324 w 1250666"/>
              <a:gd name="connsiteY13" fmla="*/ 1104776 h 1250666"/>
              <a:gd name="connsiteX14" fmla="*/ 340410 w 1250666"/>
              <a:gd name="connsiteY14" fmla="*/ 1071109 h 1250666"/>
              <a:gd name="connsiteX15" fmla="*/ 836124 w 1250666"/>
              <a:gd name="connsiteY15" fmla="*/ 911482 h 1250666"/>
              <a:gd name="connsiteX16" fmla="*/ 871816 w 1250666"/>
              <a:gd name="connsiteY16" fmla="*/ 947172 h 1250666"/>
              <a:gd name="connsiteX17" fmla="*/ 836124 w 1250666"/>
              <a:gd name="connsiteY17" fmla="*/ 981631 h 1250666"/>
              <a:gd name="connsiteX18" fmla="*/ 801664 w 1250666"/>
              <a:gd name="connsiteY18" fmla="*/ 947172 h 1250666"/>
              <a:gd name="connsiteX19" fmla="*/ 836124 w 1250666"/>
              <a:gd name="connsiteY19" fmla="*/ 911482 h 1250666"/>
              <a:gd name="connsiteX20" fmla="*/ 413330 w 1250666"/>
              <a:gd name="connsiteY20" fmla="*/ 911482 h 1250666"/>
              <a:gd name="connsiteX21" fmla="*/ 449020 w 1250666"/>
              <a:gd name="connsiteY21" fmla="*/ 947172 h 1250666"/>
              <a:gd name="connsiteX22" fmla="*/ 413330 w 1250666"/>
              <a:gd name="connsiteY22" fmla="*/ 981631 h 1250666"/>
              <a:gd name="connsiteX23" fmla="*/ 378872 w 1250666"/>
              <a:gd name="connsiteY23" fmla="*/ 947172 h 1250666"/>
              <a:gd name="connsiteX24" fmla="*/ 413330 w 1250666"/>
              <a:gd name="connsiteY24" fmla="*/ 911482 h 1250666"/>
              <a:gd name="connsiteX25" fmla="*/ 1101036 w 1250666"/>
              <a:gd name="connsiteY25" fmla="*/ 886564 h 1250666"/>
              <a:gd name="connsiteX26" fmla="*/ 1067368 w 1250666"/>
              <a:gd name="connsiteY26" fmla="*/ 920231 h 1250666"/>
              <a:gd name="connsiteX27" fmla="*/ 1101036 w 1250666"/>
              <a:gd name="connsiteY27" fmla="*/ 953898 h 1250666"/>
              <a:gd name="connsiteX28" fmla="*/ 1134702 w 1250666"/>
              <a:gd name="connsiteY28" fmla="*/ 920231 h 1250666"/>
              <a:gd name="connsiteX29" fmla="*/ 1101036 w 1250666"/>
              <a:gd name="connsiteY29" fmla="*/ 886564 h 1250666"/>
              <a:gd name="connsiteX30" fmla="*/ 132174 w 1250666"/>
              <a:gd name="connsiteY30" fmla="*/ 876589 h 1250666"/>
              <a:gd name="connsiteX31" fmla="*/ 97260 w 1250666"/>
              <a:gd name="connsiteY31" fmla="*/ 910256 h 1250666"/>
              <a:gd name="connsiteX32" fmla="*/ 132174 w 1250666"/>
              <a:gd name="connsiteY32" fmla="*/ 943923 h 1250666"/>
              <a:gd name="connsiteX33" fmla="*/ 165842 w 1250666"/>
              <a:gd name="connsiteY33" fmla="*/ 910256 h 1250666"/>
              <a:gd name="connsiteX34" fmla="*/ 132174 w 1250666"/>
              <a:gd name="connsiteY34" fmla="*/ 876589 h 1250666"/>
              <a:gd name="connsiteX35" fmla="*/ 615982 w 1250666"/>
              <a:gd name="connsiteY35" fmla="*/ 875342 h 1250666"/>
              <a:gd name="connsiteX36" fmla="*/ 582314 w 1250666"/>
              <a:gd name="connsiteY36" fmla="*/ 909009 h 1250666"/>
              <a:gd name="connsiteX37" fmla="*/ 615982 w 1250666"/>
              <a:gd name="connsiteY37" fmla="*/ 942676 h 1250666"/>
              <a:gd name="connsiteX38" fmla="*/ 649648 w 1250666"/>
              <a:gd name="connsiteY38" fmla="*/ 909009 h 1250666"/>
              <a:gd name="connsiteX39" fmla="*/ 615982 w 1250666"/>
              <a:gd name="connsiteY39" fmla="*/ 875342 h 1250666"/>
              <a:gd name="connsiteX40" fmla="*/ 927712 w 1250666"/>
              <a:gd name="connsiteY40" fmla="*/ 819230 h 1250666"/>
              <a:gd name="connsiteX41" fmla="*/ 887810 w 1250666"/>
              <a:gd name="connsiteY41" fmla="*/ 832946 h 1250666"/>
              <a:gd name="connsiteX42" fmla="*/ 851650 w 1250666"/>
              <a:gd name="connsiteY42" fmla="*/ 822971 h 1250666"/>
              <a:gd name="connsiteX43" fmla="*/ 682068 w 1250666"/>
              <a:gd name="connsiteY43" fmla="*/ 916490 h 1250666"/>
              <a:gd name="connsiteX44" fmla="*/ 640920 w 1250666"/>
              <a:gd name="connsiteY44" fmla="*/ 971355 h 1250666"/>
              <a:gd name="connsiteX45" fmla="*/ 640920 w 1250666"/>
              <a:gd name="connsiteY45" fmla="*/ 1117245 h 1250666"/>
              <a:gd name="connsiteX46" fmla="*/ 690796 w 1250666"/>
              <a:gd name="connsiteY46" fmla="*/ 1163381 h 1250666"/>
              <a:gd name="connsiteX47" fmla="*/ 844168 w 1250666"/>
              <a:gd name="connsiteY47" fmla="*/ 1120986 h 1250666"/>
              <a:gd name="connsiteX48" fmla="*/ 841674 w 1250666"/>
              <a:gd name="connsiteY48" fmla="*/ 1104776 h 1250666"/>
              <a:gd name="connsiteX49" fmla="*/ 909008 w 1250666"/>
              <a:gd name="connsiteY49" fmla="*/ 1037442 h 1250666"/>
              <a:gd name="connsiteX50" fmla="*/ 953898 w 1250666"/>
              <a:gd name="connsiteY50" fmla="*/ 1054899 h 1250666"/>
              <a:gd name="connsiteX51" fmla="*/ 1048664 w 1250666"/>
              <a:gd name="connsiteY51" fmla="*/ 962627 h 1250666"/>
              <a:gd name="connsiteX52" fmla="*/ 1033702 w 1250666"/>
              <a:gd name="connsiteY52" fmla="*/ 920231 h 1250666"/>
              <a:gd name="connsiteX53" fmla="*/ 1036194 w 1250666"/>
              <a:gd name="connsiteY53" fmla="*/ 901527 h 1250666"/>
              <a:gd name="connsiteX54" fmla="*/ 305496 w 1250666"/>
              <a:gd name="connsiteY54" fmla="*/ 809255 h 1250666"/>
              <a:gd name="connsiteX55" fmla="*/ 197014 w 1250666"/>
              <a:gd name="connsiteY55" fmla="*/ 892799 h 1250666"/>
              <a:gd name="connsiteX56" fmla="*/ 199508 w 1250666"/>
              <a:gd name="connsiteY56" fmla="*/ 910256 h 1250666"/>
              <a:gd name="connsiteX57" fmla="*/ 188286 w 1250666"/>
              <a:gd name="connsiteY57" fmla="*/ 946417 h 1250666"/>
              <a:gd name="connsiteX58" fmla="*/ 295522 w 1250666"/>
              <a:gd name="connsiteY58" fmla="*/ 1054899 h 1250666"/>
              <a:gd name="connsiteX59" fmla="*/ 340410 w 1250666"/>
              <a:gd name="connsiteY59" fmla="*/ 1037442 h 1250666"/>
              <a:gd name="connsiteX60" fmla="*/ 407744 w 1250666"/>
              <a:gd name="connsiteY60" fmla="*/ 1104776 h 1250666"/>
              <a:gd name="connsiteX61" fmla="*/ 406498 w 1250666"/>
              <a:gd name="connsiteY61" fmla="*/ 1120986 h 1250666"/>
              <a:gd name="connsiteX62" fmla="*/ 563610 w 1250666"/>
              <a:gd name="connsiteY62" fmla="*/ 1163381 h 1250666"/>
              <a:gd name="connsiteX63" fmla="*/ 608500 w 1250666"/>
              <a:gd name="connsiteY63" fmla="*/ 1119739 h 1250666"/>
              <a:gd name="connsiteX64" fmla="*/ 608500 w 1250666"/>
              <a:gd name="connsiteY64" fmla="*/ 976343 h 1250666"/>
              <a:gd name="connsiteX65" fmla="*/ 548648 w 1250666"/>
              <a:gd name="connsiteY65" fmla="*/ 913996 h 1250666"/>
              <a:gd name="connsiteX66" fmla="*/ 390288 w 1250666"/>
              <a:gd name="connsiteY66" fmla="*/ 812996 h 1250666"/>
              <a:gd name="connsiteX67" fmla="*/ 351632 w 1250666"/>
              <a:gd name="connsiteY67" fmla="*/ 825465 h 1250666"/>
              <a:gd name="connsiteX68" fmla="*/ 305496 w 1250666"/>
              <a:gd name="connsiteY68" fmla="*/ 809255 h 1250666"/>
              <a:gd name="connsiteX69" fmla="*/ 887810 w 1250666"/>
              <a:gd name="connsiteY69" fmla="*/ 730698 h 1250666"/>
              <a:gd name="connsiteX70" fmla="*/ 852896 w 1250666"/>
              <a:gd name="connsiteY70" fmla="*/ 765612 h 1250666"/>
              <a:gd name="connsiteX71" fmla="*/ 887810 w 1250666"/>
              <a:gd name="connsiteY71" fmla="*/ 799279 h 1250666"/>
              <a:gd name="connsiteX72" fmla="*/ 920230 w 1250666"/>
              <a:gd name="connsiteY72" fmla="*/ 765612 h 1250666"/>
              <a:gd name="connsiteX73" fmla="*/ 887810 w 1250666"/>
              <a:gd name="connsiteY73" fmla="*/ 730698 h 1250666"/>
              <a:gd name="connsiteX74" fmla="*/ 351632 w 1250666"/>
              <a:gd name="connsiteY74" fmla="*/ 725711 h 1250666"/>
              <a:gd name="connsiteX75" fmla="*/ 316720 w 1250666"/>
              <a:gd name="connsiteY75" fmla="*/ 758131 h 1250666"/>
              <a:gd name="connsiteX76" fmla="*/ 351632 w 1250666"/>
              <a:gd name="connsiteY76" fmla="*/ 793045 h 1250666"/>
              <a:gd name="connsiteX77" fmla="*/ 384052 w 1250666"/>
              <a:gd name="connsiteY77" fmla="*/ 758131 h 1250666"/>
              <a:gd name="connsiteX78" fmla="*/ 351632 w 1250666"/>
              <a:gd name="connsiteY78" fmla="*/ 725711 h 1250666"/>
              <a:gd name="connsiteX79" fmla="*/ 1033792 w 1250666"/>
              <a:gd name="connsiteY79" fmla="*/ 587520 h 1250666"/>
              <a:gd name="connsiteX80" fmla="*/ 1069484 w 1250666"/>
              <a:gd name="connsiteY80" fmla="*/ 623212 h 1250666"/>
              <a:gd name="connsiteX81" fmla="*/ 1033792 w 1250666"/>
              <a:gd name="connsiteY81" fmla="*/ 657673 h 1250666"/>
              <a:gd name="connsiteX82" fmla="*/ 999332 w 1250666"/>
              <a:gd name="connsiteY82" fmla="*/ 623212 h 1250666"/>
              <a:gd name="connsiteX83" fmla="*/ 1033792 w 1250666"/>
              <a:gd name="connsiteY83" fmla="*/ 587520 h 1250666"/>
              <a:gd name="connsiteX84" fmla="*/ 615982 w 1250666"/>
              <a:gd name="connsiteY84" fmla="*/ 582314 h 1250666"/>
              <a:gd name="connsiteX85" fmla="*/ 582314 w 1250666"/>
              <a:gd name="connsiteY85" fmla="*/ 615981 h 1250666"/>
              <a:gd name="connsiteX86" fmla="*/ 615982 w 1250666"/>
              <a:gd name="connsiteY86" fmla="*/ 649648 h 1250666"/>
              <a:gd name="connsiteX87" fmla="*/ 649648 w 1250666"/>
              <a:gd name="connsiteY87" fmla="*/ 615981 h 1250666"/>
              <a:gd name="connsiteX88" fmla="*/ 615982 w 1250666"/>
              <a:gd name="connsiteY88" fmla="*/ 582314 h 1250666"/>
              <a:gd name="connsiteX89" fmla="*/ 1183332 w 1250666"/>
              <a:gd name="connsiteY89" fmla="*/ 577327 h 1250666"/>
              <a:gd name="connsiteX90" fmla="*/ 1149666 w 1250666"/>
              <a:gd name="connsiteY90" fmla="*/ 612241 h 1250666"/>
              <a:gd name="connsiteX91" fmla="*/ 1183332 w 1250666"/>
              <a:gd name="connsiteY91" fmla="*/ 644661 h 1250666"/>
              <a:gd name="connsiteX92" fmla="*/ 1217000 w 1250666"/>
              <a:gd name="connsiteY92" fmla="*/ 612241 h 1250666"/>
              <a:gd name="connsiteX93" fmla="*/ 1183332 w 1250666"/>
              <a:gd name="connsiteY93" fmla="*/ 577327 h 1250666"/>
              <a:gd name="connsiteX94" fmla="*/ 66088 w 1250666"/>
              <a:gd name="connsiteY94" fmla="*/ 577327 h 1250666"/>
              <a:gd name="connsiteX95" fmla="*/ 32420 w 1250666"/>
              <a:gd name="connsiteY95" fmla="*/ 612241 h 1250666"/>
              <a:gd name="connsiteX96" fmla="*/ 66088 w 1250666"/>
              <a:gd name="connsiteY96" fmla="*/ 644661 h 1250666"/>
              <a:gd name="connsiteX97" fmla="*/ 99754 w 1250666"/>
              <a:gd name="connsiteY97" fmla="*/ 612241 h 1250666"/>
              <a:gd name="connsiteX98" fmla="*/ 66088 w 1250666"/>
              <a:gd name="connsiteY98" fmla="*/ 577327 h 1250666"/>
              <a:gd name="connsiteX99" fmla="*/ 237624 w 1250666"/>
              <a:gd name="connsiteY99" fmla="*/ 576538 h 1250666"/>
              <a:gd name="connsiteX100" fmla="*/ 273314 w 1250666"/>
              <a:gd name="connsiteY100" fmla="*/ 612230 h 1250666"/>
              <a:gd name="connsiteX101" fmla="*/ 237624 w 1250666"/>
              <a:gd name="connsiteY101" fmla="*/ 646691 h 1250666"/>
              <a:gd name="connsiteX102" fmla="*/ 203164 w 1250666"/>
              <a:gd name="connsiteY102" fmla="*/ 612230 h 1250666"/>
              <a:gd name="connsiteX103" fmla="*/ 237624 w 1250666"/>
              <a:gd name="connsiteY103" fmla="*/ 576538 h 1250666"/>
              <a:gd name="connsiteX104" fmla="*/ 841674 w 1250666"/>
              <a:gd name="connsiteY104" fmla="*/ 562364 h 1250666"/>
              <a:gd name="connsiteX105" fmla="*/ 682068 w 1250666"/>
              <a:gd name="connsiteY105" fmla="*/ 627204 h 1250666"/>
              <a:gd name="connsiteX106" fmla="*/ 632192 w 1250666"/>
              <a:gd name="connsiteY106" fmla="*/ 680821 h 1250666"/>
              <a:gd name="connsiteX107" fmla="*/ 632192 w 1250666"/>
              <a:gd name="connsiteY107" fmla="*/ 844169 h 1250666"/>
              <a:gd name="connsiteX108" fmla="*/ 675834 w 1250666"/>
              <a:gd name="connsiteY108" fmla="*/ 881576 h 1250666"/>
              <a:gd name="connsiteX109" fmla="*/ 827958 w 1250666"/>
              <a:gd name="connsiteY109" fmla="*/ 798032 h 1250666"/>
              <a:gd name="connsiteX110" fmla="*/ 819230 w 1250666"/>
              <a:gd name="connsiteY110" fmla="*/ 765612 h 1250666"/>
              <a:gd name="connsiteX111" fmla="*/ 879082 w 1250666"/>
              <a:gd name="connsiteY111" fmla="*/ 699525 h 1250666"/>
              <a:gd name="connsiteX112" fmla="*/ 879082 w 1250666"/>
              <a:gd name="connsiteY112" fmla="*/ 586055 h 1250666"/>
              <a:gd name="connsiteX113" fmla="*/ 841674 w 1250666"/>
              <a:gd name="connsiteY113" fmla="*/ 562364 h 1250666"/>
              <a:gd name="connsiteX114" fmla="*/ 415226 w 1250666"/>
              <a:gd name="connsiteY114" fmla="*/ 549894 h 1250666"/>
              <a:gd name="connsiteX115" fmla="*/ 375324 w 1250666"/>
              <a:gd name="connsiteY115" fmla="*/ 579820 h 1250666"/>
              <a:gd name="connsiteX116" fmla="*/ 375324 w 1250666"/>
              <a:gd name="connsiteY116" fmla="*/ 697031 h 1250666"/>
              <a:gd name="connsiteX117" fmla="*/ 417720 w 1250666"/>
              <a:gd name="connsiteY117" fmla="*/ 758131 h 1250666"/>
              <a:gd name="connsiteX118" fmla="*/ 411486 w 1250666"/>
              <a:gd name="connsiteY118" fmla="*/ 786810 h 1250666"/>
              <a:gd name="connsiteX119" fmla="*/ 556128 w 1250666"/>
              <a:gd name="connsiteY119" fmla="*/ 879083 h 1250666"/>
              <a:gd name="connsiteX120" fmla="*/ 599772 w 1250666"/>
              <a:gd name="connsiteY120" fmla="*/ 844169 h 1250666"/>
              <a:gd name="connsiteX121" fmla="*/ 599772 w 1250666"/>
              <a:gd name="connsiteY121" fmla="*/ 680821 h 1250666"/>
              <a:gd name="connsiteX122" fmla="*/ 548648 w 1250666"/>
              <a:gd name="connsiteY122" fmla="*/ 620969 h 1250666"/>
              <a:gd name="connsiteX123" fmla="*/ 895292 w 1250666"/>
              <a:gd name="connsiteY123" fmla="*/ 487548 h 1250666"/>
              <a:gd name="connsiteX124" fmla="*/ 861626 w 1250666"/>
              <a:gd name="connsiteY124" fmla="*/ 521215 h 1250666"/>
              <a:gd name="connsiteX125" fmla="*/ 895292 w 1250666"/>
              <a:gd name="connsiteY125" fmla="*/ 556129 h 1250666"/>
              <a:gd name="connsiteX126" fmla="*/ 928960 w 1250666"/>
              <a:gd name="connsiteY126" fmla="*/ 521215 h 1250666"/>
              <a:gd name="connsiteX127" fmla="*/ 895292 w 1250666"/>
              <a:gd name="connsiteY127" fmla="*/ 487548 h 1250666"/>
              <a:gd name="connsiteX128" fmla="*/ 359114 w 1250666"/>
              <a:gd name="connsiteY128" fmla="*/ 481313 h 1250666"/>
              <a:gd name="connsiteX129" fmla="*/ 325448 w 1250666"/>
              <a:gd name="connsiteY129" fmla="*/ 514980 h 1250666"/>
              <a:gd name="connsiteX130" fmla="*/ 359114 w 1250666"/>
              <a:gd name="connsiteY130" fmla="*/ 548647 h 1250666"/>
              <a:gd name="connsiteX131" fmla="*/ 392782 w 1250666"/>
              <a:gd name="connsiteY131" fmla="*/ 514980 h 1250666"/>
              <a:gd name="connsiteX132" fmla="*/ 359114 w 1250666"/>
              <a:gd name="connsiteY132" fmla="*/ 481313 h 1250666"/>
              <a:gd name="connsiteX133" fmla="*/ 179558 w 1250666"/>
              <a:gd name="connsiteY133" fmla="*/ 389041 h 1250666"/>
              <a:gd name="connsiteX134" fmla="*/ 132174 w 1250666"/>
              <a:gd name="connsiteY134" fmla="*/ 408992 h 1250666"/>
              <a:gd name="connsiteX135" fmla="*/ 127186 w 1250666"/>
              <a:gd name="connsiteY135" fmla="*/ 408992 h 1250666"/>
              <a:gd name="connsiteX136" fmla="*/ 88532 w 1250666"/>
              <a:gd name="connsiteY136" fmla="*/ 548647 h 1250666"/>
              <a:gd name="connsiteX137" fmla="*/ 133420 w 1250666"/>
              <a:gd name="connsiteY137" fmla="*/ 612241 h 1250666"/>
              <a:gd name="connsiteX138" fmla="*/ 86038 w 1250666"/>
              <a:gd name="connsiteY138" fmla="*/ 675834 h 1250666"/>
              <a:gd name="connsiteX139" fmla="*/ 129680 w 1250666"/>
              <a:gd name="connsiteY139" fmla="*/ 842922 h 1250666"/>
              <a:gd name="connsiteX140" fmla="*/ 132174 w 1250666"/>
              <a:gd name="connsiteY140" fmla="*/ 842922 h 1250666"/>
              <a:gd name="connsiteX141" fmla="*/ 179558 w 1250666"/>
              <a:gd name="connsiteY141" fmla="*/ 862873 h 1250666"/>
              <a:gd name="connsiteX142" fmla="*/ 288040 w 1250666"/>
              <a:gd name="connsiteY142" fmla="*/ 781822 h 1250666"/>
              <a:gd name="connsiteX143" fmla="*/ 283052 w 1250666"/>
              <a:gd name="connsiteY143" fmla="*/ 758131 h 1250666"/>
              <a:gd name="connsiteX144" fmla="*/ 342904 w 1250666"/>
              <a:gd name="connsiteY144" fmla="*/ 692044 h 1250666"/>
              <a:gd name="connsiteX145" fmla="*/ 342904 w 1250666"/>
              <a:gd name="connsiteY145" fmla="*/ 579820 h 1250666"/>
              <a:gd name="connsiteX146" fmla="*/ 291780 w 1250666"/>
              <a:gd name="connsiteY146" fmla="*/ 514980 h 1250666"/>
              <a:gd name="connsiteX147" fmla="*/ 295522 w 1250666"/>
              <a:gd name="connsiteY147" fmla="*/ 491289 h 1250666"/>
              <a:gd name="connsiteX148" fmla="*/ 1120986 w 1250666"/>
              <a:gd name="connsiteY148" fmla="*/ 326695 h 1250666"/>
              <a:gd name="connsiteX149" fmla="*/ 1087318 w 1250666"/>
              <a:gd name="connsiteY149" fmla="*/ 360362 h 1250666"/>
              <a:gd name="connsiteX150" fmla="*/ 1120986 w 1250666"/>
              <a:gd name="connsiteY150" fmla="*/ 392782 h 1250666"/>
              <a:gd name="connsiteX151" fmla="*/ 1155900 w 1250666"/>
              <a:gd name="connsiteY151" fmla="*/ 360362 h 1250666"/>
              <a:gd name="connsiteX152" fmla="*/ 1120986 w 1250666"/>
              <a:gd name="connsiteY152" fmla="*/ 326695 h 1250666"/>
              <a:gd name="connsiteX153" fmla="*/ 627204 w 1250666"/>
              <a:gd name="connsiteY153" fmla="*/ 311732 h 1250666"/>
              <a:gd name="connsiteX154" fmla="*/ 593536 w 1250666"/>
              <a:gd name="connsiteY154" fmla="*/ 344152 h 1250666"/>
              <a:gd name="connsiteX155" fmla="*/ 627204 w 1250666"/>
              <a:gd name="connsiteY155" fmla="*/ 379066 h 1250666"/>
              <a:gd name="connsiteX156" fmla="*/ 660870 w 1250666"/>
              <a:gd name="connsiteY156" fmla="*/ 344152 h 1250666"/>
              <a:gd name="connsiteX157" fmla="*/ 627204 w 1250666"/>
              <a:gd name="connsiteY157" fmla="*/ 311732 h 1250666"/>
              <a:gd name="connsiteX158" fmla="*/ 132174 w 1250666"/>
              <a:gd name="connsiteY158" fmla="*/ 307991 h 1250666"/>
              <a:gd name="connsiteX159" fmla="*/ 97260 w 1250666"/>
              <a:gd name="connsiteY159" fmla="*/ 342905 h 1250666"/>
              <a:gd name="connsiteX160" fmla="*/ 132174 w 1250666"/>
              <a:gd name="connsiteY160" fmla="*/ 376572 h 1250666"/>
              <a:gd name="connsiteX161" fmla="*/ 165842 w 1250666"/>
              <a:gd name="connsiteY161" fmla="*/ 342905 h 1250666"/>
              <a:gd name="connsiteX162" fmla="*/ 132174 w 1250666"/>
              <a:gd name="connsiteY162" fmla="*/ 307991 h 1250666"/>
              <a:gd name="connsiteX163" fmla="*/ 431030 w 1250666"/>
              <a:gd name="connsiteY163" fmla="*/ 274544 h 1250666"/>
              <a:gd name="connsiteX164" fmla="*/ 465492 w 1250666"/>
              <a:gd name="connsiteY164" fmla="*/ 309608 h 1250666"/>
              <a:gd name="connsiteX165" fmla="*/ 431030 w 1250666"/>
              <a:gd name="connsiteY165" fmla="*/ 344671 h 1250666"/>
              <a:gd name="connsiteX166" fmla="*/ 395340 w 1250666"/>
              <a:gd name="connsiteY166" fmla="*/ 309608 h 1250666"/>
              <a:gd name="connsiteX167" fmla="*/ 431030 w 1250666"/>
              <a:gd name="connsiteY167" fmla="*/ 274544 h 1250666"/>
              <a:gd name="connsiteX168" fmla="*/ 852596 w 1250666"/>
              <a:gd name="connsiteY168" fmla="*/ 269050 h 1250666"/>
              <a:gd name="connsiteX169" fmla="*/ 888286 w 1250666"/>
              <a:gd name="connsiteY169" fmla="*/ 303511 h 1250666"/>
              <a:gd name="connsiteX170" fmla="*/ 852596 w 1250666"/>
              <a:gd name="connsiteY170" fmla="*/ 339203 h 1250666"/>
              <a:gd name="connsiteX171" fmla="*/ 818138 w 1250666"/>
              <a:gd name="connsiteY171" fmla="*/ 303511 h 1250666"/>
              <a:gd name="connsiteX172" fmla="*/ 852596 w 1250666"/>
              <a:gd name="connsiteY172" fmla="*/ 269050 h 1250666"/>
              <a:gd name="connsiteX173" fmla="*/ 937688 w 1250666"/>
              <a:gd name="connsiteY173" fmla="*/ 113470 h 1250666"/>
              <a:gd name="connsiteX174" fmla="*/ 902774 w 1250666"/>
              <a:gd name="connsiteY174" fmla="*/ 147137 h 1250666"/>
              <a:gd name="connsiteX175" fmla="*/ 937688 w 1250666"/>
              <a:gd name="connsiteY175" fmla="*/ 180804 h 1250666"/>
              <a:gd name="connsiteX176" fmla="*/ 971354 w 1250666"/>
              <a:gd name="connsiteY176" fmla="*/ 147137 h 1250666"/>
              <a:gd name="connsiteX177" fmla="*/ 937688 w 1250666"/>
              <a:gd name="connsiteY177" fmla="*/ 113470 h 1250666"/>
              <a:gd name="connsiteX178" fmla="*/ 340410 w 1250666"/>
              <a:gd name="connsiteY178" fmla="*/ 113470 h 1250666"/>
              <a:gd name="connsiteX179" fmla="*/ 307990 w 1250666"/>
              <a:gd name="connsiteY179" fmla="*/ 147137 h 1250666"/>
              <a:gd name="connsiteX180" fmla="*/ 340410 w 1250666"/>
              <a:gd name="connsiteY180" fmla="*/ 180804 h 1250666"/>
              <a:gd name="connsiteX181" fmla="*/ 375324 w 1250666"/>
              <a:gd name="connsiteY181" fmla="*/ 147137 h 1250666"/>
              <a:gd name="connsiteX182" fmla="*/ 340410 w 1250666"/>
              <a:gd name="connsiteY182" fmla="*/ 113470 h 1250666"/>
              <a:gd name="connsiteX183" fmla="*/ 695784 w 1250666"/>
              <a:gd name="connsiteY183" fmla="*/ 88531 h 1250666"/>
              <a:gd name="connsiteX184" fmla="*/ 640920 w 1250666"/>
              <a:gd name="connsiteY184" fmla="*/ 133421 h 1250666"/>
              <a:gd name="connsiteX185" fmla="*/ 643414 w 1250666"/>
              <a:gd name="connsiteY185" fmla="*/ 279312 h 1250666"/>
              <a:gd name="connsiteX186" fmla="*/ 694538 w 1250666"/>
              <a:gd name="connsiteY186" fmla="*/ 344152 h 1250666"/>
              <a:gd name="connsiteX187" fmla="*/ 692044 w 1250666"/>
              <a:gd name="connsiteY187" fmla="*/ 360362 h 1250666"/>
              <a:gd name="connsiteX188" fmla="*/ 859132 w 1250666"/>
              <a:gd name="connsiteY188" fmla="*/ 463856 h 1250666"/>
              <a:gd name="connsiteX189" fmla="*/ 895292 w 1250666"/>
              <a:gd name="connsiteY189" fmla="*/ 455128 h 1250666"/>
              <a:gd name="connsiteX190" fmla="*/ 962626 w 1250666"/>
              <a:gd name="connsiteY190" fmla="*/ 521215 h 1250666"/>
              <a:gd name="connsiteX191" fmla="*/ 911502 w 1250666"/>
              <a:gd name="connsiteY191" fmla="*/ 586055 h 1250666"/>
              <a:gd name="connsiteX192" fmla="*/ 911502 w 1250666"/>
              <a:gd name="connsiteY192" fmla="*/ 703266 h 1250666"/>
              <a:gd name="connsiteX193" fmla="*/ 953898 w 1250666"/>
              <a:gd name="connsiteY193" fmla="*/ 765612 h 1250666"/>
              <a:gd name="connsiteX194" fmla="*/ 947664 w 1250666"/>
              <a:gd name="connsiteY194" fmla="*/ 791798 h 1250666"/>
              <a:gd name="connsiteX195" fmla="*/ 1053652 w 1250666"/>
              <a:gd name="connsiteY195" fmla="*/ 872848 h 1250666"/>
              <a:gd name="connsiteX196" fmla="*/ 1101036 w 1250666"/>
              <a:gd name="connsiteY196" fmla="*/ 852897 h 1250666"/>
              <a:gd name="connsiteX197" fmla="*/ 1115998 w 1250666"/>
              <a:gd name="connsiteY197" fmla="*/ 854144 h 1250666"/>
              <a:gd name="connsiteX198" fmla="*/ 1164628 w 1250666"/>
              <a:gd name="connsiteY198" fmla="*/ 675834 h 1250666"/>
              <a:gd name="connsiteX199" fmla="*/ 1117246 w 1250666"/>
              <a:gd name="connsiteY199" fmla="*/ 612241 h 1250666"/>
              <a:gd name="connsiteX200" fmla="*/ 1162134 w 1250666"/>
              <a:gd name="connsiteY200" fmla="*/ 548647 h 1250666"/>
              <a:gd name="connsiteX201" fmla="*/ 1129714 w 1250666"/>
              <a:gd name="connsiteY201" fmla="*/ 426449 h 1250666"/>
              <a:gd name="connsiteX202" fmla="*/ 1120986 w 1250666"/>
              <a:gd name="connsiteY202" fmla="*/ 426449 h 1250666"/>
              <a:gd name="connsiteX203" fmla="*/ 1053652 w 1250666"/>
              <a:gd name="connsiteY203" fmla="*/ 360362 h 1250666"/>
              <a:gd name="connsiteX204" fmla="*/ 1071108 w 1250666"/>
              <a:gd name="connsiteY204" fmla="*/ 316719 h 1250666"/>
              <a:gd name="connsiteX205" fmla="*/ 968860 w 1250666"/>
              <a:gd name="connsiteY205" fmla="*/ 205742 h 1250666"/>
              <a:gd name="connsiteX206" fmla="*/ 937688 w 1250666"/>
              <a:gd name="connsiteY206" fmla="*/ 214471 h 1250666"/>
              <a:gd name="connsiteX207" fmla="*/ 870354 w 1250666"/>
              <a:gd name="connsiteY207" fmla="*/ 147137 h 1250666"/>
              <a:gd name="connsiteX208" fmla="*/ 870354 w 1250666"/>
              <a:gd name="connsiteY208" fmla="*/ 140902 h 1250666"/>
              <a:gd name="connsiteX209" fmla="*/ 865366 w 1250666"/>
              <a:gd name="connsiteY209" fmla="*/ 139655 h 1250666"/>
              <a:gd name="connsiteX210" fmla="*/ 698278 w 1250666"/>
              <a:gd name="connsiteY210" fmla="*/ 88531 h 1250666"/>
              <a:gd name="connsiteX211" fmla="*/ 695784 w 1250666"/>
              <a:gd name="connsiteY211" fmla="*/ 88531 h 1250666"/>
              <a:gd name="connsiteX212" fmla="*/ 568598 w 1250666"/>
              <a:gd name="connsiteY212" fmla="*/ 87285 h 1250666"/>
              <a:gd name="connsiteX213" fmla="*/ 406498 w 1250666"/>
              <a:gd name="connsiteY213" fmla="*/ 129680 h 1250666"/>
              <a:gd name="connsiteX214" fmla="*/ 405250 w 1250666"/>
              <a:gd name="connsiteY214" fmla="*/ 129680 h 1250666"/>
              <a:gd name="connsiteX215" fmla="*/ 407744 w 1250666"/>
              <a:gd name="connsiteY215" fmla="*/ 147137 h 1250666"/>
              <a:gd name="connsiteX216" fmla="*/ 340410 w 1250666"/>
              <a:gd name="connsiteY216" fmla="*/ 214471 h 1250666"/>
              <a:gd name="connsiteX217" fmla="*/ 294274 w 1250666"/>
              <a:gd name="connsiteY217" fmla="*/ 195767 h 1250666"/>
              <a:gd name="connsiteX218" fmla="*/ 188286 w 1250666"/>
              <a:gd name="connsiteY218" fmla="*/ 304250 h 1250666"/>
              <a:gd name="connsiteX219" fmla="*/ 188286 w 1250666"/>
              <a:gd name="connsiteY219" fmla="*/ 305497 h 1250666"/>
              <a:gd name="connsiteX220" fmla="*/ 199508 w 1250666"/>
              <a:gd name="connsiteY220" fmla="*/ 342905 h 1250666"/>
              <a:gd name="connsiteX221" fmla="*/ 197014 w 1250666"/>
              <a:gd name="connsiteY221" fmla="*/ 359115 h 1250666"/>
              <a:gd name="connsiteX222" fmla="*/ 315472 w 1250666"/>
              <a:gd name="connsiteY222" fmla="*/ 463856 h 1250666"/>
              <a:gd name="connsiteX223" fmla="*/ 359114 w 1250666"/>
              <a:gd name="connsiteY223" fmla="*/ 447646 h 1250666"/>
              <a:gd name="connsiteX224" fmla="*/ 426448 w 1250666"/>
              <a:gd name="connsiteY224" fmla="*/ 514980 h 1250666"/>
              <a:gd name="connsiteX225" fmla="*/ 425202 w 1250666"/>
              <a:gd name="connsiteY225" fmla="*/ 518721 h 1250666"/>
              <a:gd name="connsiteX226" fmla="*/ 554882 w 1250666"/>
              <a:gd name="connsiteY226" fmla="*/ 587302 h 1250666"/>
              <a:gd name="connsiteX227" fmla="*/ 615982 w 1250666"/>
              <a:gd name="connsiteY227" fmla="*/ 548647 h 1250666"/>
              <a:gd name="connsiteX228" fmla="*/ 678328 w 1250666"/>
              <a:gd name="connsiteY228" fmla="*/ 593537 h 1250666"/>
              <a:gd name="connsiteX229" fmla="*/ 829206 w 1250666"/>
              <a:gd name="connsiteY229" fmla="*/ 532437 h 1250666"/>
              <a:gd name="connsiteX230" fmla="*/ 827958 w 1250666"/>
              <a:gd name="connsiteY230" fmla="*/ 521215 h 1250666"/>
              <a:gd name="connsiteX231" fmla="*/ 836686 w 1250666"/>
              <a:gd name="connsiteY231" fmla="*/ 490042 h 1250666"/>
              <a:gd name="connsiteX232" fmla="*/ 677080 w 1250666"/>
              <a:gd name="connsiteY232" fmla="*/ 390288 h 1250666"/>
              <a:gd name="connsiteX233" fmla="*/ 627204 w 1250666"/>
              <a:gd name="connsiteY233" fmla="*/ 411486 h 1250666"/>
              <a:gd name="connsiteX234" fmla="*/ 561116 w 1250666"/>
              <a:gd name="connsiteY234" fmla="*/ 344152 h 1250666"/>
              <a:gd name="connsiteX235" fmla="*/ 610994 w 1250666"/>
              <a:gd name="connsiteY235" fmla="*/ 279312 h 1250666"/>
              <a:gd name="connsiteX236" fmla="*/ 608500 w 1250666"/>
              <a:gd name="connsiteY236" fmla="*/ 129680 h 1250666"/>
              <a:gd name="connsiteX237" fmla="*/ 568598 w 1250666"/>
              <a:gd name="connsiteY237" fmla="*/ 87285 h 1250666"/>
              <a:gd name="connsiteX238" fmla="*/ 633438 w 1250666"/>
              <a:gd name="connsiteY238" fmla="*/ 33667 h 1250666"/>
              <a:gd name="connsiteX239" fmla="*/ 598524 w 1250666"/>
              <a:gd name="connsiteY239" fmla="*/ 67334 h 1250666"/>
              <a:gd name="connsiteX240" fmla="*/ 633438 w 1250666"/>
              <a:gd name="connsiteY240" fmla="*/ 101001 h 1250666"/>
              <a:gd name="connsiteX241" fmla="*/ 667106 w 1250666"/>
              <a:gd name="connsiteY241" fmla="*/ 67334 h 1250666"/>
              <a:gd name="connsiteX242" fmla="*/ 633438 w 1250666"/>
              <a:gd name="connsiteY242" fmla="*/ 33667 h 1250666"/>
              <a:gd name="connsiteX243" fmla="*/ 633438 w 1250666"/>
              <a:gd name="connsiteY243" fmla="*/ 0 h 1250666"/>
              <a:gd name="connsiteX244" fmla="*/ 698278 w 1250666"/>
              <a:gd name="connsiteY244" fmla="*/ 56111 h 1250666"/>
              <a:gd name="connsiteX245" fmla="*/ 702018 w 1250666"/>
              <a:gd name="connsiteY245" fmla="*/ 56111 h 1250666"/>
              <a:gd name="connsiteX246" fmla="*/ 881576 w 1250666"/>
              <a:gd name="connsiteY246" fmla="*/ 110976 h 1250666"/>
              <a:gd name="connsiteX247" fmla="*/ 937688 w 1250666"/>
              <a:gd name="connsiteY247" fmla="*/ 81050 h 1250666"/>
              <a:gd name="connsiteX248" fmla="*/ 1005022 w 1250666"/>
              <a:gd name="connsiteY248" fmla="*/ 147137 h 1250666"/>
              <a:gd name="connsiteX249" fmla="*/ 993800 w 1250666"/>
              <a:gd name="connsiteY249" fmla="*/ 183298 h 1250666"/>
              <a:gd name="connsiteX250" fmla="*/ 1097294 w 1250666"/>
              <a:gd name="connsiteY250" fmla="*/ 298015 h 1250666"/>
              <a:gd name="connsiteX251" fmla="*/ 1120986 w 1250666"/>
              <a:gd name="connsiteY251" fmla="*/ 293028 h 1250666"/>
              <a:gd name="connsiteX252" fmla="*/ 1188320 w 1250666"/>
              <a:gd name="connsiteY252" fmla="*/ 360362 h 1250666"/>
              <a:gd name="connsiteX253" fmla="*/ 1159640 w 1250666"/>
              <a:gd name="connsiteY253" fmla="*/ 415226 h 1250666"/>
              <a:gd name="connsiteX254" fmla="*/ 1194554 w 1250666"/>
              <a:gd name="connsiteY254" fmla="*/ 543660 h 1250666"/>
              <a:gd name="connsiteX255" fmla="*/ 1194554 w 1250666"/>
              <a:gd name="connsiteY255" fmla="*/ 544907 h 1250666"/>
              <a:gd name="connsiteX256" fmla="*/ 1250666 w 1250666"/>
              <a:gd name="connsiteY256" fmla="*/ 612241 h 1250666"/>
              <a:gd name="connsiteX257" fmla="*/ 1197048 w 1250666"/>
              <a:gd name="connsiteY257" fmla="*/ 677081 h 1250666"/>
              <a:gd name="connsiteX258" fmla="*/ 1145924 w 1250666"/>
              <a:gd name="connsiteY258" fmla="*/ 869107 h 1250666"/>
              <a:gd name="connsiteX259" fmla="*/ 1168368 w 1250666"/>
              <a:gd name="connsiteY259" fmla="*/ 920231 h 1250666"/>
              <a:gd name="connsiteX260" fmla="*/ 1101036 w 1250666"/>
              <a:gd name="connsiteY260" fmla="*/ 986318 h 1250666"/>
              <a:gd name="connsiteX261" fmla="*/ 1076096 w 1250666"/>
              <a:gd name="connsiteY261" fmla="*/ 982577 h 1250666"/>
              <a:gd name="connsiteX262" fmla="*/ 972602 w 1250666"/>
              <a:gd name="connsiteY262" fmla="*/ 1083578 h 1250666"/>
              <a:gd name="connsiteX263" fmla="*/ 975096 w 1250666"/>
              <a:gd name="connsiteY263" fmla="*/ 1104776 h 1250666"/>
              <a:gd name="connsiteX264" fmla="*/ 909008 w 1250666"/>
              <a:gd name="connsiteY264" fmla="*/ 1172110 h 1250666"/>
              <a:gd name="connsiteX265" fmla="*/ 859132 w 1250666"/>
              <a:gd name="connsiteY265" fmla="*/ 1149665 h 1250666"/>
              <a:gd name="connsiteX266" fmla="*/ 693290 w 1250666"/>
              <a:gd name="connsiteY266" fmla="*/ 1195802 h 1250666"/>
              <a:gd name="connsiteX267" fmla="*/ 627204 w 1250666"/>
              <a:gd name="connsiteY267" fmla="*/ 1250666 h 1250666"/>
              <a:gd name="connsiteX268" fmla="*/ 561116 w 1250666"/>
              <a:gd name="connsiteY268" fmla="*/ 1195802 h 1250666"/>
              <a:gd name="connsiteX269" fmla="*/ 390288 w 1250666"/>
              <a:gd name="connsiteY269" fmla="*/ 1149665 h 1250666"/>
              <a:gd name="connsiteX270" fmla="*/ 340410 w 1250666"/>
              <a:gd name="connsiteY270" fmla="*/ 1172110 h 1250666"/>
              <a:gd name="connsiteX271" fmla="*/ 274324 w 1250666"/>
              <a:gd name="connsiteY271" fmla="*/ 1104776 h 1250666"/>
              <a:gd name="connsiteX272" fmla="*/ 278064 w 1250666"/>
              <a:gd name="connsiteY272" fmla="*/ 1083578 h 1250666"/>
              <a:gd name="connsiteX273" fmla="*/ 164594 w 1250666"/>
              <a:gd name="connsiteY273" fmla="*/ 968861 h 1250666"/>
              <a:gd name="connsiteX274" fmla="*/ 132174 w 1250666"/>
              <a:gd name="connsiteY274" fmla="*/ 977590 h 1250666"/>
              <a:gd name="connsiteX275" fmla="*/ 64840 w 1250666"/>
              <a:gd name="connsiteY275" fmla="*/ 910256 h 1250666"/>
              <a:gd name="connsiteX276" fmla="*/ 97260 w 1250666"/>
              <a:gd name="connsiteY276" fmla="*/ 852897 h 1250666"/>
              <a:gd name="connsiteX277" fmla="*/ 52370 w 1250666"/>
              <a:gd name="connsiteY277" fmla="*/ 677081 h 1250666"/>
              <a:gd name="connsiteX278" fmla="*/ 0 w 1250666"/>
              <a:gd name="connsiteY278" fmla="*/ 612241 h 1250666"/>
              <a:gd name="connsiteX279" fmla="*/ 54864 w 1250666"/>
              <a:gd name="connsiteY279" fmla="*/ 544907 h 1250666"/>
              <a:gd name="connsiteX280" fmla="*/ 96014 w 1250666"/>
              <a:gd name="connsiteY280" fmla="*/ 399016 h 1250666"/>
              <a:gd name="connsiteX281" fmla="*/ 64840 w 1250666"/>
              <a:gd name="connsiteY281" fmla="*/ 342905 h 1250666"/>
              <a:gd name="connsiteX282" fmla="*/ 132174 w 1250666"/>
              <a:gd name="connsiteY282" fmla="*/ 275571 h 1250666"/>
              <a:gd name="connsiteX283" fmla="*/ 163348 w 1250666"/>
              <a:gd name="connsiteY283" fmla="*/ 283052 h 1250666"/>
              <a:gd name="connsiteX284" fmla="*/ 276818 w 1250666"/>
              <a:gd name="connsiteY284" fmla="*/ 167088 h 1250666"/>
              <a:gd name="connsiteX285" fmla="*/ 274324 w 1250666"/>
              <a:gd name="connsiteY285" fmla="*/ 147137 h 1250666"/>
              <a:gd name="connsiteX286" fmla="*/ 340410 w 1250666"/>
              <a:gd name="connsiteY286" fmla="*/ 81050 h 1250666"/>
              <a:gd name="connsiteX287" fmla="*/ 390288 w 1250666"/>
              <a:gd name="connsiteY287" fmla="*/ 102248 h 1250666"/>
              <a:gd name="connsiteX288" fmla="*/ 392782 w 1250666"/>
              <a:gd name="connsiteY288" fmla="*/ 99754 h 1250666"/>
              <a:gd name="connsiteX289" fmla="*/ 567352 w 1250666"/>
              <a:gd name="connsiteY289" fmla="*/ 53618 h 1250666"/>
              <a:gd name="connsiteX290" fmla="*/ 633438 w 1250666"/>
              <a:gd name="connsiteY290" fmla="*/ 0 h 12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250666" h="1250666">
                <a:moveTo>
                  <a:pt x="627204" y="1149665"/>
                </a:moveTo>
                <a:cubicBezTo>
                  <a:pt x="608500" y="1149665"/>
                  <a:pt x="593536" y="1164628"/>
                  <a:pt x="593536" y="1183332"/>
                </a:cubicBezTo>
                <a:cubicBezTo>
                  <a:pt x="593536" y="1202036"/>
                  <a:pt x="608500" y="1216999"/>
                  <a:pt x="627204" y="1216999"/>
                </a:cubicBezTo>
                <a:cubicBezTo>
                  <a:pt x="645908" y="1216999"/>
                  <a:pt x="660870" y="1202036"/>
                  <a:pt x="660870" y="1183332"/>
                </a:cubicBezTo>
                <a:cubicBezTo>
                  <a:pt x="660870" y="1164628"/>
                  <a:pt x="645908" y="1149665"/>
                  <a:pt x="627204" y="1149665"/>
                </a:cubicBezTo>
                <a:close/>
                <a:moveTo>
                  <a:pt x="909008" y="1071109"/>
                </a:moveTo>
                <a:cubicBezTo>
                  <a:pt x="890304" y="1071109"/>
                  <a:pt x="875342" y="1086072"/>
                  <a:pt x="875342" y="1104776"/>
                </a:cubicBezTo>
                <a:cubicBezTo>
                  <a:pt x="875342" y="1123480"/>
                  <a:pt x="890304" y="1138443"/>
                  <a:pt x="909008" y="1138443"/>
                </a:cubicBezTo>
                <a:cubicBezTo>
                  <a:pt x="927712" y="1138443"/>
                  <a:pt x="942676" y="1123480"/>
                  <a:pt x="942676" y="1104776"/>
                </a:cubicBezTo>
                <a:cubicBezTo>
                  <a:pt x="942676" y="1086072"/>
                  <a:pt x="927712" y="1071109"/>
                  <a:pt x="909008" y="1071109"/>
                </a:cubicBezTo>
                <a:close/>
                <a:moveTo>
                  <a:pt x="340410" y="1071109"/>
                </a:moveTo>
                <a:cubicBezTo>
                  <a:pt x="322954" y="1071109"/>
                  <a:pt x="307990" y="1086072"/>
                  <a:pt x="307990" y="1104776"/>
                </a:cubicBezTo>
                <a:cubicBezTo>
                  <a:pt x="307990" y="1123480"/>
                  <a:pt x="322954" y="1138443"/>
                  <a:pt x="340410" y="1138443"/>
                </a:cubicBezTo>
                <a:cubicBezTo>
                  <a:pt x="360362" y="1138443"/>
                  <a:pt x="375324" y="1123480"/>
                  <a:pt x="375324" y="1104776"/>
                </a:cubicBezTo>
                <a:cubicBezTo>
                  <a:pt x="375324" y="1086072"/>
                  <a:pt x="360362" y="1071109"/>
                  <a:pt x="340410" y="1071109"/>
                </a:cubicBezTo>
                <a:close/>
                <a:moveTo>
                  <a:pt x="836124" y="911482"/>
                </a:moveTo>
                <a:cubicBezTo>
                  <a:pt x="855816" y="911482"/>
                  <a:pt x="871816" y="927481"/>
                  <a:pt x="871816" y="947172"/>
                </a:cubicBezTo>
                <a:cubicBezTo>
                  <a:pt x="871816" y="965632"/>
                  <a:pt x="855816" y="981631"/>
                  <a:pt x="836124" y="981631"/>
                </a:cubicBezTo>
                <a:cubicBezTo>
                  <a:pt x="817662" y="981631"/>
                  <a:pt x="801664" y="965632"/>
                  <a:pt x="801664" y="947172"/>
                </a:cubicBezTo>
                <a:cubicBezTo>
                  <a:pt x="801664" y="927481"/>
                  <a:pt x="817662" y="911482"/>
                  <a:pt x="836124" y="911482"/>
                </a:cubicBezTo>
                <a:close/>
                <a:moveTo>
                  <a:pt x="413330" y="911482"/>
                </a:moveTo>
                <a:cubicBezTo>
                  <a:pt x="433020" y="911482"/>
                  <a:pt x="449020" y="927481"/>
                  <a:pt x="449020" y="947172"/>
                </a:cubicBezTo>
                <a:cubicBezTo>
                  <a:pt x="449020" y="965632"/>
                  <a:pt x="433020" y="981631"/>
                  <a:pt x="413330" y="981631"/>
                </a:cubicBezTo>
                <a:cubicBezTo>
                  <a:pt x="394870" y="981631"/>
                  <a:pt x="378872" y="965632"/>
                  <a:pt x="378872" y="947172"/>
                </a:cubicBezTo>
                <a:cubicBezTo>
                  <a:pt x="378872" y="927481"/>
                  <a:pt x="394870" y="911482"/>
                  <a:pt x="413330" y="911482"/>
                </a:cubicBezTo>
                <a:close/>
                <a:moveTo>
                  <a:pt x="1101036" y="886564"/>
                </a:moveTo>
                <a:cubicBezTo>
                  <a:pt x="1082332" y="886564"/>
                  <a:pt x="1067368" y="901527"/>
                  <a:pt x="1067368" y="920231"/>
                </a:cubicBezTo>
                <a:cubicBezTo>
                  <a:pt x="1067368" y="938935"/>
                  <a:pt x="1082332" y="953898"/>
                  <a:pt x="1101036" y="953898"/>
                </a:cubicBezTo>
                <a:cubicBezTo>
                  <a:pt x="1119738" y="953898"/>
                  <a:pt x="1134702" y="938935"/>
                  <a:pt x="1134702" y="920231"/>
                </a:cubicBezTo>
                <a:cubicBezTo>
                  <a:pt x="1134702" y="901527"/>
                  <a:pt x="1119738" y="886564"/>
                  <a:pt x="1101036" y="886564"/>
                </a:cubicBezTo>
                <a:close/>
                <a:moveTo>
                  <a:pt x="132174" y="876589"/>
                </a:moveTo>
                <a:cubicBezTo>
                  <a:pt x="113470" y="876589"/>
                  <a:pt x="97260" y="891552"/>
                  <a:pt x="97260" y="910256"/>
                </a:cubicBezTo>
                <a:cubicBezTo>
                  <a:pt x="97260" y="928960"/>
                  <a:pt x="113470" y="943923"/>
                  <a:pt x="132174" y="943923"/>
                </a:cubicBezTo>
                <a:cubicBezTo>
                  <a:pt x="150878" y="943923"/>
                  <a:pt x="165842" y="928960"/>
                  <a:pt x="165842" y="910256"/>
                </a:cubicBezTo>
                <a:cubicBezTo>
                  <a:pt x="165842" y="891552"/>
                  <a:pt x="150878" y="876589"/>
                  <a:pt x="132174" y="876589"/>
                </a:cubicBezTo>
                <a:close/>
                <a:moveTo>
                  <a:pt x="615982" y="875342"/>
                </a:moveTo>
                <a:cubicBezTo>
                  <a:pt x="597278" y="875342"/>
                  <a:pt x="582314" y="890305"/>
                  <a:pt x="582314" y="909009"/>
                </a:cubicBezTo>
                <a:cubicBezTo>
                  <a:pt x="582314" y="927713"/>
                  <a:pt x="597278" y="942676"/>
                  <a:pt x="615982" y="942676"/>
                </a:cubicBezTo>
                <a:cubicBezTo>
                  <a:pt x="634684" y="942676"/>
                  <a:pt x="649648" y="927713"/>
                  <a:pt x="649648" y="909009"/>
                </a:cubicBezTo>
                <a:cubicBezTo>
                  <a:pt x="649648" y="890305"/>
                  <a:pt x="634684" y="875342"/>
                  <a:pt x="615982" y="875342"/>
                </a:cubicBezTo>
                <a:close/>
                <a:moveTo>
                  <a:pt x="927712" y="819230"/>
                </a:moveTo>
                <a:cubicBezTo>
                  <a:pt x="916490" y="827959"/>
                  <a:pt x="902774" y="832946"/>
                  <a:pt x="887810" y="832946"/>
                </a:cubicBezTo>
                <a:cubicBezTo>
                  <a:pt x="874094" y="832946"/>
                  <a:pt x="861626" y="829206"/>
                  <a:pt x="851650" y="822971"/>
                </a:cubicBezTo>
                <a:cubicBezTo>
                  <a:pt x="789304" y="856638"/>
                  <a:pt x="695784" y="907762"/>
                  <a:pt x="682068" y="916490"/>
                </a:cubicBezTo>
                <a:cubicBezTo>
                  <a:pt x="680822" y="941429"/>
                  <a:pt x="663364" y="962627"/>
                  <a:pt x="640920" y="971355"/>
                </a:cubicBezTo>
                <a:lnTo>
                  <a:pt x="640920" y="1117245"/>
                </a:lnTo>
                <a:cubicBezTo>
                  <a:pt x="665858" y="1122233"/>
                  <a:pt x="684562" y="1139690"/>
                  <a:pt x="690796" y="1163381"/>
                </a:cubicBezTo>
                <a:cubicBezTo>
                  <a:pt x="744414" y="1155900"/>
                  <a:pt x="794292" y="1142184"/>
                  <a:pt x="844168" y="1120986"/>
                </a:cubicBezTo>
                <a:cubicBezTo>
                  <a:pt x="841674" y="1115998"/>
                  <a:pt x="841674" y="1109764"/>
                  <a:pt x="841674" y="1104776"/>
                </a:cubicBezTo>
                <a:cubicBezTo>
                  <a:pt x="841674" y="1067368"/>
                  <a:pt x="871600" y="1037442"/>
                  <a:pt x="909008" y="1037442"/>
                </a:cubicBezTo>
                <a:cubicBezTo>
                  <a:pt x="926466" y="1037442"/>
                  <a:pt x="941428" y="1043677"/>
                  <a:pt x="953898" y="1054899"/>
                </a:cubicBezTo>
                <a:cubicBezTo>
                  <a:pt x="988812" y="1027467"/>
                  <a:pt x="1021232" y="996294"/>
                  <a:pt x="1048664" y="962627"/>
                </a:cubicBezTo>
                <a:cubicBezTo>
                  <a:pt x="1039936" y="951404"/>
                  <a:pt x="1033702" y="935194"/>
                  <a:pt x="1033702" y="920231"/>
                </a:cubicBezTo>
                <a:cubicBezTo>
                  <a:pt x="1033702" y="913996"/>
                  <a:pt x="1034948" y="907762"/>
                  <a:pt x="1036194" y="901527"/>
                </a:cubicBezTo>
                <a:close/>
                <a:moveTo>
                  <a:pt x="305496" y="809255"/>
                </a:moveTo>
                <a:lnTo>
                  <a:pt x="197014" y="892799"/>
                </a:lnTo>
                <a:cubicBezTo>
                  <a:pt x="198262" y="897786"/>
                  <a:pt x="199508" y="904021"/>
                  <a:pt x="199508" y="910256"/>
                </a:cubicBezTo>
                <a:cubicBezTo>
                  <a:pt x="199508" y="922725"/>
                  <a:pt x="195768" y="935194"/>
                  <a:pt x="188286" y="946417"/>
                </a:cubicBezTo>
                <a:cubicBezTo>
                  <a:pt x="220706" y="990059"/>
                  <a:pt x="254372" y="1024973"/>
                  <a:pt x="295522" y="1054899"/>
                </a:cubicBezTo>
                <a:cubicBezTo>
                  <a:pt x="307990" y="1044924"/>
                  <a:pt x="322954" y="1037442"/>
                  <a:pt x="340410" y="1037442"/>
                </a:cubicBezTo>
                <a:cubicBezTo>
                  <a:pt x="379066" y="1037442"/>
                  <a:pt x="407744" y="1067368"/>
                  <a:pt x="407744" y="1104776"/>
                </a:cubicBezTo>
                <a:cubicBezTo>
                  <a:pt x="407744" y="1109764"/>
                  <a:pt x="407744" y="1115998"/>
                  <a:pt x="406498" y="1120986"/>
                </a:cubicBezTo>
                <a:cubicBezTo>
                  <a:pt x="456374" y="1143431"/>
                  <a:pt x="508746" y="1157147"/>
                  <a:pt x="563610" y="1163381"/>
                </a:cubicBezTo>
                <a:cubicBezTo>
                  <a:pt x="571092" y="1142184"/>
                  <a:pt x="587302" y="1125974"/>
                  <a:pt x="608500" y="1119739"/>
                </a:cubicBezTo>
                <a:lnTo>
                  <a:pt x="608500" y="976343"/>
                </a:lnTo>
                <a:cubicBezTo>
                  <a:pt x="576080" y="972602"/>
                  <a:pt x="551140" y="946417"/>
                  <a:pt x="548648" y="913996"/>
                </a:cubicBezTo>
                <a:lnTo>
                  <a:pt x="390288" y="812996"/>
                </a:lnTo>
                <a:cubicBezTo>
                  <a:pt x="379066" y="821724"/>
                  <a:pt x="365350" y="825465"/>
                  <a:pt x="351632" y="825465"/>
                </a:cubicBezTo>
                <a:cubicBezTo>
                  <a:pt x="332930" y="825465"/>
                  <a:pt x="317966" y="820477"/>
                  <a:pt x="305496" y="809255"/>
                </a:cubicBezTo>
                <a:close/>
                <a:moveTo>
                  <a:pt x="887810" y="730698"/>
                </a:moveTo>
                <a:cubicBezTo>
                  <a:pt x="867860" y="730698"/>
                  <a:pt x="852896" y="746908"/>
                  <a:pt x="852896" y="765612"/>
                </a:cubicBezTo>
                <a:cubicBezTo>
                  <a:pt x="852896" y="784316"/>
                  <a:pt x="867860" y="799279"/>
                  <a:pt x="887810" y="799279"/>
                </a:cubicBezTo>
                <a:cubicBezTo>
                  <a:pt x="905268" y="799279"/>
                  <a:pt x="920230" y="784316"/>
                  <a:pt x="920230" y="765612"/>
                </a:cubicBezTo>
                <a:cubicBezTo>
                  <a:pt x="920230" y="746908"/>
                  <a:pt x="905268" y="730698"/>
                  <a:pt x="887810" y="730698"/>
                </a:cubicBezTo>
                <a:close/>
                <a:moveTo>
                  <a:pt x="351632" y="725711"/>
                </a:moveTo>
                <a:cubicBezTo>
                  <a:pt x="331682" y="725711"/>
                  <a:pt x="316720" y="740674"/>
                  <a:pt x="316720" y="758131"/>
                </a:cubicBezTo>
                <a:cubicBezTo>
                  <a:pt x="316720" y="778082"/>
                  <a:pt x="331682" y="793045"/>
                  <a:pt x="351632" y="793045"/>
                </a:cubicBezTo>
                <a:cubicBezTo>
                  <a:pt x="369090" y="793045"/>
                  <a:pt x="384052" y="778082"/>
                  <a:pt x="384052" y="758131"/>
                </a:cubicBezTo>
                <a:cubicBezTo>
                  <a:pt x="384052" y="740674"/>
                  <a:pt x="369090" y="725711"/>
                  <a:pt x="351632" y="725711"/>
                </a:cubicBezTo>
                <a:close/>
                <a:moveTo>
                  <a:pt x="1033792" y="587520"/>
                </a:moveTo>
                <a:cubicBezTo>
                  <a:pt x="1053484" y="587520"/>
                  <a:pt x="1069484" y="603520"/>
                  <a:pt x="1069484" y="623212"/>
                </a:cubicBezTo>
                <a:cubicBezTo>
                  <a:pt x="1069484" y="641673"/>
                  <a:pt x="1053484" y="657673"/>
                  <a:pt x="1033792" y="657673"/>
                </a:cubicBezTo>
                <a:cubicBezTo>
                  <a:pt x="1014100" y="657673"/>
                  <a:pt x="999332" y="641673"/>
                  <a:pt x="999332" y="623212"/>
                </a:cubicBezTo>
                <a:cubicBezTo>
                  <a:pt x="999332" y="603520"/>
                  <a:pt x="1014100" y="587520"/>
                  <a:pt x="1033792" y="587520"/>
                </a:cubicBezTo>
                <a:close/>
                <a:moveTo>
                  <a:pt x="615982" y="582314"/>
                </a:moveTo>
                <a:cubicBezTo>
                  <a:pt x="597278" y="582314"/>
                  <a:pt x="582314" y="597277"/>
                  <a:pt x="582314" y="615981"/>
                </a:cubicBezTo>
                <a:cubicBezTo>
                  <a:pt x="582314" y="634685"/>
                  <a:pt x="597278" y="649648"/>
                  <a:pt x="615982" y="649648"/>
                </a:cubicBezTo>
                <a:cubicBezTo>
                  <a:pt x="634684" y="649648"/>
                  <a:pt x="649648" y="634685"/>
                  <a:pt x="649648" y="615981"/>
                </a:cubicBezTo>
                <a:cubicBezTo>
                  <a:pt x="649648" y="597277"/>
                  <a:pt x="634684" y="582314"/>
                  <a:pt x="615982" y="582314"/>
                </a:cubicBezTo>
                <a:close/>
                <a:moveTo>
                  <a:pt x="1183332" y="577327"/>
                </a:moveTo>
                <a:cubicBezTo>
                  <a:pt x="1164628" y="577327"/>
                  <a:pt x="1149666" y="592290"/>
                  <a:pt x="1149666" y="612241"/>
                </a:cubicBezTo>
                <a:cubicBezTo>
                  <a:pt x="1149666" y="629697"/>
                  <a:pt x="1164628" y="644661"/>
                  <a:pt x="1183332" y="644661"/>
                </a:cubicBezTo>
                <a:cubicBezTo>
                  <a:pt x="1202036" y="644661"/>
                  <a:pt x="1217000" y="629697"/>
                  <a:pt x="1217000" y="612241"/>
                </a:cubicBezTo>
                <a:cubicBezTo>
                  <a:pt x="1217000" y="592290"/>
                  <a:pt x="1202036" y="577327"/>
                  <a:pt x="1183332" y="577327"/>
                </a:cubicBezTo>
                <a:close/>
                <a:moveTo>
                  <a:pt x="66088" y="577327"/>
                </a:moveTo>
                <a:cubicBezTo>
                  <a:pt x="47384" y="577327"/>
                  <a:pt x="32420" y="592290"/>
                  <a:pt x="32420" y="612241"/>
                </a:cubicBezTo>
                <a:cubicBezTo>
                  <a:pt x="32420" y="629697"/>
                  <a:pt x="47384" y="644661"/>
                  <a:pt x="66088" y="644661"/>
                </a:cubicBezTo>
                <a:cubicBezTo>
                  <a:pt x="84790" y="644661"/>
                  <a:pt x="99754" y="629697"/>
                  <a:pt x="99754" y="612241"/>
                </a:cubicBezTo>
                <a:cubicBezTo>
                  <a:pt x="99754" y="592290"/>
                  <a:pt x="84790" y="577327"/>
                  <a:pt x="66088" y="577327"/>
                </a:cubicBezTo>
                <a:close/>
                <a:moveTo>
                  <a:pt x="237624" y="576538"/>
                </a:moveTo>
                <a:cubicBezTo>
                  <a:pt x="257314" y="576538"/>
                  <a:pt x="273314" y="592538"/>
                  <a:pt x="273314" y="612230"/>
                </a:cubicBezTo>
                <a:cubicBezTo>
                  <a:pt x="273314" y="630691"/>
                  <a:pt x="257314" y="646691"/>
                  <a:pt x="237624" y="646691"/>
                </a:cubicBezTo>
                <a:cubicBezTo>
                  <a:pt x="219164" y="646691"/>
                  <a:pt x="203164" y="630691"/>
                  <a:pt x="203164" y="612230"/>
                </a:cubicBezTo>
                <a:cubicBezTo>
                  <a:pt x="203164" y="592538"/>
                  <a:pt x="219164" y="576538"/>
                  <a:pt x="237624" y="576538"/>
                </a:cubicBezTo>
                <a:close/>
                <a:moveTo>
                  <a:pt x="841674" y="562364"/>
                </a:moveTo>
                <a:cubicBezTo>
                  <a:pt x="803020" y="578574"/>
                  <a:pt x="713242" y="614734"/>
                  <a:pt x="682068" y="627204"/>
                </a:cubicBezTo>
                <a:cubicBezTo>
                  <a:pt x="677080" y="653389"/>
                  <a:pt x="658376" y="674587"/>
                  <a:pt x="632192" y="680821"/>
                </a:cubicBezTo>
                <a:lnTo>
                  <a:pt x="632192" y="844169"/>
                </a:lnTo>
                <a:cubicBezTo>
                  <a:pt x="652142" y="849156"/>
                  <a:pt x="668352" y="862873"/>
                  <a:pt x="675834" y="881576"/>
                </a:cubicBezTo>
                <a:cubicBezTo>
                  <a:pt x="697032" y="869107"/>
                  <a:pt x="739426" y="845416"/>
                  <a:pt x="827958" y="798032"/>
                </a:cubicBezTo>
                <a:cubicBezTo>
                  <a:pt x="822970" y="788057"/>
                  <a:pt x="819230" y="776835"/>
                  <a:pt x="819230" y="765612"/>
                </a:cubicBezTo>
                <a:cubicBezTo>
                  <a:pt x="819230" y="730698"/>
                  <a:pt x="845416" y="703266"/>
                  <a:pt x="879082" y="699525"/>
                </a:cubicBezTo>
                <a:lnTo>
                  <a:pt x="879082" y="586055"/>
                </a:lnTo>
                <a:cubicBezTo>
                  <a:pt x="862872" y="582314"/>
                  <a:pt x="851650" y="573586"/>
                  <a:pt x="841674" y="562364"/>
                </a:cubicBezTo>
                <a:close/>
                <a:moveTo>
                  <a:pt x="415226" y="549894"/>
                </a:moveTo>
                <a:cubicBezTo>
                  <a:pt x="406498" y="564857"/>
                  <a:pt x="391534" y="576080"/>
                  <a:pt x="375324" y="579820"/>
                </a:cubicBezTo>
                <a:lnTo>
                  <a:pt x="375324" y="697031"/>
                </a:lnTo>
                <a:cubicBezTo>
                  <a:pt x="400264" y="707007"/>
                  <a:pt x="417720" y="730698"/>
                  <a:pt x="417720" y="758131"/>
                </a:cubicBezTo>
                <a:cubicBezTo>
                  <a:pt x="417720" y="768106"/>
                  <a:pt x="415226" y="778082"/>
                  <a:pt x="411486" y="786810"/>
                </a:cubicBezTo>
                <a:lnTo>
                  <a:pt x="556128" y="879083"/>
                </a:lnTo>
                <a:cubicBezTo>
                  <a:pt x="564858" y="862873"/>
                  <a:pt x="581068" y="849156"/>
                  <a:pt x="599772" y="844169"/>
                </a:cubicBezTo>
                <a:lnTo>
                  <a:pt x="599772" y="680821"/>
                </a:lnTo>
                <a:cubicBezTo>
                  <a:pt x="572338" y="673340"/>
                  <a:pt x="551140" y="650895"/>
                  <a:pt x="548648" y="620969"/>
                </a:cubicBezTo>
                <a:close/>
                <a:moveTo>
                  <a:pt x="895292" y="487548"/>
                </a:moveTo>
                <a:cubicBezTo>
                  <a:pt x="876588" y="487548"/>
                  <a:pt x="861626" y="503758"/>
                  <a:pt x="861626" y="521215"/>
                </a:cubicBezTo>
                <a:cubicBezTo>
                  <a:pt x="861626" y="541166"/>
                  <a:pt x="876588" y="556129"/>
                  <a:pt x="895292" y="556129"/>
                </a:cubicBezTo>
                <a:cubicBezTo>
                  <a:pt x="913996" y="556129"/>
                  <a:pt x="928960" y="541166"/>
                  <a:pt x="928960" y="521215"/>
                </a:cubicBezTo>
                <a:cubicBezTo>
                  <a:pt x="928960" y="503758"/>
                  <a:pt x="913996" y="487548"/>
                  <a:pt x="895292" y="487548"/>
                </a:cubicBezTo>
                <a:close/>
                <a:moveTo>
                  <a:pt x="359114" y="481313"/>
                </a:moveTo>
                <a:cubicBezTo>
                  <a:pt x="340410" y="481313"/>
                  <a:pt x="325448" y="496277"/>
                  <a:pt x="325448" y="514980"/>
                </a:cubicBezTo>
                <a:cubicBezTo>
                  <a:pt x="325448" y="533684"/>
                  <a:pt x="340410" y="548647"/>
                  <a:pt x="359114" y="548647"/>
                </a:cubicBezTo>
                <a:cubicBezTo>
                  <a:pt x="377818" y="548647"/>
                  <a:pt x="392782" y="533684"/>
                  <a:pt x="392782" y="514980"/>
                </a:cubicBezTo>
                <a:cubicBezTo>
                  <a:pt x="392782" y="496277"/>
                  <a:pt x="377818" y="481313"/>
                  <a:pt x="359114" y="481313"/>
                </a:cubicBezTo>
                <a:close/>
                <a:moveTo>
                  <a:pt x="179558" y="389041"/>
                </a:moveTo>
                <a:cubicBezTo>
                  <a:pt x="168334" y="401510"/>
                  <a:pt x="150878" y="408992"/>
                  <a:pt x="132174" y="408992"/>
                </a:cubicBezTo>
                <a:cubicBezTo>
                  <a:pt x="130928" y="408992"/>
                  <a:pt x="129680" y="408992"/>
                  <a:pt x="127186" y="408992"/>
                </a:cubicBezTo>
                <a:cubicBezTo>
                  <a:pt x="113470" y="445153"/>
                  <a:pt x="96014" y="500017"/>
                  <a:pt x="88532" y="548647"/>
                </a:cubicBezTo>
                <a:cubicBezTo>
                  <a:pt x="114718" y="557376"/>
                  <a:pt x="133420" y="582314"/>
                  <a:pt x="133420" y="612241"/>
                </a:cubicBezTo>
                <a:cubicBezTo>
                  <a:pt x="133420" y="642167"/>
                  <a:pt x="113470" y="667105"/>
                  <a:pt x="86038" y="675834"/>
                </a:cubicBezTo>
                <a:cubicBezTo>
                  <a:pt x="91026" y="733192"/>
                  <a:pt x="105988" y="790551"/>
                  <a:pt x="129680" y="842922"/>
                </a:cubicBezTo>
                <a:cubicBezTo>
                  <a:pt x="129680" y="842922"/>
                  <a:pt x="130928" y="842922"/>
                  <a:pt x="132174" y="842922"/>
                </a:cubicBezTo>
                <a:cubicBezTo>
                  <a:pt x="150878" y="842922"/>
                  <a:pt x="168334" y="850403"/>
                  <a:pt x="179558" y="862873"/>
                </a:cubicBezTo>
                <a:lnTo>
                  <a:pt x="288040" y="781822"/>
                </a:lnTo>
                <a:cubicBezTo>
                  <a:pt x="284298" y="774341"/>
                  <a:pt x="283052" y="765612"/>
                  <a:pt x="283052" y="758131"/>
                </a:cubicBezTo>
                <a:cubicBezTo>
                  <a:pt x="283052" y="724464"/>
                  <a:pt x="309238" y="695785"/>
                  <a:pt x="342904" y="692044"/>
                </a:cubicBezTo>
                <a:lnTo>
                  <a:pt x="342904" y="579820"/>
                </a:lnTo>
                <a:cubicBezTo>
                  <a:pt x="314226" y="572339"/>
                  <a:pt x="291780" y="546153"/>
                  <a:pt x="291780" y="514980"/>
                </a:cubicBezTo>
                <a:cubicBezTo>
                  <a:pt x="291780" y="506252"/>
                  <a:pt x="294274" y="498770"/>
                  <a:pt x="295522" y="491289"/>
                </a:cubicBezTo>
                <a:close/>
                <a:moveTo>
                  <a:pt x="1120986" y="326695"/>
                </a:moveTo>
                <a:cubicBezTo>
                  <a:pt x="1103528" y="326695"/>
                  <a:pt x="1087318" y="340411"/>
                  <a:pt x="1087318" y="360362"/>
                </a:cubicBezTo>
                <a:cubicBezTo>
                  <a:pt x="1087318" y="379066"/>
                  <a:pt x="1103528" y="392782"/>
                  <a:pt x="1120986" y="392782"/>
                </a:cubicBezTo>
                <a:cubicBezTo>
                  <a:pt x="1139690" y="392782"/>
                  <a:pt x="1155900" y="379066"/>
                  <a:pt x="1155900" y="360362"/>
                </a:cubicBezTo>
                <a:cubicBezTo>
                  <a:pt x="1155900" y="340411"/>
                  <a:pt x="1139690" y="326695"/>
                  <a:pt x="1120986" y="326695"/>
                </a:cubicBezTo>
                <a:close/>
                <a:moveTo>
                  <a:pt x="627204" y="311732"/>
                </a:moveTo>
                <a:cubicBezTo>
                  <a:pt x="608500" y="311732"/>
                  <a:pt x="593536" y="326695"/>
                  <a:pt x="593536" y="344152"/>
                </a:cubicBezTo>
                <a:cubicBezTo>
                  <a:pt x="593536" y="364102"/>
                  <a:pt x="608500" y="379066"/>
                  <a:pt x="627204" y="379066"/>
                </a:cubicBezTo>
                <a:cubicBezTo>
                  <a:pt x="645908" y="379066"/>
                  <a:pt x="660870" y="364102"/>
                  <a:pt x="660870" y="344152"/>
                </a:cubicBezTo>
                <a:cubicBezTo>
                  <a:pt x="660870" y="326695"/>
                  <a:pt x="645908" y="311732"/>
                  <a:pt x="627204" y="311732"/>
                </a:cubicBezTo>
                <a:close/>
                <a:moveTo>
                  <a:pt x="132174" y="307991"/>
                </a:moveTo>
                <a:cubicBezTo>
                  <a:pt x="113470" y="307991"/>
                  <a:pt x="97260" y="322954"/>
                  <a:pt x="97260" y="342905"/>
                </a:cubicBezTo>
                <a:cubicBezTo>
                  <a:pt x="97260" y="360362"/>
                  <a:pt x="113470" y="376572"/>
                  <a:pt x="132174" y="376572"/>
                </a:cubicBezTo>
                <a:cubicBezTo>
                  <a:pt x="150878" y="376572"/>
                  <a:pt x="165842" y="360362"/>
                  <a:pt x="165842" y="342905"/>
                </a:cubicBezTo>
                <a:cubicBezTo>
                  <a:pt x="165842" y="322954"/>
                  <a:pt x="150878" y="307991"/>
                  <a:pt x="132174" y="307991"/>
                </a:cubicBezTo>
                <a:close/>
                <a:moveTo>
                  <a:pt x="431030" y="274544"/>
                </a:moveTo>
                <a:cubicBezTo>
                  <a:pt x="449492" y="274544"/>
                  <a:pt x="465492" y="289571"/>
                  <a:pt x="465492" y="309608"/>
                </a:cubicBezTo>
                <a:cubicBezTo>
                  <a:pt x="465492" y="328392"/>
                  <a:pt x="449492" y="344671"/>
                  <a:pt x="431030" y="344671"/>
                </a:cubicBezTo>
                <a:cubicBezTo>
                  <a:pt x="411338" y="344671"/>
                  <a:pt x="395340" y="328392"/>
                  <a:pt x="395340" y="309608"/>
                </a:cubicBezTo>
                <a:cubicBezTo>
                  <a:pt x="395340" y="289571"/>
                  <a:pt x="411338" y="274544"/>
                  <a:pt x="431030" y="274544"/>
                </a:cubicBezTo>
                <a:close/>
                <a:moveTo>
                  <a:pt x="852596" y="269050"/>
                </a:moveTo>
                <a:cubicBezTo>
                  <a:pt x="872288" y="269050"/>
                  <a:pt x="888286" y="283819"/>
                  <a:pt x="888286" y="303511"/>
                </a:cubicBezTo>
                <a:cubicBezTo>
                  <a:pt x="888286" y="323203"/>
                  <a:pt x="872288" y="339203"/>
                  <a:pt x="852596" y="339203"/>
                </a:cubicBezTo>
                <a:cubicBezTo>
                  <a:pt x="832906" y="339203"/>
                  <a:pt x="818138" y="323203"/>
                  <a:pt x="818138" y="303511"/>
                </a:cubicBezTo>
                <a:cubicBezTo>
                  <a:pt x="818138" y="283819"/>
                  <a:pt x="832906" y="269050"/>
                  <a:pt x="852596" y="269050"/>
                </a:cubicBezTo>
                <a:close/>
                <a:moveTo>
                  <a:pt x="937688" y="113470"/>
                </a:moveTo>
                <a:cubicBezTo>
                  <a:pt x="917736" y="113470"/>
                  <a:pt x="902774" y="129680"/>
                  <a:pt x="902774" y="147137"/>
                </a:cubicBezTo>
                <a:cubicBezTo>
                  <a:pt x="902774" y="165841"/>
                  <a:pt x="917736" y="180804"/>
                  <a:pt x="937688" y="180804"/>
                </a:cubicBezTo>
                <a:cubicBezTo>
                  <a:pt x="955144" y="180804"/>
                  <a:pt x="971354" y="165841"/>
                  <a:pt x="971354" y="147137"/>
                </a:cubicBezTo>
                <a:cubicBezTo>
                  <a:pt x="971354" y="129680"/>
                  <a:pt x="955144" y="113470"/>
                  <a:pt x="937688" y="113470"/>
                </a:cubicBezTo>
                <a:close/>
                <a:moveTo>
                  <a:pt x="340410" y="113470"/>
                </a:moveTo>
                <a:cubicBezTo>
                  <a:pt x="322954" y="113470"/>
                  <a:pt x="307990" y="129680"/>
                  <a:pt x="307990" y="147137"/>
                </a:cubicBezTo>
                <a:cubicBezTo>
                  <a:pt x="307990" y="165841"/>
                  <a:pt x="322954" y="180804"/>
                  <a:pt x="340410" y="180804"/>
                </a:cubicBezTo>
                <a:cubicBezTo>
                  <a:pt x="360362" y="180804"/>
                  <a:pt x="375324" y="165841"/>
                  <a:pt x="375324" y="147137"/>
                </a:cubicBezTo>
                <a:cubicBezTo>
                  <a:pt x="375324" y="129680"/>
                  <a:pt x="360362" y="113470"/>
                  <a:pt x="340410" y="113470"/>
                </a:cubicBezTo>
                <a:close/>
                <a:moveTo>
                  <a:pt x="695784" y="88531"/>
                </a:moveTo>
                <a:cubicBezTo>
                  <a:pt x="688302" y="112223"/>
                  <a:pt x="667106" y="130927"/>
                  <a:pt x="640920" y="133421"/>
                </a:cubicBezTo>
                <a:lnTo>
                  <a:pt x="643414" y="279312"/>
                </a:lnTo>
                <a:cubicBezTo>
                  <a:pt x="673340" y="286793"/>
                  <a:pt x="694538" y="312978"/>
                  <a:pt x="694538" y="344152"/>
                </a:cubicBezTo>
                <a:cubicBezTo>
                  <a:pt x="694538" y="350386"/>
                  <a:pt x="694538" y="355374"/>
                  <a:pt x="692044" y="360362"/>
                </a:cubicBezTo>
                <a:lnTo>
                  <a:pt x="859132" y="463856"/>
                </a:lnTo>
                <a:cubicBezTo>
                  <a:pt x="870354" y="457622"/>
                  <a:pt x="882824" y="455128"/>
                  <a:pt x="895292" y="455128"/>
                </a:cubicBezTo>
                <a:cubicBezTo>
                  <a:pt x="931454" y="455128"/>
                  <a:pt x="962626" y="485054"/>
                  <a:pt x="962626" y="521215"/>
                </a:cubicBezTo>
                <a:cubicBezTo>
                  <a:pt x="962626" y="552388"/>
                  <a:pt x="940182" y="579820"/>
                  <a:pt x="911502" y="586055"/>
                </a:cubicBezTo>
                <a:lnTo>
                  <a:pt x="911502" y="703266"/>
                </a:lnTo>
                <a:cubicBezTo>
                  <a:pt x="936440" y="713241"/>
                  <a:pt x="953898" y="736933"/>
                  <a:pt x="953898" y="765612"/>
                </a:cubicBezTo>
                <a:cubicBezTo>
                  <a:pt x="953898" y="775588"/>
                  <a:pt x="951404" y="784316"/>
                  <a:pt x="947664" y="791798"/>
                </a:cubicBezTo>
                <a:lnTo>
                  <a:pt x="1053652" y="872848"/>
                </a:lnTo>
                <a:cubicBezTo>
                  <a:pt x="1066122" y="860379"/>
                  <a:pt x="1082332" y="852897"/>
                  <a:pt x="1101036" y="852897"/>
                </a:cubicBezTo>
                <a:cubicBezTo>
                  <a:pt x="1106022" y="852897"/>
                  <a:pt x="1111010" y="852897"/>
                  <a:pt x="1115998" y="854144"/>
                </a:cubicBezTo>
                <a:cubicBezTo>
                  <a:pt x="1142184" y="798032"/>
                  <a:pt x="1158394" y="738180"/>
                  <a:pt x="1164628" y="675834"/>
                </a:cubicBezTo>
                <a:cubicBezTo>
                  <a:pt x="1135948" y="667105"/>
                  <a:pt x="1117246" y="642167"/>
                  <a:pt x="1117246" y="612241"/>
                </a:cubicBezTo>
                <a:cubicBezTo>
                  <a:pt x="1117246" y="582314"/>
                  <a:pt x="1134702" y="557376"/>
                  <a:pt x="1162134" y="548647"/>
                </a:cubicBezTo>
                <a:cubicBezTo>
                  <a:pt x="1155900" y="506252"/>
                  <a:pt x="1144678" y="465103"/>
                  <a:pt x="1129714" y="426449"/>
                </a:cubicBezTo>
                <a:cubicBezTo>
                  <a:pt x="1125974" y="426449"/>
                  <a:pt x="1124726" y="426449"/>
                  <a:pt x="1120986" y="426449"/>
                </a:cubicBezTo>
                <a:cubicBezTo>
                  <a:pt x="1084824" y="426449"/>
                  <a:pt x="1053652" y="397769"/>
                  <a:pt x="1053652" y="360362"/>
                </a:cubicBezTo>
                <a:cubicBezTo>
                  <a:pt x="1053652" y="342905"/>
                  <a:pt x="1059886" y="327942"/>
                  <a:pt x="1071108" y="316719"/>
                </a:cubicBezTo>
                <a:cubicBezTo>
                  <a:pt x="1041182" y="275571"/>
                  <a:pt x="1007516" y="238162"/>
                  <a:pt x="968860" y="205742"/>
                </a:cubicBezTo>
                <a:cubicBezTo>
                  <a:pt x="960132" y="210730"/>
                  <a:pt x="948910" y="214471"/>
                  <a:pt x="937688" y="214471"/>
                </a:cubicBezTo>
                <a:cubicBezTo>
                  <a:pt x="900280" y="214471"/>
                  <a:pt x="870354" y="184545"/>
                  <a:pt x="870354" y="147137"/>
                </a:cubicBezTo>
                <a:cubicBezTo>
                  <a:pt x="870354" y="144643"/>
                  <a:pt x="870354" y="142149"/>
                  <a:pt x="870354" y="140902"/>
                </a:cubicBezTo>
                <a:cubicBezTo>
                  <a:pt x="869106" y="140902"/>
                  <a:pt x="867860" y="140902"/>
                  <a:pt x="865366" y="139655"/>
                </a:cubicBezTo>
                <a:cubicBezTo>
                  <a:pt x="812996" y="113470"/>
                  <a:pt x="756884" y="96013"/>
                  <a:pt x="698278" y="88531"/>
                </a:cubicBezTo>
                <a:cubicBezTo>
                  <a:pt x="697032" y="88531"/>
                  <a:pt x="697032" y="88531"/>
                  <a:pt x="695784" y="88531"/>
                </a:cubicBezTo>
                <a:close/>
                <a:moveTo>
                  <a:pt x="568598" y="87285"/>
                </a:moveTo>
                <a:cubicBezTo>
                  <a:pt x="512486" y="92272"/>
                  <a:pt x="457622" y="107235"/>
                  <a:pt x="406498" y="129680"/>
                </a:cubicBezTo>
                <a:lnTo>
                  <a:pt x="405250" y="129680"/>
                </a:lnTo>
                <a:cubicBezTo>
                  <a:pt x="407744" y="135915"/>
                  <a:pt x="407744" y="140902"/>
                  <a:pt x="407744" y="147137"/>
                </a:cubicBezTo>
                <a:cubicBezTo>
                  <a:pt x="407744" y="184545"/>
                  <a:pt x="379066" y="214471"/>
                  <a:pt x="340410" y="214471"/>
                </a:cubicBezTo>
                <a:cubicBezTo>
                  <a:pt x="322954" y="214471"/>
                  <a:pt x="306744" y="206989"/>
                  <a:pt x="294274" y="195767"/>
                </a:cubicBezTo>
                <a:cubicBezTo>
                  <a:pt x="258114" y="224446"/>
                  <a:pt x="215718" y="269336"/>
                  <a:pt x="188286" y="304250"/>
                </a:cubicBezTo>
                <a:lnTo>
                  <a:pt x="188286" y="305497"/>
                </a:lnTo>
                <a:cubicBezTo>
                  <a:pt x="194520" y="315472"/>
                  <a:pt x="199508" y="327942"/>
                  <a:pt x="199508" y="342905"/>
                </a:cubicBezTo>
                <a:cubicBezTo>
                  <a:pt x="199508" y="347892"/>
                  <a:pt x="198262" y="354127"/>
                  <a:pt x="197014" y="359115"/>
                </a:cubicBezTo>
                <a:lnTo>
                  <a:pt x="315472" y="463856"/>
                </a:lnTo>
                <a:cubicBezTo>
                  <a:pt x="326694" y="453881"/>
                  <a:pt x="342904" y="447646"/>
                  <a:pt x="359114" y="447646"/>
                </a:cubicBezTo>
                <a:cubicBezTo>
                  <a:pt x="395276" y="447646"/>
                  <a:pt x="426448" y="477573"/>
                  <a:pt x="426448" y="514980"/>
                </a:cubicBezTo>
                <a:cubicBezTo>
                  <a:pt x="426448" y="516227"/>
                  <a:pt x="425202" y="517474"/>
                  <a:pt x="425202" y="518721"/>
                </a:cubicBezTo>
                <a:lnTo>
                  <a:pt x="554882" y="587302"/>
                </a:lnTo>
                <a:cubicBezTo>
                  <a:pt x="566104" y="563610"/>
                  <a:pt x="589796" y="548647"/>
                  <a:pt x="615982" y="548647"/>
                </a:cubicBezTo>
                <a:cubicBezTo>
                  <a:pt x="645908" y="548647"/>
                  <a:pt x="669598" y="567351"/>
                  <a:pt x="678328" y="593537"/>
                </a:cubicBezTo>
                <a:cubicBezTo>
                  <a:pt x="710748" y="579820"/>
                  <a:pt x="776834" y="553635"/>
                  <a:pt x="829206" y="532437"/>
                </a:cubicBezTo>
                <a:cubicBezTo>
                  <a:pt x="827958" y="528697"/>
                  <a:pt x="827958" y="524956"/>
                  <a:pt x="827958" y="521215"/>
                </a:cubicBezTo>
                <a:cubicBezTo>
                  <a:pt x="827958" y="509993"/>
                  <a:pt x="831700" y="498770"/>
                  <a:pt x="836686" y="490042"/>
                </a:cubicBezTo>
                <a:lnTo>
                  <a:pt x="677080" y="390288"/>
                </a:lnTo>
                <a:cubicBezTo>
                  <a:pt x="665858" y="404004"/>
                  <a:pt x="647154" y="411486"/>
                  <a:pt x="627204" y="411486"/>
                </a:cubicBezTo>
                <a:cubicBezTo>
                  <a:pt x="589796" y="411486"/>
                  <a:pt x="561116" y="381559"/>
                  <a:pt x="561116" y="344152"/>
                </a:cubicBezTo>
                <a:cubicBezTo>
                  <a:pt x="561116" y="312978"/>
                  <a:pt x="582314" y="286793"/>
                  <a:pt x="610994" y="279312"/>
                </a:cubicBezTo>
                <a:lnTo>
                  <a:pt x="608500" y="129680"/>
                </a:lnTo>
                <a:cubicBezTo>
                  <a:pt x="589796" y="122198"/>
                  <a:pt x="574832" y="105988"/>
                  <a:pt x="568598" y="87285"/>
                </a:cubicBezTo>
                <a:close/>
                <a:moveTo>
                  <a:pt x="633438" y="33667"/>
                </a:moveTo>
                <a:cubicBezTo>
                  <a:pt x="613488" y="33667"/>
                  <a:pt x="598524" y="48630"/>
                  <a:pt x="598524" y="67334"/>
                </a:cubicBezTo>
                <a:cubicBezTo>
                  <a:pt x="598524" y="86038"/>
                  <a:pt x="613488" y="101001"/>
                  <a:pt x="633438" y="101001"/>
                </a:cubicBezTo>
                <a:cubicBezTo>
                  <a:pt x="652142" y="101001"/>
                  <a:pt x="667106" y="86038"/>
                  <a:pt x="667106" y="67334"/>
                </a:cubicBezTo>
                <a:cubicBezTo>
                  <a:pt x="667106" y="48630"/>
                  <a:pt x="652142" y="33667"/>
                  <a:pt x="633438" y="33667"/>
                </a:cubicBezTo>
                <a:close/>
                <a:moveTo>
                  <a:pt x="633438" y="0"/>
                </a:moveTo>
                <a:cubicBezTo>
                  <a:pt x="665858" y="0"/>
                  <a:pt x="693290" y="23691"/>
                  <a:pt x="698278" y="56111"/>
                </a:cubicBezTo>
                <a:cubicBezTo>
                  <a:pt x="700772" y="56111"/>
                  <a:pt x="700772" y="56111"/>
                  <a:pt x="702018" y="56111"/>
                </a:cubicBezTo>
                <a:cubicBezTo>
                  <a:pt x="764366" y="64840"/>
                  <a:pt x="824218" y="83544"/>
                  <a:pt x="881576" y="110976"/>
                </a:cubicBezTo>
                <a:cubicBezTo>
                  <a:pt x="892798" y="93519"/>
                  <a:pt x="913996" y="81050"/>
                  <a:pt x="937688" y="81050"/>
                </a:cubicBezTo>
                <a:cubicBezTo>
                  <a:pt x="973848" y="81050"/>
                  <a:pt x="1005022" y="110976"/>
                  <a:pt x="1005022" y="147137"/>
                </a:cubicBezTo>
                <a:cubicBezTo>
                  <a:pt x="1005022" y="160853"/>
                  <a:pt x="1001280" y="173322"/>
                  <a:pt x="993800" y="183298"/>
                </a:cubicBezTo>
                <a:cubicBezTo>
                  <a:pt x="1033702" y="216965"/>
                  <a:pt x="1068616" y="254373"/>
                  <a:pt x="1097294" y="298015"/>
                </a:cubicBezTo>
                <a:cubicBezTo>
                  <a:pt x="1104776" y="294275"/>
                  <a:pt x="1112258" y="293028"/>
                  <a:pt x="1120986" y="293028"/>
                </a:cubicBezTo>
                <a:cubicBezTo>
                  <a:pt x="1158394" y="293028"/>
                  <a:pt x="1188320" y="322954"/>
                  <a:pt x="1188320" y="360362"/>
                </a:cubicBezTo>
                <a:cubicBezTo>
                  <a:pt x="1188320" y="382806"/>
                  <a:pt x="1177098" y="402757"/>
                  <a:pt x="1159640" y="415226"/>
                </a:cubicBezTo>
                <a:cubicBezTo>
                  <a:pt x="1177098" y="456375"/>
                  <a:pt x="1188320" y="500017"/>
                  <a:pt x="1194554" y="543660"/>
                </a:cubicBezTo>
                <a:cubicBezTo>
                  <a:pt x="1194554" y="544907"/>
                  <a:pt x="1194554" y="544907"/>
                  <a:pt x="1194554" y="544907"/>
                </a:cubicBezTo>
                <a:cubicBezTo>
                  <a:pt x="1225728" y="549894"/>
                  <a:pt x="1250666" y="578574"/>
                  <a:pt x="1250666" y="612241"/>
                </a:cubicBezTo>
                <a:cubicBezTo>
                  <a:pt x="1250666" y="643414"/>
                  <a:pt x="1228222" y="670846"/>
                  <a:pt x="1197048" y="677081"/>
                </a:cubicBezTo>
                <a:cubicBezTo>
                  <a:pt x="1190814" y="744415"/>
                  <a:pt x="1173356" y="809255"/>
                  <a:pt x="1145924" y="869107"/>
                </a:cubicBezTo>
                <a:cubicBezTo>
                  <a:pt x="1159640" y="881576"/>
                  <a:pt x="1168368" y="900280"/>
                  <a:pt x="1168368" y="920231"/>
                </a:cubicBezTo>
                <a:cubicBezTo>
                  <a:pt x="1168368" y="957639"/>
                  <a:pt x="1138442" y="986318"/>
                  <a:pt x="1101036" y="986318"/>
                </a:cubicBezTo>
                <a:cubicBezTo>
                  <a:pt x="1092306" y="986318"/>
                  <a:pt x="1083578" y="985071"/>
                  <a:pt x="1076096" y="982577"/>
                </a:cubicBezTo>
                <a:cubicBezTo>
                  <a:pt x="1046170" y="1019985"/>
                  <a:pt x="1010010" y="1053652"/>
                  <a:pt x="972602" y="1083578"/>
                </a:cubicBezTo>
                <a:cubicBezTo>
                  <a:pt x="975096" y="1089813"/>
                  <a:pt x="975096" y="1097294"/>
                  <a:pt x="975096" y="1104776"/>
                </a:cubicBezTo>
                <a:cubicBezTo>
                  <a:pt x="975096" y="1142184"/>
                  <a:pt x="946416" y="1172110"/>
                  <a:pt x="909008" y="1172110"/>
                </a:cubicBezTo>
                <a:cubicBezTo>
                  <a:pt x="889058" y="1172110"/>
                  <a:pt x="871600" y="1163381"/>
                  <a:pt x="859132" y="1149665"/>
                </a:cubicBezTo>
                <a:cubicBezTo>
                  <a:pt x="806760" y="1173357"/>
                  <a:pt x="751896" y="1188320"/>
                  <a:pt x="693290" y="1195802"/>
                </a:cubicBezTo>
                <a:cubicBezTo>
                  <a:pt x="688302" y="1226975"/>
                  <a:pt x="660870" y="1250666"/>
                  <a:pt x="627204" y="1250666"/>
                </a:cubicBezTo>
                <a:cubicBezTo>
                  <a:pt x="594784" y="1250666"/>
                  <a:pt x="567352" y="1226975"/>
                  <a:pt x="561116" y="1195802"/>
                </a:cubicBezTo>
                <a:cubicBezTo>
                  <a:pt x="502510" y="1190814"/>
                  <a:pt x="445152" y="1174604"/>
                  <a:pt x="390288" y="1149665"/>
                </a:cubicBezTo>
                <a:cubicBezTo>
                  <a:pt x="379066" y="1163381"/>
                  <a:pt x="360362" y="1172110"/>
                  <a:pt x="340410" y="1172110"/>
                </a:cubicBezTo>
                <a:cubicBezTo>
                  <a:pt x="304250" y="1172110"/>
                  <a:pt x="274324" y="1142184"/>
                  <a:pt x="274324" y="1104776"/>
                </a:cubicBezTo>
                <a:cubicBezTo>
                  <a:pt x="274324" y="1097294"/>
                  <a:pt x="275570" y="1089813"/>
                  <a:pt x="278064" y="1083578"/>
                </a:cubicBezTo>
                <a:cubicBezTo>
                  <a:pt x="234422" y="1051158"/>
                  <a:pt x="197014" y="1013750"/>
                  <a:pt x="164594" y="968861"/>
                </a:cubicBezTo>
                <a:cubicBezTo>
                  <a:pt x="154618" y="973849"/>
                  <a:pt x="143396" y="977590"/>
                  <a:pt x="132174" y="977590"/>
                </a:cubicBezTo>
                <a:cubicBezTo>
                  <a:pt x="94766" y="977590"/>
                  <a:pt x="64840" y="947663"/>
                  <a:pt x="64840" y="910256"/>
                </a:cubicBezTo>
                <a:cubicBezTo>
                  <a:pt x="64840" y="886564"/>
                  <a:pt x="78556" y="864119"/>
                  <a:pt x="97260" y="852897"/>
                </a:cubicBezTo>
                <a:cubicBezTo>
                  <a:pt x="72322" y="796785"/>
                  <a:pt x="57358" y="738180"/>
                  <a:pt x="52370" y="677081"/>
                </a:cubicBezTo>
                <a:cubicBezTo>
                  <a:pt x="22444" y="670846"/>
                  <a:pt x="0" y="643414"/>
                  <a:pt x="0" y="612241"/>
                </a:cubicBezTo>
                <a:cubicBezTo>
                  <a:pt x="0" y="578574"/>
                  <a:pt x="23692" y="549894"/>
                  <a:pt x="54864" y="544907"/>
                </a:cubicBezTo>
                <a:cubicBezTo>
                  <a:pt x="62346" y="493783"/>
                  <a:pt x="79804" y="437671"/>
                  <a:pt x="96014" y="399016"/>
                </a:cubicBezTo>
                <a:cubicBezTo>
                  <a:pt x="77310" y="386547"/>
                  <a:pt x="64840" y="365349"/>
                  <a:pt x="64840" y="342905"/>
                </a:cubicBezTo>
                <a:cubicBezTo>
                  <a:pt x="64840" y="305497"/>
                  <a:pt x="94766" y="275571"/>
                  <a:pt x="132174" y="275571"/>
                </a:cubicBezTo>
                <a:cubicBezTo>
                  <a:pt x="143396" y="275571"/>
                  <a:pt x="154618" y="278065"/>
                  <a:pt x="163348" y="283052"/>
                </a:cubicBezTo>
                <a:cubicBezTo>
                  <a:pt x="192026" y="245644"/>
                  <a:pt x="238162" y="197014"/>
                  <a:pt x="276818" y="167088"/>
                </a:cubicBezTo>
                <a:cubicBezTo>
                  <a:pt x="275570" y="160853"/>
                  <a:pt x="274324" y="154618"/>
                  <a:pt x="274324" y="147137"/>
                </a:cubicBezTo>
                <a:cubicBezTo>
                  <a:pt x="274324" y="110976"/>
                  <a:pt x="304250" y="81050"/>
                  <a:pt x="340410" y="81050"/>
                </a:cubicBezTo>
                <a:cubicBezTo>
                  <a:pt x="360362" y="81050"/>
                  <a:pt x="377818" y="88531"/>
                  <a:pt x="390288" y="102248"/>
                </a:cubicBezTo>
                <a:cubicBezTo>
                  <a:pt x="390288" y="101001"/>
                  <a:pt x="391534" y="99754"/>
                  <a:pt x="392782" y="99754"/>
                </a:cubicBezTo>
                <a:cubicBezTo>
                  <a:pt x="448894" y="74815"/>
                  <a:pt x="507498" y="59852"/>
                  <a:pt x="567352" y="53618"/>
                </a:cubicBezTo>
                <a:cubicBezTo>
                  <a:pt x="573586" y="23691"/>
                  <a:pt x="601018" y="0"/>
                  <a:pt x="633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40">
            <a:extLst>
              <a:ext uri="{FF2B5EF4-FFF2-40B4-BE49-F238E27FC236}">
                <a16:creationId xmlns:a16="http://schemas.microsoft.com/office/drawing/2014/main" id="{3C0CB828-52B9-B34B-BCDD-2B5310343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407" y="5482542"/>
            <a:ext cx="2300666" cy="8219796"/>
          </a:xfrm>
          <a:custGeom>
            <a:avLst/>
            <a:gdLst>
              <a:gd name="T0" fmla="*/ 1791 w 1847"/>
              <a:gd name="T1" fmla="*/ 811 h 6601"/>
              <a:gd name="T2" fmla="*/ 982 w 1847"/>
              <a:gd name="T3" fmla="*/ 32 h 6601"/>
              <a:gd name="T4" fmla="*/ 982 w 1847"/>
              <a:gd name="T5" fmla="*/ 32 h 6601"/>
              <a:gd name="T6" fmla="*/ 864 w 1847"/>
              <a:gd name="T7" fmla="*/ 32 h 6601"/>
              <a:gd name="T8" fmla="*/ 55 w 1847"/>
              <a:gd name="T9" fmla="*/ 811 h 6601"/>
              <a:gd name="T10" fmla="*/ 55 w 1847"/>
              <a:gd name="T11" fmla="*/ 811 h 6601"/>
              <a:gd name="T12" fmla="*/ 114 w 1847"/>
              <a:gd name="T13" fmla="*/ 957 h 6601"/>
              <a:gd name="T14" fmla="*/ 466 w 1847"/>
              <a:gd name="T15" fmla="*/ 957 h 6601"/>
              <a:gd name="T16" fmla="*/ 466 w 1847"/>
              <a:gd name="T17" fmla="*/ 6600 h 6601"/>
              <a:gd name="T18" fmla="*/ 1380 w 1847"/>
              <a:gd name="T19" fmla="*/ 6600 h 6601"/>
              <a:gd name="T20" fmla="*/ 1380 w 1847"/>
              <a:gd name="T21" fmla="*/ 957 h 6601"/>
              <a:gd name="T22" fmla="*/ 1732 w 1847"/>
              <a:gd name="T23" fmla="*/ 957 h 6601"/>
              <a:gd name="T24" fmla="*/ 1732 w 1847"/>
              <a:gd name="T25" fmla="*/ 957 h 6601"/>
              <a:gd name="T26" fmla="*/ 1791 w 1847"/>
              <a:gd name="T27" fmla="*/ 811 h 6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7" h="6601">
                <a:moveTo>
                  <a:pt x="1791" y="811"/>
                </a:moveTo>
                <a:lnTo>
                  <a:pt x="982" y="32"/>
                </a:lnTo>
                <a:lnTo>
                  <a:pt x="982" y="32"/>
                </a:lnTo>
                <a:cubicBezTo>
                  <a:pt x="949" y="0"/>
                  <a:pt x="897" y="0"/>
                  <a:pt x="864" y="32"/>
                </a:cubicBezTo>
                <a:lnTo>
                  <a:pt x="55" y="811"/>
                </a:lnTo>
                <a:lnTo>
                  <a:pt x="55" y="811"/>
                </a:lnTo>
                <a:cubicBezTo>
                  <a:pt x="0" y="864"/>
                  <a:pt x="38" y="957"/>
                  <a:pt x="114" y="957"/>
                </a:cubicBezTo>
                <a:lnTo>
                  <a:pt x="466" y="957"/>
                </a:lnTo>
                <a:lnTo>
                  <a:pt x="466" y="6600"/>
                </a:lnTo>
                <a:lnTo>
                  <a:pt x="1380" y="6600"/>
                </a:lnTo>
                <a:lnTo>
                  <a:pt x="1380" y="957"/>
                </a:lnTo>
                <a:lnTo>
                  <a:pt x="1732" y="957"/>
                </a:lnTo>
                <a:lnTo>
                  <a:pt x="1732" y="957"/>
                </a:lnTo>
                <a:cubicBezTo>
                  <a:pt x="1808" y="957"/>
                  <a:pt x="1846" y="864"/>
                  <a:pt x="1791" y="811"/>
                </a:cubicBez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41">
            <a:extLst>
              <a:ext uri="{FF2B5EF4-FFF2-40B4-BE49-F238E27FC236}">
                <a16:creationId xmlns:a16="http://schemas.microsoft.com/office/drawing/2014/main" id="{05B572B1-6D97-DB46-B545-E3D0898F9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512" y="7190196"/>
            <a:ext cx="4831942" cy="2410479"/>
          </a:xfrm>
          <a:custGeom>
            <a:avLst/>
            <a:gdLst>
              <a:gd name="T0" fmla="*/ 3493 w 3882"/>
              <a:gd name="T1" fmla="*/ 1087 h 1936"/>
              <a:gd name="T2" fmla="*/ 3493 w 3882"/>
              <a:gd name="T3" fmla="*/ 1087 h 1936"/>
              <a:gd name="T4" fmla="*/ 3495 w 3882"/>
              <a:gd name="T5" fmla="*/ 1035 h 1936"/>
              <a:gd name="T6" fmla="*/ 3495 w 3882"/>
              <a:gd name="T7" fmla="*/ 1035 h 1936"/>
              <a:gd name="T8" fmla="*/ 2833 w 3882"/>
              <a:gd name="T9" fmla="*/ 402 h 1936"/>
              <a:gd name="T10" fmla="*/ 2833 w 3882"/>
              <a:gd name="T11" fmla="*/ 402 h 1936"/>
              <a:gd name="T12" fmla="*/ 2617 w 3882"/>
              <a:gd name="T13" fmla="*/ 436 h 1936"/>
              <a:gd name="T14" fmla="*/ 2617 w 3882"/>
              <a:gd name="T15" fmla="*/ 436 h 1936"/>
              <a:gd name="T16" fmla="*/ 1988 w 3882"/>
              <a:gd name="T17" fmla="*/ 0 h 1936"/>
              <a:gd name="T18" fmla="*/ 1988 w 3882"/>
              <a:gd name="T19" fmla="*/ 0 h 1936"/>
              <a:gd name="T20" fmla="*/ 1358 w 3882"/>
              <a:gd name="T21" fmla="*/ 435 h 1936"/>
              <a:gd name="T22" fmla="*/ 1358 w 3882"/>
              <a:gd name="T23" fmla="*/ 435 h 1936"/>
              <a:gd name="T24" fmla="*/ 1149 w 3882"/>
              <a:gd name="T25" fmla="*/ 402 h 1936"/>
              <a:gd name="T26" fmla="*/ 1149 w 3882"/>
              <a:gd name="T27" fmla="*/ 402 h 1936"/>
              <a:gd name="T28" fmla="*/ 486 w 3882"/>
              <a:gd name="T29" fmla="*/ 1035 h 1936"/>
              <a:gd name="T30" fmla="*/ 486 w 3882"/>
              <a:gd name="T31" fmla="*/ 1035 h 1936"/>
              <a:gd name="T32" fmla="*/ 488 w 3882"/>
              <a:gd name="T33" fmla="*/ 1081 h 1936"/>
              <a:gd name="T34" fmla="*/ 460 w 3882"/>
              <a:gd name="T35" fmla="*/ 1081 h 1936"/>
              <a:gd name="T36" fmla="*/ 460 w 3882"/>
              <a:gd name="T37" fmla="*/ 1081 h 1936"/>
              <a:gd name="T38" fmla="*/ 0 w 3882"/>
              <a:gd name="T39" fmla="*/ 1508 h 1936"/>
              <a:gd name="T40" fmla="*/ 0 w 3882"/>
              <a:gd name="T41" fmla="*/ 1508 h 1936"/>
              <a:gd name="T42" fmla="*/ 0 w 3882"/>
              <a:gd name="T43" fmla="*/ 1508 h 1936"/>
              <a:gd name="T44" fmla="*/ 460 w 3882"/>
              <a:gd name="T45" fmla="*/ 1935 h 1936"/>
              <a:gd name="T46" fmla="*/ 3422 w 3882"/>
              <a:gd name="T47" fmla="*/ 1935 h 1936"/>
              <a:gd name="T48" fmla="*/ 3422 w 3882"/>
              <a:gd name="T49" fmla="*/ 1935 h 1936"/>
              <a:gd name="T50" fmla="*/ 3881 w 3882"/>
              <a:gd name="T51" fmla="*/ 1508 h 1936"/>
              <a:gd name="T52" fmla="*/ 3881 w 3882"/>
              <a:gd name="T53" fmla="*/ 1508 h 1936"/>
              <a:gd name="T54" fmla="*/ 3881 w 3882"/>
              <a:gd name="T55" fmla="*/ 1508 h 1936"/>
              <a:gd name="T56" fmla="*/ 3493 w 3882"/>
              <a:gd name="T57" fmla="*/ 1087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882" h="1936">
                <a:moveTo>
                  <a:pt x="3493" y="1087"/>
                </a:moveTo>
                <a:lnTo>
                  <a:pt x="3493" y="1087"/>
                </a:lnTo>
                <a:cubicBezTo>
                  <a:pt x="3495" y="1070"/>
                  <a:pt x="3495" y="1053"/>
                  <a:pt x="3495" y="1035"/>
                </a:cubicBezTo>
                <a:lnTo>
                  <a:pt x="3495" y="1035"/>
                </a:lnTo>
                <a:cubicBezTo>
                  <a:pt x="3495" y="685"/>
                  <a:pt x="3199" y="402"/>
                  <a:pt x="2833" y="402"/>
                </a:cubicBezTo>
                <a:lnTo>
                  <a:pt x="2833" y="402"/>
                </a:lnTo>
                <a:cubicBezTo>
                  <a:pt x="2757" y="402"/>
                  <a:pt x="2685" y="414"/>
                  <a:pt x="2617" y="436"/>
                </a:cubicBezTo>
                <a:lnTo>
                  <a:pt x="2617" y="436"/>
                </a:lnTo>
                <a:cubicBezTo>
                  <a:pt x="2530" y="183"/>
                  <a:pt x="2281" y="0"/>
                  <a:pt x="1988" y="0"/>
                </a:cubicBezTo>
                <a:lnTo>
                  <a:pt x="1988" y="0"/>
                </a:lnTo>
                <a:cubicBezTo>
                  <a:pt x="1694" y="0"/>
                  <a:pt x="1446" y="183"/>
                  <a:pt x="1358" y="435"/>
                </a:cubicBezTo>
                <a:lnTo>
                  <a:pt x="1358" y="435"/>
                </a:lnTo>
                <a:cubicBezTo>
                  <a:pt x="1292" y="413"/>
                  <a:pt x="1222" y="402"/>
                  <a:pt x="1149" y="402"/>
                </a:cubicBezTo>
                <a:lnTo>
                  <a:pt x="1149" y="402"/>
                </a:lnTo>
                <a:cubicBezTo>
                  <a:pt x="783" y="402"/>
                  <a:pt x="486" y="685"/>
                  <a:pt x="486" y="1035"/>
                </a:cubicBezTo>
                <a:lnTo>
                  <a:pt x="486" y="1035"/>
                </a:lnTo>
                <a:cubicBezTo>
                  <a:pt x="486" y="1051"/>
                  <a:pt x="487" y="1066"/>
                  <a:pt x="488" y="1081"/>
                </a:cubicBezTo>
                <a:lnTo>
                  <a:pt x="460" y="1081"/>
                </a:lnTo>
                <a:lnTo>
                  <a:pt x="460" y="1081"/>
                </a:lnTo>
                <a:cubicBezTo>
                  <a:pt x="207" y="1081"/>
                  <a:pt x="0" y="1274"/>
                  <a:pt x="0" y="1508"/>
                </a:cubicBezTo>
                <a:lnTo>
                  <a:pt x="0" y="1508"/>
                </a:lnTo>
                <a:lnTo>
                  <a:pt x="0" y="1508"/>
                </a:lnTo>
                <a:cubicBezTo>
                  <a:pt x="0" y="1743"/>
                  <a:pt x="207" y="1935"/>
                  <a:pt x="460" y="1935"/>
                </a:cubicBezTo>
                <a:lnTo>
                  <a:pt x="3422" y="1935"/>
                </a:lnTo>
                <a:lnTo>
                  <a:pt x="3422" y="1935"/>
                </a:lnTo>
                <a:cubicBezTo>
                  <a:pt x="3675" y="1935"/>
                  <a:pt x="3881" y="1743"/>
                  <a:pt x="3881" y="1508"/>
                </a:cubicBezTo>
                <a:lnTo>
                  <a:pt x="3881" y="1508"/>
                </a:lnTo>
                <a:lnTo>
                  <a:pt x="3881" y="1508"/>
                </a:lnTo>
                <a:cubicBezTo>
                  <a:pt x="3881" y="1296"/>
                  <a:pt x="3712" y="1119"/>
                  <a:pt x="3493" y="10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AF3C294-36BF-054F-8CB6-FA1B18C73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399" y="8090695"/>
            <a:ext cx="1096922" cy="1135358"/>
          </a:xfrm>
          <a:custGeom>
            <a:avLst/>
            <a:gdLst>
              <a:gd name="connsiteX0" fmla="*/ 1007572 w 1096922"/>
              <a:gd name="connsiteY0" fmla="*/ 1026787 h 1135358"/>
              <a:gd name="connsiteX1" fmla="*/ 1025510 w 1096922"/>
              <a:gd name="connsiteY1" fmla="*/ 1044725 h 1135358"/>
              <a:gd name="connsiteX2" fmla="*/ 1007572 w 1096922"/>
              <a:gd name="connsiteY2" fmla="*/ 1063944 h 1135358"/>
              <a:gd name="connsiteX3" fmla="*/ 988353 w 1096922"/>
              <a:gd name="connsiteY3" fmla="*/ 1044725 h 1135358"/>
              <a:gd name="connsiteX4" fmla="*/ 1007572 w 1096922"/>
              <a:gd name="connsiteY4" fmla="*/ 1026787 h 1135358"/>
              <a:gd name="connsiteX5" fmla="*/ 935571 w 1096922"/>
              <a:gd name="connsiteY5" fmla="*/ 1026787 h 1135358"/>
              <a:gd name="connsiteX6" fmla="*/ 954168 w 1096922"/>
              <a:gd name="connsiteY6" fmla="*/ 1044725 h 1135358"/>
              <a:gd name="connsiteX7" fmla="*/ 935571 w 1096922"/>
              <a:gd name="connsiteY7" fmla="*/ 1063944 h 1135358"/>
              <a:gd name="connsiteX8" fmla="*/ 916974 w 1096922"/>
              <a:gd name="connsiteY8" fmla="*/ 1044725 h 1135358"/>
              <a:gd name="connsiteX9" fmla="*/ 935571 w 1096922"/>
              <a:gd name="connsiteY9" fmla="*/ 1026787 h 1135358"/>
              <a:gd name="connsiteX10" fmla="*/ 869019 w 1096922"/>
              <a:gd name="connsiteY10" fmla="*/ 1026787 h 1135358"/>
              <a:gd name="connsiteX11" fmla="*/ 888236 w 1096922"/>
              <a:gd name="connsiteY11" fmla="*/ 1044725 h 1135358"/>
              <a:gd name="connsiteX12" fmla="*/ 869019 w 1096922"/>
              <a:gd name="connsiteY12" fmla="*/ 1063944 h 1135358"/>
              <a:gd name="connsiteX13" fmla="*/ 851083 w 1096922"/>
              <a:gd name="connsiteY13" fmla="*/ 1044725 h 1135358"/>
              <a:gd name="connsiteX14" fmla="*/ 869019 w 1096922"/>
              <a:gd name="connsiteY14" fmla="*/ 1026787 h 1135358"/>
              <a:gd name="connsiteX15" fmla="*/ 617721 w 1096922"/>
              <a:gd name="connsiteY15" fmla="*/ 1026787 h 1135358"/>
              <a:gd name="connsiteX16" fmla="*/ 635657 w 1096922"/>
              <a:gd name="connsiteY16" fmla="*/ 1044725 h 1135358"/>
              <a:gd name="connsiteX17" fmla="*/ 617721 w 1096922"/>
              <a:gd name="connsiteY17" fmla="*/ 1063944 h 1135358"/>
              <a:gd name="connsiteX18" fmla="*/ 598504 w 1096922"/>
              <a:gd name="connsiteY18" fmla="*/ 1044725 h 1135358"/>
              <a:gd name="connsiteX19" fmla="*/ 617721 w 1096922"/>
              <a:gd name="connsiteY19" fmla="*/ 1026787 h 1135358"/>
              <a:gd name="connsiteX20" fmla="*/ 546342 w 1096922"/>
              <a:gd name="connsiteY20" fmla="*/ 1026787 h 1135358"/>
              <a:gd name="connsiteX21" fmla="*/ 564280 w 1096922"/>
              <a:gd name="connsiteY21" fmla="*/ 1044725 h 1135358"/>
              <a:gd name="connsiteX22" fmla="*/ 546342 w 1096922"/>
              <a:gd name="connsiteY22" fmla="*/ 1063944 h 1135358"/>
              <a:gd name="connsiteX23" fmla="*/ 527123 w 1096922"/>
              <a:gd name="connsiteY23" fmla="*/ 1044725 h 1135358"/>
              <a:gd name="connsiteX24" fmla="*/ 546342 w 1096922"/>
              <a:gd name="connsiteY24" fmla="*/ 1026787 h 1135358"/>
              <a:gd name="connsiteX25" fmla="*/ 479170 w 1096922"/>
              <a:gd name="connsiteY25" fmla="*/ 1026787 h 1135358"/>
              <a:gd name="connsiteX26" fmla="*/ 498389 w 1096922"/>
              <a:gd name="connsiteY26" fmla="*/ 1044725 h 1135358"/>
              <a:gd name="connsiteX27" fmla="*/ 479170 w 1096922"/>
              <a:gd name="connsiteY27" fmla="*/ 1063944 h 1135358"/>
              <a:gd name="connsiteX28" fmla="*/ 461232 w 1096922"/>
              <a:gd name="connsiteY28" fmla="*/ 1044725 h 1135358"/>
              <a:gd name="connsiteX29" fmla="*/ 479170 w 1096922"/>
              <a:gd name="connsiteY29" fmla="*/ 1026787 h 1135358"/>
              <a:gd name="connsiteX30" fmla="*/ 227252 w 1096922"/>
              <a:gd name="connsiteY30" fmla="*/ 1026787 h 1135358"/>
              <a:gd name="connsiteX31" fmla="*/ 245851 w 1096922"/>
              <a:gd name="connsiteY31" fmla="*/ 1044725 h 1135358"/>
              <a:gd name="connsiteX32" fmla="*/ 227252 w 1096922"/>
              <a:gd name="connsiteY32" fmla="*/ 1063944 h 1135358"/>
              <a:gd name="connsiteX33" fmla="*/ 208653 w 1096922"/>
              <a:gd name="connsiteY33" fmla="*/ 1044725 h 1135358"/>
              <a:gd name="connsiteX34" fmla="*/ 227252 w 1096922"/>
              <a:gd name="connsiteY34" fmla="*/ 1026787 h 1135358"/>
              <a:gd name="connsiteX35" fmla="*/ 160702 w 1096922"/>
              <a:gd name="connsiteY35" fmla="*/ 1026787 h 1135358"/>
              <a:gd name="connsiteX36" fmla="*/ 179921 w 1096922"/>
              <a:gd name="connsiteY36" fmla="*/ 1044725 h 1135358"/>
              <a:gd name="connsiteX37" fmla="*/ 160702 w 1096922"/>
              <a:gd name="connsiteY37" fmla="*/ 1063944 h 1135358"/>
              <a:gd name="connsiteX38" fmla="*/ 142764 w 1096922"/>
              <a:gd name="connsiteY38" fmla="*/ 1044725 h 1135358"/>
              <a:gd name="connsiteX39" fmla="*/ 160702 w 1096922"/>
              <a:gd name="connsiteY39" fmla="*/ 1026787 h 1135358"/>
              <a:gd name="connsiteX40" fmla="*/ 89319 w 1096922"/>
              <a:gd name="connsiteY40" fmla="*/ 1026787 h 1135358"/>
              <a:gd name="connsiteX41" fmla="*/ 108536 w 1096922"/>
              <a:gd name="connsiteY41" fmla="*/ 1044725 h 1135358"/>
              <a:gd name="connsiteX42" fmla="*/ 89319 w 1096922"/>
              <a:gd name="connsiteY42" fmla="*/ 1063944 h 1135358"/>
              <a:gd name="connsiteX43" fmla="*/ 71383 w 1096922"/>
              <a:gd name="connsiteY43" fmla="*/ 1044725 h 1135358"/>
              <a:gd name="connsiteX44" fmla="*/ 89319 w 1096922"/>
              <a:gd name="connsiteY44" fmla="*/ 1026787 h 1135358"/>
              <a:gd name="connsiteX45" fmla="*/ 422564 w 1096922"/>
              <a:gd name="connsiteY45" fmla="*/ 932215 h 1135358"/>
              <a:gd name="connsiteX46" fmla="*/ 422564 w 1096922"/>
              <a:gd name="connsiteY46" fmla="*/ 1101708 h 1135358"/>
              <a:gd name="connsiteX47" fmla="*/ 673111 w 1096922"/>
              <a:gd name="connsiteY47" fmla="*/ 1101708 h 1135358"/>
              <a:gd name="connsiteX48" fmla="*/ 673111 w 1096922"/>
              <a:gd name="connsiteY48" fmla="*/ 988297 h 1135358"/>
              <a:gd name="connsiteX49" fmla="*/ 548461 w 1096922"/>
              <a:gd name="connsiteY49" fmla="*/ 988297 h 1135358"/>
              <a:gd name="connsiteX50" fmla="*/ 513559 w 1096922"/>
              <a:gd name="connsiteY50" fmla="*/ 988297 h 1135358"/>
              <a:gd name="connsiteX51" fmla="*/ 496108 w 1096922"/>
              <a:gd name="connsiteY51" fmla="*/ 972095 h 1135358"/>
              <a:gd name="connsiteX52" fmla="*/ 496108 w 1096922"/>
              <a:gd name="connsiteY52" fmla="*/ 945924 h 1135358"/>
              <a:gd name="connsiteX53" fmla="*/ 473671 w 1096922"/>
              <a:gd name="connsiteY53" fmla="*/ 932215 h 1135358"/>
              <a:gd name="connsiteX54" fmla="*/ 425057 w 1096922"/>
              <a:gd name="connsiteY54" fmla="*/ 932215 h 1135358"/>
              <a:gd name="connsiteX55" fmla="*/ 422564 w 1096922"/>
              <a:gd name="connsiteY55" fmla="*/ 932215 h 1135358"/>
              <a:gd name="connsiteX56" fmla="*/ 33655 w 1096922"/>
              <a:gd name="connsiteY56" fmla="*/ 932215 h 1135358"/>
              <a:gd name="connsiteX57" fmla="*/ 33655 w 1096922"/>
              <a:gd name="connsiteY57" fmla="*/ 1101708 h 1135358"/>
              <a:gd name="connsiteX58" fmla="*/ 284203 w 1096922"/>
              <a:gd name="connsiteY58" fmla="*/ 1101708 h 1135358"/>
              <a:gd name="connsiteX59" fmla="*/ 284203 w 1096922"/>
              <a:gd name="connsiteY59" fmla="*/ 988297 h 1135358"/>
              <a:gd name="connsiteX60" fmla="*/ 122157 w 1096922"/>
              <a:gd name="connsiteY60" fmla="*/ 988297 h 1135358"/>
              <a:gd name="connsiteX61" fmla="*/ 105953 w 1096922"/>
              <a:gd name="connsiteY61" fmla="*/ 972095 h 1135358"/>
              <a:gd name="connsiteX62" fmla="*/ 105953 w 1096922"/>
              <a:gd name="connsiteY62" fmla="*/ 945924 h 1135358"/>
              <a:gd name="connsiteX63" fmla="*/ 82269 w 1096922"/>
              <a:gd name="connsiteY63" fmla="*/ 932215 h 1135358"/>
              <a:gd name="connsiteX64" fmla="*/ 813966 w 1096922"/>
              <a:gd name="connsiteY64" fmla="*/ 930968 h 1135358"/>
              <a:gd name="connsiteX65" fmla="*/ 813966 w 1096922"/>
              <a:gd name="connsiteY65" fmla="*/ 1101708 h 1135358"/>
              <a:gd name="connsiteX66" fmla="*/ 1063266 w 1096922"/>
              <a:gd name="connsiteY66" fmla="*/ 1101708 h 1135358"/>
              <a:gd name="connsiteX67" fmla="*/ 1063266 w 1096922"/>
              <a:gd name="connsiteY67" fmla="*/ 988297 h 1135358"/>
              <a:gd name="connsiteX68" fmla="*/ 902467 w 1096922"/>
              <a:gd name="connsiteY68" fmla="*/ 988297 h 1135358"/>
              <a:gd name="connsiteX69" fmla="*/ 886263 w 1096922"/>
              <a:gd name="connsiteY69" fmla="*/ 972095 h 1135358"/>
              <a:gd name="connsiteX70" fmla="*/ 886263 w 1096922"/>
              <a:gd name="connsiteY70" fmla="*/ 945924 h 1135358"/>
              <a:gd name="connsiteX71" fmla="*/ 863826 w 1096922"/>
              <a:gd name="connsiteY71" fmla="*/ 930968 h 1135358"/>
              <a:gd name="connsiteX72" fmla="*/ 316612 w 1096922"/>
              <a:gd name="connsiteY72" fmla="*/ 670497 h 1135358"/>
              <a:gd name="connsiteX73" fmla="*/ 316612 w 1096922"/>
              <a:gd name="connsiteY73" fmla="*/ 745273 h 1135358"/>
              <a:gd name="connsiteX74" fmla="*/ 744162 w 1096922"/>
              <a:gd name="connsiteY74" fmla="*/ 742781 h 1135358"/>
              <a:gd name="connsiteX75" fmla="*/ 744162 w 1096922"/>
              <a:gd name="connsiteY75" fmla="*/ 670497 h 1135358"/>
              <a:gd name="connsiteX76" fmla="*/ 667639 w 1096922"/>
              <a:gd name="connsiteY76" fmla="*/ 455740 h 1135358"/>
              <a:gd name="connsiteX77" fmla="*/ 685110 w 1096922"/>
              <a:gd name="connsiteY77" fmla="*/ 472213 h 1135358"/>
              <a:gd name="connsiteX78" fmla="*/ 606491 w 1096922"/>
              <a:gd name="connsiteY78" fmla="*/ 562179 h 1135358"/>
              <a:gd name="connsiteX79" fmla="*/ 618970 w 1096922"/>
              <a:gd name="connsiteY79" fmla="*/ 574850 h 1135358"/>
              <a:gd name="connsiteX80" fmla="*/ 618970 w 1096922"/>
              <a:gd name="connsiteY80" fmla="*/ 597658 h 1135358"/>
              <a:gd name="connsiteX81" fmla="*/ 606491 w 1096922"/>
              <a:gd name="connsiteY81" fmla="*/ 602727 h 1135358"/>
              <a:gd name="connsiteX82" fmla="*/ 595259 w 1096922"/>
              <a:gd name="connsiteY82" fmla="*/ 597658 h 1135358"/>
              <a:gd name="connsiteX83" fmla="*/ 555326 w 1096922"/>
              <a:gd name="connsiteY83" fmla="*/ 558377 h 1135358"/>
              <a:gd name="connsiteX84" fmla="*/ 555326 w 1096922"/>
              <a:gd name="connsiteY84" fmla="*/ 535569 h 1135358"/>
              <a:gd name="connsiteX85" fmla="*/ 589020 w 1096922"/>
              <a:gd name="connsiteY85" fmla="*/ 495021 h 1135358"/>
              <a:gd name="connsiteX86" fmla="*/ 611482 w 1096922"/>
              <a:gd name="connsiteY86" fmla="*/ 493754 h 1135358"/>
              <a:gd name="connsiteX87" fmla="*/ 613978 w 1096922"/>
              <a:gd name="connsiteY87" fmla="*/ 517829 h 1135358"/>
              <a:gd name="connsiteX88" fmla="*/ 605243 w 1096922"/>
              <a:gd name="connsiteY88" fmla="*/ 527966 h 1135358"/>
              <a:gd name="connsiteX89" fmla="*/ 651416 w 1096922"/>
              <a:gd name="connsiteY89" fmla="*/ 472213 h 1135358"/>
              <a:gd name="connsiteX90" fmla="*/ 667639 w 1096922"/>
              <a:gd name="connsiteY90" fmla="*/ 455740 h 1135358"/>
              <a:gd name="connsiteX91" fmla="*/ 564451 w 1096922"/>
              <a:gd name="connsiteY91" fmla="*/ 353606 h 1135358"/>
              <a:gd name="connsiteX92" fmla="*/ 576964 w 1096922"/>
              <a:gd name="connsiteY92" fmla="*/ 356424 h 1135358"/>
              <a:gd name="connsiteX93" fmla="*/ 621313 w 1096922"/>
              <a:gd name="connsiteY93" fmla="*/ 388984 h 1135358"/>
              <a:gd name="connsiteX94" fmla="*/ 627649 w 1096922"/>
              <a:gd name="connsiteY94" fmla="*/ 407768 h 1135358"/>
              <a:gd name="connsiteX95" fmla="*/ 613711 w 1096922"/>
              <a:gd name="connsiteY95" fmla="*/ 450347 h 1135358"/>
              <a:gd name="connsiteX96" fmla="*/ 597238 w 1096922"/>
              <a:gd name="connsiteY96" fmla="*/ 461617 h 1135358"/>
              <a:gd name="connsiteX97" fmla="*/ 592170 w 1096922"/>
              <a:gd name="connsiteY97" fmla="*/ 460365 h 1135358"/>
              <a:gd name="connsiteX98" fmla="*/ 580766 w 1096922"/>
              <a:gd name="connsiteY98" fmla="*/ 440328 h 1135358"/>
              <a:gd name="connsiteX99" fmla="*/ 588368 w 1096922"/>
              <a:gd name="connsiteY99" fmla="*/ 419039 h 1135358"/>
              <a:gd name="connsiteX100" fmla="*/ 532615 w 1096922"/>
              <a:gd name="connsiteY100" fmla="*/ 475393 h 1135358"/>
              <a:gd name="connsiteX101" fmla="*/ 516143 w 1096922"/>
              <a:gd name="connsiteY101" fmla="*/ 492925 h 1135358"/>
              <a:gd name="connsiteX102" fmla="*/ 499670 w 1096922"/>
              <a:gd name="connsiteY102" fmla="*/ 475393 h 1135358"/>
              <a:gd name="connsiteX103" fmla="*/ 565560 w 1096922"/>
              <a:gd name="connsiteY103" fmla="*/ 388984 h 1135358"/>
              <a:gd name="connsiteX104" fmla="*/ 556690 w 1096922"/>
              <a:gd name="connsiteY104" fmla="*/ 383975 h 1135358"/>
              <a:gd name="connsiteX105" fmla="*/ 552889 w 1096922"/>
              <a:gd name="connsiteY105" fmla="*/ 360181 h 1135358"/>
              <a:gd name="connsiteX106" fmla="*/ 564451 w 1096922"/>
              <a:gd name="connsiteY106" fmla="*/ 353606 h 1135358"/>
              <a:gd name="connsiteX107" fmla="*/ 200687 w 1096922"/>
              <a:gd name="connsiteY107" fmla="*/ 317800 h 1135358"/>
              <a:gd name="connsiteX108" fmla="*/ 190715 w 1096922"/>
              <a:gd name="connsiteY108" fmla="*/ 324032 h 1135358"/>
              <a:gd name="connsiteX109" fmla="*/ 108446 w 1096922"/>
              <a:gd name="connsiteY109" fmla="*/ 631862 h 1135358"/>
              <a:gd name="connsiteX110" fmla="*/ 115925 w 1096922"/>
              <a:gd name="connsiteY110" fmla="*/ 638093 h 1135358"/>
              <a:gd name="connsiteX111" fmla="*/ 939863 w 1096922"/>
              <a:gd name="connsiteY111" fmla="*/ 638093 h 1135358"/>
              <a:gd name="connsiteX112" fmla="*/ 1009667 w 1096922"/>
              <a:gd name="connsiteY112" fmla="*/ 320293 h 1135358"/>
              <a:gd name="connsiteX113" fmla="*/ 1008420 w 1096922"/>
              <a:gd name="connsiteY113" fmla="*/ 317800 h 1135358"/>
              <a:gd name="connsiteX114" fmla="*/ 1005927 w 1096922"/>
              <a:gd name="connsiteY114" fmla="*/ 317800 h 1135358"/>
              <a:gd name="connsiteX115" fmla="*/ 264259 w 1096922"/>
              <a:gd name="connsiteY115" fmla="*/ 228068 h 1135358"/>
              <a:gd name="connsiteX116" fmla="*/ 240575 w 1096922"/>
              <a:gd name="connsiteY116" fmla="*/ 241777 h 1135358"/>
              <a:gd name="connsiteX117" fmla="*/ 226863 w 1096922"/>
              <a:gd name="connsiteY117" fmla="*/ 284151 h 1135358"/>
              <a:gd name="connsiteX118" fmla="*/ 985983 w 1096922"/>
              <a:gd name="connsiteY118" fmla="*/ 284151 h 1135358"/>
              <a:gd name="connsiteX119" fmla="*/ 992216 w 1096922"/>
              <a:gd name="connsiteY119" fmla="*/ 240531 h 1135358"/>
              <a:gd name="connsiteX120" fmla="*/ 989723 w 1096922"/>
              <a:gd name="connsiteY120" fmla="*/ 231807 h 1135358"/>
              <a:gd name="connsiteX121" fmla="*/ 980997 w 1096922"/>
              <a:gd name="connsiteY121" fmla="*/ 228068 h 1135358"/>
              <a:gd name="connsiteX122" fmla="*/ 119664 w 1096922"/>
              <a:gd name="connsiteY122" fmla="*/ 33649 h 1135358"/>
              <a:gd name="connsiteX123" fmla="*/ 108446 w 1096922"/>
              <a:gd name="connsiteY123" fmla="*/ 43619 h 1135358"/>
              <a:gd name="connsiteX124" fmla="*/ 108446 w 1096922"/>
              <a:gd name="connsiteY124" fmla="*/ 129612 h 1135358"/>
              <a:gd name="connsiteX125" fmla="*/ 108446 w 1096922"/>
              <a:gd name="connsiteY125" fmla="*/ 503496 h 1135358"/>
              <a:gd name="connsiteX126" fmla="*/ 158306 w 1096922"/>
              <a:gd name="connsiteY126" fmla="*/ 315308 h 1135358"/>
              <a:gd name="connsiteX127" fmla="*/ 191961 w 1096922"/>
              <a:gd name="connsiteY127" fmla="*/ 284151 h 1135358"/>
              <a:gd name="connsiteX128" fmla="*/ 209412 w 1096922"/>
              <a:gd name="connsiteY128" fmla="*/ 230561 h 1135358"/>
              <a:gd name="connsiteX129" fmla="*/ 210659 w 1096922"/>
              <a:gd name="connsiteY129" fmla="*/ 228068 h 1135358"/>
              <a:gd name="connsiteX130" fmla="*/ 264259 w 1096922"/>
              <a:gd name="connsiteY130" fmla="*/ 195665 h 1135358"/>
              <a:gd name="connsiteX131" fmla="*/ 924904 w 1096922"/>
              <a:gd name="connsiteY131" fmla="*/ 195665 h 1135358"/>
              <a:gd name="connsiteX132" fmla="*/ 924904 w 1096922"/>
              <a:gd name="connsiteY132" fmla="*/ 164508 h 1135358"/>
              <a:gd name="connsiteX133" fmla="*/ 907453 w 1096922"/>
              <a:gd name="connsiteY133" fmla="*/ 145814 h 1135358"/>
              <a:gd name="connsiteX134" fmla="*/ 402620 w 1096922"/>
              <a:gd name="connsiteY134" fmla="*/ 145814 h 1135358"/>
              <a:gd name="connsiteX135" fmla="*/ 361486 w 1096922"/>
              <a:gd name="connsiteY135" fmla="*/ 105933 h 1135358"/>
              <a:gd name="connsiteX136" fmla="*/ 361486 w 1096922"/>
              <a:gd name="connsiteY136" fmla="*/ 43619 h 1135358"/>
              <a:gd name="connsiteX137" fmla="*/ 349021 w 1096922"/>
              <a:gd name="connsiteY137" fmla="*/ 33649 h 1135358"/>
              <a:gd name="connsiteX138" fmla="*/ 119664 w 1096922"/>
              <a:gd name="connsiteY138" fmla="*/ 0 h 1135358"/>
              <a:gd name="connsiteX139" fmla="*/ 349021 w 1096922"/>
              <a:gd name="connsiteY139" fmla="*/ 0 h 1135358"/>
              <a:gd name="connsiteX140" fmla="*/ 393895 w 1096922"/>
              <a:gd name="connsiteY140" fmla="*/ 43619 h 1135358"/>
              <a:gd name="connsiteX141" fmla="*/ 393895 w 1096922"/>
              <a:gd name="connsiteY141" fmla="*/ 105933 h 1135358"/>
              <a:gd name="connsiteX142" fmla="*/ 402620 w 1096922"/>
              <a:gd name="connsiteY142" fmla="*/ 113411 h 1135358"/>
              <a:gd name="connsiteX143" fmla="*/ 907453 w 1096922"/>
              <a:gd name="connsiteY143" fmla="*/ 113411 h 1135358"/>
              <a:gd name="connsiteX144" fmla="*/ 958560 w 1096922"/>
              <a:gd name="connsiteY144" fmla="*/ 164508 h 1135358"/>
              <a:gd name="connsiteX145" fmla="*/ 958560 w 1096922"/>
              <a:gd name="connsiteY145" fmla="*/ 195665 h 1135358"/>
              <a:gd name="connsiteX146" fmla="*/ 980997 w 1096922"/>
              <a:gd name="connsiteY146" fmla="*/ 195665 h 1135358"/>
              <a:gd name="connsiteX147" fmla="*/ 1014653 w 1096922"/>
              <a:gd name="connsiteY147" fmla="*/ 210620 h 1135358"/>
              <a:gd name="connsiteX148" fmla="*/ 1024625 w 1096922"/>
              <a:gd name="connsiteY148" fmla="*/ 245516 h 1135358"/>
              <a:gd name="connsiteX149" fmla="*/ 1019639 w 1096922"/>
              <a:gd name="connsiteY149" fmla="*/ 286643 h 1135358"/>
              <a:gd name="connsiteX150" fmla="*/ 1034597 w 1096922"/>
              <a:gd name="connsiteY150" fmla="*/ 297860 h 1135358"/>
              <a:gd name="connsiteX151" fmla="*/ 1042076 w 1096922"/>
              <a:gd name="connsiteY151" fmla="*/ 327771 h 1135358"/>
              <a:gd name="connsiteX152" fmla="*/ 969779 w 1096922"/>
              <a:gd name="connsiteY152" fmla="*/ 656788 h 1135358"/>
              <a:gd name="connsiteX153" fmla="*/ 968532 w 1096922"/>
              <a:gd name="connsiteY153" fmla="*/ 661773 h 1135358"/>
              <a:gd name="connsiteX154" fmla="*/ 967286 w 1096922"/>
              <a:gd name="connsiteY154" fmla="*/ 661773 h 1135358"/>
              <a:gd name="connsiteX155" fmla="*/ 964793 w 1096922"/>
              <a:gd name="connsiteY155" fmla="*/ 666758 h 1135358"/>
              <a:gd name="connsiteX156" fmla="*/ 963546 w 1096922"/>
              <a:gd name="connsiteY156" fmla="*/ 666758 h 1135358"/>
              <a:gd name="connsiteX157" fmla="*/ 959807 w 1096922"/>
              <a:gd name="connsiteY157" fmla="*/ 669250 h 1135358"/>
              <a:gd name="connsiteX158" fmla="*/ 958560 w 1096922"/>
              <a:gd name="connsiteY158" fmla="*/ 669250 h 1135358"/>
              <a:gd name="connsiteX159" fmla="*/ 953574 w 1096922"/>
              <a:gd name="connsiteY159" fmla="*/ 670497 h 1135358"/>
              <a:gd name="connsiteX160" fmla="*/ 777817 w 1096922"/>
              <a:gd name="connsiteY160" fmla="*/ 670497 h 1135358"/>
              <a:gd name="connsiteX161" fmla="*/ 777817 w 1096922"/>
              <a:gd name="connsiteY161" fmla="*/ 742781 h 1135358"/>
              <a:gd name="connsiteX162" fmla="*/ 902467 w 1096922"/>
              <a:gd name="connsiteY162" fmla="*/ 741534 h 1135358"/>
              <a:gd name="connsiteX163" fmla="*/ 914932 w 1096922"/>
              <a:gd name="connsiteY163" fmla="*/ 746519 h 1135358"/>
              <a:gd name="connsiteX164" fmla="*/ 919918 w 1096922"/>
              <a:gd name="connsiteY164" fmla="*/ 757736 h 1135358"/>
              <a:gd name="connsiteX165" fmla="*/ 919918 w 1096922"/>
              <a:gd name="connsiteY165" fmla="*/ 945924 h 1135358"/>
              <a:gd name="connsiteX166" fmla="*/ 919918 w 1096922"/>
              <a:gd name="connsiteY166" fmla="*/ 955894 h 1135358"/>
              <a:gd name="connsiteX167" fmla="*/ 1067006 w 1096922"/>
              <a:gd name="connsiteY167" fmla="*/ 955894 h 1135358"/>
              <a:gd name="connsiteX168" fmla="*/ 1096922 w 1096922"/>
              <a:gd name="connsiteY168" fmla="*/ 984558 h 1135358"/>
              <a:gd name="connsiteX169" fmla="*/ 1096922 w 1096922"/>
              <a:gd name="connsiteY169" fmla="*/ 1105447 h 1135358"/>
              <a:gd name="connsiteX170" fmla="*/ 1067006 w 1096922"/>
              <a:gd name="connsiteY170" fmla="*/ 1135358 h 1135358"/>
              <a:gd name="connsiteX171" fmla="*/ 811473 w 1096922"/>
              <a:gd name="connsiteY171" fmla="*/ 1135358 h 1135358"/>
              <a:gd name="connsiteX172" fmla="*/ 779064 w 1096922"/>
              <a:gd name="connsiteY172" fmla="*/ 1102955 h 1135358"/>
              <a:gd name="connsiteX173" fmla="*/ 779064 w 1096922"/>
              <a:gd name="connsiteY173" fmla="*/ 920998 h 1135358"/>
              <a:gd name="connsiteX174" fmla="*/ 786543 w 1096922"/>
              <a:gd name="connsiteY174" fmla="*/ 904797 h 1135358"/>
              <a:gd name="connsiteX175" fmla="*/ 811473 w 1096922"/>
              <a:gd name="connsiteY175" fmla="*/ 898565 h 1135358"/>
              <a:gd name="connsiteX176" fmla="*/ 813966 w 1096922"/>
              <a:gd name="connsiteY176" fmla="*/ 898565 h 1135358"/>
              <a:gd name="connsiteX177" fmla="*/ 863826 w 1096922"/>
              <a:gd name="connsiteY177" fmla="*/ 898565 h 1135358"/>
              <a:gd name="connsiteX178" fmla="*/ 886263 w 1096922"/>
              <a:gd name="connsiteY178" fmla="*/ 901058 h 1135358"/>
              <a:gd name="connsiteX179" fmla="*/ 886263 w 1096922"/>
              <a:gd name="connsiteY179" fmla="*/ 775184 h 1135358"/>
              <a:gd name="connsiteX180" fmla="*/ 568405 w 1096922"/>
              <a:gd name="connsiteY180" fmla="*/ 776430 h 1135358"/>
              <a:gd name="connsiteX181" fmla="*/ 564665 w 1096922"/>
              <a:gd name="connsiteY181" fmla="*/ 955894 h 1135358"/>
              <a:gd name="connsiteX182" fmla="*/ 678097 w 1096922"/>
              <a:gd name="connsiteY182" fmla="*/ 955894 h 1135358"/>
              <a:gd name="connsiteX183" fmla="*/ 706767 w 1096922"/>
              <a:gd name="connsiteY183" fmla="*/ 984558 h 1135358"/>
              <a:gd name="connsiteX184" fmla="*/ 706767 w 1096922"/>
              <a:gd name="connsiteY184" fmla="*/ 1105447 h 1135358"/>
              <a:gd name="connsiteX185" fmla="*/ 678097 w 1096922"/>
              <a:gd name="connsiteY185" fmla="*/ 1135358 h 1135358"/>
              <a:gd name="connsiteX186" fmla="*/ 421318 w 1096922"/>
              <a:gd name="connsiteY186" fmla="*/ 1135358 h 1135358"/>
              <a:gd name="connsiteX187" fmla="*/ 390155 w 1096922"/>
              <a:gd name="connsiteY187" fmla="*/ 1102955 h 1135358"/>
              <a:gd name="connsiteX188" fmla="*/ 390155 w 1096922"/>
              <a:gd name="connsiteY188" fmla="*/ 920998 h 1135358"/>
              <a:gd name="connsiteX189" fmla="*/ 397634 w 1096922"/>
              <a:gd name="connsiteY189" fmla="*/ 904797 h 1135358"/>
              <a:gd name="connsiteX190" fmla="*/ 421318 w 1096922"/>
              <a:gd name="connsiteY190" fmla="*/ 898565 h 1135358"/>
              <a:gd name="connsiteX191" fmla="*/ 425057 w 1096922"/>
              <a:gd name="connsiteY191" fmla="*/ 898565 h 1135358"/>
              <a:gd name="connsiteX192" fmla="*/ 473671 w 1096922"/>
              <a:gd name="connsiteY192" fmla="*/ 898565 h 1135358"/>
              <a:gd name="connsiteX193" fmla="*/ 529763 w 1096922"/>
              <a:gd name="connsiteY193" fmla="*/ 945924 h 1135358"/>
              <a:gd name="connsiteX194" fmla="*/ 529763 w 1096922"/>
              <a:gd name="connsiteY194" fmla="*/ 955894 h 1135358"/>
              <a:gd name="connsiteX195" fmla="*/ 532256 w 1096922"/>
              <a:gd name="connsiteY195" fmla="*/ 955894 h 1135358"/>
              <a:gd name="connsiteX196" fmla="*/ 534749 w 1096922"/>
              <a:gd name="connsiteY196" fmla="*/ 777676 h 1135358"/>
              <a:gd name="connsiteX197" fmla="*/ 175757 w 1096922"/>
              <a:gd name="connsiteY197" fmla="*/ 780169 h 1135358"/>
              <a:gd name="connsiteX198" fmla="*/ 175757 w 1096922"/>
              <a:gd name="connsiteY198" fmla="*/ 955894 h 1135358"/>
              <a:gd name="connsiteX199" fmla="*/ 286696 w 1096922"/>
              <a:gd name="connsiteY199" fmla="*/ 955894 h 1135358"/>
              <a:gd name="connsiteX200" fmla="*/ 316612 w 1096922"/>
              <a:gd name="connsiteY200" fmla="*/ 984558 h 1135358"/>
              <a:gd name="connsiteX201" fmla="*/ 316612 w 1096922"/>
              <a:gd name="connsiteY201" fmla="*/ 1105447 h 1135358"/>
              <a:gd name="connsiteX202" fmla="*/ 286696 w 1096922"/>
              <a:gd name="connsiteY202" fmla="*/ 1135358 h 1135358"/>
              <a:gd name="connsiteX203" fmla="*/ 31162 w 1096922"/>
              <a:gd name="connsiteY203" fmla="*/ 1135358 h 1135358"/>
              <a:gd name="connsiteX204" fmla="*/ 0 w 1096922"/>
              <a:gd name="connsiteY204" fmla="*/ 1102955 h 1135358"/>
              <a:gd name="connsiteX205" fmla="*/ 0 w 1096922"/>
              <a:gd name="connsiteY205" fmla="*/ 920998 h 1135358"/>
              <a:gd name="connsiteX206" fmla="*/ 6232 w 1096922"/>
              <a:gd name="connsiteY206" fmla="*/ 903550 h 1135358"/>
              <a:gd name="connsiteX207" fmla="*/ 28669 w 1096922"/>
              <a:gd name="connsiteY207" fmla="*/ 898565 h 1135358"/>
              <a:gd name="connsiteX208" fmla="*/ 32409 w 1096922"/>
              <a:gd name="connsiteY208" fmla="*/ 898565 h 1135358"/>
              <a:gd name="connsiteX209" fmla="*/ 82269 w 1096922"/>
              <a:gd name="connsiteY209" fmla="*/ 898565 h 1135358"/>
              <a:gd name="connsiteX210" fmla="*/ 139608 w 1096922"/>
              <a:gd name="connsiteY210" fmla="*/ 945924 h 1135358"/>
              <a:gd name="connsiteX211" fmla="*/ 139608 w 1096922"/>
              <a:gd name="connsiteY211" fmla="*/ 955894 h 1135358"/>
              <a:gd name="connsiteX212" fmla="*/ 142101 w 1096922"/>
              <a:gd name="connsiteY212" fmla="*/ 955894 h 1135358"/>
              <a:gd name="connsiteX213" fmla="*/ 142101 w 1096922"/>
              <a:gd name="connsiteY213" fmla="*/ 763967 h 1135358"/>
              <a:gd name="connsiteX214" fmla="*/ 158306 w 1096922"/>
              <a:gd name="connsiteY214" fmla="*/ 746519 h 1135358"/>
              <a:gd name="connsiteX215" fmla="*/ 284203 w 1096922"/>
              <a:gd name="connsiteY215" fmla="*/ 746519 h 1135358"/>
              <a:gd name="connsiteX216" fmla="*/ 284203 w 1096922"/>
              <a:gd name="connsiteY216" fmla="*/ 670497 h 1135358"/>
              <a:gd name="connsiteX217" fmla="*/ 115925 w 1096922"/>
              <a:gd name="connsiteY217" fmla="*/ 670497 h 1135358"/>
              <a:gd name="connsiteX218" fmla="*/ 76037 w 1096922"/>
              <a:gd name="connsiteY218" fmla="*/ 633108 h 1135358"/>
              <a:gd name="connsiteX219" fmla="*/ 74790 w 1096922"/>
              <a:gd name="connsiteY219" fmla="*/ 630616 h 1135358"/>
              <a:gd name="connsiteX220" fmla="*/ 74790 w 1096922"/>
              <a:gd name="connsiteY220" fmla="*/ 629370 h 1135358"/>
              <a:gd name="connsiteX221" fmla="*/ 74790 w 1096922"/>
              <a:gd name="connsiteY221" fmla="*/ 129612 h 1135358"/>
              <a:gd name="connsiteX222" fmla="*/ 74790 w 1096922"/>
              <a:gd name="connsiteY222" fmla="*/ 43619 h 1135358"/>
              <a:gd name="connsiteX223" fmla="*/ 119664 w 1096922"/>
              <a:gd name="connsiteY223" fmla="*/ 0 h 113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096922" h="1135358">
                <a:moveTo>
                  <a:pt x="1007572" y="1026787"/>
                </a:moveTo>
                <a:cubicBezTo>
                  <a:pt x="1017822" y="1026787"/>
                  <a:pt x="1025510" y="1034475"/>
                  <a:pt x="1025510" y="1044725"/>
                </a:cubicBezTo>
                <a:cubicBezTo>
                  <a:pt x="1025510" y="1054975"/>
                  <a:pt x="1017822" y="1063944"/>
                  <a:pt x="1007572" y="1063944"/>
                </a:cubicBezTo>
                <a:cubicBezTo>
                  <a:pt x="997322" y="1063944"/>
                  <a:pt x="988353" y="1054975"/>
                  <a:pt x="988353" y="1044725"/>
                </a:cubicBezTo>
                <a:cubicBezTo>
                  <a:pt x="988353" y="1034475"/>
                  <a:pt x="997322" y="1026787"/>
                  <a:pt x="1007572" y="1026787"/>
                </a:cubicBezTo>
                <a:close/>
                <a:moveTo>
                  <a:pt x="935571" y="1026787"/>
                </a:moveTo>
                <a:cubicBezTo>
                  <a:pt x="945490" y="1026787"/>
                  <a:pt x="954168" y="1034475"/>
                  <a:pt x="954168" y="1044725"/>
                </a:cubicBezTo>
                <a:cubicBezTo>
                  <a:pt x="954168" y="1054975"/>
                  <a:pt x="945490" y="1063944"/>
                  <a:pt x="935571" y="1063944"/>
                </a:cubicBezTo>
                <a:cubicBezTo>
                  <a:pt x="925653" y="1063944"/>
                  <a:pt x="916974" y="1054975"/>
                  <a:pt x="916974" y="1044725"/>
                </a:cubicBezTo>
                <a:cubicBezTo>
                  <a:pt x="916974" y="1034475"/>
                  <a:pt x="925653" y="1026787"/>
                  <a:pt x="935571" y="1026787"/>
                </a:cubicBezTo>
                <a:close/>
                <a:moveTo>
                  <a:pt x="869019" y="1026787"/>
                </a:moveTo>
                <a:cubicBezTo>
                  <a:pt x="880549" y="1026787"/>
                  <a:pt x="888236" y="1035756"/>
                  <a:pt x="888236" y="1044725"/>
                </a:cubicBezTo>
                <a:cubicBezTo>
                  <a:pt x="888236" y="1056256"/>
                  <a:pt x="880549" y="1063944"/>
                  <a:pt x="869019" y="1063944"/>
                </a:cubicBezTo>
                <a:cubicBezTo>
                  <a:pt x="858770" y="1063944"/>
                  <a:pt x="851083" y="1056256"/>
                  <a:pt x="851083" y="1044725"/>
                </a:cubicBezTo>
                <a:cubicBezTo>
                  <a:pt x="851083" y="1035756"/>
                  <a:pt x="858770" y="1026787"/>
                  <a:pt x="869019" y="1026787"/>
                </a:cubicBezTo>
                <a:close/>
                <a:moveTo>
                  <a:pt x="617721" y="1026787"/>
                </a:moveTo>
                <a:cubicBezTo>
                  <a:pt x="627970" y="1026787"/>
                  <a:pt x="635657" y="1034475"/>
                  <a:pt x="635657" y="1044725"/>
                </a:cubicBezTo>
                <a:cubicBezTo>
                  <a:pt x="635657" y="1054975"/>
                  <a:pt x="627970" y="1063944"/>
                  <a:pt x="617721" y="1063944"/>
                </a:cubicBezTo>
                <a:cubicBezTo>
                  <a:pt x="606191" y="1063944"/>
                  <a:pt x="598504" y="1054975"/>
                  <a:pt x="598504" y="1044725"/>
                </a:cubicBezTo>
                <a:cubicBezTo>
                  <a:pt x="598504" y="1034475"/>
                  <a:pt x="606191" y="1026787"/>
                  <a:pt x="617721" y="1026787"/>
                </a:cubicBezTo>
                <a:close/>
                <a:moveTo>
                  <a:pt x="546342" y="1026787"/>
                </a:moveTo>
                <a:cubicBezTo>
                  <a:pt x="556592" y="1026787"/>
                  <a:pt x="564280" y="1034475"/>
                  <a:pt x="564280" y="1044725"/>
                </a:cubicBezTo>
                <a:cubicBezTo>
                  <a:pt x="564280" y="1054975"/>
                  <a:pt x="556592" y="1063944"/>
                  <a:pt x="546342" y="1063944"/>
                </a:cubicBezTo>
                <a:cubicBezTo>
                  <a:pt x="536092" y="1063944"/>
                  <a:pt x="527123" y="1054975"/>
                  <a:pt x="527123" y="1044725"/>
                </a:cubicBezTo>
                <a:cubicBezTo>
                  <a:pt x="527123" y="1034475"/>
                  <a:pt x="536092" y="1026787"/>
                  <a:pt x="546342" y="1026787"/>
                </a:cubicBezTo>
                <a:close/>
                <a:moveTo>
                  <a:pt x="479170" y="1026787"/>
                </a:moveTo>
                <a:cubicBezTo>
                  <a:pt x="489420" y="1026787"/>
                  <a:pt x="498389" y="1035756"/>
                  <a:pt x="498389" y="1044725"/>
                </a:cubicBezTo>
                <a:cubicBezTo>
                  <a:pt x="498389" y="1056256"/>
                  <a:pt x="489420" y="1063944"/>
                  <a:pt x="479170" y="1063944"/>
                </a:cubicBezTo>
                <a:cubicBezTo>
                  <a:pt x="468920" y="1063944"/>
                  <a:pt x="461232" y="1056256"/>
                  <a:pt x="461232" y="1044725"/>
                </a:cubicBezTo>
                <a:cubicBezTo>
                  <a:pt x="461232" y="1035756"/>
                  <a:pt x="468920" y="1026787"/>
                  <a:pt x="479170" y="1026787"/>
                </a:cubicBezTo>
                <a:close/>
                <a:moveTo>
                  <a:pt x="227252" y="1026787"/>
                </a:moveTo>
                <a:cubicBezTo>
                  <a:pt x="237172" y="1026787"/>
                  <a:pt x="245851" y="1034475"/>
                  <a:pt x="245851" y="1044725"/>
                </a:cubicBezTo>
                <a:cubicBezTo>
                  <a:pt x="245851" y="1054975"/>
                  <a:pt x="237172" y="1063944"/>
                  <a:pt x="227252" y="1063944"/>
                </a:cubicBezTo>
                <a:cubicBezTo>
                  <a:pt x="217333" y="1063944"/>
                  <a:pt x="208653" y="1054975"/>
                  <a:pt x="208653" y="1044725"/>
                </a:cubicBezTo>
                <a:cubicBezTo>
                  <a:pt x="208653" y="1034475"/>
                  <a:pt x="217333" y="1026787"/>
                  <a:pt x="227252" y="1026787"/>
                </a:cubicBezTo>
                <a:close/>
                <a:moveTo>
                  <a:pt x="160702" y="1026787"/>
                </a:moveTo>
                <a:cubicBezTo>
                  <a:pt x="170952" y="1026787"/>
                  <a:pt x="179921" y="1034475"/>
                  <a:pt x="179921" y="1044725"/>
                </a:cubicBezTo>
                <a:cubicBezTo>
                  <a:pt x="179921" y="1054975"/>
                  <a:pt x="170952" y="1063944"/>
                  <a:pt x="160702" y="1063944"/>
                </a:cubicBezTo>
                <a:cubicBezTo>
                  <a:pt x="150452" y="1063944"/>
                  <a:pt x="142764" y="1054975"/>
                  <a:pt x="142764" y="1044725"/>
                </a:cubicBezTo>
                <a:cubicBezTo>
                  <a:pt x="142764" y="1034475"/>
                  <a:pt x="150452" y="1026787"/>
                  <a:pt x="160702" y="1026787"/>
                </a:cubicBezTo>
                <a:close/>
                <a:moveTo>
                  <a:pt x="89319" y="1026787"/>
                </a:moveTo>
                <a:cubicBezTo>
                  <a:pt x="100849" y="1026787"/>
                  <a:pt x="108536" y="1035756"/>
                  <a:pt x="108536" y="1044725"/>
                </a:cubicBezTo>
                <a:cubicBezTo>
                  <a:pt x="108536" y="1056256"/>
                  <a:pt x="100849" y="1063944"/>
                  <a:pt x="89319" y="1063944"/>
                </a:cubicBezTo>
                <a:cubicBezTo>
                  <a:pt x="79070" y="1063944"/>
                  <a:pt x="71383" y="1056256"/>
                  <a:pt x="71383" y="1044725"/>
                </a:cubicBezTo>
                <a:cubicBezTo>
                  <a:pt x="71383" y="1035756"/>
                  <a:pt x="79070" y="1026787"/>
                  <a:pt x="89319" y="1026787"/>
                </a:cubicBezTo>
                <a:close/>
                <a:moveTo>
                  <a:pt x="422564" y="932215"/>
                </a:moveTo>
                <a:lnTo>
                  <a:pt x="422564" y="1101708"/>
                </a:lnTo>
                <a:lnTo>
                  <a:pt x="673111" y="1101708"/>
                </a:lnTo>
                <a:lnTo>
                  <a:pt x="673111" y="988297"/>
                </a:lnTo>
                <a:lnTo>
                  <a:pt x="548461" y="988297"/>
                </a:lnTo>
                <a:lnTo>
                  <a:pt x="513559" y="988297"/>
                </a:lnTo>
                <a:cubicBezTo>
                  <a:pt x="503587" y="988297"/>
                  <a:pt x="496108" y="980819"/>
                  <a:pt x="496108" y="972095"/>
                </a:cubicBezTo>
                <a:lnTo>
                  <a:pt x="496108" y="945924"/>
                </a:lnTo>
                <a:cubicBezTo>
                  <a:pt x="496108" y="940939"/>
                  <a:pt x="496108" y="932215"/>
                  <a:pt x="473671" y="932215"/>
                </a:cubicBezTo>
                <a:lnTo>
                  <a:pt x="425057" y="932215"/>
                </a:lnTo>
                <a:cubicBezTo>
                  <a:pt x="423811" y="932215"/>
                  <a:pt x="423811" y="932215"/>
                  <a:pt x="422564" y="932215"/>
                </a:cubicBezTo>
                <a:close/>
                <a:moveTo>
                  <a:pt x="33655" y="932215"/>
                </a:moveTo>
                <a:lnTo>
                  <a:pt x="33655" y="1101708"/>
                </a:lnTo>
                <a:lnTo>
                  <a:pt x="284203" y="1101708"/>
                </a:lnTo>
                <a:lnTo>
                  <a:pt x="284203" y="988297"/>
                </a:lnTo>
                <a:lnTo>
                  <a:pt x="122157" y="988297"/>
                </a:lnTo>
                <a:cubicBezTo>
                  <a:pt x="113432" y="988297"/>
                  <a:pt x="105953" y="980819"/>
                  <a:pt x="105953" y="972095"/>
                </a:cubicBezTo>
                <a:lnTo>
                  <a:pt x="105953" y="945924"/>
                </a:lnTo>
                <a:cubicBezTo>
                  <a:pt x="105953" y="942185"/>
                  <a:pt x="105953" y="932215"/>
                  <a:pt x="82269" y="932215"/>
                </a:cubicBezTo>
                <a:close/>
                <a:moveTo>
                  <a:pt x="813966" y="930968"/>
                </a:moveTo>
                <a:lnTo>
                  <a:pt x="813966" y="1101708"/>
                </a:lnTo>
                <a:lnTo>
                  <a:pt x="1063266" y="1101708"/>
                </a:lnTo>
                <a:lnTo>
                  <a:pt x="1063266" y="988297"/>
                </a:lnTo>
                <a:lnTo>
                  <a:pt x="902467" y="988297"/>
                </a:lnTo>
                <a:cubicBezTo>
                  <a:pt x="893742" y="988297"/>
                  <a:pt x="886263" y="980819"/>
                  <a:pt x="886263" y="972095"/>
                </a:cubicBezTo>
                <a:lnTo>
                  <a:pt x="886263" y="945924"/>
                </a:lnTo>
                <a:cubicBezTo>
                  <a:pt x="886263" y="940939"/>
                  <a:pt x="886263" y="930968"/>
                  <a:pt x="863826" y="930968"/>
                </a:cubicBezTo>
                <a:close/>
                <a:moveTo>
                  <a:pt x="316612" y="670497"/>
                </a:moveTo>
                <a:lnTo>
                  <a:pt x="316612" y="745273"/>
                </a:lnTo>
                <a:lnTo>
                  <a:pt x="744162" y="742781"/>
                </a:lnTo>
                <a:lnTo>
                  <a:pt x="744162" y="670497"/>
                </a:lnTo>
                <a:close/>
                <a:moveTo>
                  <a:pt x="667639" y="455740"/>
                </a:moveTo>
                <a:cubicBezTo>
                  <a:pt x="677623" y="455740"/>
                  <a:pt x="685110" y="463343"/>
                  <a:pt x="685110" y="472213"/>
                </a:cubicBezTo>
                <a:cubicBezTo>
                  <a:pt x="685110" y="517829"/>
                  <a:pt x="651416" y="555843"/>
                  <a:pt x="606491" y="562179"/>
                </a:cubicBezTo>
                <a:lnTo>
                  <a:pt x="618970" y="574850"/>
                </a:lnTo>
                <a:cubicBezTo>
                  <a:pt x="625210" y="579919"/>
                  <a:pt x="625210" y="591323"/>
                  <a:pt x="618970" y="597658"/>
                </a:cubicBezTo>
                <a:cubicBezTo>
                  <a:pt x="615226" y="601460"/>
                  <a:pt x="611482" y="602727"/>
                  <a:pt x="606491" y="602727"/>
                </a:cubicBezTo>
                <a:cubicBezTo>
                  <a:pt x="602747" y="602727"/>
                  <a:pt x="599003" y="601460"/>
                  <a:pt x="595259" y="597658"/>
                </a:cubicBezTo>
                <a:lnTo>
                  <a:pt x="555326" y="558377"/>
                </a:lnTo>
                <a:cubicBezTo>
                  <a:pt x="549086" y="552042"/>
                  <a:pt x="549086" y="541905"/>
                  <a:pt x="555326" y="535569"/>
                </a:cubicBezTo>
                <a:lnTo>
                  <a:pt x="589020" y="495021"/>
                </a:lnTo>
                <a:cubicBezTo>
                  <a:pt x="594012" y="488685"/>
                  <a:pt x="605243" y="487418"/>
                  <a:pt x="611482" y="493754"/>
                </a:cubicBezTo>
                <a:cubicBezTo>
                  <a:pt x="618970" y="500089"/>
                  <a:pt x="618970" y="510227"/>
                  <a:pt x="613978" y="517829"/>
                </a:cubicBezTo>
                <a:lnTo>
                  <a:pt x="605243" y="527966"/>
                </a:lnTo>
                <a:cubicBezTo>
                  <a:pt x="631449" y="521631"/>
                  <a:pt x="651416" y="498822"/>
                  <a:pt x="651416" y="472213"/>
                </a:cubicBezTo>
                <a:cubicBezTo>
                  <a:pt x="651416" y="463343"/>
                  <a:pt x="658904" y="455740"/>
                  <a:pt x="667639" y="455740"/>
                </a:cubicBezTo>
                <a:close/>
                <a:moveTo>
                  <a:pt x="564451" y="353606"/>
                </a:moveTo>
                <a:cubicBezTo>
                  <a:pt x="568728" y="352980"/>
                  <a:pt x="573163" y="353920"/>
                  <a:pt x="576964" y="356424"/>
                </a:cubicBezTo>
                <a:lnTo>
                  <a:pt x="621313" y="388984"/>
                </a:lnTo>
                <a:cubicBezTo>
                  <a:pt x="627649" y="393993"/>
                  <a:pt x="630183" y="400255"/>
                  <a:pt x="627649" y="407768"/>
                </a:cubicBezTo>
                <a:lnTo>
                  <a:pt x="613711" y="450347"/>
                </a:lnTo>
                <a:cubicBezTo>
                  <a:pt x="611176" y="457860"/>
                  <a:pt x="604841" y="461617"/>
                  <a:pt x="597238" y="461617"/>
                </a:cubicBezTo>
                <a:cubicBezTo>
                  <a:pt x="595971" y="461617"/>
                  <a:pt x="593437" y="461617"/>
                  <a:pt x="592170" y="460365"/>
                </a:cubicBezTo>
                <a:cubicBezTo>
                  <a:pt x="583300" y="459113"/>
                  <a:pt x="578231" y="449094"/>
                  <a:pt x="580766" y="440328"/>
                </a:cubicBezTo>
                <a:lnTo>
                  <a:pt x="588368" y="419039"/>
                </a:lnTo>
                <a:cubicBezTo>
                  <a:pt x="556690" y="422796"/>
                  <a:pt x="532615" y="446590"/>
                  <a:pt x="532615" y="475393"/>
                </a:cubicBezTo>
                <a:cubicBezTo>
                  <a:pt x="532615" y="484159"/>
                  <a:pt x="526280" y="492925"/>
                  <a:pt x="516143" y="492925"/>
                </a:cubicBezTo>
                <a:cubicBezTo>
                  <a:pt x="507273" y="492925"/>
                  <a:pt x="499670" y="484159"/>
                  <a:pt x="499670" y="475393"/>
                </a:cubicBezTo>
                <a:cubicBezTo>
                  <a:pt x="499670" y="435319"/>
                  <a:pt x="527547" y="401507"/>
                  <a:pt x="565560" y="388984"/>
                </a:cubicBezTo>
                <a:lnTo>
                  <a:pt x="556690" y="383975"/>
                </a:lnTo>
                <a:cubicBezTo>
                  <a:pt x="549088" y="377713"/>
                  <a:pt x="547821" y="367695"/>
                  <a:pt x="552889" y="360181"/>
                </a:cubicBezTo>
                <a:cubicBezTo>
                  <a:pt x="556057" y="356424"/>
                  <a:pt x="560175" y="354233"/>
                  <a:pt x="564451" y="353606"/>
                </a:cubicBezTo>
                <a:close/>
                <a:moveTo>
                  <a:pt x="200687" y="317800"/>
                </a:moveTo>
                <a:cubicBezTo>
                  <a:pt x="195701" y="317800"/>
                  <a:pt x="191961" y="320293"/>
                  <a:pt x="190715" y="324032"/>
                </a:cubicBezTo>
                <a:lnTo>
                  <a:pt x="108446" y="631862"/>
                </a:lnTo>
                <a:cubicBezTo>
                  <a:pt x="108446" y="634355"/>
                  <a:pt x="112185" y="638093"/>
                  <a:pt x="115925" y="638093"/>
                </a:cubicBezTo>
                <a:lnTo>
                  <a:pt x="939863" y="638093"/>
                </a:lnTo>
                <a:lnTo>
                  <a:pt x="1009667" y="320293"/>
                </a:lnTo>
                <a:cubicBezTo>
                  <a:pt x="1009667" y="319047"/>
                  <a:pt x="1009667" y="319047"/>
                  <a:pt x="1008420" y="317800"/>
                </a:cubicBezTo>
                <a:cubicBezTo>
                  <a:pt x="1008420" y="317800"/>
                  <a:pt x="1007174" y="317800"/>
                  <a:pt x="1005927" y="317800"/>
                </a:cubicBezTo>
                <a:close/>
                <a:moveTo>
                  <a:pt x="264259" y="228068"/>
                </a:moveTo>
                <a:cubicBezTo>
                  <a:pt x="254286" y="228068"/>
                  <a:pt x="245561" y="233053"/>
                  <a:pt x="240575" y="241777"/>
                </a:cubicBezTo>
                <a:lnTo>
                  <a:pt x="226863" y="284151"/>
                </a:lnTo>
                <a:lnTo>
                  <a:pt x="985983" y="284151"/>
                </a:lnTo>
                <a:lnTo>
                  <a:pt x="992216" y="240531"/>
                </a:lnTo>
                <a:cubicBezTo>
                  <a:pt x="993462" y="236792"/>
                  <a:pt x="990969" y="233053"/>
                  <a:pt x="989723" y="231807"/>
                </a:cubicBezTo>
                <a:cubicBezTo>
                  <a:pt x="988476" y="230561"/>
                  <a:pt x="985983" y="228068"/>
                  <a:pt x="980997" y="228068"/>
                </a:cubicBezTo>
                <a:close/>
                <a:moveTo>
                  <a:pt x="119664" y="33649"/>
                </a:moveTo>
                <a:cubicBezTo>
                  <a:pt x="113432" y="33649"/>
                  <a:pt x="108446" y="37388"/>
                  <a:pt x="108446" y="43619"/>
                </a:cubicBezTo>
                <a:lnTo>
                  <a:pt x="108446" y="129612"/>
                </a:lnTo>
                <a:lnTo>
                  <a:pt x="108446" y="503496"/>
                </a:lnTo>
                <a:lnTo>
                  <a:pt x="158306" y="315308"/>
                </a:lnTo>
                <a:cubicBezTo>
                  <a:pt x="163292" y="300353"/>
                  <a:pt x="175757" y="287890"/>
                  <a:pt x="191961" y="284151"/>
                </a:cubicBezTo>
                <a:lnTo>
                  <a:pt x="209412" y="230561"/>
                </a:lnTo>
                <a:cubicBezTo>
                  <a:pt x="210659" y="229315"/>
                  <a:pt x="210659" y="229315"/>
                  <a:pt x="210659" y="228068"/>
                </a:cubicBezTo>
                <a:cubicBezTo>
                  <a:pt x="220631" y="208128"/>
                  <a:pt x="241821" y="195665"/>
                  <a:pt x="264259" y="195665"/>
                </a:cubicBezTo>
                <a:lnTo>
                  <a:pt x="924904" y="195665"/>
                </a:lnTo>
                <a:lnTo>
                  <a:pt x="924904" y="164508"/>
                </a:lnTo>
                <a:cubicBezTo>
                  <a:pt x="924904" y="154538"/>
                  <a:pt x="917425" y="145814"/>
                  <a:pt x="907453" y="145814"/>
                </a:cubicBezTo>
                <a:lnTo>
                  <a:pt x="402620" y="145814"/>
                </a:lnTo>
                <a:cubicBezTo>
                  <a:pt x="380183" y="145814"/>
                  <a:pt x="361486" y="128366"/>
                  <a:pt x="361486" y="105933"/>
                </a:cubicBezTo>
                <a:lnTo>
                  <a:pt x="361486" y="43619"/>
                </a:lnTo>
                <a:cubicBezTo>
                  <a:pt x="361486" y="37388"/>
                  <a:pt x="356500" y="33649"/>
                  <a:pt x="349021" y="33649"/>
                </a:cubicBezTo>
                <a:close/>
                <a:moveTo>
                  <a:pt x="119664" y="0"/>
                </a:moveTo>
                <a:lnTo>
                  <a:pt x="349021" y="0"/>
                </a:lnTo>
                <a:cubicBezTo>
                  <a:pt x="373951" y="0"/>
                  <a:pt x="393895" y="18694"/>
                  <a:pt x="393895" y="43619"/>
                </a:cubicBezTo>
                <a:lnTo>
                  <a:pt x="393895" y="105933"/>
                </a:lnTo>
                <a:cubicBezTo>
                  <a:pt x="393895" y="109672"/>
                  <a:pt x="398881" y="113411"/>
                  <a:pt x="402620" y="113411"/>
                </a:cubicBezTo>
                <a:lnTo>
                  <a:pt x="907453" y="113411"/>
                </a:lnTo>
                <a:cubicBezTo>
                  <a:pt x="936123" y="113411"/>
                  <a:pt x="958560" y="135844"/>
                  <a:pt x="958560" y="164508"/>
                </a:cubicBezTo>
                <a:lnTo>
                  <a:pt x="958560" y="195665"/>
                </a:lnTo>
                <a:lnTo>
                  <a:pt x="980997" y="195665"/>
                </a:lnTo>
                <a:cubicBezTo>
                  <a:pt x="993462" y="195665"/>
                  <a:pt x="1005927" y="200650"/>
                  <a:pt x="1014653" y="210620"/>
                </a:cubicBezTo>
                <a:cubicBezTo>
                  <a:pt x="1023378" y="219344"/>
                  <a:pt x="1027118" y="233053"/>
                  <a:pt x="1024625" y="245516"/>
                </a:cubicBezTo>
                <a:lnTo>
                  <a:pt x="1019639" y="286643"/>
                </a:lnTo>
                <a:cubicBezTo>
                  <a:pt x="1024625" y="287890"/>
                  <a:pt x="1030857" y="291628"/>
                  <a:pt x="1034597" y="297860"/>
                </a:cubicBezTo>
                <a:cubicBezTo>
                  <a:pt x="1042076" y="305338"/>
                  <a:pt x="1044569" y="317800"/>
                  <a:pt x="1042076" y="327771"/>
                </a:cubicBezTo>
                <a:lnTo>
                  <a:pt x="969779" y="656788"/>
                </a:lnTo>
                <a:cubicBezTo>
                  <a:pt x="969779" y="659280"/>
                  <a:pt x="968532" y="660526"/>
                  <a:pt x="968532" y="661773"/>
                </a:cubicBezTo>
                <a:lnTo>
                  <a:pt x="967286" y="661773"/>
                </a:lnTo>
                <a:cubicBezTo>
                  <a:pt x="966039" y="664265"/>
                  <a:pt x="966039" y="665512"/>
                  <a:pt x="964793" y="666758"/>
                </a:cubicBezTo>
                <a:lnTo>
                  <a:pt x="963546" y="666758"/>
                </a:lnTo>
                <a:cubicBezTo>
                  <a:pt x="962300" y="668004"/>
                  <a:pt x="961053" y="668004"/>
                  <a:pt x="959807" y="669250"/>
                </a:cubicBezTo>
                <a:cubicBezTo>
                  <a:pt x="958560" y="669250"/>
                  <a:pt x="958560" y="669250"/>
                  <a:pt x="958560" y="669250"/>
                </a:cubicBezTo>
                <a:cubicBezTo>
                  <a:pt x="957314" y="670497"/>
                  <a:pt x="954821" y="670497"/>
                  <a:pt x="953574" y="670497"/>
                </a:cubicBezTo>
                <a:lnTo>
                  <a:pt x="777817" y="670497"/>
                </a:lnTo>
                <a:lnTo>
                  <a:pt x="777817" y="742781"/>
                </a:lnTo>
                <a:lnTo>
                  <a:pt x="902467" y="741534"/>
                </a:lnTo>
                <a:cubicBezTo>
                  <a:pt x="907453" y="741534"/>
                  <a:pt x="911193" y="742781"/>
                  <a:pt x="914932" y="746519"/>
                </a:cubicBezTo>
                <a:cubicBezTo>
                  <a:pt x="917425" y="749012"/>
                  <a:pt x="919918" y="753997"/>
                  <a:pt x="919918" y="757736"/>
                </a:cubicBezTo>
                <a:lnTo>
                  <a:pt x="919918" y="945924"/>
                </a:lnTo>
                <a:lnTo>
                  <a:pt x="919918" y="955894"/>
                </a:lnTo>
                <a:lnTo>
                  <a:pt x="1067006" y="955894"/>
                </a:lnTo>
                <a:cubicBezTo>
                  <a:pt x="1083210" y="955894"/>
                  <a:pt x="1096922" y="968357"/>
                  <a:pt x="1096922" y="984558"/>
                </a:cubicBezTo>
                <a:lnTo>
                  <a:pt x="1096922" y="1105447"/>
                </a:lnTo>
                <a:cubicBezTo>
                  <a:pt x="1096922" y="1121649"/>
                  <a:pt x="1083210" y="1135358"/>
                  <a:pt x="1067006" y="1135358"/>
                </a:cubicBezTo>
                <a:lnTo>
                  <a:pt x="811473" y="1135358"/>
                </a:lnTo>
                <a:cubicBezTo>
                  <a:pt x="794022" y="1135358"/>
                  <a:pt x="779064" y="1120402"/>
                  <a:pt x="779064" y="1102955"/>
                </a:cubicBezTo>
                <a:lnTo>
                  <a:pt x="779064" y="920998"/>
                </a:lnTo>
                <a:cubicBezTo>
                  <a:pt x="779064" y="913521"/>
                  <a:pt x="784050" y="908535"/>
                  <a:pt x="786543" y="904797"/>
                </a:cubicBezTo>
                <a:cubicBezTo>
                  <a:pt x="794022" y="897319"/>
                  <a:pt x="802747" y="898565"/>
                  <a:pt x="811473" y="898565"/>
                </a:cubicBezTo>
                <a:lnTo>
                  <a:pt x="813966" y="898565"/>
                </a:lnTo>
                <a:lnTo>
                  <a:pt x="863826" y="898565"/>
                </a:lnTo>
                <a:cubicBezTo>
                  <a:pt x="872551" y="898565"/>
                  <a:pt x="880030" y="898565"/>
                  <a:pt x="886263" y="901058"/>
                </a:cubicBezTo>
                <a:lnTo>
                  <a:pt x="886263" y="775184"/>
                </a:lnTo>
                <a:lnTo>
                  <a:pt x="568405" y="776430"/>
                </a:lnTo>
                <a:lnTo>
                  <a:pt x="564665" y="955894"/>
                </a:lnTo>
                <a:lnTo>
                  <a:pt x="678097" y="955894"/>
                </a:lnTo>
                <a:cubicBezTo>
                  <a:pt x="693055" y="955894"/>
                  <a:pt x="706767" y="968357"/>
                  <a:pt x="706767" y="984558"/>
                </a:cubicBezTo>
                <a:lnTo>
                  <a:pt x="706767" y="1105447"/>
                </a:lnTo>
                <a:cubicBezTo>
                  <a:pt x="706767" y="1121649"/>
                  <a:pt x="693055" y="1135358"/>
                  <a:pt x="678097" y="1135358"/>
                </a:cubicBezTo>
                <a:lnTo>
                  <a:pt x="421318" y="1135358"/>
                </a:lnTo>
                <a:cubicBezTo>
                  <a:pt x="403867" y="1135358"/>
                  <a:pt x="390155" y="1120402"/>
                  <a:pt x="390155" y="1102955"/>
                </a:cubicBezTo>
                <a:lnTo>
                  <a:pt x="390155" y="920998"/>
                </a:lnTo>
                <a:cubicBezTo>
                  <a:pt x="390155" y="913521"/>
                  <a:pt x="392648" y="908535"/>
                  <a:pt x="397634" y="904797"/>
                </a:cubicBezTo>
                <a:cubicBezTo>
                  <a:pt x="403867" y="897319"/>
                  <a:pt x="413839" y="898565"/>
                  <a:pt x="421318" y="898565"/>
                </a:cubicBezTo>
                <a:lnTo>
                  <a:pt x="425057" y="898565"/>
                </a:lnTo>
                <a:lnTo>
                  <a:pt x="473671" y="898565"/>
                </a:lnTo>
                <a:cubicBezTo>
                  <a:pt x="508573" y="898565"/>
                  <a:pt x="529763" y="916013"/>
                  <a:pt x="529763" y="945924"/>
                </a:cubicBezTo>
                <a:lnTo>
                  <a:pt x="529763" y="955894"/>
                </a:lnTo>
                <a:lnTo>
                  <a:pt x="532256" y="955894"/>
                </a:lnTo>
                <a:lnTo>
                  <a:pt x="534749" y="777676"/>
                </a:lnTo>
                <a:lnTo>
                  <a:pt x="175757" y="780169"/>
                </a:lnTo>
                <a:lnTo>
                  <a:pt x="175757" y="955894"/>
                </a:lnTo>
                <a:lnTo>
                  <a:pt x="286696" y="955894"/>
                </a:lnTo>
                <a:cubicBezTo>
                  <a:pt x="302900" y="955894"/>
                  <a:pt x="316612" y="968357"/>
                  <a:pt x="316612" y="984558"/>
                </a:cubicBezTo>
                <a:lnTo>
                  <a:pt x="316612" y="1105447"/>
                </a:lnTo>
                <a:cubicBezTo>
                  <a:pt x="316612" y="1121649"/>
                  <a:pt x="302900" y="1135358"/>
                  <a:pt x="286696" y="1135358"/>
                </a:cubicBezTo>
                <a:lnTo>
                  <a:pt x="31162" y="1135358"/>
                </a:lnTo>
                <a:cubicBezTo>
                  <a:pt x="13711" y="1135358"/>
                  <a:pt x="0" y="1120402"/>
                  <a:pt x="0" y="1102955"/>
                </a:cubicBezTo>
                <a:lnTo>
                  <a:pt x="0" y="920998"/>
                </a:lnTo>
                <a:cubicBezTo>
                  <a:pt x="0" y="914767"/>
                  <a:pt x="2493" y="908535"/>
                  <a:pt x="6232" y="903550"/>
                </a:cubicBezTo>
                <a:cubicBezTo>
                  <a:pt x="13711" y="897319"/>
                  <a:pt x="22437" y="898565"/>
                  <a:pt x="28669" y="898565"/>
                </a:cubicBezTo>
                <a:cubicBezTo>
                  <a:pt x="29916" y="898565"/>
                  <a:pt x="31162" y="898565"/>
                  <a:pt x="32409" y="898565"/>
                </a:cubicBezTo>
                <a:lnTo>
                  <a:pt x="82269" y="898565"/>
                </a:lnTo>
                <a:cubicBezTo>
                  <a:pt x="117171" y="898565"/>
                  <a:pt x="139608" y="916013"/>
                  <a:pt x="139608" y="945924"/>
                </a:cubicBezTo>
                <a:lnTo>
                  <a:pt x="139608" y="955894"/>
                </a:lnTo>
                <a:lnTo>
                  <a:pt x="142101" y="955894"/>
                </a:lnTo>
                <a:lnTo>
                  <a:pt x="142101" y="763967"/>
                </a:lnTo>
                <a:cubicBezTo>
                  <a:pt x="142101" y="755243"/>
                  <a:pt x="149580" y="746519"/>
                  <a:pt x="158306" y="746519"/>
                </a:cubicBezTo>
                <a:lnTo>
                  <a:pt x="284203" y="746519"/>
                </a:lnTo>
                <a:lnTo>
                  <a:pt x="284203" y="670497"/>
                </a:lnTo>
                <a:lnTo>
                  <a:pt x="115925" y="670497"/>
                </a:lnTo>
                <a:cubicBezTo>
                  <a:pt x="93488" y="670497"/>
                  <a:pt x="76037" y="653049"/>
                  <a:pt x="76037" y="633108"/>
                </a:cubicBezTo>
                <a:cubicBezTo>
                  <a:pt x="74790" y="631862"/>
                  <a:pt x="74790" y="631862"/>
                  <a:pt x="74790" y="630616"/>
                </a:cubicBezTo>
                <a:lnTo>
                  <a:pt x="74790" y="629370"/>
                </a:lnTo>
                <a:lnTo>
                  <a:pt x="74790" y="129612"/>
                </a:lnTo>
                <a:lnTo>
                  <a:pt x="74790" y="43619"/>
                </a:lnTo>
                <a:cubicBezTo>
                  <a:pt x="74790" y="18694"/>
                  <a:pt x="94734" y="0"/>
                  <a:pt x="119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25">
            <a:extLst>
              <a:ext uri="{FF2B5EF4-FFF2-40B4-BE49-F238E27FC236}">
                <a16:creationId xmlns:a16="http://schemas.microsoft.com/office/drawing/2014/main" id="{560420A0-52B0-C641-A1F5-A18613728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6261" y="6388535"/>
            <a:ext cx="2300666" cy="7319293"/>
          </a:xfrm>
          <a:custGeom>
            <a:avLst/>
            <a:gdLst>
              <a:gd name="T0" fmla="*/ 1792 w 1848"/>
              <a:gd name="T1" fmla="*/ 809 h 5879"/>
              <a:gd name="T2" fmla="*/ 983 w 1848"/>
              <a:gd name="T3" fmla="*/ 31 h 5879"/>
              <a:gd name="T4" fmla="*/ 983 w 1848"/>
              <a:gd name="T5" fmla="*/ 31 h 5879"/>
              <a:gd name="T6" fmla="*/ 865 w 1848"/>
              <a:gd name="T7" fmla="*/ 31 h 5879"/>
              <a:gd name="T8" fmla="*/ 56 w 1848"/>
              <a:gd name="T9" fmla="*/ 809 h 5879"/>
              <a:gd name="T10" fmla="*/ 56 w 1848"/>
              <a:gd name="T11" fmla="*/ 809 h 5879"/>
              <a:gd name="T12" fmla="*/ 115 w 1848"/>
              <a:gd name="T13" fmla="*/ 956 h 5879"/>
              <a:gd name="T14" fmla="*/ 466 w 1848"/>
              <a:gd name="T15" fmla="*/ 956 h 5879"/>
              <a:gd name="T16" fmla="*/ 466 w 1848"/>
              <a:gd name="T17" fmla="*/ 5511 h 5879"/>
              <a:gd name="T18" fmla="*/ 466 w 1848"/>
              <a:gd name="T19" fmla="*/ 5878 h 5879"/>
              <a:gd name="T20" fmla="*/ 1381 w 1848"/>
              <a:gd name="T21" fmla="*/ 5878 h 5879"/>
              <a:gd name="T22" fmla="*/ 1381 w 1848"/>
              <a:gd name="T23" fmla="*/ 5511 h 5879"/>
              <a:gd name="T24" fmla="*/ 1381 w 1848"/>
              <a:gd name="T25" fmla="*/ 956 h 5879"/>
              <a:gd name="T26" fmla="*/ 1733 w 1848"/>
              <a:gd name="T27" fmla="*/ 956 h 5879"/>
              <a:gd name="T28" fmla="*/ 1733 w 1848"/>
              <a:gd name="T29" fmla="*/ 956 h 5879"/>
              <a:gd name="T30" fmla="*/ 1792 w 1848"/>
              <a:gd name="T31" fmla="*/ 809 h 5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48" h="5879">
                <a:moveTo>
                  <a:pt x="1792" y="809"/>
                </a:moveTo>
                <a:lnTo>
                  <a:pt x="983" y="31"/>
                </a:lnTo>
                <a:lnTo>
                  <a:pt x="983" y="31"/>
                </a:lnTo>
                <a:cubicBezTo>
                  <a:pt x="950" y="0"/>
                  <a:pt x="898" y="0"/>
                  <a:pt x="865" y="31"/>
                </a:cubicBezTo>
                <a:lnTo>
                  <a:pt x="56" y="809"/>
                </a:lnTo>
                <a:lnTo>
                  <a:pt x="56" y="809"/>
                </a:lnTo>
                <a:cubicBezTo>
                  <a:pt x="0" y="863"/>
                  <a:pt x="39" y="956"/>
                  <a:pt x="115" y="956"/>
                </a:cubicBezTo>
                <a:lnTo>
                  <a:pt x="466" y="956"/>
                </a:lnTo>
                <a:lnTo>
                  <a:pt x="466" y="5511"/>
                </a:lnTo>
                <a:lnTo>
                  <a:pt x="466" y="5878"/>
                </a:lnTo>
                <a:lnTo>
                  <a:pt x="1381" y="5878"/>
                </a:lnTo>
                <a:lnTo>
                  <a:pt x="1381" y="5511"/>
                </a:lnTo>
                <a:lnTo>
                  <a:pt x="1381" y="956"/>
                </a:lnTo>
                <a:lnTo>
                  <a:pt x="1733" y="956"/>
                </a:lnTo>
                <a:lnTo>
                  <a:pt x="1733" y="956"/>
                </a:lnTo>
                <a:cubicBezTo>
                  <a:pt x="1809" y="956"/>
                  <a:pt x="1847" y="863"/>
                  <a:pt x="1792" y="809"/>
                </a:cubicBez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26">
            <a:extLst>
              <a:ext uri="{FF2B5EF4-FFF2-40B4-BE49-F238E27FC236}">
                <a16:creationId xmlns:a16="http://schemas.microsoft.com/office/drawing/2014/main" id="{3722E985-5770-2A48-8A3F-B1ADCD874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875" y="7816153"/>
            <a:ext cx="4831942" cy="2410479"/>
          </a:xfrm>
          <a:custGeom>
            <a:avLst/>
            <a:gdLst>
              <a:gd name="T0" fmla="*/ 3493 w 3882"/>
              <a:gd name="T1" fmla="*/ 1086 h 1935"/>
              <a:gd name="T2" fmla="*/ 3493 w 3882"/>
              <a:gd name="T3" fmla="*/ 1086 h 1935"/>
              <a:gd name="T4" fmla="*/ 3495 w 3882"/>
              <a:gd name="T5" fmla="*/ 1034 h 1935"/>
              <a:gd name="T6" fmla="*/ 3495 w 3882"/>
              <a:gd name="T7" fmla="*/ 1034 h 1935"/>
              <a:gd name="T8" fmla="*/ 2832 w 3882"/>
              <a:gd name="T9" fmla="*/ 401 h 1935"/>
              <a:gd name="T10" fmla="*/ 2832 w 3882"/>
              <a:gd name="T11" fmla="*/ 401 h 1935"/>
              <a:gd name="T12" fmla="*/ 2617 w 3882"/>
              <a:gd name="T13" fmla="*/ 436 h 1935"/>
              <a:gd name="T14" fmla="*/ 2617 w 3882"/>
              <a:gd name="T15" fmla="*/ 436 h 1935"/>
              <a:gd name="T16" fmla="*/ 1987 w 3882"/>
              <a:gd name="T17" fmla="*/ 0 h 1935"/>
              <a:gd name="T18" fmla="*/ 1987 w 3882"/>
              <a:gd name="T19" fmla="*/ 0 h 1935"/>
              <a:gd name="T20" fmla="*/ 1359 w 3882"/>
              <a:gd name="T21" fmla="*/ 434 h 1935"/>
              <a:gd name="T22" fmla="*/ 1359 w 3882"/>
              <a:gd name="T23" fmla="*/ 434 h 1935"/>
              <a:gd name="T24" fmla="*/ 1148 w 3882"/>
              <a:gd name="T25" fmla="*/ 401 h 1935"/>
              <a:gd name="T26" fmla="*/ 1148 w 3882"/>
              <a:gd name="T27" fmla="*/ 401 h 1935"/>
              <a:gd name="T28" fmla="*/ 486 w 3882"/>
              <a:gd name="T29" fmla="*/ 1034 h 1935"/>
              <a:gd name="T30" fmla="*/ 486 w 3882"/>
              <a:gd name="T31" fmla="*/ 1034 h 1935"/>
              <a:gd name="T32" fmla="*/ 488 w 3882"/>
              <a:gd name="T33" fmla="*/ 1081 h 1935"/>
              <a:gd name="T34" fmla="*/ 460 w 3882"/>
              <a:gd name="T35" fmla="*/ 1081 h 1935"/>
              <a:gd name="T36" fmla="*/ 460 w 3882"/>
              <a:gd name="T37" fmla="*/ 1081 h 1935"/>
              <a:gd name="T38" fmla="*/ 0 w 3882"/>
              <a:gd name="T39" fmla="*/ 1507 h 1935"/>
              <a:gd name="T40" fmla="*/ 0 w 3882"/>
              <a:gd name="T41" fmla="*/ 1507 h 1935"/>
              <a:gd name="T42" fmla="*/ 0 w 3882"/>
              <a:gd name="T43" fmla="*/ 1507 h 1935"/>
              <a:gd name="T44" fmla="*/ 460 w 3882"/>
              <a:gd name="T45" fmla="*/ 1934 h 1935"/>
              <a:gd name="T46" fmla="*/ 3422 w 3882"/>
              <a:gd name="T47" fmla="*/ 1934 h 1935"/>
              <a:gd name="T48" fmla="*/ 3422 w 3882"/>
              <a:gd name="T49" fmla="*/ 1934 h 1935"/>
              <a:gd name="T50" fmla="*/ 3881 w 3882"/>
              <a:gd name="T51" fmla="*/ 1507 h 1935"/>
              <a:gd name="T52" fmla="*/ 3881 w 3882"/>
              <a:gd name="T53" fmla="*/ 1507 h 1935"/>
              <a:gd name="T54" fmla="*/ 3881 w 3882"/>
              <a:gd name="T55" fmla="*/ 1507 h 1935"/>
              <a:gd name="T56" fmla="*/ 3493 w 3882"/>
              <a:gd name="T57" fmla="*/ 1086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882" h="1935">
                <a:moveTo>
                  <a:pt x="3493" y="1086"/>
                </a:moveTo>
                <a:lnTo>
                  <a:pt x="3493" y="1086"/>
                </a:lnTo>
                <a:cubicBezTo>
                  <a:pt x="3494" y="1069"/>
                  <a:pt x="3495" y="1052"/>
                  <a:pt x="3495" y="1034"/>
                </a:cubicBezTo>
                <a:lnTo>
                  <a:pt x="3495" y="1034"/>
                </a:lnTo>
                <a:cubicBezTo>
                  <a:pt x="3495" y="684"/>
                  <a:pt x="3198" y="401"/>
                  <a:pt x="2832" y="401"/>
                </a:cubicBezTo>
                <a:lnTo>
                  <a:pt x="2832" y="401"/>
                </a:lnTo>
                <a:cubicBezTo>
                  <a:pt x="2757" y="401"/>
                  <a:pt x="2685" y="414"/>
                  <a:pt x="2617" y="436"/>
                </a:cubicBezTo>
                <a:lnTo>
                  <a:pt x="2617" y="436"/>
                </a:lnTo>
                <a:cubicBezTo>
                  <a:pt x="2530" y="182"/>
                  <a:pt x="2281" y="0"/>
                  <a:pt x="1987" y="0"/>
                </a:cubicBezTo>
                <a:lnTo>
                  <a:pt x="1987" y="0"/>
                </a:lnTo>
                <a:cubicBezTo>
                  <a:pt x="1694" y="0"/>
                  <a:pt x="1446" y="182"/>
                  <a:pt x="1359" y="434"/>
                </a:cubicBezTo>
                <a:lnTo>
                  <a:pt x="1359" y="434"/>
                </a:lnTo>
                <a:cubicBezTo>
                  <a:pt x="1293" y="412"/>
                  <a:pt x="1222" y="401"/>
                  <a:pt x="1148" y="401"/>
                </a:cubicBezTo>
                <a:lnTo>
                  <a:pt x="1148" y="401"/>
                </a:lnTo>
                <a:cubicBezTo>
                  <a:pt x="783" y="401"/>
                  <a:pt x="486" y="684"/>
                  <a:pt x="486" y="1034"/>
                </a:cubicBezTo>
                <a:lnTo>
                  <a:pt x="486" y="1034"/>
                </a:lnTo>
                <a:cubicBezTo>
                  <a:pt x="486" y="1050"/>
                  <a:pt x="487" y="1065"/>
                  <a:pt x="488" y="1081"/>
                </a:cubicBezTo>
                <a:lnTo>
                  <a:pt x="460" y="1081"/>
                </a:lnTo>
                <a:lnTo>
                  <a:pt x="460" y="1081"/>
                </a:lnTo>
                <a:cubicBezTo>
                  <a:pt x="207" y="1081"/>
                  <a:pt x="0" y="1273"/>
                  <a:pt x="0" y="1507"/>
                </a:cubicBezTo>
                <a:lnTo>
                  <a:pt x="0" y="1507"/>
                </a:lnTo>
                <a:lnTo>
                  <a:pt x="0" y="1507"/>
                </a:lnTo>
                <a:cubicBezTo>
                  <a:pt x="0" y="1742"/>
                  <a:pt x="207" y="1934"/>
                  <a:pt x="460" y="1934"/>
                </a:cubicBezTo>
                <a:lnTo>
                  <a:pt x="3422" y="1934"/>
                </a:lnTo>
                <a:lnTo>
                  <a:pt x="3422" y="1934"/>
                </a:lnTo>
                <a:cubicBezTo>
                  <a:pt x="3675" y="1934"/>
                  <a:pt x="3881" y="1742"/>
                  <a:pt x="3881" y="1507"/>
                </a:cubicBezTo>
                <a:lnTo>
                  <a:pt x="3881" y="1507"/>
                </a:lnTo>
                <a:lnTo>
                  <a:pt x="3881" y="1507"/>
                </a:lnTo>
                <a:cubicBezTo>
                  <a:pt x="3881" y="1295"/>
                  <a:pt x="3712" y="1118"/>
                  <a:pt x="3493" y="10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B02BF3E-8267-6840-8257-57BF9B6B5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345" y="8590361"/>
            <a:ext cx="1201251" cy="1157324"/>
          </a:xfrm>
          <a:custGeom>
            <a:avLst/>
            <a:gdLst>
              <a:gd name="connsiteX0" fmla="*/ 806643 w 1201251"/>
              <a:gd name="connsiteY0" fmla="*/ 1038976 h 1157324"/>
              <a:gd name="connsiteX1" fmla="*/ 806643 w 1201251"/>
              <a:gd name="connsiteY1" fmla="*/ 1086315 h 1157324"/>
              <a:gd name="connsiteX2" fmla="*/ 1167641 w 1201251"/>
              <a:gd name="connsiteY2" fmla="*/ 1086315 h 1157324"/>
              <a:gd name="connsiteX3" fmla="*/ 1167641 w 1201251"/>
              <a:gd name="connsiteY3" fmla="*/ 1038976 h 1157324"/>
              <a:gd name="connsiteX4" fmla="*/ 33610 w 1201251"/>
              <a:gd name="connsiteY4" fmla="*/ 1038976 h 1157324"/>
              <a:gd name="connsiteX5" fmla="*/ 33610 w 1201251"/>
              <a:gd name="connsiteY5" fmla="*/ 1086315 h 1157324"/>
              <a:gd name="connsiteX6" fmla="*/ 403322 w 1201251"/>
              <a:gd name="connsiteY6" fmla="*/ 1086315 h 1157324"/>
              <a:gd name="connsiteX7" fmla="*/ 403322 w 1201251"/>
              <a:gd name="connsiteY7" fmla="*/ 1038976 h 1157324"/>
              <a:gd name="connsiteX8" fmla="*/ 459339 w 1201251"/>
              <a:gd name="connsiteY8" fmla="*/ 994128 h 1157324"/>
              <a:gd name="connsiteX9" fmla="*/ 435687 w 1201251"/>
              <a:gd name="connsiteY9" fmla="*/ 1017797 h 1157324"/>
              <a:gd name="connsiteX10" fmla="*/ 435687 w 1201251"/>
              <a:gd name="connsiteY10" fmla="*/ 1019043 h 1157324"/>
              <a:gd name="connsiteX11" fmla="*/ 436932 w 1201251"/>
              <a:gd name="connsiteY11" fmla="*/ 1022781 h 1157324"/>
              <a:gd name="connsiteX12" fmla="*/ 436932 w 1201251"/>
              <a:gd name="connsiteY12" fmla="*/ 1102510 h 1157324"/>
              <a:gd name="connsiteX13" fmla="*/ 436932 w 1201251"/>
              <a:gd name="connsiteY13" fmla="*/ 1103756 h 1157324"/>
              <a:gd name="connsiteX14" fmla="*/ 459339 w 1201251"/>
              <a:gd name="connsiteY14" fmla="*/ 1123688 h 1157324"/>
              <a:gd name="connsiteX15" fmla="*/ 750626 w 1201251"/>
              <a:gd name="connsiteY15" fmla="*/ 1123688 h 1157324"/>
              <a:gd name="connsiteX16" fmla="*/ 774278 w 1201251"/>
              <a:gd name="connsiteY16" fmla="*/ 1100019 h 1157324"/>
              <a:gd name="connsiteX17" fmla="*/ 774278 w 1201251"/>
              <a:gd name="connsiteY17" fmla="*/ 1022781 h 1157324"/>
              <a:gd name="connsiteX18" fmla="*/ 774278 w 1201251"/>
              <a:gd name="connsiteY18" fmla="*/ 1017797 h 1157324"/>
              <a:gd name="connsiteX19" fmla="*/ 750626 w 1201251"/>
              <a:gd name="connsiteY19" fmla="*/ 994128 h 1157324"/>
              <a:gd name="connsiteX20" fmla="*/ 660999 w 1201251"/>
              <a:gd name="connsiteY20" fmla="*/ 994128 h 1157324"/>
              <a:gd name="connsiteX21" fmla="*/ 540252 w 1201251"/>
              <a:gd name="connsiteY21" fmla="*/ 994128 h 1157324"/>
              <a:gd name="connsiteX22" fmla="*/ 557679 w 1201251"/>
              <a:gd name="connsiteY22" fmla="*/ 827194 h 1157324"/>
              <a:gd name="connsiteX23" fmla="*/ 557679 w 1201251"/>
              <a:gd name="connsiteY23" fmla="*/ 960492 h 1157324"/>
              <a:gd name="connsiteX24" fmla="*/ 644817 w 1201251"/>
              <a:gd name="connsiteY24" fmla="*/ 960492 h 1157324"/>
              <a:gd name="connsiteX25" fmla="*/ 644817 w 1201251"/>
              <a:gd name="connsiteY25" fmla="*/ 827194 h 1157324"/>
              <a:gd name="connsiteX26" fmla="*/ 601248 w 1201251"/>
              <a:gd name="connsiteY26" fmla="*/ 828440 h 1157324"/>
              <a:gd name="connsiteX27" fmla="*/ 557679 w 1201251"/>
              <a:gd name="connsiteY27" fmla="*/ 827194 h 1157324"/>
              <a:gd name="connsiteX28" fmla="*/ 682374 w 1201251"/>
              <a:gd name="connsiteY28" fmla="*/ 680866 h 1157324"/>
              <a:gd name="connsiteX29" fmla="*/ 707084 w 1201251"/>
              <a:gd name="connsiteY29" fmla="*/ 707710 h 1157324"/>
              <a:gd name="connsiteX30" fmla="*/ 682374 w 1201251"/>
              <a:gd name="connsiteY30" fmla="*/ 734554 h 1157324"/>
              <a:gd name="connsiteX31" fmla="*/ 658899 w 1201251"/>
              <a:gd name="connsiteY31" fmla="*/ 707710 h 1157324"/>
              <a:gd name="connsiteX32" fmla="*/ 682374 w 1201251"/>
              <a:gd name="connsiteY32" fmla="*/ 680866 h 1157324"/>
              <a:gd name="connsiteX33" fmla="*/ 601249 w 1201251"/>
              <a:gd name="connsiteY33" fmla="*/ 680866 h 1157324"/>
              <a:gd name="connsiteX34" fmla="*/ 624722 w 1201251"/>
              <a:gd name="connsiteY34" fmla="*/ 707710 h 1157324"/>
              <a:gd name="connsiteX35" fmla="*/ 601249 w 1201251"/>
              <a:gd name="connsiteY35" fmla="*/ 734554 h 1157324"/>
              <a:gd name="connsiteX36" fmla="*/ 576541 w 1201251"/>
              <a:gd name="connsiteY36" fmla="*/ 707710 h 1157324"/>
              <a:gd name="connsiteX37" fmla="*/ 601249 w 1201251"/>
              <a:gd name="connsiteY37" fmla="*/ 680866 h 1157324"/>
              <a:gd name="connsiteX38" fmla="*/ 517648 w 1201251"/>
              <a:gd name="connsiteY38" fmla="*/ 680866 h 1157324"/>
              <a:gd name="connsiteX39" fmla="*/ 542358 w 1201251"/>
              <a:gd name="connsiteY39" fmla="*/ 707710 h 1157324"/>
              <a:gd name="connsiteX40" fmla="*/ 517648 w 1201251"/>
              <a:gd name="connsiteY40" fmla="*/ 734554 h 1157324"/>
              <a:gd name="connsiteX41" fmla="*/ 494174 w 1201251"/>
              <a:gd name="connsiteY41" fmla="*/ 707710 h 1157324"/>
              <a:gd name="connsiteX42" fmla="*/ 517648 w 1201251"/>
              <a:gd name="connsiteY42" fmla="*/ 680866 h 1157324"/>
              <a:gd name="connsiteX43" fmla="*/ 235271 w 1201251"/>
              <a:gd name="connsiteY43" fmla="*/ 546895 h 1157324"/>
              <a:gd name="connsiteX44" fmla="*/ 235271 w 1201251"/>
              <a:gd name="connsiteY44" fmla="*/ 707600 h 1157324"/>
              <a:gd name="connsiteX45" fmla="*/ 540252 w 1201251"/>
              <a:gd name="connsiteY45" fmla="*/ 794804 h 1157324"/>
              <a:gd name="connsiteX46" fmla="*/ 660999 w 1201251"/>
              <a:gd name="connsiteY46" fmla="*/ 794804 h 1157324"/>
              <a:gd name="connsiteX47" fmla="*/ 967225 w 1201251"/>
              <a:gd name="connsiteY47" fmla="*/ 707600 h 1157324"/>
              <a:gd name="connsiteX48" fmla="*/ 967225 w 1201251"/>
              <a:gd name="connsiteY48" fmla="*/ 554369 h 1157324"/>
              <a:gd name="connsiteX49" fmla="*/ 607472 w 1201251"/>
              <a:gd name="connsiteY49" fmla="*/ 611675 h 1157324"/>
              <a:gd name="connsiteX50" fmla="*/ 388228 w 1201251"/>
              <a:gd name="connsiteY50" fmla="*/ 595169 h 1157324"/>
              <a:gd name="connsiteX51" fmla="*/ 306442 w 1201251"/>
              <a:gd name="connsiteY51" fmla="*/ 576535 h 1157324"/>
              <a:gd name="connsiteX52" fmla="*/ 299204 w 1201251"/>
              <a:gd name="connsiteY52" fmla="*/ 574886 h 1157324"/>
              <a:gd name="connsiteX53" fmla="*/ 235271 w 1201251"/>
              <a:gd name="connsiteY53" fmla="*/ 546895 h 1157324"/>
              <a:gd name="connsiteX54" fmla="*/ 682374 w 1201251"/>
              <a:gd name="connsiteY54" fmla="*/ 472213 h 1157324"/>
              <a:gd name="connsiteX55" fmla="*/ 707084 w 1201251"/>
              <a:gd name="connsiteY55" fmla="*/ 499057 h 1157324"/>
              <a:gd name="connsiteX56" fmla="*/ 682374 w 1201251"/>
              <a:gd name="connsiteY56" fmla="*/ 525901 h 1157324"/>
              <a:gd name="connsiteX57" fmla="*/ 658899 w 1201251"/>
              <a:gd name="connsiteY57" fmla="*/ 499057 h 1157324"/>
              <a:gd name="connsiteX58" fmla="*/ 682374 w 1201251"/>
              <a:gd name="connsiteY58" fmla="*/ 472213 h 1157324"/>
              <a:gd name="connsiteX59" fmla="*/ 601249 w 1201251"/>
              <a:gd name="connsiteY59" fmla="*/ 472213 h 1157324"/>
              <a:gd name="connsiteX60" fmla="*/ 624722 w 1201251"/>
              <a:gd name="connsiteY60" fmla="*/ 499057 h 1157324"/>
              <a:gd name="connsiteX61" fmla="*/ 601249 w 1201251"/>
              <a:gd name="connsiteY61" fmla="*/ 525901 h 1157324"/>
              <a:gd name="connsiteX62" fmla="*/ 576541 w 1201251"/>
              <a:gd name="connsiteY62" fmla="*/ 499057 h 1157324"/>
              <a:gd name="connsiteX63" fmla="*/ 601249 w 1201251"/>
              <a:gd name="connsiteY63" fmla="*/ 472213 h 1157324"/>
              <a:gd name="connsiteX64" fmla="*/ 517648 w 1201251"/>
              <a:gd name="connsiteY64" fmla="*/ 472213 h 1157324"/>
              <a:gd name="connsiteX65" fmla="*/ 542358 w 1201251"/>
              <a:gd name="connsiteY65" fmla="*/ 499057 h 1157324"/>
              <a:gd name="connsiteX66" fmla="*/ 517648 w 1201251"/>
              <a:gd name="connsiteY66" fmla="*/ 525901 h 1157324"/>
              <a:gd name="connsiteX67" fmla="*/ 494174 w 1201251"/>
              <a:gd name="connsiteY67" fmla="*/ 499057 h 1157324"/>
              <a:gd name="connsiteX68" fmla="*/ 517648 w 1201251"/>
              <a:gd name="connsiteY68" fmla="*/ 472213 h 1157324"/>
              <a:gd name="connsiteX69" fmla="*/ 235271 w 1201251"/>
              <a:gd name="connsiteY69" fmla="*/ 341342 h 1157324"/>
              <a:gd name="connsiteX70" fmla="*/ 235271 w 1201251"/>
              <a:gd name="connsiteY70" fmla="*/ 499555 h 1157324"/>
              <a:gd name="connsiteX71" fmla="*/ 288706 w 1201251"/>
              <a:gd name="connsiteY71" fmla="*/ 536432 h 1157324"/>
              <a:gd name="connsiteX72" fmla="*/ 322572 w 1201251"/>
              <a:gd name="connsiteY72" fmla="*/ 546832 h 1157324"/>
              <a:gd name="connsiteX73" fmla="*/ 329877 w 1201251"/>
              <a:gd name="connsiteY73" fmla="*/ 549075 h 1157324"/>
              <a:gd name="connsiteX74" fmla="*/ 607472 w 1201251"/>
              <a:gd name="connsiteY74" fmla="*/ 578039 h 1157324"/>
              <a:gd name="connsiteX75" fmla="*/ 967225 w 1201251"/>
              <a:gd name="connsiteY75" fmla="*/ 505784 h 1157324"/>
              <a:gd name="connsiteX76" fmla="*/ 967225 w 1201251"/>
              <a:gd name="connsiteY76" fmla="*/ 348817 h 1157324"/>
              <a:gd name="connsiteX77" fmla="*/ 601248 w 1201251"/>
              <a:gd name="connsiteY77" fmla="*/ 413597 h 1157324"/>
              <a:gd name="connsiteX78" fmla="*/ 489623 w 1201251"/>
              <a:gd name="connsiteY78" fmla="*/ 408789 h 1157324"/>
              <a:gd name="connsiteX79" fmla="*/ 403843 w 1201251"/>
              <a:gd name="connsiteY79" fmla="*/ 397166 h 1157324"/>
              <a:gd name="connsiteX80" fmla="*/ 386050 w 1201251"/>
              <a:gd name="connsiteY80" fmla="*/ 394755 h 1157324"/>
              <a:gd name="connsiteX81" fmla="*/ 235271 w 1201251"/>
              <a:gd name="connsiteY81" fmla="*/ 341342 h 1157324"/>
              <a:gd name="connsiteX82" fmla="*/ 682374 w 1201251"/>
              <a:gd name="connsiteY82" fmla="*/ 258071 h 1157324"/>
              <a:gd name="connsiteX83" fmla="*/ 707084 w 1201251"/>
              <a:gd name="connsiteY83" fmla="*/ 285525 h 1157324"/>
              <a:gd name="connsiteX84" fmla="*/ 682374 w 1201251"/>
              <a:gd name="connsiteY84" fmla="*/ 311731 h 1157324"/>
              <a:gd name="connsiteX85" fmla="*/ 658899 w 1201251"/>
              <a:gd name="connsiteY85" fmla="*/ 285525 h 1157324"/>
              <a:gd name="connsiteX86" fmla="*/ 682374 w 1201251"/>
              <a:gd name="connsiteY86" fmla="*/ 258071 h 1157324"/>
              <a:gd name="connsiteX87" fmla="*/ 601249 w 1201251"/>
              <a:gd name="connsiteY87" fmla="*/ 258071 h 1157324"/>
              <a:gd name="connsiteX88" fmla="*/ 624722 w 1201251"/>
              <a:gd name="connsiteY88" fmla="*/ 285525 h 1157324"/>
              <a:gd name="connsiteX89" fmla="*/ 601249 w 1201251"/>
              <a:gd name="connsiteY89" fmla="*/ 311731 h 1157324"/>
              <a:gd name="connsiteX90" fmla="*/ 576541 w 1201251"/>
              <a:gd name="connsiteY90" fmla="*/ 285525 h 1157324"/>
              <a:gd name="connsiteX91" fmla="*/ 601249 w 1201251"/>
              <a:gd name="connsiteY91" fmla="*/ 258071 h 1157324"/>
              <a:gd name="connsiteX92" fmla="*/ 517648 w 1201251"/>
              <a:gd name="connsiteY92" fmla="*/ 258071 h 1157324"/>
              <a:gd name="connsiteX93" fmla="*/ 542358 w 1201251"/>
              <a:gd name="connsiteY93" fmla="*/ 285525 h 1157324"/>
              <a:gd name="connsiteX94" fmla="*/ 517648 w 1201251"/>
              <a:gd name="connsiteY94" fmla="*/ 311731 h 1157324"/>
              <a:gd name="connsiteX95" fmla="*/ 494174 w 1201251"/>
              <a:gd name="connsiteY95" fmla="*/ 285525 h 1157324"/>
              <a:gd name="connsiteX96" fmla="*/ 517648 w 1201251"/>
              <a:gd name="connsiteY96" fmla="*/ 258071 h 1157324"/>
              <a:gd name="connsiteX97" fmla="*/ 235271 w 1201251"/>
              <a:gd name="connsiteY97" fmla="*/ 122086 h 1157324"/>
              <a:gd name="connsiteX98" fmla="*/ 235271 w 1201251"/>
              <a:gd name="connsiteY98" fmla="*/ 287774 h 1157324"/>
              <a:gd name="connsiteX99" fmla="*/ 385889 w 1201251"/>
              <a:gd name="connsiteY99" fmla="*/ 360647 h 1157324"/>
              <a:gd name="connsiteX100" fmla="*/ 420612 w 1201251"/>
              <a:gd name="connsiteY100" fmla="*/ 366286 h 1157324"/>
              <a:gd name="connsiteX101" fmla="*/ 448485 w 1201251"/>
              <a:gd name="connsiteY101" fmla="*/ 370812 h 1157324"/>
              <a:gd name="connsiteX102" fmla="*/ 601248 w 1201251"/>
              <a:gd name="connsiteY102" fmla="*/ 379961 h 1157324"/>
              <a:gd name="connsiteX103" fmla="*/ 967225 w 1201251"/>
              <a:gd name="connsiteY103" fmla="*/ 295248 h 1157324"/>
              <a:gd name="connsiteX104" fmla="*/ 967225 w 1201251"/>
              <a:gd name="connsiteY104" fmla="*/ 122086 h 1157324"/>
              <a:gd name="connsiteX105" fmla="*/ 601248 w 1201251"/>
              <a:gd name="connsiteY105" fmla="*/ 168180 h 1157324"/>
              <a:gd name="connsiteX106" fmla="*/ 551416 w 1201251"/>
              <a:gd name="connsiteY106" fmla="*/ 167460 h 1157324"/>
              <a:gd name="connsiteX107" fmla="*/ 529018 w 1201251"/>
              <a:gd name="connsiteY107" fmla="*/ 166651 h 1157324"/>
              <a:gd name="connsiteX108" fmla="*/ 504050 w 1201251"/>
              <a:gd name="connsiteY108" fmla="*/ 165749 h 1157324"/>
              <a:gd name="connsiteX109" fmla="*/ 235271 w 1201251"/>
              <a:gd name="connsiteY109" fmla="*/ 122086 h 1157324"/>
              <a:gd name="connsiteX110" fmla="*/ 601248 w 1201251"/>
              <a:gd name="connsiteY110" fmla="*/ 33636 h 1157324"/>
              <a:gd name="connsiteX111" fmla="*/ 235271 w 1201251"/>
              <a:gd name="connsiteY111" fmla="*/ 84713 h 1157324"/>
              <a:gd name="connsiteX112" fmla="*/ 522875 w 1201251"/>
              <a:gd name="connsiteY112" fmla="*/ 134361 h 1157324"/>
              <a:gd name="connsiteX113" fmla="*/ 546320 w 1201251"/>
              <a:gd name="connsiteY113" fmla="*/ 134788 h 1157324"/>
              <a:gd name="connsiteX114" fmla="*/ 601248 w 1201251"/>
              <a:gd name="connsiteY114" fmla="*/ 135789 h 1157324"/>
              <a:gd name="connsiteX115" fmla="*/ 965980 w 1201251"/>
              <a:gd name="connsiteY115" fmla="*/ 84713 h 1157324"/>
              <a:gd name="connsiteX116" fmla="*/ 601248 w 1201251"/>
              <a:gd name="connsiteY116" fmla="*/ 33636 h 1157324"/>
              <a:gd name="connsiteX117" fmla="*/ 601248 w 1201251"/>
              <a:gd name="connsiteY117" fmla="*/ 0 h 1157324"/>
              <a:gd name="connsiteX118" fmla="*/ 999590 w 1201251"/>
              <a:gd name="connsiteY118" fmla="*/ 84713 h 1157324"/>
              <a:gd name="connsiteX119" fmla="*/ 999590 w 1201251"/>
              <a:gd name="connsiteY119" fmla="*/ 87204 h 1157324"/>
              <a:gd name="connsiteX120" fmla="*/ 999590 w 1201251"/>
              <a:gd name="connsiteY120" fmla="*/ 90942 h 1157324"/>
              <a:gd name="connsiteX121" fmla="*/ 999590 w 1201251"/>
              <a:gd name="connsiteY121" fmla="*/ 707600 h 1157324"/>
              <a:gd name="connsiteX122" fmla="*/ 678427 w 1201251"/>
              <a:gd name="connsiteY122" fmla="*/ 825948 h 1157324"/>
              <a:gd name="connsiteX123" fmla="*/ 678427 w 1201251"/>
              <a:gd name="connsiteY123" fmla="*/ 960492 h 1157324"/>
              <a:gd name="connsiteX124" fmla="*/ 750626 w 1201251"/>
              <a:gd name="connsiteY124" fmla="*/ 960492 h 1157324"/>
              <a:gd name="connsiteX125" fmla="*/ 806643 w 1201251"/>
              <a:gd name="connsiteY125" fmla="*/ 1006586 h 1157324"/>
              <a:gd name="connsiteX126" fmla="*/ 1185068 w 1201251"/>
              <a:gd name="connsiteY126" fmla="*/ 1006586 h 1157324"/>
              <a:gd name="connsiteX127" fmla="*/ 1201251 w 1201251"/>
              <a:gd name="connsiteY127" fmla="*/ 1022781 h 1157324"/>
              <a:gd name="connsiteX128" fmla="*/ 1201251 w 1201251"/>
              <a:gd name="connsiteY128" fmla="*/ 1102510 h 1157324"/>
              <a:gd name="connsiteX129" fmla="*/ 1185068 w 1201251"/>
              <a:gd name="connsiteY129" fmla="*/ 1118705 h 1157324"/>
              <a:gd name="connsiteX130" fmla="*/ 802909 w 1201251"/>
              <a:gd name="connsiteY130" fmla="*/ 1118705 h 1157324"/>
              <a:gd name="connsiteX131" fmla="*/ 750626 w 1201251"/>
              <a:gd name="connsiteY131" fmla="*/ 1157324 h 1157324"/>
              <a:gd name="connsiteX132" fmla="*/ 459339 w 1201251"/>
              <a:gd name="connsiteY132" fmla="*/ 1157324 h 1157324"/>
              <a:gd name="connsiteX133" fmla="*/ 407056 w 1201251"/>
              <a:gd name="connsiteY133" fmla="*/ 1118705 h 1157324"/>
              <a:gd name="connsiteX134" fmla="*/ 16183 w 1201251"/>
              <a:gd name="connsiteY134" fmla="*/ 1118705 h 1157324"/>
              <a:gd name="connsiteX135" fmla="*/ 0 w 1201251"/>
              <a:gd name="connsiteY135" fmla="*/ 1102510 h 1157324"/>
              <a:gd name="connsiteX136" fmla="*/ 0 w 1201251"/>
              <a:gd name="connsiteY136" fmla="*/ 1022781 h 1157324"/>
              <a:gd name="connsiteX137" fmla="*/ 16183 w 1201251"/>
              <a:gd name="connsiteY137" fmla="*/ 1006586 h 1157324"/>
              <a:gd name="connsiteX138" fmla="*/ 403322 w 1201251"/>
              <a:gd name="connsiteY138" fmla="*/ 1006586 h 1157324"/>
              <a:gd name="connsiteX139" fmla="*/ 459339 w 1201251"/>
              <a:gd name="connsiteY139" fmla="*/ 960492 h 1157324"/>
              <a:gd name="connsiteX140" fmla="*/ 522824 w 1201251"/>
              <a:gd name="connsiteY140" fmla="*/ 960492 h 1157324"/>
              <a:gd name="connsiteX141" fmla="*/ 522824 w 1201251"/>
              <a:gd name="connsiteY141" fmla="*/ 825948 h 1157324"/>
              <a:gd name="connsiteX142" fmla="*/ 202906 w 1201251"/>
              <a:gd name="connsiteY142" fmla="*/ 718812 h 1157324"/>
              <a:gd name="connsiteX143" fmla="*/ 201661 w 1201251"/>
              <a:gd name="connsiteY143" fmla="*/ 712583 h 1157324"/>
              <a:gd name="connsiteX144" fmla="*/ 201661 w 1201251"/>
              <a:gd name="connsiteY144" fmla="*/ 95925 h 1157324"/>
              <a:gd name="connsiteX145" fmla="*/ 201661 w 1201251"/>
              <a:gd name="connsiteY145" fmla="*/ 90942 h 1157324"/>
              <a:gd name="connsiteX146" fmla="*/ 201661 w 1201251"/>
              <a:gd name="connsiteY146" fmla="*/ 84713 h 1157324"/>
              <a:gd name="connsiteX147" fmla="*/ 601248 w 1201251"/>
              <a:gd name="connsiteY147" fmla="*/ 0 h 115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1201251" h="1157324">
                <a:moveTo>
                  <a:pt x="806643" y="1038976"/>
                </a:moveTo>
                <a:lnTo>
                  <a:pt x="806643" y="1086315"/>
                </a:lnTo>
                <a:lnTo>
                  <a:pt x="1167641" y="1086315"/>
                </a:lnTo>
                <a:lnTo>
                  <a:pt x="1167641" y="1038976"/>
                </a:lnTo>
                <a:close/>
                <a:moveTo>
                  <a:pt x="33610" y="1038976"/>
                </a:moveTo>
                <a:lnTo>
                  <a:pt x="33610" y="1086315"/>
                </a:lnTo>
                <a:lnTo>
                  <a:pt x="403322" y="1086315"/>
                </a:lnTo>
                <a:lnTo>
                  <a:pt x="403322" y="1038976"/>
                </a:lnTo>
                <a:close/>
                <a:moveTo>
                  <a:pt x="459339" y="994128"/>
                </a:moveTo>
                <a:cubicBezTo>
                  <a:pt x="446890" y="994128"/>
                  <a:pt x="435687" y="1005340"/>
                  <a:pt x="435687" y="1017797"/>
                </a:cubicBezTo>
                <a:lnTo>
                  <a:pt x="435687" y="1019043"/>
                </a:lnTo>
                <a:cubicBezTo>
                  <a:pt x="436932" y="1020289"/>
                  <a:pt x="436932" y="1021535"/>
                  <a:pt x="436932" y="1022781"/>
                </a:cubicBezTo>
                <a:lnTo>
                  <a:pt x="436932" y="1102510"/>
                </a:lnTo>
                <a:lnTo>
                  <a:pt x="436932" y="1103756"/>
                </a:lnTo>
                <a:cubicBezTo>
                  <a:pt x="438177" y="1114968"/>
                  <a:pt x="448135" y="1123688"/>
                  <a:pt x="459339" y="1123688"/>
                </a:cubicBezTo>
                <a:lnTo>
                  <a:pt x="750626" y="1123688"/>
                </a:lnTo>
                <a:cubicBezTo>
                  <a:pt x="763075" y="1123688"/>
                  <a:pt x="774278" y="1112476"/>
                  <a:pt x="774278" y="1100019"/>
                </a:cubicBezTo>
                <a:lnTo>
                  <a:pt x="774278" y="1022781"/>
                </a:lnTo>
                <a:lnTo>
                  <a:pt x="774278" y="1017797"/>
                </a:lnTo>
                <a:cubicBezTo>
                  <a:pt x="774278" y="1005340"/>
                  <a:pt x="763075" y="994128"/>
                  <a:pt x="750626" y="994128"/>
                </a:cubicBezTo>
                <a:lnTo>
                  <a:pt x="660999" y="994128"/>
                </a:lnTo>
                <a:lnTo>
                  <a:pt x="540252" y="994128"/>
                </a:lnTo>
                <a:close/>
                <a:moveTo>
                  <a:pt x="557679" y="827194"/>
                </a:moveTo>
                <a:lnTo>
                  <a:pt x="557679" y="960492"/>
                </a:lnTo>
                <a:lnTo>
                  <a:pt x="644817" y="960492"/>
                </a:lnTo>
                <a:lnTo>
                  <a:pt x="644817" y="827194"/>
                </a:lnTo>
                <a:cubicBezTo>
                  <a:pt x="629879" y="828440"/>
                  <a:pt x="616186" y="828440"/>
                  <a:pt x="601248" y="828440"/>
                </a:cubicBezTo>
                <a:cubicBezTo>
                  <a:pt x="586310" y="828440"/>
                  <a:pt x="571372" y="828440"/>
                  <a:pt x="557679" y="827194"/>
                </a:cubicBezTo>
                <a:close/>
                <a:moveTo>
                  <a:pt x="682374" y="680866"/>
                </a:moveTo>
                <a:cubicBezTo>
                  <a:pt x="695964" y="680866"/>
                  <a:pt x="707084" y="693068"/>
                  <a:pt x="707084" y="707710"/>
                </a:cubicBezTo>
                <a:cubicBezTo>
                  <a:pt x="707084" y="722352"/>
                  <a:pt x="695964" y="734554"/>
                  <a:pt x="682374" y="734554"/>
                </a:cubicBezTo>
                <a:cubicBezTo>
                  <a:pt x="668783" y="734554"/>
                  <a:pt x="658899" y="722352"/>
                  <a:pt x="658899" y="707710"/>
                </a:cubicBezTo>
                <a:cubicBezTo>
                  <a:pt x="658899" y="693068"/>
                  <a:pt x="668783" y="680866"/>
                  <a:pt x="682374" y="680866"/>
                </a:cubicBezTo>
                <a:close/>
                <a:moveTo>
                  <a:pt x="601249" y="680866"/>
                </a:moveTo>
                <a:cubicBezTo>
                  <a:pt x="614838" y="680866"/>
                  <a:pt x="624722" y="693068"/>
                  <a:pt x="624722" y="707710"/>
                </a:cubicBezTo>
                <a:cubicBezTo>
                  <a:pt x="624722" y="722352"/>
                  <a:pt x="614838" y="734554"/>
                  <a:pt x="601249" y="734554"/>
                </a:cubicBezTo>
                <a:cubicBezTo>
                  <a:pt x="587660" y="734554"/>
                  <a:pt x="576541" y="722352"/>
                  <a:pt x="576541" y="707710"/>
                </a:cubicBezTo>
                <a:cubicBezTo>
                  <a:pt x="576541" y="693068"/>
                  <a:pt x="587660" y="680866"/>
                  <a:pt x="601249" y="680866"/>
                </a:cubicBezTo>
                <a:close/>
                <a:moveTo>
                  <a:pt x="517648" y="680866"/>
                </a:moveTo>
                <a:cubicBezTo>
                  <a:pt x="531239" y="680866"/>
                  <a:pt x="542358" y="693068"/>
                  <a:pt x="542358" y="707710"/>
                </a:cubicBezTo>
                <a:cubicBezTo>
                  <a:pt x="542358" y="722352"/>
                  <a:pt x="531239" y="734554"/>
                  <a:pt x="517648" y="734554"/>
                </a:cubicBezTo>
                <a:cubicBezTo>
                  <a:pt x="505294" y="734554"/>
                  <a:pt x="494174" y="722352"/>
                  <a:pt x="494174" y="707710"/>
                </a:cubicBezTo>
                <a:cubicBezTo>
                  <a:pt x="494174" y="693068"/>
                  <a:pt x="505294" y="680866"/>
                  <a:pt x="517648" y="680866"/>
                </a:cubicBezTo>
                <a:close/>
                <a:moveTo>
                  <a:pt x="235271" y="546895"/>
                </a:moveTo>
                <a:lnTo>
                  <a:pt x="235271" y="707600"/>
                </a:lnTo>
                <a:cubicBezTo>
                  <a:pt x="235271" y="746219"/>
                  <a:pt x="349794" y="786083"/>
                  <a:pt x="540252" y="794804"/>
                </a:cubicBezTo>
                <a:lnTo>
                  <a:pt x="660999" y="794804"/>
                </a:lnTo>
                <a:cubicBezTo>
                  <a:pt x="851457" y="786083"/>
                  <a:pt x="967225" y="746219"/>
                  <a:pt x="967225" y="707600"/>
                </a:cubicBezTo>
                <a:lnTo>
                  <a:pt x="967225" y="554369"/>
                </a:lnTo>
                <a:cubicBezTo>
                  <a:pt x="900005" y="595480"/>
                  <a:pt x="744402" y="611675"/>
                  <a:pt x="607472" y="611675"/>
                </a:cubicBezTo>
                <a:cubicBezTo>
                  <a:pt x="530916" y="611675"/>
                  <a:pt x="454048" y="606069"/>
                  <a:pt x="388228" y="595169"/>
                </a:cubicBezTo>
                <a:lnTo>
                  <a:pt x="306442" y="576535"/>
                </a:lnTo>
                <a:lnTo>
                  <a:pt x="299204" y="574886"/>
                </a:lnTo>
                <a:cubicBezTo>
                  <a:pt x="273238" y="566827"/>
                  <a:pt x="251454" y="557484"/>
                  <a:pt x="235271" y="546895"/>
                </a:cubicBezTo>
                <a:close/>
                <a:moveTo>
                  <a:pt x="682374" y="472213"/>
                </a:moveTo>
                <a:cubicBezTo>
                  <a:pt x="695964" y="472213"/>
                  <a:pt x="707084" y="484415"/>
                  <a:pt x="707084" y="499057"/>
                </a:cubicBezTo>
                <a:cubicBezTo>
                  <a:pt x="707084" y="514919"/>
                  <a:pt x="695964" y="525901"/>
                  <a:pt x="682374" y="525901"/>
                </a:cubicBezTo>
                <a:cubicBezTo>
                  <a:pt x="668783" y="525901"/>
                  <a:pt x="658899" y="514919"/>
                  <a:pt x="658899" y="499057"/>
                </a:cubicBezTo>
                <a:cubicBezTo>
                  <a:pt x="658899" y="484415"/>
                  <a:pt x="668783" y="472213"/>
                  <a:pt x="682374" y="472213"/>
                </a:cubicBezTo>
                <a:close/>
                <a:moveTo>
                  <a:pt x="601249" y="472213"/>
                </a:moveTo>
                <a:cubicBezTo>
                  <a:pt x="614838" y="472213"/>
                  <a:pt x="624722" y="484415"/>
                  <a:pt x="624722" y="499057"/>
                </a:cubicBezTo>
                <a:cubicBezTo>
                  <a:pt x="624722" y="514919"/>
                  <a:pt x="614838" y="525901"/>
                  <a:pt x="601249" y="525901"/>
                </a:cubicBezTo>
                <a:cubicBezTo>
                  <a:pt x="587660" y="525901"/>
                  <a:pt x="576541" y="514919"/>
                  <a:pt x="576541" y="499057"/>
                </a:cubicBezTo>
                <a:cubicBezTo>
                  <a:pt x="576541" y="484415"/>
                  <a:pt x="587660" y="472213"/>
                  <a:pt x="601249" y="472213"/>
                </a:cubicBezTo>
                <a:close/>
                <a:moveTo>
                  <a:pt x="517648" y="472213"/>
                </a:moveTo>
                <a:cubicBezTo>
                  <a:pt x="531239" y="472213"/>
                  <a:pt x="542358" y="484415"/>
                  <a:pt x="542358" y="499057"/>
                </a:cubicBezTo>
                <a:cubicBezTo>
                  <a:pt x="542358" y="514919"/>
                  <a:pt x="531239" y="525901"/>
                  <a:pt x="517648" y="525901"/>
                </a:cubicBezTo>
                <a:cubicBezTo>
                  <a:pt x="505294" y="525901"/>
                  <a:pt x="494174" y="514919"/>
                  <a:pt x="494174" y="499057"/>
                </a:cubicBezTo>
                <a:cubicBezTo>
                  <a:pt x="494174" y="484415"/>
                  <a:pt x="505294" y="472213"/>
                  <a:pt x="517648" y="472213"/>
                </a:cubicBezTo>
                <a:close/>
                <a:moveTo>
                  <a:pt x="235271" y="341342"/>
                </a:moveTo>
                <a:lnTo>
                  <a:pt x="235271" y="499555"/>
                </a:lnTo>
                <a:cubicBezTo>
                  <a:pt x="235271" y="509833"/>
                  <a:pt x="253301" y="523439"/>
                  <a:pt x="288706" y="536432"/>
                </a:cubicBezTo>
                <a:lnTo>
                  <a:pt x="322572" y="546832"/>
                </a:lnTo>
                <a:lnTo>
                  <a:pt x="329877" y="549075"/>
                </a:lnTo>
                <a:cubicBezTo>
                  <a:pt x="392429" y="565270"/>
                  <a:pt x="485480" y="578039"/>
                  <a:pt x="607472" y="578039"/>
                </a:cubicBezTo>
                <a:cubicBezTo>
                  <a:pt x="841498" y="578039"/>
                  <a:pt x="967225" y="536929"/>
                  <a:pt x="967225" y="505784"/>
                </a:cubicBezTo>
                <a:lnTo>
                  <a:pt x="967225" y="348817"/>
                </a:lnTo>
                <a:cubicBezTo>
                  <a:pt x="900005" y="394910"/>
                  <a:pt x="741913" y="413597"/>
                  <a:pt x="601248" y="413597"/>
                </a:cubicBezTo>
                <a:cubicBezTo>
                  <a:pt x="563592" y="413597"/>
                  <a:pt x="525937" y="411962"/>
                  <a:pt x="489623" y="408789"/>
                </a:cubicBezTo>
                <a:lnTo>
                  <a:pt x="403843" y="397166"/>
                </a:lnTo>
                <a:lnTo>
                  <a:pt x="386050" y="394755"/>
                </a:lnTo>
                <a:cubicBezTo>
                  <a:pt x="321475" y="382453"/>
                  <a:pt x="267637" y="364389"/>
                  <a:pt x="235271" y="341342"/>
                </a:cubicBezTo>
                <a:close/>
                <a:moveTo>
                  <a:pt x="682374" y="258071"/>
                </a:moveTo>
                <a:cubicBezTo>
                  <a:pt x="695964" y="258071"/>
                  <a:pt x="707084" y="270550"/>
                  <a:pt x="707084" y="285525"/>
                </a:cubicBezTo>
                <a:cubicBezTo>
                  <a:pt x="707084" y="299252"/>
                  <a:pt x="695964" y="311731"/>
                  <a:pt x="682374" y="311731"/>
                </a:cubicBezTo>
                <a:cubicBezTo>
                  <a:pt x="668783" y="311731"/>
                  <a:pt x="658899" y="299252"/>
                  <a:pt x="658899" y="285525"/>
                </a:cubicBezTo>
                <a:cubicBezTo>
                  <a:pt x="658899" y="270550"/>
                  <a:pt x="668783" y="258071"/>
                  <a:pt x="682374" y="258071"/>
                </a:cubicBezTo>
                <a:close/>
                <a:moveTo>
                  <a:pt x="601249" y="258071"/>
                </a:moveTo>
                <a:cubicBezTo>
                  <a:pt x="614838" y="258071"/>
                  <a:pt x="624722" y="270550"/>
                  <a:pt x="624722" y="285525"/>
                </a:cubicBezTo>
                <a:cubicBezTo>
                  <a:pt x="624722" y="299252"/>
                  <a:pt x="614838" y="311731"/>
                  <a:pt x="601249" y="311731"/>
                </a:cubicBezTo>
                <a:cubicBezTo>
                  <a:pt x="587660" y="311731"/>
                  <a:pt x="576541" y="299252"/>
                  <a:pt x="576541" y="285525"/>
                </a:cubicBezTo>
                <a:cubicBezTo>
                  <a:pt x="576541" y="270550"/>
                  <a:pt x="587660" y="258071"/>
                  <a:pt x="601249" y="258071"/>
                </a:cubicBezTo>
                <a:close/>
                <a:moveTo>
                  <a:pt x="517648" y="258071"/>
                </a:moveTo>
                <a:cubicBezTo>
                  <a:pt x="531239" y="258071"/>
                  <a:pt x="542358" y="270550"/>
                  <a:pt x="542358" y="285525"/>
                </a:cubicBezTo>
                <a:cubicBezTo>
                  <a:pt x="542358" y="299252"/>
                  <a:pt x="531239" y="311731"/>
                  <a:pt x="517648" y="311731"/>
                </a:cubicBezTo>
                <a:cubicBezTo>
                  <a:pt x="505294" y="311731"/>
                  <a:pt x="494174" y="299252"/>
                  <a:pt x="494174" y="285525"/>
                </a:cubicBezTo>
                <a:cubicBezTo>
                  <a:pt x="494174" y="270550"/>
                  <a:pt x="505294" y="258071"/>
                  <a:pt x="517648" y="258071"/>
                </a:cubicBezTo>
                <a:close/>
                <a:moveTo>
                  <a:pt x="235271" y="122086"/>
                </a:moveTo>
                <a:lnTo>
                  <a:pt x="235271" y="287774"/>
                </a:lnTo>
                <a:cubicBezTo>
                  <a:pt x="235271" y="311132"/>
                  <a:pt x="289732" y="341303"/>
                  <a:pt x="385889" y="360647"/>
                </a:cubicBezTo>
                <a:lnTo>
                  <a:pt x="420612" y="366286"/>
                </a:lnTo>
                <a:lnTo>
                  <a:pt x="448485" y="370812"/>
                </a:lnTo>
                <a:cubicBezTo>
                  <a:pt x="493416" y="376535"/>
                  <a:pt x="544609" y="379961"/>
                  <a:pt x="601248" y="379961"/>
                </a:cubicBezTo>
                <a:cubicBezTo>
                  <a:pt x="839009" y="379961"/>
                  <a:pt x="967225" y="331376"/>
                  <a:pt x="967225" y="295248"/>
                </a:cubicBezTo>
                <a:lnTo>
                  <a:pt x="967225" y="122086"/>
                </a:lnTo>
                <a:cubicBezTo>
                  <a:pt x="873864" y="168180"/>
                  <a:pt x="613696" y="168180"/>
                  <a:pt x="601248" y="168180"/>
                </a:cubicBezTo>
                <a:cubicBezTo>
                  <a:pt x="597825" y="168180"/>
                  <a:pt x="579075" y="168180"/>
                  <a:pt x="551416" y="167460"/>
                </a:cubicBezTo>
                <a:lnTo>
                  <a:pt x="529018" y="166651"/>
                </a:lnTo>
                <a:lnTo>
                  <a:pt x="504050" y="165749"/>
                </a:lnTo>
                <a:cubicBezTo>
                  <a:pt x="416645" y="161698"/>
                  <a:pt x="293622" y="150895"/>
                  <a:pt x="235271" y="122086"/>
                </a:cubicBezTo>
                <a:close/>
                <a:moveTo>
                  <a:pt x="601248" y="33636"/>
                </a:moveTo>
                <a:cubicBezTo>
                  <a:pt x="380915" y="33636"/>
                  <a:pt x="250209" y="66026"/>
                  <a:pt x="235271" y="84713"/>
                </a:cubicBezTo>
                <a:cubicBezTo>
                  <a:pt x="248342" y="101063"/>
                  <a:pt x="350047" y="127906"/>
                  <a:pt x="522875" y="134361"/>
                </a:cubicBezTo>
                <a:lnTo>
                  <a:pt x="546320" y="134788"/>
                </a:lnTo>
                <a:lnTo>
                  <a:pt x="601248" y="135789"/>
                </a:lnTo>
                <a:cubicBezTo>
                  <a:pt x="821581" y="135789"/>
                  <a:pt x="951042" y="103399"/>
                  <a:pt x="965980" y="84713"/>
                </a:cubicBezTo>
                <a:cubicBezTo>
                  <a:pt x="951042" y="66026"/>
                  <a:pt x="821581" y="33636"/>
                  <a:pt x="601248" y="33636"/>
                </a:cubicBezTo>
                <a:close/>
                <a:moveTo>
                  <a:pt x="601248" y="0"/>
                </a:moveTo>
                <a:cubicBezTo>
                  <a:pt x="617431" y="0"/>
                  <a:pt x="999590" y="1246"/>
                  <a:pt x="999590" y="84713"/>
                </a:cubicBezTo>
                <a:cubicBezTo>
                  <a:pt x="999590" y="85958"/>
                  <a:pt x="999590" y="85958"/>
                  <a:pt x="999590" y="87204"/>
                </a:cubicBezTo>
                <a:cubicBezTo>
                  <a:pt x="999590" y="88450"/>
                  <a:pt x="999590" y="89696"/>
                  <a:pt x="999590" y="90942"/>
                </a:cubicBezTo>
                <a:lnTo>
                  <a:pt x="999590" y="707600"/>
                </a:lnTo>
                <a:cubicBezTo>
                  <a:pt x="999590" y="779855"/>
                  <a:pt x="848967" y="817228"/>
                  <a:pt x="678427" y="825948"/>
                </a:cubicBezTo>
                <a:lnTo>
                  <a:pt x="678427" y="960492"/>
                </a:lnTo>
                <a:lnTo>
                  <a:pt x="750626" y="960492"/>
                </a:lnTo>
                <a:cubicBezTo>
                  <a:pt x="778012" y="960492"/>
                  <a:pt x="800419" y="980424"/>
                  <a:pt x="806643" y="1006586"/>
                </a:cubicBezTo>
                <a:lnTo>
                  <a:pt x="1185068" y="1006586"/>
                </a:lnTo>
                <a:cubicBezTo>
                  <a:pt x="1193782" y="1006586"/>
                  <a:pt x="1201251" y="1014060"/>
                  <a:pt x="1201251" y="1022781"/>
                </a:cubicBezTo>
                <a:lnTo>
                  <a:pt x="1201251" y="1102510"/>
                </a:lnTo>
                <a:cubicBezTo>
                  <a:pt x="1201251" y="1111231"/>
                  <a:pt x="1193782" y="1118705"/>
                  <a:pt x="1185068" y="1118705"/>
                </a:cubicBezTo>
                <a:lnTo>
                  <a:pt x="802909" y="1118705"/>
                </a:lnTo>
                <a:cubicBezTo>
                  <a:pt x="795440" y="1141129"/>
                  <a:pt x="774278" y="1157324"/>
                  <a:pt x="750626" y="1157324"/>
                </a:cubicBezTo>
                <a:lnTo>
                  <a:pt x="459339" y="1157324"/>
                </a:lnTo>
                <a:cubicBezTo>
                  <a:pt x="435687" y="1157324"/>
                  <a:pt x="414525" y="1141129"/>
                  <a:pt x="407056" y="1118705"/>
                </a:cubicBezTo>
                <a:lnTo>
                  <a:pt x="16183" y="1118705"/>
                </a:lnTo>
                <a:cubicBezTo>
                  <a:pt x="7469" y="1118705"/>
                  <a:pt x="0" y="1111231"/>
                  <a:pt x="0" y="1102510"/>
                </a:cubicBezTo>
                <a:lnTo>
                  <a:pt x="0" y="1022781"/>
                </a:lnTo>
                <a:cubicBezTo>
                  <a:pt x="0" y="1014060"/>
                  <a:pt x="7469" y="1006586"/>
                  <a:pt x="16183" y="1006586"/>
                </a:cubicBezTo>
                <a:lnTo>
                  <a:pt x="403322" y="1006586"/>
                </a:lnTo>
                <a:cubicBezTo>
                  <a:pt x="409546" y="980424"/>
                  <a:pt x="431952" y="960492"/>
                  <a:pt x="459339" y="960492"/>
                </a:cubicBezTo>
                <a:lnTo>
                  <a:pt x="522824" y="960492"/>
                </a:lnTo>
                <a:lnTo>
                  <a:pt x="522824" y="825948"/>
                </a:lnTo>
                <a:cubicBezTo>
                  <a:pt x="363487" y="818474"/>
                  <a:pt x="217843" y="783592"/>
                  <a:pt x="202906" y="718812"/>
                </a:cubicBezTo>
                <a:cubicBezTo>
                  <a:pt x="201661" y="717566"/>
                  <a:pt x="201661" y="715074"/>
                  <a:pt x="201661" y="712583"/>
                </a:cubicBezTo>
                <a:lnTo>
                  <a:pt x="201661" y="95925"/>
                </a:lnTo>
                <a:cubicBezTo>
                  <a:pt x="201661" y="93433"/>
                  <a:pt x="201661" y="92187"/>
                  <a:pt x="201661" y="90942"/>
                </a:cubicBezTo>
                <a:cubicBezTo>
                  <a:pt x="201661" y="88450"/>
                  <a:pt x="201661" y="87204"/>
                  <a:pt x="201661" y="84713"/>
                </a:cubicBezTo>
                <a:cubicBezTo>
                  <a:pt x="201661" y="1246"/>
                  <a:pt x="585065" y="0"/>
                  <a:pt x="6012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08">
            <a:extLst>
              <a:ext uri="{FF2B5EF4-FFF2-40B4-BE49-F238E27FC236}">
                <a16:creationId xmlns:a16="http://schemas.microsoft.com/office/drawing/2014/main" id="{4A784664-D57A-7447-9E72-7C4B9AB74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834" y="3599185"/>
            <a:ext cx="2300662" cy="10103152"/>
          </a:xfrm>
          <a:custGeom>
            <a:avLst/>
            <a:gdLst>
              <a:gd name="T0" fmla="*/ 1791 w 1847"/>
              <a:gd name="T1" fmla="*/ 811 h 8113"/>
              <a:gd name="T2" fmla="*/ 983 w 1847"/>
              <a:gd name="T3" fmla="*/ 31 h 8113"/>
              <a:gd name="T4" fmla="*/ 983 w 1847"/>
              <a:gd name="T5" fmla="*/ 31 h 8113"/>
              <a:gd name="T6" fmla="*/ 864 w 1847"/>
              <a:gd name="T7" fmla="*/ 31 h 8113"/>
              <a:gd name="T8" fmla="*/ 56 w 1847"/>
              <a:gd name="T9" fmla="*/ 811 h 8113"/>
              <a:gd name="T10" fmla="*/ 56 w 1847"/>
              <a:gd name="T11" fmla="*/ 811 h 8113"/>
              <a:gd name="T12" fmla="*/ 114 w 1847"/>
              <a:gd name="T13" fmla="*/ 957 h 8113"/>
              <a:gd name="T14" fmla="*/ 466 w 1847"/>
              <a:gd name="T15" fmla="*/ 957 h 8113"/>
              <a:gd name="T16" fmla="*/ 466 w 1847"/>
              <a:gd name="T17" fmla="*/ 6166 h 8113"/>
              <a:gd name="T18" fmla="*/ 466 w 1847"/>
              <a:gd name="T19" fmla="*/ 6600 h 8113"/>
              <a:gd name="T20" fmla="*/ 466 w 1847"/>
              <a:gd name="T21" fmla="*/ 8112 h 8113"/>
              <a:gd name="T22" fmla="*/ 1381 w 1847"/>
              <a:gd name="T23" fmla="*/ 8112 h 8113"/>
              <a:gd name="T24" fmla="*/ 1381 w 1847"/>
              <a:gd name="T25" fmla="*/ 6600 h 8113"/>
              <a:gd name="T26" fmla="*/ 1381 w 1847"/>
              <a:gd name="T27" fmla="*/ 6166 h 8113"/>
              <a:gd name="T28" fmla="*/ 1381 w 1847"/>
              <a:gd name="T29" fmla="*/ 957 h 8113"/>
              <a:gd name="T30" fmla="*/ 1732 w 1847"/>
              <a:gd name="T31" fmla="*/ 957 h 8113"/>
              <a:gd name="T32" fmla="*/ 1732 w 1847"/>
              <a:gd name="T33" fmla="*/ 957 h 8113"/>
              <a:gd name="T34" fmla="*/ 1791 w 1847"/>
              <a:gd name="T35" fmla="*/ 811 h 8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7" h="8113">
                <a:moveTo>
                  <a:pt x="1791" y="811"/>
                </a:moveTo>
                <a:lnTo>
                  <a:pt x="983" y="31"/>
                </a:lnTo>
                <a:lnTo>
                  <a:pt x="983" y="31"/>
                </a:lnTo>
                <a:cubicBezTo>
                  <a:pt x="950" y="0"/>
                  <a:pt x="897" y="0"/>
                  <a:pt x="864" y="31"/>
                </a:cubicBezTo>
                <a:lnTo>
                  <a:pt x="56" y="811"/>
                </a:lnTo>
                <a:lnTo>
                  <a:pt x="56" y="811"/>
                </a:lnTo>
                <a:cubicBezTo>
                  <a:pt x="0" y="864"/>
                  <a:pt x="38" y="957"/>
                  <a:pt x="114" y="957"/>
                </a:cubicBezTo>
                <a:lnTo>
                  <a:pt x="466" y="957"/>
                </a:lnTo>
                <a:lnTo>
                  <a:pt x="466" y="6166"/>
                </a:lnTo>
                <a:lnTo>
                  <a:pt x="466" y="6600"/>
                </a:lnTo>
                <a:lnTo>
                  <a:pt x="466" y="8112"/>
                </a:lnTo>
                <a:lnTo>
                  <a:pt x="1381" y="8112"/>
                </a:lnTo>
                <a:lnTo>
                  <a:pt x="1381" y="6600"/>
                </a:lnTo>
                <a:lnTo>
                  <a:pt x="1381" y="6166"/>
                </a:lnTo>
                <a:lnTo>
                  <a:pt x="1381" y="957"/>
                </a:lnTo>
                <a:lnTo>
                  <a:pt x="1732" y="957"/>
                </a:lnTo>
                <a:lnTo>
                  <a:pt x="1732" y="957"/>
                </a:lnTo>
                <a:cubicBezTo>
                  <a:pt x="1809" y="957"/>
                  <a:pt x="1846" y="864"/>
                  <a:pt x="1791" y="811"/>
                </a:cubicBez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09">
            <a:extLst>
              <a:ext uri="{FF2B5EF4-FFF2-40B4-BE49-F238E27FC236}">
                <a16:creationId xmlns:a16="http://schemas.microsoft.com/office/drawing/2014/main" id="{49334FE1-B893-184C-B63B-5FCA77F0D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941" y="5306838"/>
            <a:ext cx="4831942" cy="2404989"/>
          </a:xfrm>
          <a:custGeom>
            <a:avLst/>
            <a:gdLst>
              <a:gd name="T0" fmla="*/ 3492 w 3882"/>
              <a:gd name="T1" fmla="*/ 1086 h 1933"/>
              <a:gd name="T2" fmla="*/ 3492 w 3882"/>
              <a:gd name="T3" fmla="*/ 1086 h 1933"/>
              <a:gd name="T4" fmla="*/ 3495 w 3882"/>
              <a:gd name="T5" fmla="*/ 1034 h 1933"/>
              <a:gd name="T6" fmla="*/ 3495 w 3882"/>
              <a:gd name="T7" fmla="*/ 1034 h 1933"/>
              <a:gd name="T8" fmla="*/ 2832 w 3882"/>
              <a:gd name="T9" fmla="*/ 401 h 1933"/>
              <a:gd name="T10" fmla="*/ 2832 w 3882"/>
              <a:gd name="T11" fmla="*/ 401 h 1933"/>
              <a:gd name="T12" fmla="*/ 2617 w 3882"/>
              <a:gd name="T13" fmla="*/ 436 h 1933"/>
              <a:gd name="T14" fmla="*/ 2617 w 3882"/>
              <a:gd name="T15" fmla="*/ 436 h 1933"/>
              <a:gd name="T16" fmla="*/ 1987 w 3882"/>
              <a:gd name="T17" fmla="*/ 0 h 1933"/>
              <a:gd name="T18" fmla="*/ 1987 w 3882"/>
              <a:gd name="T19" fmla="*/ 0 h 1933"/>
              <a:gd name="T20" fmla="*/ 1358 w 3882"/>
              <a:gd name="T21" fmla="*/ 434 h 1933"/>
              <a:gd name="T22" fmla="*/ 1358 w 3882"/>
              <a:gd name="T23" fmla="*/ 434 h 1933"/>
              <a:gd name="T24" fmla="*/ 1148 w 3882"/>
              <a:gd name="T25" fmla="*/ 401 h 1933"/>
              <a:gd name="T26" fmla="*/ 1148 w 3882"/>
              <a:gd name="T27" fmla="*/ 401 h 1933"/>
              <a:gd name="T28" fmla="*/ 486 w 3882"/>
              <a:gd name="T29" fmla="*/ 1034 h 1933"/>
              <a:gd name="T30" fmla="*/ 486 w 3882"/>
              <a:gd name="T31" fmla="*/ 1034 h 1933"/>
              <a:gd name="T32" fmla="*/ 488 w 3882"/>
              <a:gd name="T33" fmla="*/ 1081 h 1933"/>
              <a:gd name="T34" fmla="*/ 459 w 3882"/>
              <a:gd name="T35" fmla="*/ 1081 h 1933"/>
              <a:gd name="T36" fmla="*/ 459 w 3882"/>
              <a:gd name="T37" fmla="*/ 1081 h 1933"/>
              <a:gd name="T38" fmla="*/ 0 w 3882"/>
              <a:gd name="T39" fmla="*/ 1506 h 1933"/>
              <a:gd name="T40" fmla="*/ 0 w 3882"/>
              <a:gd name="T41" fmla="*/ 1506 h 1933"/>
              <a:gd name="T42" fmla="*/ 0 w 3882"/>
              <a:gd name="T43" fmla="*/ 1506 h 1933"/>
              <a:gd name="T44" fmla="*/ 459 w 3882"/>
              <a:gd name="T45" fmla="*/ 1932 h 1933"/>
              <a:gd name="T46" fmla="*/ 3422 w 3882"/>
              <a:gd name="T47" fmla="*/ 1932 h 1933"/>
              <a:gd name="T48" fmla="*/ 3422 w 3882"/>
              <a:gd name="T49" fmla="*/ 1932 h 1933"/>
              <a:gd name="T50" fmla="*/ 3881 w 3882"/>
              <a:gd name="T51" fmla="*/ 1506 h 1933"/>
              <a:gd name="T52" fmla="*/ 3881 w 3882"/>
              <a:gd name="T53" fmla="*/ 1506 h 1933"/>
              <a:gd name="T54" fmla="*/ 3881 w 3882"/>
              <a:gd name="T55" fmla="*/ 1506 h 1933"/>
              <a:gd name="T56" fmla="*/ 3492 w 3882"/>
              <a:gd name="T57" fmla="*/ 1086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882" h="1933">
                <a:moveTo>
                  <a:pt x="3492" y="1086"/>
                </a:moveTo>
                <a:lnTo>
                  <a:pt x="3492" y="1086"/>
                </a:lnTo>
                <a:cubicBezTo>
                  <a:pt x="3494" y="1069"/>
                  <a:pt x="3495" y="1052"/>
                  <a:pt x="3495" y="1034"/>
                </a:cubicBezTo>
                <a:lnTo>
                  <a:pt x="3495" y="1034"/>
                </a:lnTo>
                <a:cubicBezTo>
                  <a:pt x="3495" y="684"/>
                  <a:pt x="3198" y="401"/>
                  <a:pt x="2832" y="401"/>
                </a:cubicBezTo>
                <a:lnTo>
                  <a:pt x="2832" y="401"/>
                </a:lnTo>
                <a:cubicBezTo>
                  <a:pt x="2757" y="401"/>
                  <a:pt x="2684" y="413"/>
                  <a:pt x="2617" y="436"/>
                </a:cubicBezTo>
                <a:lnTo>
                  <a:pt x="2617" y="436"/>
                </a:lnTo>
                <a:cubicBezTo>
                  <a:pt x="2530" y="182"/>
                  <a:pt x="2281" y="0"/>
                  <a:pt x="1987" y="0"/>
                </a:cubicBezTo>
                <a:lnTo>
                  <a:pt x="1987" y="0"/>
                </a:lnTo>
                <a:cubicBezTo>
                  <a:pt x="1694" y="0"/>
                  <a:pt x="1446" y="181"/>
                  <a:pt x="1358" y="434"/>
                </a:cubicBezTo>
                <a:lnTo>
                  <a:pt x="1358" y="434"/>
                </a:lnTo>
                <a:cubicBezTo>
                  <a:pt x="1292" y="412"/>
                  <a:pt x="1222" y="401"/>
                  <a:pt x="1148" y="401"/>
                </a:cubicBezTo>
                <a:lnTo>
                  <a:pt x="1148" y="401"/>
                </a:lnTo>
                <a:cubicBezTo>
                  <a:pt x="782" y="401"/>
                  <a:pt x="486" y="684"/>
                  <a:pt x="486" y="1034"/>
                </a:cubicBezTo>
                <a:lnTo>
                  <a:pt x="486" y="1034"/>
                </a:lnTo>
                <a:cubicBezTo>
                  <a:pt x="486" y="1050"/>
                  <a:pt x="487" y="1065"/>
                  <a:pt x="488" y="1081"/>
                </a:cubicBezTo>
                <a:lnTo>
                  <a:pt x="459" y="1081"/>
                </a:lnTo>
                <a:lnTo>
                  <a:pt x="459" y="1081"/>
                </a:lnTo>
                <a:cubicBezTo>
                  <a:pt x="207" y="1081"/>
                  <a:pt x="0" y="1272"/>
                  <a:pt x="0" y="1506"/>
                </a:cubicBezTo>
                <a:lnTo>
                  <a:pt x="0" y="1506"/>
                </a:lnTo>
                <a:lnTo>
                  <a:pt x="0" y="1506"/>
                </a:lnTo>
                <a:cubicBezTo>
                  <a:pt x="0" y="1741"/>
                  <a:pt x="207" y="1932"/>
                  <a:pt x="459" y="1932"/>
                </a:cubicBezTo>
                <a:lnTo>
                  <a:pt x="3422" y="1932"/>
                </a:lnTo>
                <a:lnTo>
                  <a:pt x="3422" y="1932"/>
                </a:lnTo>
                <a:cubicBezTo>
                  <a:pt x="3674" y="1932"/>
                  <a:pt x="3881" y="1741"/>
                  <a:pt x="3881" y="1506"/>
                </a:cubicBezTo>
                <a:lnTo>
                  <a:pt x="3881" y="1506"/>
                </a:lnTo>
                <a:lnTo>
                  <a:pt x="3881" y="1506"/>
                </a:lnTo>
                <a:cubicBezTo>
                  <a:pt x="3881" y="1294"/>
                  <a:pt x="3711" y="1118"/>
                  <a:pt x="3492" y="10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6A785CB-E2BB-2243-9703-EECEC250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920" y="6207335"/>
            <a:ext cx="1201247" cy="1067794"/>
          </a:xfrm>
          <a:custGeom>
            <a:avLst/>
            <a:gdLst>
              <a:gd name="connsiteX0" fmla="*/ 319032 w 517052"/>
              <a:gd name="connsiteY0" fmla="*/ 408270 h 459610"/>
              <a:gd name="connsiteX1" fmla="*/ 319032 w 517052"/>
              <a:gd name="connsiteY1" fmla="*/ 422939 h 459610"/>
              <a:gd name="connsiteX2" fmla="*/ 410708 w 517052"/>
              <a:gd name="connsiteY2" fmla="*/ 445349 h 459610"/>
              <a:gd name="connsiteX3" fmla="*/ 502791 w 517052"/>
              <a:gd name="connsiteY3" fmla="*/ 422939 h 459610"/>
              <a:gd name="connsiteX4" fmla="*/ 502791 w 517052"/>
              <a:gd name="connsiteY4" fmla="*/ 408270 h 459610"/>
              <a:gd name="connsiteX5" fmla="*/ 410708 w 517052"/>
              <a:gd name="connsiteY5" fmla="*/ 425383 h 459610"/>
              <a:gd name="connsiteX6" fmla="*/ 319032 w 517052"/>
              <a:gd name="connsiteY6" fmla="*/ 408270 h 459610"/>
              <a:gd name="connsiteX7" fmla="*/ 319032 w 517052"/>
              <a:gd name="connsiteY7" fmla="*/ 370377 h 459610"/>
              <a:gd name="connsiteX8" fmla="*/ 319032 w 517052"/>
              <a:gd name="connsiteY8" fmla="*/ 388712 h 459610"/>
              <a:gd name="connsiteX9" fmla="*/ 410708 w 517052"/>
              <a:gd name="connsiteY9" fmla="*/ 411122 h 459610"/>
              <a:gd name="connsiteX10" fmla="*/ 502791 w 517052"/>
              <a:gd name="connsiteY10" fmla="*/ 388712 h 459610"/>
              <a:gd name="connsiteX11" fmla="*/ 502791 w 517052"/>
              <a:gd name="connsiteY11" fmla="*/ 370377 h 459610"/>
              <a:gd name="connsiteX12" fmla="*/ 410708 w 517052"/>
              <a:gd name="connsiteY12" fmla="*/ 387083 h 459610"/>
              <a:gd name="connsiteX13" fmla="*/ 319032 w 517052"/>
              <a:gd name="connsiteY13" fmla="*/ 370377 h 459610"/>
              <a:gd name="connsiteX14" fmla="*/ 319032 w 517052"/>
              <a:gd name="connsiteY14" fmla="*/ 331669 h 459610"/>
              <a:gd name="connsiteX15" fmla="*/ 319032 w 517052"/>
              <a:gd name="connsiteY15" fmla="*/ 350819 h 459610"/>
              <a:gd name="connsiteX16" fmla="*/ 410708 w 517052"/>
              <a:gd name="connsiteY16" fmla="*/ 372822 h 459610"/>
              <a:gd name="connsiteX17" fmla="*/ 502791 w 517052"/>
              <a:gd name="connsiteY17" fmla="*/ 350819 h 459610"/>
              <a:gd name="connsiteX18" fmla="*/ 502791 w 517052"/>
              <a:gd name="connsiteY18" fmla="*/ 331669 h 459610"/>
              <a:gd name="connsiteX19" fmla="*/ 410708 w 517052"/>
              <a:gd name="connsiteY19" fmla="*/ 348374 h 459610"/>
              <a:gd name="connsiteX20" fmla="*/ 319032 w 517052"/>
              <a:gd name="connsiteY20" fmla="*/ 331669 h 459610"/>
              <a:gd name="connsiteX21" fmla="*/ 319032 w 517052"/>
              <a:gd name="connsiteY21" fmla="*/ 292145 h 459610"/>
              <a:gd name="connsiteX22" fmla="*/ 319032 w 517052"/>
              <a:gd name="connsiteY22" fmla="*/ 312111 h 459610"/>
              <a:gd name="connsiteX23" fmla="*/ 410708 w 517052"/>
              <a:gd name="connsiteY23" fmla="*/ 334521 h 459610"/>
              <a:gd name="connsiteX24" fmla="*/ 502791 w 517052"/>
              <a:gd name="connsiteY24" fmla="*/ 312111 h 459610"/>
              <a:gd name="connsiteX25" fmla="*/ 502791 w 517052"/>
              <a:gd name="connsiteY25" fmla="*/ 292145 h 459610"/>
              <a:gd name="connsiteX26" fmla="*/ 410708 w 517052"/>
              <a:gd name="connsiteY26" fmla="*/ 313333 h 459610"/>
              <a:gd name="connsiteX27" fmla="*/ 319032 w 517052"/>
              <a:gd name="connsiteY27" fmla="*/ 292145 h 459610"/>
              <a:gd name="connsiteX28" fmla="*/ 198835 w 517052"/>
              <a:gd name="connsiteY28" fmla="*/ 264031 h 459610"/>
              <a:gd name="connsiteX29" fmla="*/ 186611 w 517052"/>
              <a:gd name="connsiteY29" fmla="*/ 276255 h 459610"/>
              <a:gd name="connsiteX30" fmla="*/ 198835 w 517052"/>
              <a:gd name="connsiteY30" fmla="*/ 288071 h 459610"/>
              <a:gd name="connsiteX31" fmla="*/ 211058 w 517052"/>
              <a:gd name="connsiteY31" fmla="*/ 276255 h 459610"/>
              <a:gd name="connsiteX32" fmla="*/ 198835 w 517052"/>
              <a:gd name="connsiteY32" fmla="*/ 264031 h 459610"/>
              <a:gd name="connsiteX33" fmla="*/ 410148 w 517052"/>
              <a:gd name="connsiteY33" fmla="*/ 251572 h 459610"/>
              <a:gd name="connsiteX34" fmla="*/ 461355 w 517052"/>
              <a:gd name="connsiteY34" fmla="*/ 266648 h 459610"/>
              <a:gd name="connsiteX35" fmla="*/ 410148 w 517052"/>
              <a:gd name="connsiteY35" fmla="*/ 281723 h 459610"/>
              <a:gd name="connsiteX36" fmla="*/ 359347 w 517052"/>
              <a:gd name="connsiteY36" fmla="*/ 266648 h 459610"/>
              <a:gd name="connsiteX37" fmla="*/ 410148 w 517052"/>
              <a:gd name="connsiteY37" fmla="*/ 251572 h 459610"/>
              <a:gd name="connsiteX38" fmla="*/ 410708 w 517052"/>
              <a:gd name="connsiteY38" fmla="*/ 239991 h 459610"/>
              <a:gd name="connsiteX39" fmla="*/ 319032 w 517052"/>
              <a:gd name="connsiteY39" fmla="*/ 269328 h 459610"/>
              <a:gd name="connsiteX40" fmla="*/ 410708 w 517052"/>
              <a:gd name="connsiteY40" fmla="*/ 299072 h 459610"/>
              <a:gd name="connsiteX41" fmla="*/ 502791 w 517052"/>
              <a:gd name="connsiteY41" fmla="*/ 269328 h 459610"/>
              <a:gd name="connsiteX42" fmla="*/ 410708 w 517052"/>
              <a:gd name="connsiteY42" fmla="*/ 239991 h 459610"/>
              <a:gd name="connsiteX43" fmla="*/ 84118 w 517052"/>
              <a:gd name="connsiteY43" fmla="*/ 230009 h 459610"/>
              <a:gd name="connsiteX44" fmla="*/ 129292 w 517052"/>
              <a:gd name="connsiteY44" fmla="*/ 230009 h 459610"/>
              <a:gd name="connsiteX45" fmla="*/ 136149 w 517052"/>
              <a:gd name="connsiteY45" fmla="*/ 237197 h 459610"/>
              <a:gd name="connsiteX46" fmla="*/ 129292 w 517052"/>
              <a:gd name="connsiteY46" fmla="*/ 243985 h 459610"/>
              <a:gd name="connsiteX47" fmla="*/ 84118 w 517052"/>
              <a:gd name="connsiteY47" fmla="*/ 243985 h 459610"/>
              <a:gd name="connsiteX48" fmla="*/ 77261 w 517052"/>
              <a:gd name="connsiteY48" fmla="*/ 237197 h 459610"/>
              <a:gd name="connsiteX49" fmla="*/ 84118 w 517052"/>
              <a:gd name="connsiteY49" fmla="*/ 230009 h 459610"/>
              <a:gd name="connsiteX50" fmla="*/ 84118 w 517052"/>
              <a:gd name="connsiteY50" fmla="*/ 199462 h 459610"/>
              <a:gd name="connsiteX51" fmla="*/ 129292 w 517052"/>
              <a:gd name="connsiteY51" fmla="*/ 199462 h 459610"/>
              <a:gd name="connsiteX52" fmla="*/ 136149 w 517052"/>
              <a:gd name="connsiteY52" fmla="*/ 206250 h 459610"/>
              <a:gd name="connsiteX53" fmla="*/ 129292 w 517052"/>
              <a:gd name="connsiteY53" fmla="*/ 213438 h 459610"/>
              <a:gd name="connsiteX54" fmla="*/ 84118 w 517052"/>
              <a:gd name="connsiteY54" fmla="*/ 213438 h 459610"/>
              <a:gd name="connsiteX55" fmla="*/ 77261 w 517052"/>
              <a:gd name="connsiteY55" fmla="*/ 206250 h 459610"/>
              <a:gd name="connsiteX56" fmla="*/ 84118 w 517052"/>
              <a:gd name="connsiteY56" fmla="*/ 199462 h 459610"/>
              <a:gd name="connsiteX57" fmla="*/ 281547 w 517052"/>
              <a:gd name="connsiteY57" fmla="*/ 196801 h 459610"/>
              <a:gd name="connsiteX58" fmla="*/ 269323 w 517052"/>
              <a:gd name="connsiteY58" fmla="*/ 209025 h 459610"/>
              <a:gd name="connsiteX59" fmla="*/ 281547 w 517052"/>
              <a:gd name="connsiteY59" fmla="*/ 221248 h 459610"/>
              <a:gd name="connsiteX60" fmla="*/ 293770 w 517052"/>
              <a:gd name="connsiteY60" fmla="*/ 209025 h 459610"/>
              <a:gd name="connsiteX61" fmla="*/ 281547 w 517052"/>
              <a:gd name="connsiteY61" fmla="*/ 196801 h 459610"/>
              <a:gd name="connsiteX62" fmla="*/ 84118 w 517052"/>
              <a:gd name="connsiteY62" fmla="*/ 168913 h 459610"/>
              <a:gd name="connsiteX63" fmla="*/ 129292 w 517052"/>
              <a:gd name="connsiteY63" fmla="*/ 168913 h 459610"/>
              <a:gd name="connsiteX64" fmla="*/ 136149 w 517052"/>
              <a:gd name="connsiteY64" fmla="*/ 175701 h 459610"/>
              <a:gd name="connsiteX65" fmla="*/ 129292 w 517052"/>
              <a:gd name="connsiteY65" fmla="*/ 182889 h 459610"/>
              <a:gd name="connsiteX66" fmla="*/ 84118 w 517052"/>
              <a:gd name="connsiteY66" fmla="*/ 182889 h 459610"/>
              <a:gd name="connsiteX67" fmla="*/ 77261 w 517052"/>
              <a:gd name="connsiteY67" fmla="*/ 175701 h 459610"/>
              <a:gd name="connsiteX68" fmla="*/ 84118 w 517052"/>
              <a:gd name="connsiteY68" fmla="*/ 168913 h 459610"/>
              <a:gd name="connsiteX69" fmla="*/ 173980 w 517052"/>
              <a:gd name="connsiteY69" fmla="*/ 158500 h 459610"/>
              <a:gd name="connsiteX70" fmla="*/ 162164 w 517052"/>
              <a:gd name="connsiteY70" fmla="*/ 170316 h 459610"/>
              <a:gd name="connsiteX71" fmla="*/ 173980 w 517052"/>
              <a:gd name="connsiteY71" fmla="*/ 182540 h 459610"/>
              <a:gd name="connsiteX72" fmla="*/ 186204 w 517052"/>
              <a:gd name="connsiteY72" fmla="*/ 170316 h 459610"/>
              <a:gd name="connsiteX73" fmla="*/ 173980 w 517052"/>
              <a:gd name="connsiteY73" fmla="*/ 158500 h 459610"/>
              <a:gd name="connsiteX74" fmla="*/ 82480 w 517052"/>
              <a:gd name="connsiteY74" fmla="*/ 138366 h 459610"/>
              <a:gd name="connsiteX75" fmla="*/ 129122 w 517052"/>
              <a:gd name="connsiteY75" fmla="*/ 138366 h 459610"/>
              <a:gd name="connsiteX76" fmla="*/ 136139 w 517052"/>
              <a:gd name="connsiteY76" fmla="*/ 145554 h 459610"/>
              <a:gd name="connsiteX77" fmla="*/ 129122 w 517052"/>
              <a:gd name="connsiteY77" fmla="*/ 152342 h 459610"/>
              <a:gd name="connsiteX78" fmla="*/ 82480 w 517052"/>
              <a:gd name="connsiteY78" fmla="*/ 152342 h 459610"/>
              <a:gd name="connsiteX79" fmla="*/ 75463 w 517052"/>
              <a:gd name="connsiteY79" fmla="*/ 145554 h 459610"/>
              <a:gd name="connsiteX80" fmla="*/ 82480 w 517052"/>
              <a:gd name="connsiteY80" fmla="*/ 138366 h 459610"/>
              <a:gd name="connsiteX81" fmla="*/ 342664 w 517052"/>
              <a:gd name="connsiteY81" fmla="*/ 134053 h 459610"/>
              <a:gd name="connsiteX82" fmla="*/ 330440 w 517052"/>
              <a:gd name="connsiteY82" fmla="*/ 146276 h 459610"/>
              <a:gd name="connsiteX83" fmla="*/ 342664 w 517052"/>
              <a:gd name="connsiteY83" fmla="*/ 158500 h 459610"/>
              <a:gd name="connsiteX84" fmla="*/ 354887 w 517052"/>
              <a:gd name="connsiteY84" fmla="*/ 146276 h 459610"/>
              <a:gd name="connsiteX85" fmla="*/ 342664 w 517052"/>
              <a:gd name="connsiteY85" fmla="*/ 134053 h 459610"/>
              <a:gd name="connsiteX86" fmla="*/ 60710 w 517052"/>
              <a:gd name="connsiteY86" fmla="*/ 107568 h 459610"/>
              <a:gd name="connsiteX87" fmla="*/ 60710 w 517052"/>
              <a:gd name="connsiteY87" fmla="*/ 316185 h 459610"/>
              <a:gd name="connsiteX88" fmla="*/ 66007 w 517052"/>
              <a:gd name="connsiteY88" fmla="*/ 321482 h 459610"/>
              <a:gd name="connsiteX89" fmla="*/ 304771 w 517052"/>
              <a:gd name="connsiteY89" fmla="*/ 321482 h 459610"/>
              <a:gd name="connsiteX90" fmla="*/ 304771 w 517052"/>
              <a:gd name="connsiteY90" fmla="*/ 270958 h 459610"/>
              <a:gd name="connsiteX91" fmla="*/ 304771 w 517052"/>
              <a:gd name="connsiteY91" fmla="*/ 270143 h 459610"/>
              <a:gd name="connsiteX92" fmla="*/ 304771 w 517052"/>
              <a:gd name="connsiteY92" fmla="*/ 269328 h 459610"/>
              <a:gd name="connsiteX93" fmla="*/ 410708 w 517052"/>
              <a:gd name="connsiteY93" fmla="*/ 225730 h 459610"/>
              <a:gd name="connsiteX94" fmla="*/ 411523 w 517052"/>
              <a:gd name="connsiteY94" fmla="*/ 225730 h 459610"/>
              <a:gd name="connsiteX95" fmla="*/ 411523 w 517052"/>
              <a:gd name="connsiteY95" fmla="*/ 214321 h 459610"/>
              <a:gd name="connsiteX96" fmla="*/ 327174 w 517052"/>
              <a:gd name="connsiteY96" fmla="*/ 214321 h 459610"/>
              <a:gd name="connsiteX97" fmla="*/ 307216 w 517052"/>
              <a:gd name="connsiteY97" fmla="*/ 214321 h 459610"/>
              <a:gd name="connsiteX98" fmla="*/ 281547 w 517052"/>
              <a:gd name="connsiteY98" fmla="*/ 235509 h 459610"/>
              <a:gd name="connsiteX99" fmla="*/ 259952 w 517052"/>
              <a:gd name="connsiteY99" fmla="*/ 224100 h 459610"/>
              <a:gd name="connsiteX100" fmla="*/ 224911 w 517052"/>
              <a:gd name="connsiteY100" fmla="*/ 270143 h 459610"/>
              <a:gd name="connsiteX101" fmla="*/ 224504 w 517052"/>
              <a:gd name="connsiteY101" fmla="*/ 270143 h 459610"/>
              <a:gd name="connsiteX102" fmla="*/ 224911 w 517052"/>
              <a:gd name="connsiteY102" fmla="*/ 276255 h 459610"/>
              <a:gd name="connsiteX103" fmla="*/ 198835 w 517052"/>
              <a:gd name="connsiteY103" fmla="*/ 302332 h 459610"/>
              <a:gd name="connsiteX104" fmla="*/ 172351 w 517052"/>
              <a:gd name="connsiteY104" fmla="*/ 276255 h 459610"/>
              <a:gd name="connsiteX105" fmla="*/ 198835 w 517052"/>
              <a:gd name="connsiteY105" fmla="*/ 249770 h 459610"/>
              <a:gd name="connsiteX106" fmla="*/ 216762 w 517052"/>
              <a:gd name="connsiteY106" fmla="*/ 257104 h 459610"/>
              <a:gd name="connsiteX107" fmla="*/ 250173 w 517052"/>
              <a:gd name="connsiteY107" fmla="*/ 213507 h 459610"/>
              <a:gd name="connsiteX108" fmla="*/ 193945 w 517052"/>
              <a:gd name="connsiteY108" fmla="*/ 188244 h 459610"/>
              <a:gd name="connsiteX109" fmla="*/ 173980 w 517052"/>
              <a:gd name="connsiteY109" fmla="*/ 196801 h 459610"/>
              <a:gd name="connsiteX110" fmla="*/ 147904 w 517052"/>
              <a:gd name="connsiteY110" fmla="*/ 170316 h 459610"/>
              <a:gd name="connsiteX111" fmla="*/ 173980 w 517052"/>
              <a:gd name="connsiteY111" fmla="*/ 144239 h 459610"/>
              <a:gd name="connsiteX112" fmla="*/ 200464 w 517052"/>
              <a:gd name="connsiteY112" fmla="*/ 170316 h 459610"/>
              <a:gd name="connsiteX113" fmla="*/ 200057 w 517052"/>
              <a:gd name="connsiteY113" fmla="*/ 175206 h 459610"/>
              <a:gd name="connsiteX114" fmla="*/ 256692 w 517052"/>
              <a:gd name="connsiteY114" fmla="*/ 200875 h 459610"/>
              <a:gd name="connsiteX115" fmla="*/ 281547 w 517052"/>
              <a:gd name="connsiteY115" fmla="*/ 182540 h 459610"/>
              <a:gd name="connsiteX116" fmla="*/ 306401 w 517052"/>
              <a:gd name="connsiteY116" fmla="*/ 200061 h 459610"/>
              <a:gd name="connsiteX117" fmla="*/ 332982 w 517052"/>
              <a:gd name="connsiteY117" fmla="*/ 200061 h 459610"/>
              <a:gd name="connsiteX118" fmla="*/ 397669 w 517052"/>
              <a:gd name="connsiteY118" fmla="*/ 200061 h 459610"/>
              <a:gd name="connsiteX119" fmla="*/ 356925 w 517052"/>
              <a:gd name="connsiteY119" fmla="*/ 168279 h 459610"/>
              <a:gd name="connsiteX120" fmla="*/ 344312 w 517052"/>
              <a:gd name="connsiteY120" fmla="*/ 172243 h 459610"/>
              <a:gd name="connsiteX121" fmla="*/ 342664 w 517052"/>
              <a:gd name="connsiteY121" fmla="*/ 172761 h 459610"/>
              <a:gd name="connsiteX122" fmla="*/ 316180 w 517052"/>
              <a:gd name="connsiteY122" fmla="*/ 146276 h 459610"/>
              <a:gd name="connsiteX123" fmla="*/ 342664 w 517052"/>
              <a:gd name="connsiteY123" fmla="*/ 119792 h 459610"/>
              <a:gd name="connsiteX124" fmla="*/ 369148 w 517052"/>
              <a:gd name="connsiteY124" fmla="*/ 146276 h 459610"/>
              <a:gd name="connsiteX125" fmla="*/ 366296 w 517052"/>
              <a:gd name="connsiteY125" fmla="*/ 157278 h 459610"/>
              <a:gd name="connsiteX126" fmla="*/ 411523 w 517052"/>
              <a:gd name="connsiteY126" fmla="*/ 192726 h 459610"/>
              <a:gd name="connsiteX127" fmla="*/ 411523 w 517052"/>
              <a:gd name="connsiteY127" fmla="*/ 107568 h 459610"/>
              <a:gd name="connsiteX128" fmla="*/ 14261 w 517052"/>
              <a:gd name="connsiteY128" fmla="*/ 92492 h 459610"/>
              <a:gd name="connsiteX129" fmla="*/ 14261 w 517052"/>
              <a:gd name="connsiteY129" fmla="*/ 283996 h 459610"/>
              <a:gd name="connsiteX130" fmla="*/ 20780 w 517052"/>
              <a:gd name="connsiteY130" fmla="*/ 289701 h 459610"/>
              <a:gd name="connsiteX131" fmla="*/ 46449 w 517052"/>
              <a:gd name="connsiteY131" fmla="*/ 289701 h 459610"/>
              <a:gd name="connsiteX132" fmla="*/ 46449 w 517052"/>
              <a:gd name="connsiteY132" fmla="*/ 92492 h 459610"/>
              <a:gd name="connsiteX133" fmla="*/ 158586 w 517052"/>
              <a:gd name="connsiteY133" fmla="*/ 61097 h 459610"/>
              <a:gd name="connsiteX134" fmla="*/ 166671 w 517052"/>
              <a:gd name="connsiteY134" fmla="*/ 68976 h 459610"/>
              <a:gd name="connsiteX135" fmla="*/ 158586 w 517052"/>
              <a:gd name="connsiteY135" fmla="*/ 76855 h 459610"/>
              <a:gd name="connsiteX136" fmla="*/ 150926 w 517052"/>
              <a:gd name="connsiteY136" fmla="*/ 68976 h 459610"/>
              <a:gd name="connsiteX137" fmla="*/ 158586 w 517052"/>
              <a:gd name="connsiteY137" fmla="*/ 61097 h 459610"/>
              <a:gd name="connsiteX138" fmla="*/ 130264 w 517052"/>
              <a:gd name="connsiteY138" fmla="*/ 61097 h 459610"/>
              <a:gd name="connsiteX139" fmla="*/ 137923 w 517052"/>
              <a:gd name="connsiteY139" fmla="*/ 68976 h 459610"/>
              <a:gd name="connsiteX140" fmla="*/ 130264 w 517052"/>
              <a:gd name="connsiteY140" fmla="*/ 76855 h 459610"/>
              <a:gd name="connsiteX141" fmla="*/ 122178 w 517052"/>
              <a:gd name="connsiteY141" fmla="*/ 68976 h 459610"/>
              <a:gd name="connsiteX142" fmla="*/ 130264 w 517052"/>
              <a:gd name="connsiteY142" fmla="*/ 61097 h 459610"/>
              <a:gd name="connsiteX143" fmla="*/ 97923 w 517052"/>
              <a:gd name="connsiteY143" fmla="*/ 61097 h 459610"/>
              <a:gd name="connsiteX144" fmla="*/ 105582 w 517052"/>
              <a:gd name="connsiteY144" fmla="*/ 69184 h 459610"/>
              <a:gd name="connsiteX145" fmla="*/ 97923 w 517052"/>
              <a:gd name="connsiteY145" fmla="*/ 76844 h 459610"/>
              <a:gd name="connsiteX146" fmla="*/ 89837 w 517052"/>
              <a:gd name="connsiteY146" fmla="*/ 69184 h 459610"/>
              <a:gd name="connsiteX147" fmla="*/ 97923 w 517052"/>
              <a:gd name="connsiteY147" fmla="*/ 61097 h 459610"/>
              <a:gd name="connsiteX148" fmla="*/ 66007 w 517052"/>
              <a:gd name="connsiteY148" fmla="*/ 46450 h 459610"/>
              <a:gd name="connsiteX149" fmla="*/ 60710 w 517052"/>
              <a:gd name="connsiteY149" fmla="*/ 52562 h 459610"/>
              <a:gd name="connsiteX150" fmla="*/ 60710 w 517052"/>
              <a:gd name="connsiteY150" fmla="*/ 93307 h 459610"/>
              <a:gd name="connsiteX151" fmla="*/ 411523 w 517052"/>
              <a:gd name="connsiteY151" fmla="*/ 93307 h 459610"/>
              <a:gd name="connsiteX152" fmla="*/ 411523 w 517052"/>
              <a:gd name="connsiteY152" fmla="*/ 52562 h 459610"/>
              <a:gd name="connsiteX153" fmla="*/ 405818 w 517052"/>
              <a:gd name="connsiteY153" fmla="*/ 46450 h 459610"/>
              <a:gd name="connsiteX154" fmla="*/ 20780 w 517052"/>
              <a:gd name="connsiteY154" fmla="*/ 14261 h 459610"/>
              <a:gd name="connsiteX155" fmla="*/ 14261 w 517052"/>
              <a:gd name="connsiteY155" fmla="*/ 20373 h 459610"/>
              <a:gd name="connsiteX156" fmla="*/ 14261 w 517052"/>
              <a:gd name="connsiteY156" fmla="*/ 78231 h 459610"/>
              <a:gd name="connsiteX157" fmla="*/ 46449 w 517052"/>
              <a:gd name="connsiteY157" fmla="*/ 78231 h 459610"/>
              <a:gd name="connsiteX158" fmla="*/ 46449 w 517052"/>
              <a:gd name="connsiteY158" fmla="*/ 52562 h 459610"/>
              <a:gd name="connsiteX159" fmla="*/ 66007 w 517052"/>
              <a:gd name="connsiteY159" fmla="*/ 32189 h 459610"/>
              <a:gd name="connsiteX160" fmla="*/ 380964 w 517052"/>
              <a:gd name="connsiteY160" fmla="*/ 32189 h 459610"/>
              <a:gd name="connsiteX161" fmla="*/ 380964 w 517052"/>
              <a:gd name="connsiteY161" fmla="*/ 20373 h 459610"/>
              <a:gd name="connsiteX162" fmla="*/ 375260 w 517052"/>
              <a:gd name="connsiteY162" fmla="*/ 14261 h 459610"/>
              <a:gd name="connsiteX163" fmla="*/ 20780 w 517052"/>
              <a:gd name="connsiteY163" fmla="*/ 0 h 459610"/>
              <a:gd name="connsiteX164" fmla="*/ 375260 w 517052"/>
              <a:gd name="connsiteY164" fmla="*/ 0 h 459610"/>
              <a:gd name="connsiteX165" fmla="*/ 395225 w 517052"/>
              <a:gd name="connsiteY165" fmla="*/ 20373 h 459610"/>
              <a:gd name="connsiteX166" fmla="*/ 395225 w 517052"/>
              <a:gd name="connsiteY166" fmla="*/ 32189 h 459610"/>
              <a:gd name="connsiteX167" fmla="*/ 405818 w 517052"/>
              <a:gd name="connsiteY167" fmla="*/ 32189 h 459610"/>
              <a:gd name="connsiteX168" fmla="*/ 425783 w 517052"/>
              <a:gd name="connsiteY168" fmla="*/ 52562 h 459610"/>
              <a:gd name="connsiteX169" fmla="*/ 425783 w 517052"/>
              <a:gd name="connsiteY169" fmla="*/ 226138 h 459610"/>
              <a:gd name="connsiteX170" fmla="*/ 517052 w 517052"/>
              <a:gd name="connsiteY170" fmla="*/ 269328 h 459610"/>
              <a:gd name="connsiteX171" fmla="*/ 517052 w 517052"/>
              <a:gd name="connsiteY171" fmla="*/ 270143 h 459610"/>
              <a:gd name="connsiteX172" fmla="*/ 517052 w 517052"/>
              <a:gd name="connsiteY172" fmla="*/ 270958 h 459610"/>
              <a:gd name="connsiteX173" fmla="*/ 517052 w 517052"/>
              <a:gd name="connsiteY173" fmla="*/ 422939 h 459610"/>
              <a:gd name="connsiteX174" fmla="*/ 410708 w 517052"/>
              <a:gd name="connsiteY174" fmla="*/ 459610 h 459610"/>
              <a:gd name="connsiteX175" fmla="*/ 304771 w 517052"/>
              <a:gd name="connsiteY175" fmla="*/ 424976 h 459610"/>
              <a:gd name="connsiteX176" fmla="*/ 304771 w 517052"/>
              <a:gd name="connsiteY176" fmla="*/ 423754 h 459610"/>
              <a:gd name="connsiteX177" fmla="*/ 304771 w 517052"/>
              <a:gd name="connsiteY177" fmla="*/ 336151 h 459610"/>
              <a:gd name="connsiteX178" fmla="*/ 66007 w 517052"/>
              <a:gd name="connsiteY178" fmla="*/ 336151 h 459610"/>
              <a:gd name="connsiteX179" fmla="*/ 46449 w 517052"/>
              <a:gd name="connsiteY179" fmla="*/ 316185 h 459610"/>
              <a:gd name="connsiteX180" fmla="*/ 46449 w 517052"/>
              <a:gd name="connsiteY180" fmla="*/ 303962 h 459610"/>
              <a:gd name="connsiteX181" fmla="*/ 20780 w 517052"/>
              <a:gd name="connsiteY181" fmla="*/ 303962 h 459610"/>
              <a:gd name="connsiteX182" fmla="*/ 0 w 517052"/>
              <a:gd name="connsiteY182" fmla="*/ 283996 h 459610"/>
              <a:gd name="connsiteX183" fmla="*/ 0 w 517052"/>
              <a:gd name="connsiteY183" fmla="*/ 20373 h 459610"/>
              <a:gd name="connsiteX184" fmla="*/ 20780 w 517052"/>
              <a:gd name="connsiteY184" fmla="*/ 0 h 45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17052" h="459610">
                <a:moveTo>
                  <a:pt x="319032" y="408270"/>
                </a:moveTo>
                <a:lnTo>
                  <a:pt x="319032" y="422939"/>
                </a:lnTo>
                <a:cubicBezTo>
                  <a:pt x="319032" y="431088"/>
                  <a:pt x="354072" y="445349"/>
                  <a:pt x="410708" y="445349"/>
                </a:cubicBezTo>
                <a:cubicBezTo>
                  <a:pt x="467750" y="445349"/>
                  <a:pt x="502791" y="431088"/>
                  <a:pt x="502791" y="422939"/>
                </a:cubicBezTo>
                <a:lnTo>
                  <a:pt x="502791" y="408270"/>
                </a:lnTo>
                <a:cubicBezTo>
                  <a:pt x="483233" y="420086"/>
                  <a:pt x="446156" y="425383"/>
                  <a:pt x="410708" y="425383"/>
                </a:cubicBezTo>
                <a:cubicBezTo>
                  <a:pt x="375667" y="425383"/>
                  <a:pt x="338997" y="420086"/>
                  <a:pt x="319032" y="408270"/>
                </a:cubicBezTo>
                <a:close/>
                <a:moveTo>
                  <a:pt x="319032" y="370377"/>
                </a:moveTo>
                <a:lnTo>
                  <a:pt x="319032" y="388712"/>
                </a:lnTo>
                <a:cubicBezTo>
                  <a:pt x="319032" y="396454"/>
                  <a:pt x="354072" y="411122"/>
                  <a:pt x="410708" y="411122"/>
                </a:cubicBezTo>
                <a:cubicBezTo>
                  <a:pt x="467750" y="411122"/>
                  <a:pt x="502791" y="396454"/>
                  <a:pt x="502791" y="388712"/>
                </a:cubicBezTo>
                <a:lnTo>
                  <a:pt x="502791" y="370377"/>
                </a:lnTo>
                <a:cubicBezTo>
                  <a:pt x="483233" y="381786"/>
                  <a:pt x="446156" y="387083"/>
                  <a:pt x="410708" y="387083"/>
                </a:cubicBezTo>
                <a:cubicBezTo>
                  <a:pt x="375667" y="387083"/>
                  <a:pt x="338997" y="381786"/>
                  <a:pt x="319032" y="370377"/>
                </a:cubicBezTo>
                <a:close/>
                <a:moveTo>
                  <a:pt x="319032" y="331669"/>
                </a:moveTo>
                <a:lnTo>
                  <a:pt x="319032" y="350819"/>
                </a:lnTo>
                <a:cubicBezTo>
                  <a:pt x="319032" y="358561"/>
                  <a:pt x="354072" y="372822"/>
                  <a:pt x="410708" y="372822"/>
                </a:cubicBezTo>
                <a:cubicBezTo>
                  <a:pt x="467750" y="372822"/>
                  <a:pt x="502791" y="358561"/>
                  <a:pt x="502791" y="350819"/>
                </a:cubicBezTo>
                <a:lnTo>
                  <a:pt x="502791" y="331669"/>
                </a:lnTo>
                <a:cubicBezTo>
                  <a:pt x="483233" y="343077"/>
                  <a:pt x="446156" y="348374"/>
                  <a:pt x="410708" y="348374"/>
                </a:cubicBezTo>
                <a:cubicBezTo>
                  <a:pt x="375667" y="348374"/>
                  <a:pt x="338997" y="343077"/>
                  <a:pt x="319032" y="331669"/>
                </a:cubicBezTo>
                <a:close/>
                <a:moveTo>
                  <a:pt x="319032" y="292145"/>
                </a:moveTo>
                <a:lnTo>
                  <a:pt x="319032" y="312111"/>
                </a:lnTo>
                <a:cubicBezTo>
                  <a:pt x="319032" y="319852"/>
                  <a:pt x="354072" y="334521"/>
                  <a:pt x="410708" y="334521"/>
                </a:cubicBezTo>
                <a:cubicBezTo>
                  <a:pt x="467750" y="334521"/>
                  <a:pt x="502791" y="319852"/>
                  <a:pt x="502791" y="312111"/>
                </a:cubicBezTo>
                <a:lnTo>
                  <a:pt x="502791" y="292145"/>
                </a:lnTo>
                <a:cubicBezTo>
                  <a:pt x="483233" y="305999"/>
                  <a:pt x="446563" y="313333"/>
                  <a:pt x="410708" y="313333"/>
                </a:cubicBezTo>
                <a:cubicBezTo>
                  <a:pt x="375667" y="313333"/>
                  <a:pt x="338997" y="305999"/>
                  <a:pt x="319032" y="292145"/>
                </a:cubicBezTo>
                <a:close/>
                <a:moveTo>
                  <a:pt x="198835" y="264031"/>
                </a:moveTo>
                <a:cubicBezTo>
                  <a:pt x="191908" y="264031"/>
                  <a:pt x="186611" y="269328"/>
                  <a:pt x="186611" y="276255"/>
                </a:cubicBezTo>
                <a:cubicBezTo>
                  <a:pt x="186611" y="282774"/>
                  <a:pt x="191908" y="288071"/>
                  <a:pt x="198835" y="288071"/>
                </a:cubicBezTo>
                <a:cubicBezTo>
                  <a:pt x="205761" y="288071"/>
                  <a:pt x="211058" y="282774"/>
                  <a:pt x="211058" y="276255"/>
                </a:cubicBezTo>
                <a:cubicBezTo>
                  <a:pt x="211058" y="269328"/>
                  <a:pt x="205761" y="264031"/>
                  <a:pt x="198835" y="264031"/>
                </a:cubicBezTo>
                <a:close/>
                <a:moveTo>
                  <a:pt x="410148" y="251572"/>
                </a:moveTo>
                <a:cubicBezTo>
                  <a:pt x="438596" y="251572"/>
                  <a:pt x="461355" y="258316"/>
                  <a:pt x="461355" y="266648"/>
                </a:cubicBezTo>
                <a:cubicBezTo>
                  <a:pt x="461355" y="274582"/>
                  <a:pt x="438596" y="281723"/>
                  <a:pt x="410148" y="281723"/>
                </a:cubicBezTo>
                <a:cubicBezTo>
                  <a:pt x="381699" y="281723"/>
                  <a:pt x="359347" y="274582"/>
                  <a:pt x="359347" y="266648"/>
                </a:cubicBezTo>
                <a:cubicBezTo>
                  <a:pt x="359347" y="258316"/>
                  <a:pt x="381699" y="251572"/>
                  <a:pt x="410148" y="251572"/>
                </a:cubicBezTo>
                <a:close/>
                <a:moveTo>
                  <a:pt x="410708" y="239991"/>
                </a:moveTo>
                <a:cubicBezTo>
                  <a:pt x="354072" y="239991"/>
                  <a:pt x="319032" y="257104"/>
                  <a:pt x="319032" y="269328"/>
                </a:cubicBezTo>
                <a:cubicBezTo>
                  <a:pt x="319032" y="281959"/>
                  <a:pt x="354072" y="299072"/>
                  <a:pt x="410708" y="299072"/>
                </a:cubicBezTo>
                <a:cubicBezTo>
                  <a:pt x="467750" y="299072"/>
                  <a:pt x="502791" y="281959"/>
                  <a:pt x="502791" y="269328"/>
                </a:cubicBezTo>
                <a:cubicBezTo>
                  <a:pt x="502791" y="257104"/>
                  <a:pt x="467750" y="239991"/>
                  <a:pt x="410708" y="239991"/>
                </a:cubicBezTo>
                <a:close/>
                <a:moveTo>
                  <a:pt x="84118" y="230009"/>
                </a:moveTo>
                <a:lnTo>
                  <a:pt x="129292" y="230009"/>
                </a:lnTo>
                <a:cubicBezTo>
                  <a:pt x="132922" y="230009"/>
                  <a:pt x="136149" y="233203"/>
                  <a:pt x="136149" y="237197"/>
                </a:cubicBezTo>
                <a:cubicBezTo>
                  <a:pt x="136149" y="241190"/>
                  <a:pt x="132922" y="243985"/>
                  <a:pt x="129292" y="243985"/>
                </a:cubicBezTo>
                <a:lnTo>
                  <a:pt x="84118" y="243985"/>
                </a:lnTo>
                <a:cubicBezTo>
                  <a:pt x="80084" y="243985"/>
                  <a:pt x="77261" y="241190"/>
                  <a:pt x="77261" y="237197"/>
                </a:cubicBezTo>
                <a:cubicBezTo>
                  <a:pt x="77261" y="233203"/>
                  <a:pt x="80084" y="230009"/>
                  <a:pt x="84118" y="230009"/>
                </a:cubicBezTo>
                <a:close/>
                <a:moveTo>
                  <a:pt x="84118" y="199462"/>
                </a:moveTo>
                <a:lnTo>
                  <a:pt x="129292" y="199462"/>
                </a:lnTo>
                <a:cubicBezTo>
                  <a:pt x="132922" y="199462"/>
                  <a:pt x="136149" y="202257"/>
                  <a:pt x="136149" y="206250"/>
                </a:cubicBezTo>
                <a:cubicBezTo>
                  <a:pt x="136149" y="209844"/>
                  <a:pt x="132922" y="213438"/>
                  <a:pt x="129292" y="213438"/>
                </a:cubicBezTo>
                <a:lnTo>
                  <a:pt x="84118" y="213438"/>
                </a:lnTo>
                <a:cubicBezTo>
                  <a:pt x="80084" y="213438"/>
                  <a:pt x="77261" y="209844"/>
                  <a:pt x="77261" y="206250"/>
                </a:cubicBezTo>
                <a:cubicBezTo>
                  <a:pt x="77261" y="202257"/>
                  <a:pt x="80084" y="199462"/>
                  <a:pt x="84118" y="199462"/>
                </a:cubicBezTo>
                <a:close/>
                <a:moveTo>
                  <a:pt x="281547" y="196801"/>
                </a:moveTo>
                <a:cubicBezTo>
                  <a:pt x="275027" y="196801"/>
                  <a:pt x="269323" y="202505"/>
                  <a:pt x="269323" y="209025"/>
                </a:cubicBezTo>
                <a:cubicBezTo>
                  <a:pt x="269323" y="215544"/>
                  <a:pt x="275027" y="221248"/>
                  <a:pt x="281547" y="221248"/>
                </a:cubicBezTo>
                <a:cubicBezTo>
                  <a:pt x="288066" y="221248"/>
                  <a:pt x="293770" y="215544"/>
                  <a:pt x="293770" y="209025"/>
                </a:cubicBezTo>
                <a:cubicBezTo>
                  <a:pt x="293770" y="202505"/>
                  <a:pt x="288066" y="196801"/>
                  <a:pt x="281547" y="196801"/>
                </a:cubicBezTo>
                <a:close/>
                <a:moveTo>
                  <a:pt x="84118" y="168913"/>
                </a:moveTo>
                <a:lnTo>
                  <a:pt x="129292" y="168913"/>
                </a:lnTo>
                <a:cubicBezTo>
                  <a:pt x="132922" y="168913"/>
                  <a:pt x="136149" y="172107"/>
                  <a:pt x="136149" y="175701"/>
                </a:cubicBezTo>
                <a:cubicBezTo>
                  <a:pt x="136149" y="179694"/>
                  <a:pt x="132922" y="182889"/>
                  <a:pt x="129292" y="182889"/>
                </a:cubicBezTo>
                <a:lnTo>
                  <a:pt x="84118" y="182889"/>
                </a:lnTo>
                <a:cubicBezTo>
                  <a:pt x="80084" y="182889"/>
                  <a:pt x="77261" y="179694"/>
                  <a:pt x="77261" y="175701"/>
                </a:cubicBezTo>
                <a:cubicBezTo>
                  <a:pt x="77261" y="172107"/>
                  <a:pt x="80084" y="168913"/>
                  <a:pt x="84118" y="168913"/>
                </a:cubicBezTo>
                <a:close/>
                <a:moveTo>
                  <a:pt x="173980" y="158500"/>
                </a:moveTo>
                <a:cubicBezTo>
                  <a:pt x="167461" y="158500"/>
                  <a:pt x="162164" y="163797"/>
                  <a:pt x="162164" y="170316"/>
                </a:cubicBezTo>
                <a:cubicBezTo>
                  <a:pt x="162164" y="177243"/>
                  <a:pt x="167461" y="182540"/>
                  <a:pt x="173980" y="182540"/>
                </a:cubicBezTo>
                <a:cubicBezTo>
                  <a:pt x="180907" y="182540"/>
                  <a:pt x="186204" y="177243"/>
                  <a:pt x="186204" y="170316"/>
                </a:cubicBezTo>
                <a:cubicBezTo>
                  <a:pt x="186204" y="163797"/>
                  <a:pt x="180907" y="158500"/>
                  <a:pt x="173980" y="158500"/>
                </a:cubicBezTo>
                <a:close/>
                <a:moveTo>
                  <a:pt x="82480" y="138366"/>
                </a:moveTo>
                <a:lnTo>
                  <a:pt x="129122" y="138366"/>
                </a:lnTo>
                <a:cubicBezTo>
                  <a:pt x="132837" y="138366"/>
                  <a:pt x="136139" y="141560"/>
                  <a:pt x="136139" y="145554"/>
                </a:cubicBezTo>
                <a:cubicBezTo>
                  <a:pt x="136139" y="149147"/>
                  <a:pt x="132837" y="152342"/>
                  <a:pt x="129122" y="152342"/>
                </a:cubicBezTo>
                <a:lnTo>
                  <a:pt x="82480" y="152342"/>
                </a:lnTo>
                <a:cubicBezTo>
                  <a:pt x="78352" y="152342"/>
                  <a:pt x="75463" y="149147"/>
                  <a:pt x="75463" y="145554"/>
                </a:cubicBezTo>
                <a:cubicBezTo>
                  <a:pt x="75463" y="141560"/>
                  <a:pt x="78352" y="138366"/>
                  <a:pt x="82480" y="138366"/>
                </a:cubicBezTo>
                <a:close/>
                <a:moveTo>
                  <a:pt x="342664" y="134053"/>
                </a:moveTo>
                <a:cubicBezTo>
                  <a:pt x="335737" y="134053"/>
                  <a:pt x="330440" y="139350"/>
                  <a:pt x="330440" y="146276"/>
                </a:cubicBezTo>
                <a:cubicBezTo>
                  <a:pt x="330440" y="152796"/>
                  <a:pt x="335737" y="158500"/>
                  <a:pt x="342664" y="158500"/>
                </a:cubicBezTo>
                <a:cubicBezTo>
                  <a:pt x="349183" y="158500"/>
                  <a:pt x="354887" y="152796"/>
                  <a:pt x="354887" y="146276"/>
                </a:cubicBezTo>
                <a:cubicBezTo>
                  <a:pt x="354887" y="139350"/>
                  <a:pt x="349183" y="134053"/>
                  <a:pt x="342664" y="134053"/>
                </a:cubicBezTo>
                <a:close/>
                <a:moveTo>
                  <a:pt x="60710" y="107568"/>
                </a:moveTo>
                <a:lnTo>
                  <a:pt x="60710" y="316185"/>
                </a:lnTo>
                <a:cubicBezTo>
                  <a:pt x="60710" y="319038"/>
                  <a:pt x="63154" y="321482"/>
                  <a:pt x="66007" y="321482"/>
                </a:cubicBezTo>
                <a:lnTo>
                  <a:pt x="304771" y="321482"/>
                </a:lnTo>
                <a:lnTo>
                  <a:pt x="304771" y="270958"/>
                </a:lnTo>
                <a:cubicBezTo>
                  <a:pt x="304771" y="270550"/>
                  <a:pt x="304771" y="270550"/>
                  <a:pt x="304771" y="270143"/>
                </a:cubicBezTo>
                <a:cubicBezTo>
                  <a:pt x="304771" y="270143"/>
                  <a:pt x="304771" y="269735"/>
                  <a:pt x="304771" y="269328"/>
                </a:cubicBezTo>
                <a:cubicBezTo>
                  <a:pt x="304771" y="240806"/>
                  <a:pt x="359777" y="225730"/>
                  <a:pt x="410708" y="225730"/>
                </a:cubicBezTo>
                <a:cubicBezTo>
                  <a:pt x="411115" y="225730"/>
                  <a:pt x="411523" y="225730"/>
                  <a:pt x="411523" y="225730"/>
                </a:cubicBezTo>
                <a:lnTo>
                  <a:pt x="411523" y="214321"/>
                </a:lnTo>
                <a:lnTo>
                  <a:pt x="327174" y="214321"/>
                </a:lnTo>
                <a:lnTo>
                  <a:pt x="307216" y="214321"/>
                </a:lnTo>
                <a:cubicBezTo>
                  <a:pt x="304771" y="226138"/>
                  <a:pt x="294178" y="235509"/>
                  <a:pt x="281547" y="235509"/>
                </a:cubicBezTo>
                <a:cubicBezTo>
                  <a:pt x="272583" y="235509"/>
                  <a:pt x="264841" y="231027"/>
                  <a:pt x="259952" y="224100"/>
                </a:cubicBezTo>
                <a:lnTo>
                  <a:pt x="224911" y="270143"/>
                </a:lnTo>
                <a:cubicBezTo>
                  <a:pt x="224911" y="270143"/>
                  <a:pt x="224911" y="270143"/>
                  <a:pt x="224504" y="270143"/>
                </a:cubicBezTo>
                <a:cubicBezTo>
                  <a:pt x="224911" y="272180"/>
                  <a:pt x="224911" y="274217"/>
                  <a:pt x="224911" y="276255"/>
                </a:cubicBezTo>
                <a:cubicBezTo>
                  <a:pt x="224911" y="290516"/>
                  <a:pt x="213095" y="302332"/>
                  <a:pt x="198835" y="302332"/>
                </a:cubicBezTo>
                <a:cubicBezTo>
                  <a:pt x="184167" y="302332"/>
                  <a:pt x="172351" y="290516"/>
                  <a:pt x="172351" y="276255"/>
                </a:cubicBezTo>
                <a:cubicBezTo>
                  <a:pt x="172351" y="261586"/>
                  <a:pt x="184167" y="249770"/>
                  <a:pt x="198835" y="249770"/>
                </a:cubicBezTo>
                <a:cubicBezTo>
                  <a:pt x="205761" y="249770"/>
                  <a:pt x="212280" y="252622"/>
                  <a:pt x="216762" y="257104"/>
                </a:cubicBezTo>
                <a:lnTo>
                  <a:pt x="250173" y="213507"/>
                </a:lnTo>
                <a:lnTo>
                  <a:pt x="193945" y="188244"/>
                </a:lnTo>
                <a:cubicBezTo>
                  <a:pt x="189056" y="193134"/>
                  <a:pt x="182129" y="196801"/>
                  <a:pt x="173980" y="196801"/>
                </a:cubicBezTo>
                <a:cubicBezTo>
                  <a:pt x="159720" y="196801"/>
                  <a:pt x="147904" y="184985"/>
                  <a:pt x="147904" y="170316"/>
                </a:cubicBezTo>
                <a:cubicBezTo>
                  <a:pt x="147904" y="156055"/>
                  <a:pt x="159720" y="144239"/>
                  <a:pt x="173980" y="144239"/>
                </a:cubicBezTo>
                <a:cubicBezTo>
                  <a:pt x="188648" y="144239"/>
                  <a:pt x="200464" y="156055"/>
                  <a:pt x="200464" y="170316"/>
                </a:cubicBezTo>
                <a:cubicBezTo>
                  <a:pt x="200464" y="171946"/>
                  <a:pt x="200057" y="173576"/>
                  <a:pt x="200057" y="175206"/>
                </a:cubicBezTo>
                <a:lnTo>
                  <a:pt x="256692" y="200875"/>
                </a:lnTo>
                <a:cubicBezTo>
                  <a:pt x="259952" y="190282"/>
                  <a:pt x="270138" y="182540"/>
                  <a:pt x="281547" y="182540"/>
                </a:cubicBezTo>
                <a:cubicBezTo>
                  <a:pt x="292955" y="182540"/>
                  <a:pt x="302734" y="189874"/>
                  <a:pt x="306401" y="200061"/>
                </a:cubicBezTo>
                <a:lnTo>
                  <a:pt x="332982" y="200061"/>
                </a:lnTo>
                <a:lnTo>
                  <a:pt x="397669" y="200061"/>
                </a:lnTo>
                <a:lnTo>
                  <a:pt x="356925" y="168279"/>
                </a:lnTo>
                <a:lnTo>
                  <a:pt x="344312" y="172243"/>
                </a:lnTo>
                <a:lnTo>
                  <a:pt x="342664" y="172761"/>
                </a:lnTo>
                <a:cubicBezTo>
                  <a:pt x="327996" y="172761"/>
                  <a:pt x="316180" y="160945"/>
                  <a:pt x="316180" y="146276"/>
                </a:cubicBezTo>
                <a:cubicBezTo>
                  <a:pt x="316180" y="131608"/>
                  <a:pt x="327996" y="119792"/>
                  <a:pt x="342664" y="119792"/>
                </a:cubicBezTo>
                <a:cubicBezTo>
                  <a:pt x="357332" y="119792"/>
                  <a:pt x="369148" y="131608"/>
                  <a:pt x="369148" y="146276"/>
                </a:cubicBezTo>
                <a:cubicBezTo>
                  <a:pt x="369148" y="149944"/>
                  <a:pt x="367926" y="154018"/>
                  <a:pt x="366296" y="157278"/>
                </a:cubicBezTo>
                <a:lnTo>
                  <a:pt x="411523" y="192726"/>
                </a:lnTo>
                <a:lnTo>
                  <a:pt x="411523" y="107568"/>
                </a:lnTo>
                <a:close/>
                <a:moveTo>
                  <a:pt x="14261" y="92492"/>
                </a:moveTo>
                <a:lnTo>
                  <a:pt x="14261" y="283996"/>
                </a:lnTo>
                <a:cubicBezTo>
                  <a:pt x="14261" y="287256"/>
                  <a:pt x="17113" y="289701"/>
                  <a:pt x="20780" y="289701"/>
                </a:cubicBezTo>
                <a:lnTo>
                  <a:pt x="46449" y="289701"/>
                </a:lnTo>
                <a:lnTo>
                  <a:pt x="46449" y="92492"/>
                </a:lnTo>
                <a:close/>
                <a:moveTo>
                  <a:pt x="158586" y="61097"/>
                </a:moveTo>
                <a:cubicBezTo>
                  <a:pt x="162841" y="61097"/>
                  <a:pt x="166671" y="64829"/>
                  <a:pt x="166671" y="68976"/>
                </a:cubicBezTo>
                <a:cubicBezTo>
                  <a:pt x="166671" y="73123"/>
                  <a:pt x="162841" y="76855"/>
                  <a:pt x="158586" y="76855"/>
                </a:cubicBezTo>
                <a:cubicBezTo>
                  <a:pt x="154330" y="76855"/>
                  <a:pt x="150926" y="73123"/>
                  <a:pt x="150926" y="68976"/>
                </a:cubicBezTo>
                <a:cubicBezTo>
                  <a:pt x="150926" y="64829"/>
                  <a:pt x="154330" y="61097"/>
                  <a:pt x="158586" y="61097"/>
                </a:cubicBezTo>
                <a:close/>
                <a:moveTo>
                  <a:pt x="130264" y="61097"/>
                </a:moveTo>
                <a:cubicBezTo>
                  <a:pt x="134519" y="61097"/>
                  <a:pt x="137923" y="64829"/>
                  <a:pt x="137923" y="68976"/>
                </a:cubicBezTo>
                <a:cubicBezTo>
                  <a:pt x="137923" y="73123"/>
                  <a:pt x="134519" y="76855"/>
                  <a:pt x="130264" y="76855"/>
                </a:cubicBezTo>
                <a:cubicBezTo>
                  <a:pt x="126008" y="76855"/>
                  <a:pt x="122178" y="73123"/>
                  <a:pt x="122178" y="68976"/>
                </a:cubicBezTo>
                <a:cubicBezTo>
                  <a:pt x="122178" y="64829"/>
                  <a:pt x="126008" y="61097"/>
                  <a:pt x="130264" y="61097"/>
                </a:cubicBezTo>
                <a:close/>
                <a:moveTo>
                  <a:pt x="97923" y="61097"/>
                </a:moveTo>
                <a:cubicBezTo>
                  <a:pt x="102178" y="61097"/>
                  <a:pt x="105582" y="64502"/>
                  <a:pt x="105582" y="69184"/>
                </a:cubicBezTo>
                <a:cubicBezTo>
                  <a:pt x="105582" y="73440"/>
                  <a:pt x="102178" y="76844"/>
                  <a:pt x="97923" y="76844"/>
                </a:cubicBezTo>
                <a:cubicBezTo>
                  <a:pt x="93241" y="76844"/>
                  <a:pt x="89837" y="73440"/>
                  <a:pt x="89837" y="69184"/>
                </a:cubicBezTo>
                <a:cubicBezTo>
                  <a:pt x="89837" y="64502"/>
                  <a:pt x="93241" y="61097"/>
                  <a:pt x="97923" y="61097"/>
                </a:cubicBezTo>
                <a:close/>
                <a:moveTo>
                  <a:pt x="66007" y="46450"/>
                </a:moveTo>
                <a:cubicBezTo>
                  <a:pt x="63154" y="46450"/>
                  <a:pt x="60710" y="49302"/>
                  <a:pt x="60710" y="52562"/>
                </a:cubicBezTo>
                <a:lnTo>
                  <a:pt x="60710" y="93307"/>
                </a:lnTo>
                <a:lnTo>
                  <a:pt x="411523" y="93307"/>
                </a:lnTo>
                <a:lnTo>
                  <a:pt x="411523" y="52562"/>
                </a:lnTo>
                <a:cubicBezTo>
                  <a:pt x="411523" y="49302"/>
                  <a:pt x="409078" y="46450"/>
                  <a:pt x="405818" y="46450"/>
                </a:cubicBezTo>
                <a:close/>
                <a:moveTo>
                  <a:pt x="20780" y="14261"/>
                </a:moveTo>
                <a:cubicBezTo>
                  <a:pt x="17113" y="14261"/>
                  <a:pt x="14261" y="17113"/>
                  <a:pt x="14261" y="20373"/>
                </a:cubicBezTo>
                <a:lnTo>
                  <a:pt x="14261" y="78231"/>
                </a:lnTo>
                <a:lnTo>
                  <a:pt x="46449" y="78231"/>
                </a:lnTo>
                <a:lnTo>
                  <a:pt x="46449" y="52562"/>
                </a:lnTo>
                <a:cubicBezTo>
                  <a:pt x="46449" y="41153"/>
                  <a:pt x="55005" y="32189"/>
                  <a:pt x="66007" y="32189"/>
                </a:cubicBezTo>
                <a:lnTo>
                  <a:pt x="380964" y="32189"/>
                </a:lnTo>
                <a:lnTo>
                  <a:pt x="380964" y="20373"/>
                </a:lnTo>
                <a:cubicBezTo>
                  <a:pt x="380964" y="17113"/>
                  <a:pt x="378519" y="14261"/>
                  <a:pt x="375260" y="14261"/>
                </a:cubicBezTo>
                <a:close/>
                <a:moveTo>
                  <a:pt x="20780" y="0"/>
                </a:moveTo>
                <a:lnTo>
                  <a:pt x="375260" y="0"/>
                </a:lnTo>
                <a:cubicBezTo>
                  <a:pt x="386261" y="0"/>
                  <a:pt x="395225" y="9371"/>
                  <a:pt x="395225" y="20373"/>
                </a:cubicBezTo>
                <a:lnTo>
                  <a:pt x="395225" y="32189"/>
                </a:lnTo>
                <a:lnTo>
                  <a:pt x="405818" y="32189"/>
                </a:lnTo>
                <a:cubicBezTo>
                  <a:pt x="416819" y="32189"/>
                  <a:pt x="425783" y="41153"/>
                  <a:pt x="425783" y="52562"/>
                </a:cubicBezTo>
                <a:lnTo>
                  <a:pt x="425783" y="226138"/>
                </a:lnTo>
                <a:cubicBezTo>
                  <a:pt x="472640" y="228582"/>
                  <a:pt x="517052" y="244066"/>
                  <a:pt x="517052" y="269328"/>
                </a:cubicBezTo>
                <a:cubicBezTo>
                  <a:pt x="517052" y="269735"/>
                  <a:pt x="517052" y="270143"/>
                  <a:pt x="517052" y="270143"/>
                </a:cubicBezTo>
                <a:cubicBezTo>
                  <a:pt x="517052" y="270550"/>
                  <a:pt x="517052" y="270550"/>
                  <a:pt x="517052" y="270958"/>
                </a:cubicBezTo>
                <a:lnTo>
                  <a:pt x="517052" y="422939"/>
                </a:lnTo>
                <a:cubicBezTo>
                  <a:pt x="517052" y="448201"/>
                  <a:pt x="462046" y="459610"/>
                  <a:pt x="410708" y="459610"/>
                </a:cubicBezTo>
                <a:cubicBezTo>
                  <a:pt x="360999" y="459610"/>
                  <a:pt x="307623" y="449016"/>
                  <a:pt x="304771" y="424976"/>
                </a:cubicBezTo>
                <a:cubicBezTo>
                  <a:pt x="304771" y="424568"/>
                  <a:pt x="304771" y="424161"/>
                  <a:pt x="304771" y="423754"/>
                </a:cubicBezTo>
                <a:lnTo>
                  <a:pt x="304771" y="336151"/>
                </a:lnTo>
                <a:lnTo>
                  <a:pt x="66007" y="336151"/>
                </a:lnTo>
                <a:cubicBezTo>
                  <a:pt x="55005" y="336151"/>
                  <a:pt x="46449" y="327187"/>
                  <a:pt x="46449" y="316185"/>
                </a:cubicBezTo>
                <a:lnTo>
                  <a:pt x="46449" y="303962"/>
                </a:lnTo>
                <a:lnTo>
                  <a:pt x="20780" y="303962"/>
                </a:lnTo>
                <a:cubicBezTo>
                  <a:pt x="9779" y="303962"/>
                  <a:pt x="0" y="294998"/>
                  <a:pt x="0" y="283996"/>
                </a:cubicBezTo>
                <a:lnTo>
                  <a:pt x="0" y="20373"/>
                </a:lnTo>
                <a:cubicBezTo>
                  <a:pt x="0" y="9371"/>
                  <a:pt x="9779" y="0"/>
                  <a:pt x="20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2359A-406B-5B41-A994-528A0B67C5B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DDD4D-E7C1-5742-81A6-FC7328FA8D7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2021D-7412-0143-8E9E-C487066D73F5}"/>
              </a:ext>
            </a:extLst>
          </p:cNvPr>
          <p:cNvSpPr txBox="1"/>
          <p:nvPr/>
        </p:nvSpPr>
        <p:spPr>
          <a:xfrm>
            <a:off x="1935307" y="1002832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DB380-556E-C641-A8F8-C2167F0A43F1}"/>
              </a:ext>
            </a:extLst>
          </p:cNvPr>
          <p:cNvSpPr txBox="1"/>
          <p:nvPr/>
        </p:nvSpPr>
        <p:spPr>
          <a:xfrm>
            <a:off x="1935307" y="1068665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EFD50-D851-8C40-AAF5-563F1A43A673}"/>
              </a:ext>
            </a:extLst>
          </p:cNvPr>
          <p:cNvSpPr txBox="1"/>
          <p:nvPr/>
        </p:nvSpPr>
        <p:spPr>
          <a:xfrm>
            <a:off x="7378755" y="8157951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397C7-7978-BA4F-A58B-C1EB45F5CE50}"/>
              </a:ext>
            </a:extLst>
          </p:cNvPr>
          <p:cNvSpPr txBox="1"/>
          <p:nvPr/>
        </p:nvSpPr>
        <p:spPr>
          <a:xfrm>
            <a:off x="7378755" y="8816281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7E71D-F378-B949-B260-74CFC4D20429}"/>
              </a:ext>
            </a:extLst>
          </p:cNvPr>
          <p:cNvSpPr txBox="1"/>
          <p:nvPr/>
        </p:nvSpPr>
        <p:spPr>
          <a:xfrm>
            <a:off x="12822204" y="10651779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28615-DE68-2E4E-B86A-D53891614AE1}"/>
              </a:ext>
            </a:extLst>
          </p:cNvPr>
          <p:cNvSpPr txBox="1"/>
          <p:nvPr/>
        </p:nvSpPr>
        <p:spPr>
          <a:xfrm>
            <a:off x="12822204" y="11310109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5A588-AE9F-AF4A-B906-3C977147BEA9}"/>
              </a:ext>
            </a:extLst>
          </p:cNvPr>
          <p:cNvSpPr txBox="1"/>
          <p:nvPr/>
        </p:nvSpPr>
        <p:spPr>
          <a:xfrm>
            <a:off x="18265652" y="8802231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85463-A469-9241-B3BB-3F161E853A93}"/>
              </a:ext>
            </a:extLst>
          </p:cNvPr>
          <p:cNvSpPr txBox="1"/>
          <p:nvPr/>
        </p:nvSpPr>
        <p:spPr>
          <a:xfrm>
            <a:off x="18265652" y="9460561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48809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0">
            <a:extLst>
              <a:ext uri="{FF2B5EF4-FFF2-40B4-BE49-F238E27FC236}">
                <a16:creationId xmlns:a16="http://schemas.microsoft.com/office/drawing/2014/main" id="{B40C00E7-03BB-D742-BBEE-06E27F5C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73" y="3452314"/>
            <a:ext cx="4680076" cy="2362010"/>
          </a:xfrm>
          <a:custGeom>
            <a:avLst/>
            <a:gdLst>
              <a:gd name="T0" fmla="*/ 3219 w 3756"/>
              <a:gd name="T1" fmla="*/ 824 h 1898"/>
              <a:gd name="T2" fmla="*/ 3219 w 3756"/>
              <a:gd name="T3" fmla="*/ 824 h 1898"/>
              <a:gd name="T4" fmla="*/ 2395 w 3756"/>
              <a:gd name="T5" fmla="*/ 0 h 1898"/>
              <a:gd name="T6" fmla="*/ 2395 w 3756"/>
              <a:gd name="T7" fmla="*/ 0 h 1898"/>
              <a:gd name="T8" fmla="*/ 1761 w 3756"/>
              <a:gd name="T9" fmla="*/ 297 h 1898"/>
              <a:gd name="T10" fmla="*/ 1761 w 3756"/>
              <a:gd name="T11" fmla="*/ 297 h 1898"/>
              <a:gd name="T12" fmla="*/ 1482 w 3756"/>
              <a:gd name="T13" fmla="*/ 218 h 1898"/>
              <a:gd name="T14" fmla="*/ 1482 w 3756"/>
              <a:gd name="T15" fmla="*/ 218 h 1898"/>
              <a:gd name="T16" fmla="*/ 953 w 3756"/>
              <a:gd name="T17" fmla="*/ 660 h 1898"/>
              <a:gd name="T18" fmla="*/ 953 w 3756"/>
              <a:gd name="T19" fmla="*/ 660 h 1898"/>
              <a:gd name="T20" fmla="*/ 655 w 3756"/>
              <a:gd name="T21" fmla="*/ 587 h 1898"/>
              <a:gd name="T22" fmla="*/ 655 w 3756"/>
              <a:gd name="T23" fmla="*/ 587 h 1898"/>
              <a:gd name="T24" fmla="*/ 0 w 3756"/>
              <a:gd name="T25" fmla="*/ 1242 h 1898"/>
              <a:gd name="T26" fmla="*/ 0 w 3756"/>
              <a:gd name="T27" fmla="*/ 1242 h 1898"/>
              <a:gd name="T28" fmla="*/ 655 w 3756"/>
              <a:gd name="T29" fmla="*/ 1897 h 1898"/>
              <a:gd name="T30" fmla="*/ 3219 w 3756"/>
              <a:gd name="T31" fmla="*/ 1897 h 1898"/>
              <a:gd name="T32" fmla="*/ 3219 w 3756"/>
              <a:gd name="T33" fmla="*/ 1897 h 1898"/>
              <a:gd name="T34" fmla="*/ 3755 w 3756"/>
              <a:gd name="T35" fmla="*/ 1360 h 1898"/>
              <a:gd name="T36" fmla="*/ 3755 w 3756"/>
              <a:gd name="T37" fmla="*/ 1360 h 1898"/>
              <a:gd name="T38" fmla="*/ 3219 w 3756"/>
              <a:gd name="T39" fmla="*/ 824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56" h="1898">
                <a:moveTo>
                  <a:pt x="3219" y="824"/>
                </a:moveTo>
                <a:lnTo>
                  <a:pt x="3219" y="824"/>
                </a:lnTo>
                <a:cubicBezTo>
                  <a:pt x="3219" y="369"/>
                  <a:pt x="2850" y="0"/>
                  <a:pt x="2395" y="0"/>
                </a:cubicBezTo>
                <a:lnTo>
                  <a:pt x="2395" y="0"/>
                </a:lnTo>
                <a:cubicBezTo>
                  <a:pt x="2139" y="0"/>
                  <a:pt x="1912" y="115"/>
                  <a:pt x="1761" y="297"/>
                </a:cubicBezTo>
                <a:lnTo>
                  <a:pt x="1761" y="297"/>
                </a:lnTo>
                <a:cubicBezTo>
                  <a:pt x="1680" y="247"/>
                  <a:pt x="1584" y="218"/>
                  <a:pt x="1482" y="218"/>
                </a:cubicBezTo>
                <a:lnTo>
                  <a:pt x="1482" y="218"/>
                </a:lnTo>
                <a:cubicBezTo>
                  <a:pt x="1217" y="218"/>
                  <a:pt x="998" y="409"/>
                  <a:pt x="953" y="660"/>
                </a:cubicBezTo>
                <a:lnTo>
                  <a:pt x="953" y="660"/>
                </a:lnTo>
                <a:cubicBezTo>
                  <a:pt x="864" y="614"/>
                  <a:pt x="762" y="587"/>
                  <a:pt x="655" y="587"/>
                </a:cubicBezTo>
                <a:lnTo>
                  <a:pt x="655" y="587"/>
                </a:lnTo>
                <a:cubicBezTo>
                  <a:pt x="293" y="587"/>
                  <a:pt x="0" y="881"/>
                  <a:pt x="0" y="1242"/>
                </a:cubicBezTo>
                <a:lnTo>
                  <a:pt x="0" y="1242"/>
                </a:lnTo>
                <a:cubicBezTo>
                  <a:pt x="0" y="1604"/>
                  <a:pt x="293" y="1897"/>
                  <a:pt x="655" y="1897"/>
                </a:cubicBezTo>
                <a:lnTo>
                  <a:pt x="3219" y="1897"/>
                </a:lnTo>
                <a:lnTo>
                  <a:pt x="3219" y="1897"/>
                </a:lnTo>
                <a:cubicBezTo>
                  <a:pt x="3516" y="1897"/>
                  <a:pt x="3755" y="1657"/>
                  <a:pt x="3755" y="1360"/>
                </a:cubicBezTo>
                <a:lnTo>
                  <a:pt x="3755" y="1360"/>
                </a:lnTo>
                <a:cubicBezTo>
                  <a:pt x="3755" y="1064"/>
                  <a:pt x="3516" y="824"/>
                  <a:pt x="3219" y="8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17F14238-F460-EB44-82FF-633C7B847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4194" y="5418826"/>
            <a:ext cx="4680076" cy="2362010"/>
          </a:xfrm>
          <a:custGeom>
            <a:avLst/>
            <a:gdLst>
              <a:gd name="T0" fmla="*/ 3219 w 3756"/>
              <a:gd name="T1" fmla="*/ 825 h 1897"/>
              <a:gd name="T2" fmla="*/ 3219 w 3756"/>
              <a:gd name="T3" fmla="*/ 825 h 1897"/>
              <a:gd name="T4" fmla="*/ 2394 w 3756"/>
              <a:gd name="T5" fmla="*/ 0 h 1897"/>
              <a:gd name="T6" fmla="*/ 2394 w 3756"/>
              <a:gd name="T7" fmla="*/ 0 h 1897"/>
              <a:gd name="T8" fmla="*/ 1761 w 3756"/>
              <a:gd name="T9" fmla="*/ 297 h 1897"/>
              <a:gd name="T10" fmla="*/ 1761 w 3756"/>
              <a:gd name="T11" fmla="*/ 297 h 1897"/>
              <a:gd name="T12" fmla="*/ 1481 w 3756"/>
              <a:gd name="T13" fmla="*/ 219 h 1897"/>
              <a:gd name="T14" fmla="*/ 1481 w 3756"/>
              <a:gd name="T15" fmla="*/ 219 h 1897"/>
              <a:gd name="T16" fmla="*/ 953 w 3756"/>
              <a:gd name="T17" fmla="*/ 660 h 1897"/>
              <a:gd name="T18" fmla="*/ 953 w 3756"/>
              <a:gd name="T19" fmla="*/ 660 h 1897"/>
              <a:gd name="T20" fmla="*/ 654 w 3756"/>
              <a:gd name="T21" fmla="*/ 588 h 1897"/>
              <a:gd name="T22" fmla="*/ 654 w 3756"/>
              <a:gd name="T23" fmla="*/ 588 h 1897"/>
              <a:gd name="T24" fmla="*/ 0 w 3756"/>
              <a:gd name="T25" fmla="*/ 1241 h 1897"/>
              <a:gd name="T26" fmla="*/ 0 w 3756"/>
              <a:gd name="T27" fmla="*/ 1241 h 1897"/>
              <a:gd name="T28" fmla="*/ 654 w 3756"/>
              <a:gd name="T29" fmla="*/ 1896 h 1897"/>
              <a:gd name="T30" fmla="*/ 3219 w 3756"/>
              <a:gd name="T31" fmla="*/ 1896 h 1897"/>
              <a:gd name="T32" fmla="*/ 3219 w 3756"/>
              <a:gd name="T33" fmla="*/ 1896 h 1897"/>
              <a:gd name="T34" fmla="*/ 3755 w 3756"/>
              <a:gd name="T35" fmla="*/ 1360 h 1897"/>
              <a:gd name="T36" fmla="*/ 3755 w 3756"/>
              <a:gd name="T37" fmla="*/ 1360 h 1897"/>
              <a:gd name="T38" fmla="*/ 3219 w 3756"/>
              <a:gd name="T39" fmla="*/ 825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56" h="1897">
                <a:moveTo>
                  <a:pt x="3219" y="825"/>
                </a:moveTo>
                <a:lnTo>
                  <a:pt x="3219" y="825"/>
                </a:lnTo>
                <a:cubicBezTo>
                  <a:pt x="3219" y="369"/>
                  <a:pt x="2850" y="0"/>
                  <a:pt x="2394" y="0"/>
                </a:cubicBezTo>
                <a:lnTo>
                  <a:pt x="2394" y="0"/>
                </a:lnTo>
                <a:cubicBezTo>
                  <a:pt x="2140" y="0"/>
                  <a:pt x="1912" y="115"/>
                  <a:pt x="1761" y="297"/>
                </a:cubicBezTo>
                <a:lnTo>
                  <a:pt x="1761" y="297"/>
                </a:lnTo>
                <a:cubicBezTo>
                  <a:pt x="1679" y="247"/>
                  <a:pt x="1584" y="219"/>
                  <a:pt x="1481" y="219"/>
                </a:cubicBezTo>
                <a:lnTo>
                  <a:pt x="1481" y="219"/>
                </a:lnTo>
                <a:cubicBezTo>
                  <a:pt x="1217" y="219"/>
                  <a:pt x="998" y="409"/>
                  <a:pt x="953" y="660"/>
                </a:cubicBezTo>
                <a:lnTo>
                  <a:pt x="953" y="660"/>
                </a:lnTo>
                <a:cubicBezTo>
                  <a:pt x="863" y="614"/>
                  <a:pt x="762" y="588"/>
                  <a:pt x="654" y="588"/>
                </a:cubicBezTo>
                <a:lnTo>
                  <a:pt x="654" y="588"/>
                </a:lnTo>
                <a:cubicBezTo>
                  <a:pt x="293" y="588"/>
                  <a:pt x="0" y="881"/>
                  <a:pt x="0" y="1241"/>
                </a:cubicBezTo>
                <a:lnTo>
                  <a:pt x="0" y="1241"/>
                </a:lnTo>
                <a:cubicBezTo>
                  <a:pt x="0" y="1603"/>
                  <a:pt x="293" y="1896"/>
                  <a:pt x="654" y="1896"/>
                </a:cubicBezTo>
                <a:lnTo>
                  <a:pt x="3219" y="1896"/>
                </a:lnTo>
                <a:lnTo>
                  <a:pt x="3219" y="1896"/>
                </a:lnTo>
                <a:cubicBezTo>
                  <a:pt x="3515" y="1896"/>
                  <a:pt x="3755" y="1656"/>
                  <a:pt x="3755" y="1360"/>
                </a:cubicBezTo>
                <a:lnTo>
                  <a:pt x="3755" y="1360"/>
                </a:lnTo>
                <a:cubicBezTo>
                  <a:pt x="3755" y="1064"/>
                  <a:pt x="3515" y="825"/>
                  <a:pt x="3219" y="8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ABDD50DB-C0C7-E841-A7F7-BAF96EA7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867" y="8401549"/>
            <a:ext cx="4680076" cy="2367500"/>
          </a:xfrm>
          <a:custGeom>
            <a:avLst/>
            <a:gdLst>
              <a:gd name="T0" fmla="*/ 3219 w 3757"/>
              <a:gd name="T1" fmla="*/ 825 h 1899"/>
              <a:gd name="T2" fmla="*/ 3219 w 3757"/>
              <a:gd name="T3" fmla="*/ 825 h 1899"/>
              <a:gd name="T4" fmla="*/ 2395 w 3757"/>
              <a:gd name="T5" fmla="*/ 0 h 1899"/>
              <a:gd name="T6" fmla="*/ 2395 w 3757"/>
              <a:gd name="T7" fmla="*/ 0 h 1899"/>
              <a:gd name="T8" fmla="*/ 1761 w 3757"/>
              <a:gd name="T9" fmla="*/ 297 h 1899"/>
              <a:gd name="T10" fmla="*/ 1761 w 3757"/>
              <a:gd name="T11" fmla="*/ 297 h 1899"/>
              <a:gd name="T12" fmla="*/ 1481 w 3757"/>
              <a:gd name="T13" fmla="*/ 219 h 1899"/>
              <a:gd name="T14" fmla="*/ 1481 w 3757"/>
              <a:gd name="T15" fmla="*/ 219 h 1899"/>
              <a:gd name="T16" fmla="*/ 954 w 3757"/>
              <a:gd name="T17" fmla="*/ 660 h 1899"/>
              <a:gd name="T18" fmla="*/ 954 w 3757"/>
              <a:gd name="T19" fmla="*/ 660 h 1899"/>
              <a:gd name="T20" fmla="*/ 655 w 3757"/>
              <a:gd name="T21" fmla="*/ 588 h 1899"/>
              <a:gd name="T22" fmla="*/ 655 w 3757"/>
              <a:gd name="T23" fmla="*/ 588 h 1899"/>
              <a:gd name="T24" fmla="*/ 0 w 3757"/>
              <a:gd name="T25" fmla="*/ 1243 h 1899"/>
              <a:gd name="T26" fmla="*/ 0 w 3757"/>
              <a:gd name="T27" fmla="*/ 1243 h 1899"/>
              <a:gd name="T28" fmla="*/ 655 w 3757"/>
              <a:gd name="T29" fmla="*/ 1898 h 1899"/>
              <a:gd name="T30" fmla="*/ 3219 w 3757"/>
              <a:gd name="T31" fmla="*/ 1898 h 1899"/>
              <a:gd name="T32" fmla="*/ 3219 w 3757"/>
              <a:gd name="T33" fmla="*/ 1898 h 1899"/>
              <a:gd name="T34" fmla="*/ 3756 w 3757"/>
              <a:gd name="T35" fmla="*/ 1361 h 1899"/>
              <a:gd name="T36" fmla="*/ 3756 w 3757"/>
              <a:gd name="T37" fmla="*/ 1361 h 1899"/>
              <a:gd name="T38" fmla="*/ 3219 w 3757"/>
              <a:gd name="T39" fmla="*/ 825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57" h="1899">
                <a:moveTo>
                  <a:pt x="3219" y="825"/>
                </a:moveTo>
                <a:lnTo>
                  <a:pt x="3219" y="825"/>
                </a:lnTo>
                <a:cubicBezTo>
                  <a:pt x="3219" y="369"/>
                  <a:pt x="2850" y="0"/>
                  <a:pt x="2395" y="0"/>
                </a:cubicBezTo>
                <a:lnTo>
                  <a:pt x="2395" y="0"/>
                </a:lnTo>
                <a:cubicBezTo>
                  <a:pt x="2140" y="0"/>
                  <a:pt x="1912" y="115"/>
                  <a:pt x="1761" y="297"/>
                </a:cubicBezTo>
                <a:lnTo>
                  <a:pt x="1761" y="297"/>
                </a:lnTo>
                <a:cubicBezTo>
                  <a:pt x="1680" y="248"/>
                  <a:pt x="1584" y="219"/>
                  <a:pt x="1481" y="219"/>
                </a:cubicBezTo>
                <a:lnTo>
                  <a:pt x="1481" y="219"/>
                </a:lnTo>
                <a:cubicBezTo>
                  <a:pt x="1218" y="219"/>
                  <a:pt x="998" y="409"/>
                  <a:pt x="954" y="660"/>
                </a:cubicBezTo>
                <a:lnTo>
                  <a:pt x="954" y="660"/>
                </a:lnTo>
                <a:cubicBezTo>
                  <a:pt x="864" y="614"/>
                  <a:pt x="762" y="588"/>
                  <a:pt x="655" y="588"/>
                </a:cubicBezTo>
                <a:lnTo>
                  <a:pt x="655" y="588"/>
                </a:lnTo>
                <a:cubicBezTo>
                  <a:pt x="293" y="588"/>
                  <a:pt x="0" y="881"/>
                  <a:pt x="0" y="1243"/>
                </a:cubicBezTo>
                <a:lnTo>
                  <a:pt x="0" y="1243"/>
                </a:lnTo>
                <a:cubicBezTo>
                  <a:pt x="0" y="1604"/>
                  <a:pt x="293" y="1898"/>
                  <a:pt x="655" y="1898"/>
                </a:cubicBezTo>
                <a:lnTo>
                  <a:pt x="3219" y="1898"/>
                </a:lnTo>
                <a:lnTo>
                  <a:pt x="3219" y="1898"/>
                </a:lnTo>
                <a:cubicBezTo>
                  <a:pt x="3516" y="1898"/>
                  <a:pt x="3756" y="1657"/>
                  <a:pt x="3756" y="1361"/>
                </a:cubicBezTo>
                <a:lnTo>
                  <a:pt x="3756" y="1361"/>
                </a:lnTo>
                <a:cubicBezTo>
                  <a:pt x="3756" y="1065"/>
                  <a:pt x="3516" y="825"/>
                  <a:pt x="3219" y="8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3">
            <a:extLst>
              <a:ext uri="{FF2B5EF4-FFF2-40B4-BE49-F238E27FC236}">
                <a16:creationId xmlns:a16="http://schemas.microsoft.com/office/drawing/2014/main" id="{019DD23C-B929-EB4C-9C3E-BAFD60955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181" y="10368059"/>
            <a:ext cx="4680076" cy="2367500"/>
          </a:xfrm>
          <a:custGeom>
            <a:avLst/>
            <a:gdLst>
              <a:gd name="T0" fmla="*/ 3219 w 3756"/>
              <a:gd name="T1" fmla="*/ 825 h 1899"/>
              <a:gd name="T2" fmla="*/ 3219 w 3756"/>
              <a:gd name="T3" fmla="*/ 825 h 1899"/>
              <a:gd name="T4" fmla="*/ 2395 w 3756"/>
              <a:gd name="T5" fmla="*/ 0 h 1899"/>
              <a:gd name="T6" fmla="*/ 2395 w 3756"/>
              <a:gd name="T7" fmla="*/ 0 h 1899"/>
              <a:gd name="T8" fmla="*/ 1761 w 3756"/>
              <a:gd name="T9" fmla="*/ 298 h 1899"/>
              <a:gd name="T10" fmla="*/ 1761 w 3756"/>
              <a:gd name="T11" fmla="*/ 298 h 1899"/>
              <a:gd name="T12" fmla="*/ 1482 w 3756"/>
              <a:gd name="T13" fmla="*/ 219 h 1899"/>
              <a:gd name="T14" fmla="*/ 1482 w 3756"/>
              <a:gd name="T15" fmla="*/ 219 h 1899"/>
              <a:gd name="T16" fmla="*/ 953 w 3756"/>
              <a:gd name="T17" fmla="*/ 660 h 1899"/>
              <a:gd name="T18" fmla="*/ 953 w 3756"/>
              <a:gd name="T19" fmla="*/ 660 h 1899"/>
              <a:gd name="T20" fmla="*/ 655 w 3756"/>
              <a:gd name="T21" fmla="*/ 588 h 1899"/>
              <a:gd name="T22" fmla="*/ 655 w 3756"/>
              <a:gd name="T23" fmla="*/ 588 h 1899"/>
              <a:gd name="T24" fmla="*/ 0 w 3756"/>
              <a:gd name="T25" fmla="*/ 1243 h 1899"/>
              <a:gd name="T26" fmla="*/ 0 w 3756"/>
              <a:gd name="T27" fmla="*/ 1243 h 1899"/>
              <a:gd name="T28" fmla="*/ 655 w 3756"/>
              <a:gd name="T29" fmla="*/ 1898 h 1899"/>
              <a:gd name="T30" fmla="*/ 3219 w 3756"/>
              <a:gd name="T31" fmla="*/ 1898 h 1899"/>
              <a:gd name="T32" fmla="*/ 3219 w 3756"/>
              <a:gd name="T33" fmla="*/ 1898 h 1899"/>
              <a:gd name="T34" fmla="*/ 3755 w 3756"/>
              <a:gd name="T35" fmla="*/ 1361 h 1899"/>
              <a:gd name="T36" fmla="*/ 3755 w 3756"/>
              <a:gd name="T37" fmla="*/ 1361 h 1899"/>
              <a:gd name="T38" fmla="*/ 3219 w 3756"/>
              <a:gd name="T39" fmla="*/ 825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56" h="1899">
                <a:moveTo>
                  <a:pt x="3219" y="825"/>
                </a:moveTo>
                <a:lnTo>
                  <a:pt x="3219" y="825"/>
                </a:lnTo>
                <a:cubicBezTo>
                  <a:pt x="3219" y="370"/>
                  <a:pt x="2850" y="0"/>
                  <a:pt x="2395" y="0"/>
                </a:cubicBezTo>
                <a:lnTo>
                  <a:pt x="2395" y="0"/>
                </a:lnTo>
                <a:cubicBezTo>
                  <a:pt x="2140" y="0"/>
                  <a:pt x="1912" y="116"/>
                  <a:pt x="1761" y="298"/>
                </a:cubicBezTo>
                <a:lnTo>
                  <a:pt x="1761" y="298"/>
                </a:lnTo>
                <a:cubicBezTo>
                  <a:pt x="1680" y="248"/>
                  <a:pt x="1584" y="219"/>
                  <a:pt x="1482" y="219"/>
                </a:cubicBezTo>
                <a:lnTo>
                  <a:pt x="1482" y="219"/>
                </a:lnTo>
                <a:cubicBezTo>
                  <a:pt x="1217" y="219"/>
                  <a:pt x="998" y="410"/>
                  <a:pt x="953" y="660"/>
                </a:cubicBezTo>
                <a:lnTo>
                  <a:pt x="953" y="660"/>
                </a:lnTo>
                <a:cubicBezTo>
                  <a:pt x="864" y="614"/>
                  <a:pt x="762" y="588"/>
                  <a:pt x="655" y="588"/>
                </a:cubicBezTo>
                <a:lnTo>
                  <a:pt x="655" y="588"/>
                </a:lnTo>
                <a:cubicBezTo>
                  <a:pt x="293" y="588"/>
                  <a:pt x="0" y="882"/>
                  <a:pt x="0" y="1243"/>
                </a:cubicBezTo>
                <a:lnTo>
                  <a:pt x="0" y="1243"/>
                </a:lnTo>
                <a:cubicBezTo>
                  <a:pt x="0" y="1605"/>
                  <a:pt x="293" y="1898"/>
                  <a:pt x="655" y="1898"/>
                </a:cubicBezTo>
                <a:lnTo>
                  <a:pt x="3219" y="1898"/>
                </a:lnTo>
                <a:lnTo>
                  <a:pt x="3219" y="1898"/>
                </a:lnTo>
                <a:cubicBezTo>
                  <a:pt x="3515" y="1898"/>
                  <a:pt x="3755" y="1658"/>
                  <a:pt x="3755" y="1361"/>
                </a:cubicBezTo>
                <a:lnTo>
                  <a:pt x="3755" y="1361"/>
                </a:lnTo>
                <a:cubicBezTo>
                  <a:pt x="3755" y="1065"/>
                  <a:pt x="3515" y="825"/>
                  <a:pt x="3219" y="8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64">
            <a:extLst>
              <a:ext uri="{FF2B5EF4-FFF2-40B4-BE49-F238E27FC236}">
                <a16:creationId xmlns:a16="http://schemas.microsoft.com/office/drawing/2014/main" id="{2CB5014A-17F3-1B41-BBC6-A9978D1ED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4029" y="3276538"/>
            <a:ext cx="329583" cy="968424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0">
            <a:extLst>
              <a:ext uri="{FF2B5EF4-FFF2-40B4-BE49-F238E27FC236}">
                <a16:creationId xmlns:a16="http://schemas.microsoft.com/office/drawing/2014/main" id="{34D36945-7D96-0E4C-B8A5-0650BA6EF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152" y="4051056"/>
            <a:ext cx="307611" cy="307611"/>
          </a:xfrm>
          <a:custGeom>
            <a:avLst/>
            <a:gdLst>
              <a:gd name="T0" fmla="*/ 247 w 248"/>
              <a:gd name="T1" fmla="*/ 123 h 248"/>
              <a:gd name="T2" fmla="*/ 247 w 248"/>
              <a:gd name="T3" fmla="*/ 123 h 248"/>
              <a:gd name="T4" fmla="*/ 123 w 248"/>
              <a:gd name="T5" fmla="*/ 247 h 248"/>
              <a:gd name="T6" fmla="*/ 123 w 248"/>
              <a:gd name="T7" fmla="*/ 247 h 248"/>
              <a:gd name="T8" fmla="*/ 0 w 248"/>
              <a:gd name="T9" fmla="*/ 123 h 248"/>
              <a:gd name="T10" fmla="*/ 0 w 248"/>
              <a:gd name="T11" fmla="*/ 123 h 248"/>
              <a:gd name="T12" fmla="*/ 123 w 248"/>
              <a:gd name="T13" fmla="*/ 0 h 248"/>
              <a:gd name="T14" fmla="*/ 123 w 248"/>
              <a:gd name="T15" fmla="*/ 0 h 248"/>
              <a:gd name="T16" fmla="*/ 247 w 248"/>
              <a:gd name="T17" fmla="*/ 12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8">
                <a:moveTo>
                  <a:pt x="247" y="123"/>
                </a:moveTo>
                <a:lnTo>
                  <a:pt x="247" y="123"/>
                </a:lnTo>
                <a:cubicBezTo>
                  <a:pt x="247" y="191"/>
                  <a:pt x="192" y="247"/>
                  <a:pt x="123" y="247"/>
                </a:cubicBezTo>
                <a:lnTo>
                  <a:pt x="123" y="247"/>
                </a:lnTo>
                <a:cubicBezTo>
                  <a:pt x="56" y="247"/>
                  <a:pt x="0" y="191"/>
                  <a:pt x="0" y="123"/>
                </a:cubicBezTo>
                <a:lnTo>
                  <a:pt x="0" y="123"/>
                </a:lnTo>
                <a:cubicBezTo>
                  <a:pt x="0" y="56"/>
                  <a:pt x="56" y="0"/>
                  <a:pt x="123" y="0"/>
                </a:cubicBezTo>
                <a:lnTo>
                  <a:pt x="123" y="0"/>
                </a:lnTo>
                <a:cubicBezTo>
                  <a:pt x="192" y="0"/>
                  <a:pt x="247" y="56"/>
                  <a:pt x="247" y="123"/>
                </a:cubicBezTo>
              </a:path>
            </a:pathLst>
          </a:custGeom>
          <a:noFill/>
          <a:ln w="508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6">
            <a:extLst>
              <a:ext uri="{FF2B5EF4-FFF2-40B4-BE49-F238E27FC236}">
                <a16:creationId xmlns:a16="http://schemas.microsoft.com/office/drawing/2014/main" id="{CF28F044-1471-F140-AA43-2F304BEF1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5884" y="5962636"/>
            <a:ext cx="307611" cy="307611"/>
          </a:xfrm>
          <a:custGeom>
            <a:avLst/>
            <a:gdLst>
              <a:gd name="T0" fmla="*/ 0 w 248"/>
              <a:gd name="T1" fmla="*/ 124 h 248"/>
              <a:gd name="T2" fmla="*/ 0 w 248"/>
              <a:gd name="T3" fmla="*/ 124 h 248"/>
              <a:gd name="T4" fmla="*/ 124 w 248"/>
              <a:gd name="T5" fmla="*/ 247 h 248"/>
              <a:gd name="T6" fmla="*/ 124 w 248"/>
              <a:gd name="T7" fmla="*/ 247 h 248"/>
              <a:gd name="T8" fmla="*/ 247 w 248"/>
              <a:gd name="T9" fmla="*/ 124 h 248"/>
              <a:gd name="T10" fmla="*/ 247 w 248"/>
              <a:gd name="T11" fmla="*/ 124 h 248"/>
              <a:gd name="T12" fmla="*/ 124 w 248"/>
              <a:gd name="T13" fmla="*/ 0 h 248"/>
              <a:gd name="T14" fmla="*/ 124 w 248"/>
              <a:gd name="T15" fmla="*/ 0 h 248"/>
              <a:gd name="T16" fmla="*/ 0 w 248"/>
              <a:gd name="T17" fmla="*/ 124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8">
                <a:moveTo>
                  <a:pt x="0" y="124"/>
                </a:moveTo>
                <a:lnTo>
                  <a:pt x="0" y="124"/>
                </a:lnTo>
                <a:cubicBezTo>
                  <a:pt x="0" y="192"/>
                  <a:pt x="56" y="247"/>
                  <a:pt x="124" y="247"/>
                </a:cubicBezTo>
                <a:lnTo>
                  <a:pt x="124" y="247"/>
                </a:lnTo>
                <a:cubicBezTo>
                  <a:pt x="192" y="247"/>
                  <a:pt x="247" y="192"/>
                  <a:pt x="247" y="124"/>
                </a:cubicBezTo>
                <a:lnTo>
                  <a:pt x="247" y="124"/>
                </a:lnTo>
                <a:cubicBezTo>
                  <a:pt x="247" y="56"/>
                  <a:pt x="192" y="0"/>
                  <a:pt x="124" y="0"/>
                </a:cubicBezTo>
                <a:lnTo>
                  <a:pt x="124" y="0"/>
                </a:lnTo>
                <a:cubicBezTo>
                  <a:pt x="56" y="0"/>
                  <a:pt x="0" y="56"/>
                  <a:pt x="0" y="124"/>
                </a:cubicBezTo>
              </a:path>
            </a:pathLst>
          </a:custGeom>
          <a:noFill/>
          <a:ln w="508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82">
            <a:extLst>
              <a:ext uri="{FF2B5EF4-FFF2-40B4-BE49-F238E27FC236}">
                <a16:creationId xmlns:a16="http://schemas.microsoft.com/office/drawing/2014/main" id="{E20A1A98-F3AC-C34C-A3C7-3691FF41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152" y="9137616"/>
            <a:ext cx="307611" cy="307611"/>
          </a:xfrm>
          <a:custGeom>
            <a:avLst/>
            <a:gdLst>
              <a:gd name="T0" fmla="*/ 248 w 249"/>
              <a:gd name="T1" fmla="*/ 123 h 247"/>
              <a:gd name="T2" fmla="*/ 248 w 249"/>
              <a:gd name="T3" fmla="*/ 123 h 247"/>
              <a:gd name="T4" fmla="*/ 124 w 249"/>
              <a:gd name="T5" fmla="*/ 246 h 247"/>
              <a:gd name="T6" fmla="*/ 124 w 249"/>
              <a:gd name="T7" fmla="*/ 246 h 247"/>
              <a:gd name="T8" fmla="*/ 0 w 249"/>
              <a:gd name="T9" fmla="*/ 123 h 247"/>
              <a:gd name="T10" fmla="*/ 0 w 249"/>
              <a:gd name="T11" fmla="*/ 123 h 247"/>
              <a:gd name="T12" fmla="*/ 124 w 249"/>
              <a:gd name="T13" fmla="*/ 0 h 247"/>
              <a:gd name="T14" fmla="*/ 124 w 249"/>
              <a:gd name="T15" fmla="*/ 0 h 247"/>
              <a:gd name="T16" fmla="*/ 248 w 249"/>
              <a:gd name="T17" fmla="*/ 12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" h="247">
                <a:moveTo>
                  <a:pt x="248" y="123"/>
                </a:moveTo>
                <a:lnTo>
                  <a:pt x="248" y="123"/>
                </a:lnTo>
                <a:cubicBezTo>
                  <a:pt x="248" y="191"/>
                  <a:pt x="192" y="246"/>
                  <a:pt x="124" y="246"/>
                </a:cubicBezTo>
                <a:lnTo>
                  <a:pt x="124" y="246"/>
                </a:lnTo>
                <a:cubicBezTo>
                  <a:pt x="56" y="246"/>
                  <a:pt x="0" y="191"/>
                  <a:pt x="0" y="123"/>
                </a:cubicBezTo>
                <a:lnTo>
                  <a:pt x="0" y="123"/>
                </a:lnTo>
                <a:cubicBezTo>
                  <a:pt x="0" y="55"/>
                  <a:pt x="56" y="0"/>
                  <a:pt x="124" y="0"/>
                </a:cubicBezTo>
                <a:lnTo>
                  <a:pt x="124" y="0"/>
                </a:lnTo>
                <a:cubicBezTo>
                  <a:pt x="192" y="0"/>
                  <a:pt x="248" y="55"/>
                  <a:pt x="248" y="123"/>
                </a:cubicBezTo>
              </a:path>
            </a:pathLst>
          </a:custGeom>
          <a:noFill/>
          <a:ln w="508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88">
            <a:extLst>
              <a:ext uri="{FF2B5EF4-FFF2-40B4-BE49-F238E27FC236}">
                <a16:creationId xmlns:a16="http://schemas.microsoft.com/office/drawing/2014/main" id="{CC03D91E-94AE-F448-A243-EE6CCE84E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5884" y="11049196"/>
            <a:ext cx="307611" cy="307611"/>
          </a:xfrm>
          <a:custGeom>
            <a:avLst/>
            <a:gdLst>
              <a:gd name="T0" fmla="*/ 0 w 247"/>
              <a:gd name="T1" fmla="*/ 123 h 248"/>
              <a:gd name="T2" fmla="*/ 0 w 247"/>
              <a:gd name="T3" fmla="*/ 123 h 248"/>
              <a:gd name="T4" fmla="*/ 123 w 247"/>
              <a:gd name="T5" fmla="*/ 247 h 248"/>
              <a:gd name="T6" fmla="*/ 123 w 247"/>
              <a:gd name="T7" fmla="*/ 247 h 248"/>
              <a:gd name="T8" fmla="*/ 246 w 247"/>
              <a:gd name="T9" fmla="*/ 123 h 248"/>
              <a:gd name="T10" fmla="*/ 246 w 247"/>
              <a:gd name="T11" fmla="*/ 123 h 248"/>
              <a:gd name="T12" fmla="*/ 123 w 247"/>
              <a:gd name="T13" fmla="*/ 0 h 248"/>
              <a:gd name="T14" fmla="*/ 123 w 247"/>
              <a:gd name="T15" fmla="*/ 0 h 248"/>
              <a:gd name="T16" fmla="*/ 0 w 247"/>
              <a:gd name="T17" fmla="*/ 12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8">
                <a:moveTo>
                  <a:pt x="0" y="123"/>
                </a:moveTo>
                <a:lnTo>
                  <a:pt x="0" y="123"/>
                </a:lnTo>
                <a:cubicBezTo>
                  <a:pt x="0" y="192"/>
                  <a:pt x="55" y="247"/>
                  <a:pt x="123" y="247"/>
                </a:cubicBezTo>
                <a:lnTo>
                  <a:pt x="123" y="247"/>
                </a:lnTo>
                <a:cubicBezTo>
                  <a:pt x="191" y="247"/>
                  <a:pt x="246" y="192"/>
                  <a:pt x="246" y="123"/>
                </a:cubicBezTo>
                <a:lnTo>
                  <a:pt x="246" y="123"/>
                </a:lnTo>
                <a:cubicBezTo>
                  <a:pt x="246" y="56"/>
                  <a:pt x="191" y="0"/>
                  <a:pt x="123" y="0"/>
                </a:cubicBezTo>
                <a:lnTo>
                  <a:pt x="123" y="0"/>
                </a:lnTo>
                <a:cubicBezTo>
                  <a:pt x="55" y="0"/>
                  <a:pt x="0" y="56"/>
                  <a:pt x="0" y="123"/>
                </a:cubicBezTo>
              </a:path>
            </a:pathLst>
          </a:custGeom>
          <a:noFill/>
          <a:ln w="508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D4B92CC-08B1-6949-844F-A735ABE7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190" y="6056019"/>
            <a:ext cx="1520332" cy="1333566"/>
          </a:xfrm>
          <a:custGeom>
            <a:avLst/>
            <a:gdLst>
              <a:gd name="connsiteX0" fmla="*/ 720302 w 1520332"/>
              <a:gd name="connsiteY0" fmla="*/ 940837 h 1333566"/>
              <a:gd name="connsiteX1" fmla="*/ 714100 w 1520332"/>
              <a:gd name="connsiteY1" fmla="*/ 945834 h 1333566"/>
              <a:gd name="connsiteX2" fmla="*/ 714100 w 1520332"/>
              <a:gd name="connsiteY2" fmla="*/ 1189453 h 1333566"/>
              <a:gd name="connsiteX3" fmla="*/ 733946 w 1520332"/>
              <a:gd name="connsiteY3" fmla="*/ 1205694 h 1333566"/>
              <a:gd name="connsiteX4" fmla="*/ 1076286 w 1520332"/>
              <a:gd name="connsiteY4" fmla="*/ 1205694 h 1333566"/>
              <a:gd name="connsiteX5" fmla="*/ 1096132 w 1520332"/>
              <a:gd name="connsiteY5" fmla="*/ 1189453 h 1333566"/>
              <a:gd name="connsiteX6" fmla="*/ 1096132 w 1520332"/>
              <a:gd name="connsiteY6" fmla="*/ 1012048 h 1333566"/>
              <a:gd name="connsiteX7" fmla="*/ 1076286 w 1520332"/>
              <a:gd name="connsiteY7" fmla="*/ 994558 h 1333566"/>
              <a:gd name="connsiteX8" fmla="*/ 856742 w 1520332"/>
              <a:gd name="connsiteY8" fmla="*/ 994558 h 1333566"/>
              <a:gd name="connsiteX9" fmla="*/ 838137 w 1520332"/>
              <a:gd name="connsiteY9" fmla="*/ 974569 h 1333566"/>
              <a:gd name="connsiteX10" fmla="*/ 838137 w 1520332"/>
              <a:gd name="connsiteY10" fmla="*/ 945834 h 1333566"/>
              <a:gd name="connsiteX11" fmla="*/ 831935 w 1520332"/>
              <a:gd name="connsiteY11" fmla="*/ 940837 h 1333566"/>
              <a:gd name="connsiteX12" fmla="*/ 720302 w 1520332"/>
              <a:gd name="connsiteY12" fmla="*/ 900858 h 1333566"/>
              <a:gd name="connsiteX13" fmla="*/ 831935 w 1520332"/>
              <a:gd name="connsiteY13" fmla="*/ 900858 h 1333566"/>
              <a:gd name="connsiteX14" fmla="*/ 876588 w 1520332"/>
              <a:gd name="connsiteY14" fmla="*/ 945834 h 1333566"/>
              <a:gd name="connsiteX15" fmla="*/ 876588 w 1520332"/>
              <a:gd name="connsiteY15" fmla="*/ 954579 h 1333566"/>
              <a:gd name="connsiteX16" fmla="*/ 1076286 w 1520332"/>
              <a:gd name="connsiteY16" fmla="*/ 954579 h 1333566"/>
              <a:gd name="connsiteX17" fmla="*/ 1135824 w 1520332"/>
              <a:gd name="connsiteY17" fmla="*/ 1012048 h 1333566"/>
              <a:gd name="connsiteX18" fmla="*/ 1135824 w 1520332"/>
              <a:gd name="connsiteY18" fmla="*/ 1189453 h 1333566"/>
              <a:gd name="connsiteX19" fmla="*/ 1076286 w 1520332"/>
              <a:gd name="connsiteY19" fmla="*/ 1245673 h 1333566"/>
              <a:gd name="connsiteX20" fmla="*/ 733946 w 1520332"/>
              <a:gd name="connsiteY20" fmla="*/ 1245673 h 1333566"/>
              <a:gd name="connsiteX21" fmla="*/ 675649 w 1520332"/>
              <a:gd name="connsiteY21" fmla="*/ 1189453 h 1333566"/>
              <a:gd name="connsiteX22" fmla="*/ 675649 w 1520332"/>
              <a:gd name="connsiteY22" fmla="*/ 945834 h 1333566"/>
              <a:gd name="connsiteX23" fmla="*/ 720302 w 1520332"/>
              <a:gd name="connsiteY23" fmla="*/ 900858 h 1333566"/>
              <a:gd name="connsiteX24" fmla="*/ 322231 w 1520332"/>
              <a:gd name="connsiteY24" fmla="*/ 788186 h 1333566"/>
              <a:gd name="connsiteX25" fmla="*/ 135611 w 1520332"/>
              <a:gd name="connsiteY25" fmla="*/ 861650 h 1333566"/>
              <a:gd name="connsiteX26" fmla="*/ 291127 w 1520332"/>
              <a:gd name="connsiteY26" fmla="*/ 1012315 h 1333566"/>
              <a:gd name="connsiteX27" fmla="*/ 293616 w 1520332"/>
              <a:gd name="connsiteY27" fmla="*/ 1013560 h 1333566"/>
              <a:gd name="connsiteX28" fmla="*/ 380705 w 1520332"/>
              <a:gd name="connsiteY28" fmla="*/ 988657 h 1333566"/>
              <a:gd name="connsiteX29" fmla="*/ 393146 w 1520332"/>
              <a:gd name="connsiteY29" fmla="*/ 989902 h 1333566"/>
              <a:gd name="connsiteX30" fmla="*/ 393146 w 1520332"/>
              <a:gd name="connsiteY30" fmla="*/ 982431 h 1333566"/>
              <a:gd name="connsiteX31" fmla="*/ 386926 w 1520332"/>
              <a:gd name="connsiteY31" fmla="*/ 974960 h 1333566"/>
              <a:gd name="connsiteX32" fmla="*/ 385682 w 1520332"/>
              <a:gd name="connsiteY32" fmla="*/ 972470 h 1333566"/>
              <a:gd name="connsiteX33" fmla="*/ 322231 w 1520332"/>
              <a:gd name="connsiteY33" fmla="*/ 788186 h 1333566"/>
              <a:gd name="connsiteX34" fmla="*/ 590964 w 1520332"/>
              <a:gd name="connsiteY34" fmla="*/ 767018 h 1333566"/>
              <a:gd name="connsiteX35" fmla="*/ 590964 w 1520332"/>
              <a:gd name="connsiteY35" fmla="*/ 839237 h 1333566"/>
              <a:gd name="connsiteX36" fmla="*/ 618335 w 1520332"/>
              <a:gd name="connsiteY36" fmla="*/ 846708 h 1333566"/>
              <a:gd name="connsiteX37" fmla="*/ 649438 w 1520332"/>
              <a:gd name="connsiteY37" fmla="*/ 771999 h 1333566"/>
              <a:gd name="connsiteX38" fmla="*/ 590964 w 1520332"/>
              <a:gd name="connsiteY38" fmla="*/ 767018 h 1333566"/>
              <a:gd name="connsiteX39" fmla="*/ 539954 w 1520332"/>
              <a:gd name="connsiteY39" fmla="*/ 765773 h 1333566"/>
              <a:gd name="connsiteX40" fmla="*/ 360799 w 1520332"/>
              <a:gd name="connsiteY40" fmla="*/ 780715 h 1333566"/>
              <a:gd name="connsiteX41" fmla="*/ 409320 w 1520332"/>
              <a:gd name="connsiteY41" fmla="*/ 931380 h 1333566"/>
              <a:gd name="connsiteX42" fmla="*/ 551151 w 1520332"/>
              <a:gd name="connsiteY42" fmla="*/ 837992 h 1333566"/>
              <a:gd name="connsiteX43" fmla="*/ 551151 w 1520332"/>
              <a:gd name="connsiteY43" fmla="*/ 765773 h 1333566"/>
              <a:gd name="connsiteX44" fmla="*/ 539954 w 1520332"/>
              <a:gd name="connsiteY44" fmla="*/ 765773 h 1333566"/>
              <a:gd name="connsiteX45" fmla="*/ 930612 w 1520332"/>
              <a:gd name="connsiteY45" fmla="*/ 646238 h 1333566"/>
              <a:gd name="connsiteX46" fmla="*/ 650682 w 1520332"/>
              <a:gd name="connsiteY46" fmla="*/ 879082 h 1333566"/>
              <a:gd name="connsiteX47" fmla="*/ 639485 w 1520332"/>
              <a:gd name="connsiteY47" fmla="*/ 892779 h 1333566"/>
              <a:gd name="connsiteX48" fmla="*/ 622067 w 1520332"/>
              <a:gd name="connsiteY48" fmla="*/ 892779 h 1333566"/>
              <a:gd name="connsiteX49" fmla="*/ 559860 w 1520332"/>
              <a:gd name="connsiteY49" fmla="*/ 876592 h 1333566"/>
              <a:gd name="connsiteX50" fmla="*/ 430470 w 1520332"/>
              <a:gd name="connsiteY50" fmla="*/ 1008579 h 1333566"/>
              <a:gd name="connsiteX51" fmla="*/ 431715 w 1520332"/>
              <a:gd name="connsiteY51" fmla="*/ 1012315 h 1333566"/>
              <a:gd name="connsiteX52" fmla="*/ 424250 w 1520332"/>
              <a:gd name="connsiteY52" fmla="*/ 1027257 h 1333566"/>
              <a:gd name="connsiteX53" fmla="*/ 406832 w 1520332"/>
              <a:gd name="connsiteY53" fmla="*/ 1032237 h 1333566"/>
              <a:gd name="connsiteX54" fmla="*/ 380705 w 1520332"/>
              <a:gd name="connsiteY54" fmla="*/ 1028502 h 1333566"/>
              <a:gd name="connsiteX55" fmla="*/ 251315 w 1520332"/>
              <a:gd name="connsiteY55" fmla="*/ 1161734 h 1333566"/>
              <a:gd name="connsiteX56" fmla="*/ 375729 w 1520332"/>
              <a:gd name="connsiteY56" fmla="*/ 1293721 h 1333566"/>
              <a:gd name="connsiteX57" fmla="*/ 379461 w 1520332"/>
              <a:gd name="connsiteY57" fmla="*/ 1293721 h 1333566"/>
              <a:gd name="connsiteX58" fmla="*/ 1321270 w 1520332"/>
              <a:gd name="connsiteY58" fmla="*/ 1293721 h 1333566"/>
              <a:gd name="connsiteX59" fmla="*/ 1480520 w 1520332"/>
              <a:gd name="connsiteY59" fmla="*/ 1130605 h 1333566"/>
              <a:gd name="connsiteX60" fmla="*/ 1321270 w 1520332"/>
              <a:gd name="connsiteY60" fmla="*/ 966244 h 1333566"/>
              <a:gd name="connsiteX61" fmla="*/ 1242890 w 1520332"/>
              <a:gd name="connsiteY61" fmla="*/ 987412 h 1333566"/>
              <a:gd name="connsiteX62" fmla="*/ 1221740 w 1520332"/>
              <a:gd name="connsiteY62" fmla="*/ 987412 h 1333566"/>
              <a:gd name="connsiteX63" fmla="*/ 1214275 w 1520332"/>
              <a:gd name="connsiteY63" fmla="*/ 967489 h 1333566"/>
              <a:gd name="connsiteX64" fmla="*/ 1215519 w 1520332"/>
              <a:gd name="connsiteY64" fmla="*/ 936360 h 1333566"/>
              <a:gd name="connsiteX65" fmla="*/ 930612 w 1520332"/>
              <a:gd name="connsiteY65" fmla="*/ 646238 h 1333566"/>
              <a:gd name="connsiteX66" fmla="*/ 38568 w 1520332"/>
              <a:gd name="connsiteY66" fmla="*/ 564057 h 1333566"/>
              <a:gd name="connsiteX67" fmla="*/ 114460 w 1520332"/>
              <a:gd name="connsiteY67" fmla="*/ 828031 h 1333566"/>
              <a:gd name="connsiteX68" fmla="*/ 314766 w 1520332"/>
              <a:gd name="connsiteY68" fmla="*/ 748341 h 1333566"/>
              <a:gd name="connsiteX69" fmla="*/ 298592 w 1520332"/>
              <a:gd name="connsiteY69" fmla="*/ 564057 h 1333566"/>
              <a:gd name="connsiteX70" fmla="*/ 551151 w 1520332"/>
              <a:gd name="connsiteY70" fmla="*/ 562812 h 1333566"/>
              <a:gd name="connsiteX71" fmla="*/ 338404 w 1520332"/>
              <a:gd name="connsiteY71" fmla="*/ 564057 h 1333566"/>
              <a:gd name="connsiteX72" fmla="*/ 353334 w 1520332"/>
              <a:gd name="connsiteY72" fmla="*/ 740870 h 1333566"/>
              <a:gd name="connsiteX73" fmla="*/ 539954 w 1520332"/>
              <a:gd name="connsiteY73" fmla="*/ 725928 h 1333566"/>
              <a:gd name="connsiteX74" fmla="*/ 551151 w 1520332"/>
              <a:gd name="connsiteY74" fmla="*/ 725928 h 1333566"/>
              <a:gd name="connsiteX75" fmla="*/ 813664 w 1520332"/>
              <a:gd name="connsiteY75" fmla="*/ 561567 h 1333566"/>
              <a:gd name="connsiteX76" fmla="*/ 590964 w 1520332"/>
              <a:gd name="connsiteY76" fmla="*/ 562812 h 1333566"/>
              <a:gd name="connsiteX77" fmla="*/ 590964 w 1520332"/>
              <a:gd name="connsiteY77" fmla="*/ 727173 h 1333566"/>
              <a:gd name="connsiteX78" fmla="*/ 658147 w 1520332"/>
              <a:gd name="connsiteY78" fmla="*/ 733399 h 1333566"/>
              <a:gd name="connsiteX79" fmla="*/ 660635 w 1520332"/>
              <a:gd name="connsiteY79" fmla="*/ 733399 h 1333566"/>
              <a:gd name="connsiteX80" fmla="*/ 673077 w 1520332"/>
              <a:gd name="connsiteY80" fmla="*/ 735889 h 1333566"/>
              <a:gd name="connsiteX81" fmla="*/ 812420 w 1520332"/>
              <a:gd name="connsiteY81" fmla="*/ 628805 h 1333566"/>
              <a:gd name="connsiteX82" fmla="*/ 812420 w 1520332"/>
              <a:gd name="connsiteY82" fmla="*/ 625070 h 1333566"/>
              <a:gd name="connsiteX83" fmla="*/ 813664 w 1520332"/>
              <a:gd name="connsiteY83" fmla="*/ 562812 h 1333566"/>
              <a:gd name="connsiteX84" fmla="*/ 1093594 w 1520332"/>
              <a:gd name="connsiteY84" fmla="*/ 560322 h 1333566"/>
              <a:gd name="connsiteX85" fmla="*/ 853476 w 1520332"/>
              <a:gd name="connsiteY85" fmla="*/ 561567 h 1333566"/>
              <a:gd name="connsiteX86" fmla="*/ 853476 w 1520332"/>
              <a:gd name="connsiteY86" fmla="*/ 562812 h 1333566"/>
              <a:gd name="connsiteX87" fmla="*/ 852232 w 1520332"/>
              <a:gd name="connsiteY87" fmla="*/ 615109 h 1333566"/>
              <a:gd name="connsiteX88" fmla="*/ 930612 w 1520332"/>
              <a:gd name="connsiteY88" fmla="*/ 606392 h 1333566"/>
              <a:gd name="connsiteX89" fmla="*/ 1086129 w 1520332"/>
              <a:gd name="connsiteY89" fmla="*/ 647483 h 1333566"/>
              <a:gd name="connsiteX90" fmla="*/ 1094838 w 1520332"/>
              <a:gd name="connsiteY90" fmla="*/ 562812 h 1333566"/>
              <a:gd name="connsiteX91" fmla="*/ 1093594 w 1520332"/>
              <a:gd name="connsiteY91" fmla="*/ 560322 h 1333566"/>
              <a:gd name="connsiteX92" fmla="*/ 788781 w 1520332"/>
              <a:gd name="connsiteY92" fmla="*/ 331212 h 1333566"/>
              <a:gd name="connsiteX93" fmla="*/ 590964 w 1520332"/>
              <a:gd name="connsiteY93" fmla="*/ 348644 h 1333566"/>
              <a:gd name="connsiteX94" fmla="*/ 590964 w 1520332"/>
              <a:gd name="connsiteY94" fmla="*/ 522967 h 1333566"/>
              <a:gd name="connsiteX95" fmla="*/ 813664 w 1520332"/>
              <a:gd name="connsiteY95" fmla="*/ 521722 h 1333566"/>
              <a:gd name="connsiteX96" fmla="*/ 788781 w 1520332"/>
              <a:gd name="connsiteY96" fmla="*/ 331212 h 1333566"/>
              <a:gd name="connsiteX97" fmla="*/ 363287 w 1520332"/>
              <a:gd name="connsiteY97" fmla="*/ 331212 h 1333566"/>
              <a:gd name="connsiteX98" fmla="*/ 339649 w 1520332"/>
              <a:gd name="connsiteY98" fmla="*/ 524212 h 1333566"/>
              <a:gd name="connsiteX99" fmla="*/ 551151 w 1520332"/>
              <a:gd name="connsiteY99" fmla="*/ 524212 h 1333566"/>
              <a:gd name="connsiteX100" fmla="*/ 551151 w 1520332"/>
              <a:gd name="connsiteY100" fmla="*/ 348644 h 1333566"/>
              <a:gd name="connsiteX101" fmla="*/ 363287 w 1520332"/>
              <a:gd name="connsiteY101" fmla="*/ 331212 h 1333566"/>
              <a:gd name="connsiteX102" fmla="*/ 999040 w 1520332"/>
              <a:gd name="connsiteY102" fmla="*/ 260238 h 1333566"/>
              <a:gd name="connsiteX103" fmla="*/ 828593 w 1520332"/>
              <a:gd name="connsiteY103" fmla="*/ 323741 h 1333566"/>
              <a:gd name="connsiteX104" fmla="*/ 853476 w 1520332"/>
              <a:gd name="connsiteY104" fmla="*/ 521722 h 1333566"/>
              <a:gd name="connsiteX105" fmla="*/ 1092350 w 1520332"/>
              <a:gd name="connsiteY105" fmla="*/ 521722 h 1333566"/>
              <a:gd name="connsiteX106" fmla="*/ 999040 w 1520332"/>
              <a:gd name="connsiteY106" fmla="*/ 260238 h 1333566"/>
              <a:gd name="connsiteX107" fmla="*/ 138099 w 1520332"/>
              <a:gd name="connsiteY107" fmla="*/ 256503 h 1333566"/>
              <a:gd name="connsiteX108" fmla="*/ 41056 w 1520332"/>
              <a:gd name="connsiteY108" fmla="*/ 525457 h 1333566"/>
              <a:gd name="connsiteX109" fmla="*/ 299836 w 1520332"/>
              <a:gd name="connsiteY109" fmla="*/ 524212 h 1333566"/>
              <a:gd name="connsiteX110" fmla="*/ 323475 w 1520332"/>
              <a:gd name="connsiteY110" fmla="*/ 323741 h 1333566"/>
              <a:gd name="connsiteX111" fmla="*/ 138099 w 1520332"/>
              <a:gd name="connsiteY111" fmla="*/ 256503 h 1333566"/>
              <a:gd name="connsiteX112" fmla="*/ 699203 w 1520332"/>
              <a:gd name="connsiteY112" fmla="*/ 56032 h 1333566"/>
              <a:gd name="connsiteX113" fmla="*/ 818640 w 1520332"/>
              <a:gd name="connsiteY113" fmla="*/ 285141 h 1333566"/>
              <a:gd name="connsiteX114" fmla="*/ 974157 w 1520332"/>
              <a:gd name="connsiteY114" fmla="*/ 229109 h 1333566"/>
              <a:gd name="connsiteX115" fmla="*/ 699203 w 1520332"/>
              <a:gd name="connsiteY115" fmla="*/ 56032 h 1333566"/>
              <a:gd name="connsiteX116" fmla="*/ 459085 w 1520332"/>
              <a:gd name="connsiteY116" fmla="*/ 49806 h 1333566"/>
              <a:gd name="connsiteX117" fmla="*/ 164226 w 1520332"/>
              <a:gd name="connsiteY117" fmla="*/ 225374 h 1333566"/>
              <a:gd name="connsiteX118" fmla="*/ 333428 w 1520332"/>
              <a:gd name="connsiteY118" fmla="*/ 285141 h 1333566"/>
              <a:gd name="connsiteX119" fmla="*/ 459085 w 1520332"/>
              <a:gd name="connsiteY119" fmla="*/ 49806 h 1333566"/>
              <a:gd name="connsiteX120" fmla="*/ 551151 w 1520332"/>
              <a:gd name="connsiteY120" fmla="*/ 41090 h 1333566"/>
              <a:gd name="connsiteX121" fmla="*/ 373240 w 1520332"/>
              <a:gd name="connsiteY121" fmla="*/ 292612 h 1333566"/>
              <a:gd name="connsiteX122" fmla="*/ 551151 w 1520332"/>
              <a:gd name="connsiteY122" fmla="*/ 310044 h 1333566"/>
              <a:gd name="connsiteX123" fmla="*/ 590964 w 1520332"/>
              <a:gd name="connsiteY123" fmla="*/ 39845 h 1333566"/>
              <a:gd name="connsiteX124" fmla="*/ 590964 w 1520332"/>
              <a:gd name="connsiteY124" fmla="*/ 310044 h 1333566"/>
              <a:gd name="connsiteX125" fmla="*/ 778828 w 1520332"/>
              <a:gd name="connsiteY125" fmla="*/ 293857 h 1333566"/>
              <a:gd name="connsiteX126" fmla="*/ 590964 w 1520332"/>
              <a:gd name="connsiteY126" fmla="*/ 39845 h 1333566"/>
              <a:gd name="connsiteX127" fmla="*/ 567325 w 1520332"/>
              <a:gd name="connsiteY127" fmla="*/ 0 h 1333566"/>
              <a:gd name="connsiteX128" fmla="*/ 572302 w 1520332"/>
              <a:gd name="connsiteY128" fmla="*/ 0 h 1333566"/>
              <a:gd name="connsiteX129" fmla="*/ 576034 w 1520332"/>
              <a:gd name="connsiteY129" fmla="*/ 0 h 1333566"/>
              <a:gd name="connsiteX130" fmla="*/ 585987 w 1520332"/>
              <a:gd name="connsiteY130" fmla="*/ 0 h 1333566"/>
              <a:gd name="connsiteX131" fmla="*/ 1017702 w 1520332"/>
              <a:gd name="connsiteY131" fmla="*/ 220393 h 1333566"/>
              <a:gd name="connsiteX132" fmla="*/ 1020190 w 1520332"/>
              <a:gd name="connsiteY132" fmla="*/ 224128 h 1333566"/>
              <a:gd name="connsiteX133" fmla="*/ 1021434 w 1520332"/>
              <a:gd name="connsiteY133" fmla="*/ 225374 h 1333566"/>
              <a:gd name="connsiteX134" fmla="*/ 1134650 w 1520332"/>
              <a:gd name="connsiteY134" fmla="*/ 562812 h 1333566"/>
              <a:gd name="connsiteX135" fmla="*/ 1123453 w 1520332"/>
              <a:gd name="connsiteY135" fmla="*/ 671141 h 1333566"/>
              <a:gd name="connsiteX136" fmla="*/ 1255331 w 1520332"/>
              <a:gd name="connsiteY136" fmla="*/ 936360 h 1333566"/>
              <a:gd name="connsiteX137" fmla="*/ 1255331 w 1520332"/>
              <a:gd name="connsiteY137" fmla="*/ 937605 h 1333566"/>
              <a:gd name="connsiteX138" fmla="*/ 1321270 w 1520332"/>
              <a:gd name="connsiteY138" fmla="*/ 926399 h 1333566"/>
              <a:gd name="connsiteX139" fmla="*/ 1520332 w 1520332"/>
              <a:gd name="connsiteY139" fmla="*/ 1130605 h 1333566"/>
              <a:gd name="connsiteX140" fmla="*/ 1321270 w 1520332"/>
              <a:gd name="connsiteY140" fmla="*/ 1333566 h 1333566"/>
              <a:gd name="connsiteX141" fmla="*/ 375729 w 1520332"/>
              <a:gd name="connsiteY141" fmla="*/ 1333566 h 1333566"/>
              <a:gd name="connsiteX142" fmla="*/ 371996 w 1520332"/>
              <a:gd name="connsiteY142" fmla="*/ 1332321 h 1333566"/>
              <a:gd name="connsiteX143" fmla="*/ 211503 w 1520332"/>
              <a:gd name="connsiteY143" fmla="*/ 1161734 h 1333566"/>
              <a:gd name="connsiteX144" fmla="*/ 261268 w 1520332"/>
              <a:gd name="connsiteY144" fmla="*/ 1039708 h 1333566"/>
              <a:gd name="connsiteX145" fmla="*/ 94554 w 1520332"/>
              <a:gd name="connsiteY145" fmla="*/ 870366 h 1333566"/>
              <a:gd name="connsiteX146" fmla="*/ 92066 w 1520332"/>
              <a:gd name="connsiteY146" fmla="*/ 867876 h 1333566"/>
              <a:gd name="connsiteX147" fmla="*/ 89578 w 1520332"/>
              <a:gd name="connsiteY147" fmla="*/ 862895 h 1333566"/>
              <a:gd name="connsiteX148" fmla="*/ 0 w 1520332"/>
              <a:gd name="connsiteY148" fmla="*/ 562812 h 1333566"/>
              <a:gd name="connsiteX149" fmla="*/ 567325 w 1520332"/>
              <a:gd name="connsiteY149" fmla="*/ 0 h 133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520332" h="1333566">
                <a:moveTo>
                  <a:pt x="720302" y="940837"/>
                </a:moveTo>
                <a:cubicBezTo>
                  <a:pt x="717821" y="940837"/>
                  <a:pt x="714100" y="943335"/>
                  <a:pt x="714100" y="945834"/>
                </a:cubicBezTo>
                <a:lnTo>
                  <a:pt x="714100" y="1189453"/>
                </a:lnTo>
                <a:cubicBezTo>
                  <a:pt x="714100" y="1198198"/>
                  <a:pt x="722783" y="1205694"/>
                  <a:pt x="733946" y="1205694"/>
                </a:cubicBezTo>
                <a:lnTo>
                  <a:pt x="1076286" y="1205694"/>
                </a:lnTo>
                <a:cubicBezTo>
                  <a:pt x="1087449" y="1205694"/>
                  <a:pt x="1096132" y="1198198"/>
                  <a:pt x="1096132" y="1189453"/>
                </a:cubicBezTo>
                <a:lnTo>
                  <a:pt x="1096132" y="1012048"/>
                </a:lnTo>
                <a:cubicBezTo>
                  <a:pt x="1096132" y="1002054"/>
                  <a:pt x="1087449" y="994558"/>
                  <a:pt x="1076286" y="994558"/>
                </a:cubicBezTo>
                <a:lnTo>
                  <a:pt x="856742" y="994558"/>
                </a:lnTo>
                <a:cubicBezTo>
                  <a:pt x="846819" y="994558"/>
                  <a:pt x="838137" y="985813"/>
                  <a:pt x="838137" y="974569"/>
                </a:cubicBezTo>
                <a:lnTo>
                  <a:pt x="838137" y="945834"/>
                </a:lnTo>
                <a:cubicBezTo>
                  <a:pt x="838137" y="943335"/>
                  <a:pt x="834415" y="940837"/>
                  <a:pt x="831935" y="940837"/>
                </a:cubicBezTo>
                <a:close/>
                <a:moveTo>
                  <a:pt x="720302" y="900858"/>
                </a:moveTo>
                <a:lnTo>
                  <a:pt x="831935" y="900858"/>
                </a:lnTo>
                <a:cubicBezTo>
                  <a:pt x="856742" y="900858"/>
                  <a:pt x="876588" y="920848"/>
                  <a:pt x="876588" y="945834"/>
                </a:cubicBezTo>
                <a:lnTo>
                  <a:pt x="876588" y="954579"/>
                </a:lnTo>
                <a:lnTo>
                  <a:pt x="1076286" y="954579"/>
                </a:lnTo>
                <a:cubicBezTo>
                  <a:pt x="1109776" y="954579"/>
                  <a:pt x="1135824" y="980815"/>
                  <a:pt x="1135824" y="1012048"/>
                </a:cubicBezTo>
                <a:lnTo>
                  <a:pt x="1135824" y="1189453"/>
                </a:lnTo>
                <a:cubicBezTo>
                  <a:pt x="1135824" y="1220686"/>
                  <a:pt x="1109776" y="1245673"/>
                  <a:pt x="1076286" y="1245673"/>
                </a:cubicBezTo>
                <a:lnTo>
                  <a:pt x="733946" y="1245673"/>
                </a:lnTo>
                <a:cubicBezTo>
                  <a:pt x="701697" y="1245673"/>
                  <a:pt x="675649" y="1220686"/>
                  <a:pt x="675649" y="1189453"/>
                </a:cubicBezTo>
                <a:lnTo>
                  <a:pt x="675649" y="945834"/>
                </a:lnTo>
                <a:cubicBezTo>
                  <a:pt x="675649" y="920848"/>
                  <a:pt x="695495" y="900858"/>
                  <a:pt x="720302" y="900858"/>
                </a:cubicBezTo>
                <a:close/>
                <a:moveTo>
                  <a:pt x="322231" y="788186"/>
                </a:moveTo>
                <a:cubicBezTo>
                  <a:pt x="248827" y="803128"/>
                  <a:pt x="186620" y="828031"/>
                  <a:pt x="135611" y="861650"/>
                </a:cubicBezTo>
                <a:cubicBezTo>
                  <a:pt x="176667" y="921418"/>
                  <a:pt x="230165" y="973715"/>
                  <a:pt x="291127" y="1012315"/>
                </a:cubicBezTo>
                <a:cubicBezTo>
                  <a:pt x="292371" y="1012315"/>
                  <a:pt x="293616" y="1013560"/>
                  <a:pt x="293616" y="1013560"/>
                </a:cubicBezTo>
                <a:cubicBezTo>
                  <a:pt x="318498" y="998618"/>
                  <a:pt x="348358" y="988657"/>
                  <a:pt x="380705" y="988657"/>
                </a:cubicBezTo>
                <a:cubicBezTo>
                  <a:pt x="385682" y="988657"/>
                  <a:pt x="388170" y="988657"/>
                  <a:pt x="393146" y="989902"/>
                </a:cubicBezTo>
                <a:cubicBezTo>
                  <a:pt x="393146" y="987412"/>
                  <a:pt x="393146" y="984921"/>
                  <a:pt x="393146" y="982431"/>
                </a:cubicBezTo>
                <a:lnTo>
                  <a:pt x="386926" y="974960"/>
                </a:lnTo>
                <a:cubicBezTo>
                  <a:pt x="386926" y="973715"/>
                  <a:pt x="385682" y="973715"/>
                  <a:pt x="385682" y="972470"/>
                </a:cubicBezTo>
                <a:cubicBezTo>
                  <a:pt x="358311" y="920173"/>
                  <a:pt x="335916" y="855424"/>
                  <a:pt x="322231" y="788186"/>
                </a:cubicBezTo>
                <a:close/>
                <a:moveTo>
                  <a:pt x="590964" y="767018"/>
                </a:moveTo>
                <a:lnTo>
                  <a:pt x="590964" y="839237"/>
                </a:lnTo>
                <a:cubicBezTo>
                  <a:pt x="600917" y="841728"/>
                  <a:pt x="609626" y="844218"/>
                  <a:pt x="618335" y="846708"/>
                </a:cubicBezTo>
                <a:cubicBezTo>
                  <a:pt x="624555" y="819315"/>
                  <a:pt x="635753" y="795657"/>
                  <a:pt x="649438" y="771999"/>
                </a:cubicBezTo>
                <a:cubicBezTo>
                  <a:pt x="629532" y="769508"/>
                  <a:pt x="610870" y="768263"/>
                  <a:pt x="590964" y="767018"/>
                </a:cubicBezTo>
                <a:close/>
                <a:moveTo>
                  <a:pt x="539954" y="765773"/>
                </a:moveTo>
                <a:cubicBezTo>
                  <a:pt x="475259" y="765773"/>
                  <a:pt x="415541" y="769508"/>
                  <a:pt x="360799" y="780715"/>
                </a:cubicBezTo>
                <a:cubicBezTo>
                  <a:pt x="371996" y="835502"/>
                  <a:pt x="388170" y="886553"/>
                  <a:pt x="409320" y="931380"/>
                </a:cubicBezTo>
                <a:cubicBezTo>
                  <a:pt x="435447" y="877837"/>
                  <a:pt x="490189" y="840482"/>
                  <a:pt x="551151" y="837992"/>
                </a:cubicBezTo>
                <a:lnTo>
                  <a:pt x="551151" y="765773"/>
                </a:lnTo>
                <a:cubicBezTo>
                  <a:pt x="547419" y="765773"/>
                  <a:pt x="543687" y="765773"/>
                  <a:pt x="539954" y="765773"/>
                </a:cubicBezTo>
                <a:close/>
                <a:moveTo>
                  <a:pt x="930612" y="646238"/>
                </a:moveTo>
                <a:cubicBezTo>
                  <a:pt x="793758" y="646238"/>
                  <a:pt x="676809" y="744605"/>
                  <a:pt x="650682" y="879082"/>
                </a:cubicBezTo>
                <a:cubicBezTo>
                  <a:pt x="649438" y="884063"/>
                  <a:pt x="645706" y="890289"/>
                  <a:pt x="639485" y="892779"/>
                </a:cubicBezTo>
                <a:cubicBezTo>
                  <a:pt x="634508" y="895269"/>
                  <a:pt x="628288" y="895269"/>
                  <a:pt x="622067" y="892779"/>
                </a:cubicBezTo>
                <a:cubicBezTo>
                  <a:pt x="603405" y="881573"/>
                  <a:pt x="582255" y="876592"/>
                  <a:pt x="559860" y="876592"/>
                </a:cubicBezTo>
                <a:cubicBezTo>
                  <a:pt x="488945" y="876592"/>
                  <a:pt x="430470" y="936360"/>
                  <a:pt x="430470" y="1008579"/>
                </a:cubicBezTo>
                <a:lnTo>
                  <a:pt x="431715" y="1012315"/>
                </a:lnTo>
                <a:cubicBezTo>
                  <a:pt x="431715" y="1018541"/>
                  <a:pt x="427982" y="1023521"/>
                  <a:pt x="424250" y="1027257"/>
                </a:cubicBezTo>
                <a:cubicBezTo>
                  <a:pt x="419273" y="1032237"/>
                  <a:pt x="413053" y="1033483"/>
                  <a:pt x="406832" y="1032237"/>
                </a:cubicBezTo>
                <a:cubicBezTo>
                  <a:pt x="399367" y="1029747"/>
                  <a:pt x="389414" y="1028502"/>
                  <a:pt x="380705" y="1028502"/>
                </a:cubicBezTo>
                <a:cubicBezTo>
                  <a:pt x="309789" y="1028502"/>
                  <a:pt x="251315" y="1088270"/>
                  <a:pt x="251315" y="1161734"/>
                </a:cubicBezTo>
                <a:cubicBezTo>
                  <a:pt x="251315" y="1232708"/>
                  <a:pt x="306057" y="1289985"/>
                  <a:pt x="375729" y="1293721"/>
                </a:cubicBezTo>
                <a:cubicBezTo>
                  <a:pt x="376973" y="1293721"/>
                  <a:pt x="378217" y="1293721"/>
                  <a:pt x="379461" y="1293721"/>
                </a:cubicBezTo>
                <a:lnTo>
                  <a:pt x="1321270" y="1293721"/>
                </a:lnTo>
                <a:cubicBezTo>
                  <a:pt x="1408360" y="1293721"/>
                  <a:pt x="1480520" y="1220257"/>
                  <a:pt x="1480520" y="1130605"/>
                </a:cubicBezTo>
                <a:cubicBezTo>
                  <a:pt x="1480520" y="1039708"/>
                  <a:pt x="1408360" y="966244"/>
                  <a:pt x="1321270" y="966244"/>
                </a:cubicBezTo>
                <a:cubicBezTo>
                  <a:pt x="1293899" y="966244"/>
                  <a:pt x="1266529" y="973715"/>
                  <a:pt x="1242890" y="987412"/>
                </a:cubicBezTo>
                <a:cubicBezTo>
                  <a:pt x="1236669" y="989902"/>
                  <a:pt x="1227960" y="989902"/>
                  <a:pt x="1221740" y="987412"/>
                </a:cubicBezTo>
                <a:cubicBezTo>
                  <a:pt x="1215519" y="982431"/>
                  <a:pt x="1213031" y="974960"/>
                  <a:pt x="1214275" y="967489"/>
                </a:cubicBezTo>
                <a:cubicBezTo>
                  <a:pt x="1214275" y="957528"/>
                  <a:pt x="1215519" y="946321"/>
                  <a:pt x="1215519" y="936360"/>
                </a:cubicBezTo>
                <a:cubicBezTo>
                  <a:pt x="1215519" y="775734"/>
                  <a:pt x="1087373" y="646238"/>
                  <a:pt x="930612" y="646238"/>
                </a:cubicBezTo>
                <a:close/>
                <a:moveTo>
                  <a:pt x="38568" y="564057"/>
                </a:moveTo>
                <a:cubicBezTo>
                  <a:pt x="39812" y="656199"/>
                  <a:pt x="65939" y="748341"/>
                  <a:pt x="114460" y="828031"/>
                </a:cubicBezTo>
                <a:cubicBezTo>
                  <a:pt x="169202" y="793166"/>
                  <a:pt x="236385" y="767018"/>
                  <a:pt x="314766" y="748341"/>
                </a:cubicBezTo>
                <a:cubicBezTo>
                  <a:pt x="304813" y="689818"/>
                  <a:pt x="298592" y="627560"/>
                  <a:pt x="298592" y="564057"/>
                </a:cubicBezTo>
                <a:close/>
                <a:moveTo>
                  <a:pt x="551151" y="562812"/>
                </a:moveTo>
                <a:lnTo>
                  <a:pt x="338404" y="564057"/>
                </a:lnTo>
                <a:cubicBezTo>
                  <a:pt x="338404" y="625070"/>
                  <a:pt x="343381" y="684838"/>
                  <a:pt x="353334" y="740870"/>
                </a:cubicBezTo>
                <a:cubicBezTo>
                  <a:pt x="410564" y="732154"/>
                  <a:pt x="472771" y="725928"/>
                  <a:pt x="539954" y="725928"/>
                </a:cubicBezTo>
                <a:cubicBezTo>
                  <a:pt x="543687" y="725928"/>
                  <a:pt x="547419" y="725928"/>
                  <a:pt x="551151" y="725928"/>
                </a:cubicBezTo>
                <a:close/>
                <a:moveTo>
                  <a:pt x="813664" y="561567"/>
                </a:moveTo>
                <a:lnTo>
                  <a:pt x="590964" y="562812"/>
                </a:lnTo>
                <a:lnTo>
                  <a:pt x="590964" y="727173"/>
                </a:lnTo>
                <a:cubicBezTo>
                  <a:pt x="614602" y="728418"/>
                  <a:pt x="636997" y="729663"/>
                  <a:pt x="658147" y="733399"/>
                </a:cubicBezTo>
                <a:cubicBezTo>
                  <a:pt x="659391" y="733399"/>
                  <a:pt x="659391" y="733399"/>
                  <a:pt x="660635" y="733399"/>
                </a:cubicBezTo>
                <a:lnTo>
                  <a:pt x="673077" y="735889"/>
                </a:lnTo>
                <a:cubicBezTo>
                  <a:pt x="709156" y="688573"/>
                  <a:pt x="757678" y="651218"/>
                  <a:pt x="812420" y="628805"/>
                </a:cubicBezTo>
                <a:cubicBezTo>
                  <a:pt x="812420" y="627560"/>
                  <a:pt x="812420" y="626315"/>
                  <a:pt x="812420" y="625070"/>
                </a:cubicBezTo>
                <a:cubicBezTo>
                  <a:pt x="813664" y="603902"/>
                  <a:pt x="813664" y="582734"/>
                  <a:pt x="813664" y="562812"/>
                </a:cubicBezTo>
                <a:close/>
                <a:moveTo>
                  <a:pt x="1093594" y="560322"/>
                </a:moveTo>
                <a:lnTo>
                  <a:pt x="853476" y="561567"/>
                </a:lnTo>
                <a:lnTo>
                  <a:pt x="853476" y="562812"/>
                </a:lnTo>
                <a:cubicBezTo>
                  <a:pt x="853476" y="580244"/>
                  <a:pt x="853476" y="597676"/>
                  <a:pt x="852232" y="615109"/>
                </a:cubicBezTo>
                <a:cubicBezTo>
                  <a:pt x="877115" y="610128"/>
                  <a:pt x="903241" y="606392"/>
                  <a:pt x="930612" y="606392"/>
                </a:cubicBezTo>
                <a:cubicBezTo>
                  <a:pt x="986598" y="606392"/>
                  <a:pt x="1040096" y="621334"/>
                  <a:pt x="1086129" y="647483"/>
                </a:cubicBezTo>
                <a:cubicBezTo>
                  <a:pt x="1091106" y="618844"/>
                  <a:pt x="1094838" y="585225"/>
                  <a:pt x="1094838" y="562812"/>
                </a:cubicBezTo>
                <a:cubicBezTo>
                  <a:pt x="1094838" y="561567"/>
                  <a:pt x="1093594" y="561567"/>
                  <a:pt x="1093594" y="560322"/>
                </a:cubicBezTo>
                <a:close/>
                <a:moveTo>
                  <a:pt x="788781" y="331212"/>
                </a:moveTo>
                <a:cubicBezTo>
                  <a:pt x="729063" y="342419"/>
                  <a:pt x="663123" y="348644"/>
                  <a:pt x="590964" y="348644"/>
                </a:cubicBezTo>
                <a:lnTo>
                  <a:pt x="590964" y="522967"/>
                </a:lnTo>
                <a:lnTo>
                  <a:pt x="813664" y="521722"/>
                </a:lnTo>
                <a:cubicBezTo>
                  <a:pt x="811175" y="454483"/>
                  <a:pt x="802467" y="389735"/>
                  <a:pt x="788781" y="331212"/>
                </a:cubicBezTo>
                <a:close/>
                <a:moveTo>
                  <a:pt x="363287" y="331212"/>
                </a:moveTo>
                <a:cubicBezTo>
                  <a:pt x="349602" y="389735"/>
                  <a:pt x="342137" y="455728"/>
                  <a:pt x="339649" y="524212"/>
                </a:cubicBezTo>
                <a:lnTo>
                  <a:pt x="551151" y="524212"/>
                </a:lnTo>
                <a:lnTo>
                  <a:pt x="551151" y="348644"/>
                </a:lnTo>
                <a:cubicBezTo>
                  <a:pt x="486456" y="348644"/>
                  <a:pt x="423006" y="342419"/>
                  <a:pt x="363287" y="331212"/>
                </a:cubicBezTo>
                <a:close/>
                <a:moveTo>
                  <a:pt x="999040" y="260238"/>
                </a:moveTo>
                <a:cubicBezTo>
                  <a:pt x="950518" y="288877"/>
                  <a:pt x="893288" y="308799"/>
                  <a:pt x="828593" y="323741"/>
                </a:cubicBezTo>
                <a:cubicBezTo>
                  <a:pt x="842279" y="383509"/>
                  <a:pt x="850988" y="450748"/>
                  <a:pt x="853476" y="521722"/>
                </a:cubicBezTo>
                <a:lnTo>
                  <a:pt x="1092350" y="521722"/>
                </a:lnTo>
                <a:cubicBezTo>
                  <a:pt x="1084885" y="424599"/>
                  <a:pt x="1051293" y="334948"/>
                  <a:pt x="999040" y="260238"/>
                </a:cubicBezTo>
                <a:close/>
                <a:moveTo>
                  <a:pt x="138099" y="256503"/>
                </a:moveTo>
                <a:cubicBezTo>
                  <a:pt x="83357" y="333703"/>
                  <a:pt x="47277" y="425844"/>
                  <a:pt x="41056" y="525457"/>
                </a:cubicBezTo>
                <a:lnTo>
                  <a:pt x="299836" y="524212"/>
                </a:lnTo>
                <a:cubicBezTo>
                  <a:pt x="301080" y="453238"/>
                  <a:pt x="309789" y="384754"/>
                  <a:pt x="323475" y="323741"/>
                </a:cubicBezTo>
                <a:cubicBezTo>
                  <a:pt x="253803" y="307554"/>
                  <a:pt x="190353" y="285141"/>
                  <a:pt x="138099" y="256503"/>
                </a:cubicBezTo>
                <a:close/>
                <a:moveTo>
                  <a:pt x="699203" y="56032"/>
                </a:moveTo>
                <a:cubicBezTo>
                  <a:pt x="750213" y="105838"/>
                  <a:pt x="791269" y="185529"/>
                  <a:pt x="818640" y="285141"/>
                </a:cubicBezTo>
                <a:cubicBezTo>
                  <a:pt x="878359" y="271445"/>
                  <a:pt x="929368" y="252767"/>
                  <a:pt x="974157" y="229109"/>
                </a:cubicBezTo>
                <a:cubicBezTo>
                  <a:pt x="904485" y="145683"/>
                  <a:pt x="808687" y="83425"/>
                  <a:pt x="699203" y="56032"/>
                </a:cubicBezTo>
                <a:close/>
                <a:moveTo>
                  <a:pt x="459085" y="49806"/>
                </a:moveTo>
                <a:cubicBezTo>
                  <a:pt x="342137" y="74709"/>
                  <a:pt x="237630" y="138212"/>
                  <a:pt x="164226" y="225374"/>
                </a:cubicBezTo>
                <a:cubicBezTo>
                  <a:pt x="211503" y="250277"/>
                  <a:pt x="269977" y="270199"/>
                  <a:pt x="333428" y="285141"/>
                </a:cubicBezTo>
                <a:cubicBezTo>
                  <a:pt x="362043" y="181793"/>
                  <a:pt x="406832" y="98367"/>
                  <a:pt x="459085" y="49806"/>
                </a:cubicBezTo>
                <a:close/>
                <a:moveTo>
                  <a:pt x="551151" y="41090"/>
                </a:moveTo>
                <a:cubicBezTo>
                  <a:pt x="477747" y="58522"/>
                  <a:pt x="411808" y="156890"/>
                  <a:pt x="373240" y="292612"/>
                </a:cubicBezTo>
                <a:cubicBezTo>
                  <a:pt x="430470" y="303819"/>
                  <a:pt x="490189" y="308799"/>
                  <a:pt x="551151" y="310044"/>
                </a:cubicBezTo>
                <a:close/>
                <a:moveTo>
                  <a:pt x="590964" y="39845"/>
                </a:moveTo>
                <a:lnTo>
                  <a:pt x="590964" y="310044"/>
                </a:lnTo>
                <a:cubicBezTo>
                  <a:pt x="659391" y="308799"/>
                  <a:pt x="721598" y="303819"/>
                  <a:pt x="778828" y="293857"/>
                </a:cubicBezTo>
                <a:cubicBezTo>
                  <a:pt x="739016" y="150664"/>
                  <a:pt x="670588" y="52296"/>
                  <a:pt x="590964" y="39845"/>
                </a:cubicBezTo>
                <a:close/>
                <a:moveTo>
                  <a:pt x="567325" y="0"/>
                </a:moveTo>
                <a:cubicBezTo>
                  <a:pt x="569813" y="0"/>
                  <a:pt x="571058" y="0"/>
                  <a:pt x="572302" y="0"/>
                </a:cubicBezTo>
                <a:cubicBezTo>
                  <a:pt x="574790" y="0"/>
                  <a:pt x="574790" y="0"/>
                  <a:pt x="576034" y="0"/>
                </a:cubicBezTo>
                <a:cubicBezTo>
                  <a:pt x="579767" y="0"/>
                  <a:pt x="583499" y="0"/>
                  <a:pt x="585987" y="0"/>
                </a:cubicBezTo>
                <a:cubicBezTo>
                  <a:pt x="761410" y="4980"/>
                  <a:pt x="916927" y="90896"/>
                  <a:pt x="1017702" y="220393"/>
                </a:cubicBezTo>
                <a:cubicBezTo>
                  <a:pt x="1017702" y="221638"/>
                  <a:pt x="1020190" y="222883"/>
                  <a:pt x="1020190" y="224128"/>
                </a:cubicBezTo>
                <a:cubicBezTo>
                  <a:pt x="1020190" y="224128"/>
                  <a:pt x="1020190" y="225374"/>
                  <a:pt x="1021434" y="225374"/>
                </a:cubicBezTo>
                <a:cubicBezTo>
                  <a:pt x="1092350" y="318761"/>
                  <a:pt x="1134650" y="435806"/>
                  <a:pt x="1134650" y="562812"/>
                </a:cubicBezTo>
                <a:cubicBezTo>
                  <a:pt x="1134650" y="592696"/>
                  <a:pt x="1128430" y="638767"/>
                  <a:pt x="1123453" y="671141"/>
                </a:cubicBezTo>
                <a:cubicBezTo>
                  <a:pt x="1203078" y="732154"/>
                  <a:pt x="1255331" y="826786"/>
                  <a:pt x="1255331" y="936360"/>
                </a:cubicBezTo>
                <a:lnTo>
                  <a:pt x="1255331" y="937605"/>
                </a:lnTo>
                <a:cubicBezTo>
                  <a:pt x="1276482" y="930134"/>
                  <a:pt x="1298876" y="926399"/>
                  <a:pt x="1321270" y="926399"/>
                </a:cubicBezTo>
                <a:cubicBezTo>
                  <a:pt x="1430754" y="926399"/>
                  <a:pt x="1520332" y="1018541"/>
                  <a:pt x="1520332" y="1130605"/>
                </a:cubicBezTo>
                <a:cubicBezTo>
                  <a:pt x="1520332" y="1241424"/>
                  <a:pt x="1430754" y="1333566"/>
                  <a:pt x="1321270" y="1333566"/>
                </a:cubicBezTo>
                <a:lnTo>
                  <a:pt x="375729" y="1333566"/>
                </a:lnTo>
                <a:cubicBezTo>
                  <a:pt x="374484" y="1333566"/>
                  <a:pt x="373240" y="1333566"/>
                  <a:pt x="371996" y="1332321"/>
                </a:cubicBezTo>
                <a:cubicBezTo>
                  <a:pt x="281174" y="1327340"/>
                  <a:pt x="211503" y="1253876"/>
                  <a:pt x="211503" y="1161734"/>
                </a:cubicBezTo>
                <a:cubicBezTo>
                  <a:pt x="211503" y="1114418"/>
                  <a:pt x="230165" y="1070837"/>
                  <a:pt x="261268" y="1039708"/>
                </a:cubicBezTo>
                <a:cubicBezTo>
                  <a:pt x="195329" y="996128"/>
                  <a:pt x="138099" y="937605"/>
                  <a:pt x="94554" y="870366"/>
                </a:cubicBezTo>
                <a:cubicBezTo>
                  <a:pt x="93310" y="870366"/>
                  <a:pt x="92066" y="869121"/>
                  <a:pt x="92066" y="867876"/>
                </a:cubicBezTo>
                <a:cubicBezTo>
                  <a:pt x="90822" y="866631"/>
                  <a:pt x="89578" y="864140"/>
                  <a:pt x="89578" y="862895"/>
                </a:cubicBezTo>
                <a:cubicBezTo>
                  <a:pt x="32347" y="773244"/>
                  <a:pt x="0" y="667405"/>
                  <a:pt x="0" y="562812"/>
                </a:cubicBezTo>
                <a:cubicBezTo>
                  <a:pt x="0" y="251522"/>
                  <a:pt x="253803" y="0"/>
                  <a:pt x="5673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B788005-92E9-404D-AB74-D2B31160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314" y="9165081"/>
            <a:ext cx="1432442" cy="1097360"/>
          </a:xfrm>
          <a:custGeom>
            <a:avLst/>
            <a:gdLst>
              <a:gd name="connsiteX0" fmla="*/ 673285 w 1432442"/>
              <a:gd name="connsiteY0" fmla="*/ 886377 h 1097360"/>
              <a:gd name="connsiteX1" fmla="*/ 673285 w 1432442"/>
              <a:gd name="connsiteY1" fmla="*/ 953791 h 1097360"/>
              <a:gd name="connsiteX2" fmla="*/ 689464 w 1432442"/>
              <a:gd name="connsiteY2" fmla="*/ 968773 h 1097360"/>
              <a:gd name="connsiteX3" fmla="*/ 744223 w 1432442"/>
              <a:gd name="connsiteY3" fmla="*/ 968773 h 1097360"/>
              <a:gd name="connsiteX4" fmla="*/ 760402 w 1432442"/>
              <a:gd name="connsiteY4" fmla="*/ 953791 h 1097360"/>
              <a:gd name="connsiteX5" fmla="*/ 760402 w 1432442"/>
              <a:gd name="connsiteY5" fmla="*/ 886377 h 1097360"/>
              <a:gd name="connsiteX6" fmla="*/ 619771 w 1432442"/>
              <a:gd name="connsiteY6" fmla="*/ 886377 h 1097360"/>
              <a:gd name="connsiteX7" fmla="*/ 555056 w 1432442"/>
              <a:gd name="connsiteY7" fmla="*/ 1057410 h 1097360"/>
              <a:gd name="connsiteX8" fmla="*/ 877387 w 1432442"/>
              <a:gd name="connsiteY8" fmla="*/ 1057410 h 1097360"/>
              <a:gd name="connsiteX9" fmla="*/ 808938 w 1432442"/>
              <a:gd name="connsiteY9" fmla="*/ 886377 h 1097360"/>
              <a:gd name="connsiteX10" fmla="*/ 798982 w 1432442"/>
              <a:gd name="connsiteY10" fmla="*/ 886377 h 1097360"/>
              <a:gd name="connsiteX11" fmla="*/ 798982 w 1432442"/>
              <a:gd name="connsiteY11" fmla="*/ 953791 h 1097360"/>
              <a:gd name="connsiteX12" fmla="*/ 744223 w 1432442"/>
              <a:gd name="connsiteY12" fmla="*/ 1008722 h 1097360"/>
              <a:gd name="connsiteX13" fmla="*/ 689464 w 1432442"/>
              <a:gd name="connsiteY13" fmla="*/ 1008722 h 1097360"/>
              <a:gd name="connsiteX14" fmla="*/ 633461 w 1432442"/>
              <a:gd name="connsiteY14" fmla="*/ 953791 h 1097360"/>
              <a:gd name="connsiteX15" fmla="*/ 633461 w 1432442"/>
              <a:gd name="connsiteY15" fmla="*/ 886377 h 1097360"/>
              <a:gd name="connsiteX16" fmla="*/ 39824 w 1432442"/>
              <a:gd name="connsiteY16" fmla="*/ 675394 h 1097360"/>
              <a:gd name="connsiteX17" fmla="*/ 39824 w 1432442"/>
              <a:gd name="connsiteY17" fmla="*/ 811472 h 1097360"/>
              <a:gd name="connsiteX18" fmla="*/ 74671 w 1432442"/>
              <a:gd name="connsiteY18" fmla="*/ 846427 h 1097360"/>
              <a:gd name="connsiteX19" fmla="*/ 606081 w 1432442"/>
              <a:gd name="connsiteY19" fmla="*/ 846427 h 1097360"/>
              <a:gd name="connsiteX20" fmla="*/ 653373 w 1432442"/>
              <a:gd name="connsiteY20" fmla="*/ 846427 h 1097360"/>
              <a:gd name="connsiteX21" fmla="*/ 779070 w 1432442"/>
              <a:gd name="connsiteY21" fmla="*/ 846427 h 1097360"/>
              <a:gd name="connsiteX22" fmla="*/ 822628 w 1432442"/>
              <a:gd name="connsiteY22" fmla="*/ 846427 h 1097360"/>
              <a:gd name="connsiteX23" fmla="*/ 1357771 w 1432442"/>
              <a:gd name="connsiteY23" fmla="*/ 846427 h 1097360"/>
              <a:gd name="connsiteX24" fmla="*/ 1392618 w 1432442"/>
              <a:gd name="connsiteY24" fmla="*/ 811472 h 1097360"/>
              <a:gd name="connsiteX25" fmla="*/ 1392618 w 1432442"/>
              <a:gd name="connsiteY25" fmla="*/ 675394 h 1097360"/>
              <a:gd name="connsiteX26" fmla="*/ 746462 w 1432442"/>
              <a:gd name="connsiteY26" fmla="*/ 483387 h 1097360"/>
              <a:gd name="connsiteX27" fmla="*/ 767840 w 1432442"/>
              <a:gd name="connsiteY27" fmla="*/ 508107 h 1097360"/>
              <a:gd name="connsiteX28" fmla="*/ 746462 w 1432442"/>
              <a:gd name="connsiteY28" fmla="*/ 531591 h 1097360"/>
              <a:gd name="connsiteX29" fmla="*/ 725084 w 1432442"/>
              <a:gd name="connsiteY29" fmla="*/ 508107 h 1097360"/>
              <a:gd name="connsiteX30" fmla="*/ 746462 w 1432442"/>
              <a:gd name="connsiteY30" fmla="*/ 483387 h 1097360"/>
              <a:gd name="connsiteX31" fmla="*/ 748161 w 1432442"/>
              <a:gd name="connsiteY31" fmla="*/ 455088 h 1097360"/>
              <a:gd name="connsiteX32" fmla="*/ 694585 w 1432442"/>
              <a:gd name="connsiteY32" fmla="*/ 508982 h 1097360"/>
              <a:gd name="connsiteX33" fmla="*/ 748161 w 1432442"/>
              <a:gd name="connsiteY33" fmla="*/ 562876 h 1097360"/>
              <a:gd name="connsiteX34" fmla="*/ 802983 w 1432442"/>
              <a:gd name="connsiteY34" fmla="*/ 508982 h 1097360"/>
              <a:gd name="connsiteX35" fmla="*/ 748161 w 1432442"/>
              <a:gd name="connsiteY35" fmla="*/ 455088 h 1097360"/>
              <a:gd name="connsiteX36" fmla="*/ 662190 w 1432442"/>
              <a:gd name="connsiteY36" fmla="*/ 198154 h 1097360"/>
              <a:gd name="connsiteX37" fmla="*/ 518905 w 1432442"/>
              <a:gd name="connsiteY37" fmla="*/ 348554 h 1097360"/>
              <a:gd name="connsiteX38" fmla="*/ 520151 w 1432442"/>
              <a:gd name="connsiteY38" fmla="*/ 367355 h 1097360"/>
              <a:gd name="connsiteX39" fmla="*/ 505200 w 1432442"/>
              <a:gd name="connsiteY39" fmla="*/ 389915 h 1097360"/>
              <a:gd name="connsiteX40" fmla="*/ 461591 w 1432442"/>
              <a:gd name="connsiteY40" fmla="*/ 448822 h 1097360"/>
              <a:gd name="connsiteX41" fmla="*/ 518905 w 1432442"/>
              <a:gd name="connsiteY41" fmla="*/ 507729 h 1097360"/>
              <a:gd name="connsiteX42" fmla="*/ 654715 w 1432442"/>
              <a:gd name="connsiteY42" fmla="*/ 507729 h 1097360"/>
              <a:gd name="connsiteX43" fmla="*/ 748161 w 1432442"/>
              <a:gd name="connsiteY43" fmla="*/ 414982 h 1097360"/>
              <a:gd name="connsiteX44" fmla="*/ 842854 w 1432442"/>
              <a:gd name="connsiteY44" fmla="*/ 507729 h 1097360"/>
              <a:gd name="connsiteX45" fmla="*/ 957482 w 1432442"/>
              <a:gd name="connsiteY45" fmla="*/ 507729 h 1097360"/>
              <a:gd name="connsiteX46" fmla="*/ 1013550 w 1432442"/>
              <a:gd name="connsiteY46" fmla="*/ 448822 h 1097360"/>
              <a:gd name="connsiteX47" fmla="*/ 984893 w 1432442"/>
              <a:gd name="connsiteY47" fmla="*/ 396181 h 1097360"/>
              <a:gd name="connsiteX48" fmla="*/ 974925 w 1432442"/>
              <a:gd name="connsiteY48" fmla="*/ 377381 h 1097360"/>
              <a:gd name="connsiteX49" fmla="*/ 976171 w 1432442"/>
              <a:gd name="connsiteY49" fmla="*/ 368608 h 1097360"/>
              <a:gd name="connsiteX50" fmla="*/ 905151 w 1432442"/>
              <a:gd name="connsiteY50" fmla="*/ 294661 h 1097360"/>
              <a:gd name="connsiteX51" fmla="*/ 840362 w 1432442"/>
              <a:gd name="connsiteY51" fmla="*/ 337274 h 1097360"/>
              <a:gd name="connsiteX52" fmla="*/ 819181 w 1432442"/>
              <a:gd name="connsiteY52" fmla="*/ 348554 h 1097360"/>
              <a:gd name="connsiteX53" fmla="*/ 802983 w 1432442"/>
              <a:gd name="connsiteY53" fmla="*/ 331008 h 1097360"/>
              <a:gd name="connsiteX54" fmla="*/ 662190 w 1432442"/>
              <a:gd name="connsiteY54" fmla="*/ 198154 h 1097360"/>
              <a:gd name="connsiteX55" fmla="*/ 662190 w 1432442"/>
              <a:gd name="connsiteY55" fmla="*/ 159300 h 1097360"/>
              <a:gd name="connsiteX56" fmla="*/ 832886 w 1432442"/>
              <a:gd name="connsiteY56" fmla="*/ 283381 h 1097360"/>
              <a:gd name="connsiteX57" fmla="*/ 905151 w 1432442"/>
              <a:gd name="connsiteY57" fmla="*/ 254554 h 1097360"/>
              <a:gd name="connsiteX58" fmla="*/ 1014795 w 1432442"/>
              <a:gd name="connsiteY58" fmla="*/ 368608 h 1097360"/>
              <a:gd name="connsiteX59" fmla="*/ 1053420 w 1432442"/>
              <a:gd name="connsiteY59" fmla="*/ 448822 h 1097360"/>
              <a:gd name="connsiteX60" fmla="*/ 957482 w 1432442"/>
              <a:gd name="connsiteY60" fmla="*/ 547836 h 1097360"/>
              <a:gd name="connsiteX61" fmla="*/ 832886 w 1432442"/>
              <a:gd name="connsiteY61" fmla="*/ 547836 h 1097360"/>
              <a:gd name="connsiteX62" fmla="*/ 748161 w 1432442"/>
              <a:gd name="connsiteY62" fmla="*/ 602983 h 1097360"/>
              <a:gd name="connsiteX63" fmla="*/ 663436 w 1432442"/>
              <a:gd name="connsiteY63" fmla="*/ 547836 h 1097360"/>
              <a:gd name="connsiteX64" fmla="*/ 518905 w 1432442"/>
              <a:gd name="connsiteY64" fmla="*/ 547836 h 1097360"/>
              <a:gd name="connsiteX65" fmla="*/ 422967 w 1432442"/>
              <a:gd name="connsiteY65" fmla="*/ 448822 h 1097360"/>
              <a:gd name="connsiteX66" fmla="*/ 479035 w 1432442"/>
              <a:gd name="connsiteY66" fmla="*/ 357328 h 1097360"/>
              <a:gd name="connsiteX67" fmla="*/ 479035 w 1432442"/>
              <a:gd name="connsiteY67" fmla="*/ 348554 h 1097360"/>
              <a:gd name="connsiteX68" fmla="*/ 662190 w 1432442"/>
              <a:gd name="connsiteY68" fmla="*/ 159300 h 1097360"/>
              <a:gd name="connsiteX69" fmla="*/ 74671 w 1432442"/>
              <a:gd name="connsiteY69" fmla="*/ 39949 h 1097360"/>
              <a:gd name="connsiteX70" fmla="*/ 39824 w 1432442"/>
              <a:gd name="connsiteY70" fmla="*/ 74905 h 1097360"/>
              <a:gd name="connsiteX71" fmla="*/ 39824 w 1432442"/>
              <a:gd name="connsiteY71" fmla="*/ 635445 h 1097360"/>
              <a:gd name="connsiteX72" fmla="*/ 1042908 w 1432442"/>
              <a:gd name="connsiteY72" fmla="*/ 635445 h 1097360"/>
              <a:gd name="connsiteX73" fmla="*/ 1142469 w 1432442"/>
              <a:gd name="connsiteY73" fmla="*/ 550552 h 1097360"/>
              <a:gd name="connsiteX74" fmla="*/ 1169849 w 1432442"/>
              <a:gd name="connsiteY74" fmla="*/ 553049 h 1097360"/>
              <a:gd name="connsiteX75" fmla="*/ 1167360 w 1432442"/>
              <a:gd name="connsiteY75" fmla="*/ 580514 h 1097360"/>
              <a:gd name="connsiteX76" fmla="*/ 1103889 w 1432442"/>
              <a:gd name="connsiteY76" fmla="*/ 635445 h 1097360"/>
              <a:gd name="connsiteX77" fmla="*/ 1151181 w 1432442"/>
              <a:gd name="connsiteY77" fmla="*/ 635445 h 1097360"/>
              <a:gd name="connsiteX78" fmla="*/ 1271899 w 1432442"/>
              <a:gd name="connsiteY78" fmla="*/ 513100 h 1097360"/>
              <a:gd name="connsiteX79" fmla="*/ 1300523 w 1432442"/>
              <a:gd name="connsiteY79" fmla="*/ 513100 h 1097360"/>
              <a:gd name="connsiteX80" fmla="*/ 1300523 w 1432442"/>
              <a:gd name="connsiteY80" fmla="*/ 541813 h 1097360"/>
              <a:gd name="connsiteX81" fmla="*/ 1207184 w 1432442"/>
              <a:gd name="connsiteY81" fmla="*/ 635445 h 1097360"/>
              <a:gd name="connsiteX82" fmla="*/ 1392618 w 1432442"/>
              <a:gd name="connsiteY82" fmla="*/ 635445 h 1097360"/>
              <a:gd name="connsiteX83" fmla="*/ 1392618 w 1432442"/>
              <a:gd name="connsiteY83" fmla="*/ 74905 h 1097360"/>
              <a:gd name="connsiteX84" fmla="*/ 1357771 w 1432442"/>
              <a:gd name="connsiteY84" fmla="*/ 39949 h 1097360"/>
              <a:gd name="connsiteX85" fmla="*/ 399491 w 1432442"/>
              <a:gd name="connsiteY85" fmla="*/ 39949 h 1097360"/>
              <a:gd name="connsiteX86" fmla="*/ 207835 w 1432442"/>
              <a:gd name="connsiteY86" fmla="*/ 247187 h 1097360"/>
              <a:gd name="connsiteX87" fmla="*/ 192900 w 1432442"/>
              <a:gd name="connsiteY87" fmla="*/ 253429 h 1097360"/>
              <a:gd name="connsiteX88" fmla="*/ 179211 w 1432442"/>
              <a:gd name="connsiteY88" fmla="*/ 248435 h 1097360"/>
              <a:gd name="connsiteX89" fmla="*/ 177966 w 1432442"/>
              <a:gd name="connsiteY89" fmla="*/ 220970 h 1097360"/>
              <a:gd name="connsiteX90" fmla="*/ 344732 w 1432442"/>
              <a:gd name="connsiteY90" fmla="*/ 39949 h 1097360"/>
              <a:gd name="connsiteX91" fmla="*/ 278772 w 1432442"/>
              <a:gd name="connsiteY91" fmla="*/ 39949 h 1097360"/>
              <a:gd name="connsiteX92" fmla="*/ 185433 w 1432442"/>
              <a:gd name="connsiteY92" fmla="*/ 131084 h 1097360"/>
              <a:gd name="connsiteX93" fmla="*/ 171744 w 1432442"/>
              <a:gd name="connsiteY93" fmla="*/ 136078 h 1097360"/>
              <a:gd name="connsiteX94" fmla="*/ 158054 w 1432442"/>
              <a:gd name="connsiteY94" fmla="*/ 129835 h 1097360"/>
              <a:gd name="connsiteX95" fmla="*/ 158054 w 1432442"/>
              <a:gd name="connsiteY95" fmla="*/ 102370 h 1097360"/>
              <a:gd name="connsiteX96" fmla="*/ 222769 w 1432442"/>
              <a:gd name="connsiteY96" fmla="*/ 39949 h 1097360"/>
              <a:gd name="connsiteX97" fmla="*/ 74671 w 1432442"/>
              <a:gd name="connsiteY97" fmla="*/ 0 h 1097360"/>
              <a:gd name="connsiteX98" fmla="*/ 1357771 w 1432442"/>
              <a:gd name="connsiteY98" fmla="*/ 0 h 1097360"/>
              <a:gd name="connsiteX99" fmla="*/ 1432442 w 1432442"/>
              <a:gd name="connsiteY99" fmla="*/ 74905 h 1097360"/>
              <a:gd name="connsiteX100" fmla="*/ 1432442 w 1432442"/>
              <a:gd name="connsiteY100" fmla="*/ 811472 h 1097360"/>
              <a:gd name="connsiteX101" fmla="*/ 1357771 w 1432442"/>
              <a:gd name="connsiteY101" fmla="*/ 886377 h 1097360"/>
              <a:gd name="connsiteX102" fmla="*/ 851252 w 1432442"/>
              <a:gd name="connsiteY102" fmla="*/ 886377 h 1097360"/>
              <a:gd name="connsiteX103" fmla="*/ 914722 w 1432442"/>
              <a:gd name="connsiteY103" fmla="*/ 1044926 h 1097360"/>
              <a:gd name="connsiteX104" fmla="*/ 917211 w 1432442"/>
              <a:gd name="connsiteY104" fmla="*/ 1057410 h 1097360"/>
              <a:gd name="connsiteX105" fmla="*/ 990638 w 1432442"/>
              <a:gd name="connsiteY105" fmla="*/ 1057410 h 1097360"/>
              <a:gd name="connsiteX106" fmla="*/ 1011795 w 1432442"/>
              <a:gd name="connsiteY106" fmla="*/ 1077385 h 1097360"/>
              <a:gd name="connsiteX107" fmla="*/ 990638 w 1432442"/>
              <a:gd name="connsiteY107" fmla="*/ 1097360 h 1097360"/>
              <a:gd name="connsiteX108" fmla="*/ 878631 w 1432442"/>
              <a:gd name="connsiteY108" fmla="*/ 1097360 h 1097360"/>
              <a:gd name="connsiteX109" fmla="*/ 553811 w 1432442"/>
              <a:gd name="connsiteY109" fmla="*/ 1097360 h 1097360"/>
              <a:gd name="connsiteX110" fmla="*/ 441804 w 1432442"/>
              <a:gd name="connsiteY110" fmla="*/ 1097360 h 1097360"/>
              <a:gd name="connsiteX111" fmla="*/ 423137 w 1432442"/>
              <a:gd name="connsiteY111" fmla="*/ 1077385 h 1097360"/>
              <a:gd name="connsiteX112" fmla="*/ 441804 w 1432442"/>
              <a:gd name="connsiteY112" fmla="*/ 1057410 h 1097360"/>
              <a:gd name="connsiteX113" fmla="*/ 515231 w 1432442"/>
              <a:gd name="connsiteY113" fmla="*/ 1057410 h 1097360"/>
              <a:gd name="connsiteX114" fmla="*/ 517720 w 1432442"/>
              <a:gd name="connsiteY114" fmla="*/ 1046174 h 1097360"/>
              <a:gd name="connsiteX115" fmla="*/ 577457 w 1432442"/>
              <a:gd name="connsiteY115" fmla="*/ 886377 h 1097360"/>
              <a:gd name="connsiteX116" fmla="*/ 74671 w 1432442"/>
              <a:gd name="connsiteY116" fmla="*/ 886377 h 1097360"/>
              <a:gd name="connsiteX117" fmla="*/ 0 w 1432442"/>
              <a:gd name="connsiteY117" fmla="*/ 811472 h 1097360"/>
              <a:gd name="connsiteX118" fmla="*/ 0 w 1432442"/>
              <a:gd name="connsiteY118" fmla="*/ 74905 h 1097360"/>
              <a:gd name="connsiteX119" fmla="*/ 74671 w 1432442"/>
              <a:gd name="connsiteY119" fmla="*/ 0 h 109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432442" h="1097360">
                <a:moveTo>
                  <a:pt x="673285" y="886377"/>
                </a:moveTo>
                <a:lnTo>
                  <a:pt x="673285" y="953791"/>
                </a:lnTo>
                <a:cubicBezTo>
                  <a:pt x="673285" y="961282"/>
                  <a:pt x="679508" y="968773"/>
                  <a:pt x="689464" y="968773"/>
                </a:cubicBezTo>
                <a:lnTo>
                  <a:pt x="744223" y="968773"/>
                </a:lnTo>
                <a:cubicBezTo>
                  <a:pt x="752935" y="968773"/>
                  <a:pt x="760402" y="961282"/>
                  <a:pt x="760402" y="953791"/>
                </a:cubicBezTo>
                <a:lnTo>
                  <a:pt x="760402" y="886377"/>
                </a:lnTo>
                <a:close/>
                <a:moveTo>
                  <a:pt x="619771" y="886377"/>
                </a:moveTo>
                <a:lnTo>
                  <a:pt x="555056" y="1057410"/>
                </a:lnTo>
                <a:lnTo>
                  <a:pt x="877387" y="1057410"/>
                </a:lnTo>
                <a:lnTo>
                  <a:pt x="808938" y="886377"/>
                </a:lnTo>
                <a:lnTo>
                  <a:pt x="798982" y="886377"/>
                </a:lnTo>
                <a:lnTo>
                  <a:pt x="798982" y="953791"/>
                </a:lnTo>
                <a:cubicBezTo>
                  <a:pt x="798982" y="983753"/>
                  <a:pt x="775336" y="1008722"/>
                  <a:pt x="744223" y="1008722"/>
                </a:cubicBezTo>
                <a:lnTo>
                  <a:pt x="689464" y="1008722"/>
                </a:lnTo>
                <a:cubicBezTo>
                  <a:pt x="657107" y="1008722"/>
                  <a:pt x="633461" y="983753"/>
                  <a:pt x="633461" y="953791"/>
                </a:cubicBezTo>
                <a:lnTo>
                  <a:pt x="633461" y="886377"/>
                </a:lnTo>
                <a:close/>
                <a:moveTo>
                  <a:pt x="39824" y="675394"/>
                </a:moveTo>
                <a:lnTo>
                  <a:pt x="39824" y="811472"/>
                </a:lnTo>
                <a:cubicBezTo>
                  <a:pt x="39824" y="830198"/>
                  <a:pt x="56003" y="846427"/>
                  <a:pt x="74671" y="846427"/>
                </a:cubicBezTo>
                <a:lnTo>
                  <a:pt x="606081" y="846427"/>
                </a:lnTo>
                <a:lnTo>
                  <a:pt x="653373" y="846427"/>
                </a:lnTo>
                <a:lnTo>
                  <a:pt x="779070" y="846427"/>
                </a:lnTo>
                <a:lnTo>
                  <a:pt x="822628" y="846427"/>
                </a:lnTo>
                <a:lnTo>
                  <a:pt x="1357771" y="846427"/>
                </a:lnTo>
                <a:cubicBezTo>
                  <a:pt x="1377684" y="846427"/>
                  <a:pt x="1392618" y="830198"/>
                  <a:pt x="1392618" y="811472"/>
                </a:cubicBezTo>
                <a:lnTo>
                  <a:pt x="1392618" y="675394"/>
                </a:lnTo>
                <a:close/>
                <a:moveTo>
                  <a:pt x="746462" y="483387"/>
                </a:moveTo>
                <a:cubicBezTo>
                  <a:pt x="758339" y="483387"/>
                  <a:pt x="767840" y="494511"/>
                  <a:pt x="767840" y="508107"/>
                </a:cubicBezTo>
                <a:cubicBezTo>
                  <a:pt x="767840" y="520467"/>
                  <a:pt x="758339" y="531591"/>
                  <a:pt x="746462" y="531591"/>
                </a:cubicBezTo>
                <a:cubicBezTo>
                  <a:pt x="734585" y="531591"/>
                  <a:pt x="725084" y="520467"/>
                  <a:pt x="725084" y="508107"/>
                </a:cubicBezTo>
                <a:cubicBezTo>
                  <a:pt x="725084" y="494511"/>
                  <a:pt x="734585" y="483387"/>
                  <a:pt x="746462" y="483387"/>
                </a:cubicBezTo>
                <a:close/>
                <a:moveTo>
                  <a:pt x="748161" y="455088"/>
                </a:moveTo>
                <a:cubicBezTo>
                  <a:pt x="718258" y="455088"/>
                  <a:pt x="694585" y="478902"/>
                  <a:pt x="694585" y="508982"/>
                </a:cubicBezTo>
                <a:cubicBezTo>
                  <a:pt x="694585" y="539062"/>
                  <a:pt x="718258" y="562876"/>
                  <a:pt x="748161" y="562876"/>
                </a:cubicBezTo>
                <a:cubicBezTo>
                  <a:pt x="778064" y="562876"/>
                  <a:pt x="802983" y="539062"/>
                  <a:pt x="802983" y="508982"/>
                </a:cubicBezTo>
                <a:cubicBezTo>
                  <a:pt x="802983" y="478902"/>
                  <a:pt x="778064" y="455088"/>
                  <a:pt x="748161" y="455088"/>
                </a:cubicBezTo>
                <a:close/>
                <a:moveTo>
                  <a:pt x="662190" y="198154"/>
                </a:moveTo>
                <a:cubicBezTo>
                  <a:pt x="583695" y="198154"/>
                  <a:pt x="518905" y="265834"/>
                  <a:pt x="518905" y="348554"/>
                </a:cubicBezTo>
                <a:cubicBezTo>
                  <a:pt x="518905" y="354821"/>
                  <a:pt x="518905" y="362341"/>
                  <a:pt x="520151" y="367355"/>
                </a:cubicBezTo>
                <a:cubicBezTo>
                  <a:pt x="521397" y="377381"/>
                  <a:pt x="515167" y="387408"/>
                  <a:pt x="505200" y="389915"/>
                </a:cubicBezTo>
                <a:cubicBezTo>
                  <a:pt x="479035" y="396181"/>
                  <a:pt x="461591" y="419995"/>
                  <a:pt x="461591" y="448822"/>
                </a:cubicBezTo>
                <a:cubicBezTo>
                  <a:pt x="461591" y="481409"/>
                  <a:pt x="487756" y="507729"/>
                  <a:pt x="518905" y="507729"/>
                </a:cubicBezTo>
                <a:lnTo>
                  <a:pt x="654715" y="507729"/>
                </a:lnTo>
                <a:cubicBezTo>
                  <a:pt x="654715" y="456342"/>
                  <a:pt x="697077" y="414982"/>
                  <a:pt x="748161" y="414982"/>
                </a:cubicBezTo>
                <a:cubicBezTo>
                  <a:pt x="799245" y="414982"/>
                  <a:pt x="841608" y="456342"/>
                  <a:pt x="842854" y="507729"/>
                </a:cubicBezTo>
                <a:lnTo>
                  <a:pt x="957482" y="507729"/>
                </a:lnTo>
                <a:cubicBezTo>
                  <a:pt x="988630" y="507729"/>
                  <a:pt x="1013550" y="481409"/>
                  <a:pt x="1013550" y="448822"/>
                </a:cubicBezTo>
                <a:cubicBezTo>
                  <a:pt x="1013550" y="426262"/>
                  <a:pt x="1002336" y="406208"/>
                  <a:pt x="984893" y="396181"/>
                </a:cubicBezTo>
                <a:cubicBezTo>
                  <a:pt x="977417" y="392421"/>
                  <a:pt x="973679" y="384901"/>
                  <a:pt x="974925" y="377381"/>
                </a:cubicBezTo>
                <a:cubicBezTo>
                  <a:pt x="976171" y="373621"/>
                  <a:pt x="976171" y="371115"/>
                  <a:pt x="976171" y="368608"/>
                </a:cubicBezTo>
                <a:cubicBezTo>
                  <a:pt x="976171" y="327248"/>
                  <a:pt x="943776" y="294661"/>
                  <a:pt x="905151" y="294661"/>
                </a:cubicBezTo>
                <a:cubicBezTo>
                  <a:pt x="877740" y="294661"/>
                  <a:pt x="852821" y="310954"/>
                  <a:pt x="840362" y="337274"/>
                </a:cubicBezTo>
                <a:cubicBezTo>
                  <a:pt x="836624" y="346048"/>
                  <a:pt x="829148" y="349808"/>
                  <a:pt x="819181" y="348554"/>
                </a:cubicBezTo>
                <a:cubicBezTo>
                  <a:pt x="810459" y="347301"/>
                  <a:pt x="804229" y="339781"/>
                  <a:pt x="802983" y="331008"/>
                </a:cubicBezTo>
                <a:cubicBezTo>
                  <a:pt x="794261" y="255807"/>
                  <a:pt x="734456" y="198154"/>
                  <a:pt x="662190" y="198154"/>
                </a:cubicBezTo>
                <a:close/>
                <a:moveTo>
                  <a:pt x="662190" y="159300"/>
                </a:moveTo>
                <a:cubicBezTo>
                  <a:pt x="739439" y="159300"/>
                  <a:pt x="806721" y="209434"/>
                  <a:pt x="832886" y="283381"/>
                </a:cubicBezTo>
                <a:cubicBezTo>
                  <a:pt x="852821" y="264581"/>
                  <a:pt x="877740" y="254554"/>
                  <a:pt x="905151" y="254554"/>
                </a:cubicBezTo>
                <a:cubicBezTo>
                  <a:pt x="966203" y="254554"/>
                  <a:pt x="1014795" y="305941"/>
                  <a:pt x="1014795" y="368608"/>
                </a:cubicBezTo>
                <a:cubicBezTo>
                  <a:pt x="1038469" y="387408"/>
                  <a:pt x="1053420" y="417488"/>
                  <a:pt x="1053420" y="448822"/>
                </a:cubicBezTo>
                <a:cubicBezTo>
                  <a:pt x="1053420" y="503969"/>
                  <a:pt x="1009812" y="547836"/>
                  <a:pt x="957482" y="547836"/>
                </a:cubicBezTo>
                <a:lnTo>
                  <a:pt x="832886" y="547836"/>
                </a:lnTo>
                <a:cubicBezTo>
                  <a:pt x="819181" y="580423"/>
                  <a:pt x="785540" y="602983"/>
                  <a:pt x="748161" y="602983"/>
                </a:cubicBezTo>
                <a:cubicBezTo>
                  <a:pt x="710783" y="602983"/>
                  <a:pt x="677142" y="580423"/>
                  <a:pt x="663436" y="547836"/>
                </a:cubicBezTo>
                <a:lnTo>
                  <a:pt x="518905" y="547836"/>
                </a:lnTo>
                <a:cubicBezTo>
                  <a:pt x="465329" y="547836"/>
                  <a:pt x="422967" y="503969"/>
                  <a:pt x="422967" y="448822"/>
                </a:cubicBezTo>
                <a:cubicBezTo>
                  <a:pt x="422967" y="407461"/>
                  <a:pt x="445394" y="372368"/>
                  <a:pt x="479035" y="357328"/>
                </a:cubicBezTo>
                <a:cubicBezTo>
                  <a:pt x="479035" y="353568"/>
                  <a:pt x="479035" y="351061"/>
                  <a:pt x="479035" y="348554"/>
                </a:cubicBezTo>
                <a:cubicBezTo>
                  <a:pt x="479035" y="243274"/>
                  <a:pt x="561268" y="159300"/>
                  <a:pt x="662190" y="159300"/>
                </a:cubicBezTo>
                <a:close/>
                <a:moveTo>
                  <a:pt x="74671" y="39949"/>
                </a:moveTo>
                <a:cubicBezTo>
                  <a:pt x="56003" y="39949"/>
                  <a:pt x="39824" y="54930"/>
                  <a:pt x="39824" y="74905"/>
                </a:cubicBezTo>
                <a:lnTo>
                  <a:pt x="39824" y="635445"/>
                </a:lnTo>
                <a:lnTo>
                  <a:pt x="1042908" y="635445"/>
                </a:lnTo>
                <a:lnTo>
                  <a:pt x="1142469" y="550552"/>
                </a:lnTo>
                <a:cubicBezTo>
                  <a:pt x="1149936" y="543062"/>
                  <a:pt x="1162382" y="544310"/>
                  <a:pt x="1169849" y="553049"/>
                </a:cubicBezTo>
                <a:cubicBezTo>
                  <a:pt x="1177316" y="560540"/>
                  <a:pt x="1176071" y="573024"/>
                  <a:pt x="1167360" y="580514"/>
                </a:cubicBezTo>
                <a:lnTo>
                  <a:pt x="1103889" y="635445"/>
                </a:lnTo>
                <a:lnTo>
                  <a:pt x="1151181" y="635445"/>
                </a:lnTo>
                <a:lnTo>
                  <a:pt x="1271899" y="513100"/>
                </a:lnTo>
                <a:cubicBezTo>
                  <a:pt x="1280611" y="505609"/>
                  <a:pt x="1293056" y="505609"/>
                  <a:pt x="1300523" y="513100"/>
                </a:cubicBezTo>
                <a:cubicBezTo>
                  <a:pt x="1307990" y="520590"/>
                  <a:pt x="1307990" y="534323"/>
                  <a:pt x="1300523" y="541813"/>
                </a:cubicBezTo>
                <a:lnTo>
                  <a:pt x="1207184" y="635445"/>
                </a:lnTo>
                <a:lnTo>
                  <a:pt x="1392618" y="635445"/>
                </a:lnTo>
                <a:lnTo>
                  <a:pt x="1392618" y="74905"/>
                </a:lnTo>
                <a:cubicBezTo>
                  <a:pt x="1392618" y="54930"/>
                  <a:pt x="1377684" y="39949"/>
                  <a:pt x="1357771" y="39949"/>
                </a:cubicBezTo>
                <a:lnTo>
                  <a:pt x="399491" y="39949"/>
                </a:lnTo>
                <a:lnTo>
                  <a:pt x="207835" y="247187"/>
                </a:lnTo>
                <a:cubicBezTo>
                  <a:pt x="204101" y="252180"/>
                  <a:pt x="199123" y="253429"/>
                  <a:pt x="192900" y="253429"/>
                </a:cubicBezTo>
                <a:cubicBezTo>
                  <a:pt x="187922" y="253429"/>
                  <a:pt x="184189" y="252180"/>
                  <a:pt x="179211" y="248435"/>
                </a:cubicBezTo>
                <a:cubicBezTo>
                  <a:pt x="171744" y="240945"/>
                  <a:pt x="171744" y="228461"/>
                  <a:pt x="177966" y="220970"/>
                </a:cubicBezTo>
                <a:lnTo>
                  <a:pt x="344732" y="39949"/>
                </a:lnTo>
                <a:lnTo>
                  <a:pt x="278772" y="39949"/>
                </a:lnTo>
                <a:lnTo>
                  <a:pt x="185433" y="131084"/>
                </a:lnTo>
                <a:cubicBezTo>
                  <a:pt x="182944" y="134829"/>
                  <a:pt x="176722" y="136078"/>
                  <a:pt x="171744" y="136078"/>
                </a:cubicBezTo>
                <a:cubicBezTo>
                  <a:pt x="166765" y="136078"/>
                  <a:pt x="161787" y="133581"/>
                  <a:pt x="158054" y="129835"/>
                </a:cubicBezTo>
                <a:cubicBezTo>
                  <a:pt x="150587" y="122345"/>
                  <a:pt x="150587" y="109861"/>
                  <a:pt x="158054" y="102370"/>
                </a:cubicBezTo>
                <a:lnTo>
                  <a:pt x="222769" y="39949"/>
                </a:lnTo>
                <a:close/>
                <a:moveTo>
                  <a:pt x="74671" y="0"/>
                </a:moveTo>
                <a:lnTo>
                  <a:pt x="1357771" y="0"/>
                </a:lnTo>
                <a:cubicBezTo>
                  <a:pt x="1398840" y="0"/>
                  <a:pt x="1432442" y="33707"/>
                  <a:pt x="1432442" y="74905"/>
                </a:cubicBezTo>
                <a:lnTo>
                  <a:pt x="1432442" y="811472"/>
                </a:lnTo>
                <a:cubicBezTo>
                  <a:pt x="1432442" y="852670"/>
                  <a:pt x="1398840" y="886377"/>
                  <a:pt x="1357771" y="886377"/>
                </a:cubicBezTo>
                <a:lnTo>
                  <a:pt x="851252" y="886377"/>
                </a:lnTo>
                <a:lnTo>
                  <a:pt x="914722" y="1044926"/>
                </a:lnTo>
                <a:cubicBezTo>
                  <a:pt x="917211" y="1049920"/>
                  <a:pt x="917211" y="1054913"/>
                  <a:pt x="917211" y="1057410"/>
                </a:cubicBezTo>
                <a:lnTo>
                  <a:pt x="990638" y="1057410"/>
                </a:lnTo>
                <a:cubicBezTo>
                  <a:pt x="1001839" y="1057410"/>
                  <a:pt x="1011795" y="1067397"/>
                  <a:pt x="1011795" y="1077385"/>
                </a:cubicBezTo>
                <a:cubicBezTo>
                  <a:pt x="1011795" y="1089869"/>
                  <a:pt x="1001839" y="1097360"/>
                  <a:pt x="990638" y="1097360"/>
                </a:cubicBezTo>
                <a:lnTo>
                  <a:pt x="878631" y="1097360"/>
                </a:lnTo>
                <a:lnTo>
                  <a:pt x="553811" y="1097360"/>
                </a:lnTo>
                <a:lnTo>
                  <a:pt x="441804" y="1097360"/>
                </a:lnTo>
                <a:cubicBezTo>
                  <a:pt x="430604" y="1097360"/>
                  <a:pt x="423137" y="1089869"/>
                  <a:pt x="423137" y="1077385"/>
                </a:cubicBezTo>
                <a:cubicBezTo>
                  <a:pt x="423137" y="1067397"/>
                  <a:pt x="430604" y="1057410"/>
                  <a:pt x="441804" y="1057410"/>
                </a:cubicBezTo>
                <a:lnTo>
                  <a:pt x="515231" y="1057410"/>
                </a:lnTo>
                <a:cubicBezTo>
                  <a:pt x="515231" y="1054913"/>
                  <a:pt x="516476" y="1049920"/>
                  <a:pt x="517720" y="1046174"/>
                </a:cubicBezTo>
                <a:lnTo>
                  <a:pt x="577457" y="886377"/>
                </a:lnTo>
                <a:lnTo>
                  <a:pt x="74671" y="886377"/>
                </a:lnTo>
                <a:cubicBezTo>
                  <a:pt x="33602" y="886377"/>
                  <a:pt x="0" y="852670"/>
                  <a:pt x="0" y="811472"/>
                </a:cubicBezTo>
                <a:lnTo>
                  <a:pt x="0" y="74905"/>
                </a:lnTo>
                <a:cubicBezTo>
                  <a:pt x="0" y="33707"/>
                  <a:pt x="33602" y="0"/>
                  <a:pt x="7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68B6E52-770B-8D4F-A9EA-81A5B2996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881" y="4160918"/>
            <a:ext cx="1520325" cy="1190742"/>
          </a:xfrm>
          <a:custGeom>
            <a:avLst/>
            <a:gdLst>
              <a:gd name="connsiteX0" fmla="*/ 39910 w 1520325"/>
              <a:gd name="connsiteY0" fmla="*/ 1063430 h 1190742"/>
              <a:gd name="connsiteX1" fmla="*/ 39910 w 1520325"/>
              <a:gd name="connsiteY1" fmla="*/ 1093386 h 1190742"/>
              <a:gd name="connsiteX2" fmla="*/ 154651 w 1520325"/>
              <a:gd name="connsiteY2" fmla="*/ 1150801 h 1190742"/>
              <a:gd name="connsiteX3" fmla="*/ 1361932 w 1520325"/>
              <a:gd name="connsiteY3" fmla="*/ 1150801 h 1190742"/>
              <a:gd name="connsiteX4" fmla="*/ 1480415 w 1520325"/>
              <a:gd name="connsiteY4" fmla="*/ 1090889 h 1190742"/>
              <a:gd name="connsiteX5" fmla="*/ 1480415 w 1520325"/>
              <a:gd name="connsiteY5" fmla="*/ 1063430 h 1190742"/>
              <a:gd name="connsiteX6" fmla="*/ 1018954 w 1520325"/>
              <a:gd name="connsiteY6" fmla="*/ 1063430 h 1190742"/>
              <a:gd name="connsiteX7" fmla="*/ 940381 w 1520325"/>
              <a:gd name="connsiteY7" fmla="*/ 1093386 h 1190742"/>
              <a:gd name="connsiteX8" fmla="*/ 937887 w 1520325"/>
              <a:gd name="connsiteY8" fmla="*/ 1094634 h 1190742"/>
              <a:gd name="connsiteX9" fmla="*/ 561235 w 1520325"/>
              <a:gd name="connsiteY9" fmla="*/ 1094634 h 1190742"/>
              <a:gd name="connsiteX10" fmla="*/ 483910 w 1520325"/>
              <a:gd name="connsiteY10" fmla="*/ 1063430 h 1190742"/>
              <a:gd name="connsiteX11" fmla="*/ 1350707 w 1520325"/>
              <a:gd name="connsiteY11" fmla="*/ 640305 h 1190742"/>
              <a:gd name="connsiteX12" fmla="*/ 1350707 w 1520325"/>
              <a:gd name="connsiteY12" fmla="*/ 1024737 h 1190742"/>
              <a:gd name="connsiteX13" fmla="*/ 1395606 w 1520325"/>
              <a:gd name="connsiteY13" fmla="*/ 1024737 h 1190742"/>
              <a:gd name="connsiteX14" fmla="*/ 1395606 w 1520325"/>
              <a:gd name="connsiteY14" fmla="*/ 640305 h 1190742"/>
              <a:gd name="connsiteX15" fmla="*/ 877939 w 1520325"/>
              <a:gd name="connsiteY15" fmla="*/ 550729 h 1190742"/>
              <a:gd name="connsiteX16" fmla="*/ 729880 w 1520325"/>
              <a:gd name="connsiteY16" fmla="*/ 662886 h 1190742"/>
              <a:gd name="connsiteX17" fmla="*/ 713706 w 1520325"/>
              <a:gd name="connsiteY17" fmla="*/ 677840 h 1190742"/>
              <a:gd name="connsiteX18" fmla="*/ 695043 w 1520325"/>
              <a:gd name="connsiteY18" fmla="*/ 669117 h 1190742"/>
              <a:gd name="connsiteX19" fmla="*/ 611682 w 1520325"/>
              <a:gd name="connsiteY19" fmla="*/ 624254 h 1190742"/>
              <a:gd name="connsiteX20" fmla="*/ 512147 w 1520325"/>
              <a:gd name="connsiteY20" fmla="*/ 725195 h 1190742"/>
              <a:gd name="connsiteX21" fmla="*/ 512147 w 1520325"/>
              <a:gd name="connsiteY21" fmla="*/ 728934 h 1190742"/>
              <a:gd name="connsiteX22" fmla="*/ 505926 w 1520325"/>
              <a:gd name="connsiteY22" fmla="*/ 742642 h 1190742"/>
              <a:gd name="connsiteX23" fmla="*/ 492240 w 1520325"/>
              <a:gd name="connsiteY23" fmla="*/ 748873 h 1190742"/>
              <a:gd name="connsiteX24" fmla="*/ 488507 w 1520325"/>
              <a:gd name="connsiteY24" fmla="*/ 748873 h 1190742"/>
              <a:gd name="connsiteX25" fmla="*/ 418833 w 1520325"/>
              <a:gd name="connsiteY25" fmla="*/ 817413 h 1190742"/>
              <a:gd name="connsiteX26" fmla="*/ 488507 w 1520325"/>
              <a:gd name="connsiteY26" fmla="*/ 887199 h 1190742"/>
              <a:gd name="connsiteX27" fmla="*/ 490996 w 1520325"/>
              <a:gd name="connsiteY27" fmla="*/ 887199 h 1190742"/>
              <a:gd name="connsiteX28" fmla="*/ 494728 w 1520325"/>
              <a:gd name="connsiteY28" fmla="*/ 887199 h 1190742"/>
              <a:gd name="connsiteX29" fmla="*/ 1077009 w 1520325"/>
              <a:gd name="connsiteY29" fmla="*/ 887199 h 1190742"/>
              <a:gd name="connsiteX30" fmla="*/ 1146684 w 1520325"/>
              <a:gd name="connsiteY30" fmla="*/ 817413 h 1190742"/>
              <a:gd name="connsiteX31" fmla="*/ 1077009 w 1520325"/>
              <a:gd name="connsiteY31" fmla="*/ 748873 h 1190742"/>
              <a:gd name="connsiteX32" fmla="*/ 1054614 w 1520325"/>
              <a:gd name="connsiteY32" fmla="*/ 752611 h 1190742"/>
              <a:gd name="connsiteX33" fmla="*/ 1034707 w 1520325"/>
              <a:gd name="connsiteY33" fmla="*/ 748873 h 1190742"/>
              <a:gd name="connsiteX34" fmla="*/ 1028486 w 1520325"/>
              <a:gd name="connsiteY34" fmla="*/ 730180 h 1190742"/>
              <a:gd name="connsiteX35" fmla="*/ 1030974 w 1520325"/>
              <a:gd name="connsiteY35" fmla="*/ 702764 h 1190742"/>
              <a:gd name="connsiteX36" fmla="*/ 877939 w 1520325"/>
              <a:gd name="connsiteY36" fmla="*/ 550729 h 1190742"/>
              <a:gd name="connsiteX37" fmla="*/ 1157116 w 1520325"/>
              <a:gd name="connsiteY37" fmla="*/ 516345 h 1190742"/>
              <a:gd name="connsiteX38" fmla="*/ 1417867 w 1520325"/>
              <a:gd name="connsiteY38" fmla="*/ 516345 h 1190742"/>
              <a:gd name="connsiteX39" fmla="*/ 1437924 w 1520325"/>
              <a:gd name="connsiteY39" fmla="*/ 534987 h 1190742"/>
              <a:gd name="connsiteX40" fmla="*/ 1417867 w 1520325"/>
              <a:gd name="connsiteY40" fmla="*/ 553629 h 1190742"/>
              <a:gd name="connsiteX41" fmla="*/ 1157116 w 1520325"/>
              <a:gd name="connsiteY41" fmla="*/ 553629 h 1190742"/>
              <a:gd name="connsiteX42" fmla="*/ 1137058 w 1520325"/>
              <a:gd name="connsiteY42" fmla="*/ 534987 h 1190742"/>
              <a:gd name="connsiteX43" fmla="*/ 1157116 w 1520325"/>
              <a:gd name="connsiteY43" fmla="*/ 516345 h 1190742"/>
              <a:gd name="connsiteX44" fmla="*/ 877939 w 1520325"/>
              <a:gd name="connsiteY44" fmla="*/ 510851 h 1190742"/>
              <a:gd name="connsiteX45" fmla="*/ 1070788 w 1520325"/>
              <a:gd name="connsiteY45" fmla="*/ 702764 h 1190742"/>
              <a:gd name="connsiteX46" fmla="*/ 1070788 w 1520325"/>
              <a:gd name="connsiteY46" fmla="*/ 708995 h 1190742"/>
              <a:gd name="connsiteX47" fmla="*/ 1077009 w 1520325"/>
              <a:gd name="connsiteY47" fmla="*/ 708995 h 1190742"/>
              <a:gd name="connsiteX48" fmla="*/ 1185254 w 1520325"/>
              <a:gd name="connsiteY48" fmla="*/ 817413 h 1190742"/>
              <a:gd name="connsiteX49" fmla="*/ 1077009 w 1520325"/>
              <a:gd name="connsiteY49" fmla="*/ 927077 h 1190742"/>
              <a:gd name="connsiteX50" fmla="*/ 492240 w 1520325"/>
              <a:gd name="connsiteY50" fmla="*/ 927077 h 1190742"/>
              <a:gd name="connsiteX51" fmla="*/ 490996 w 1520325"/>
              <a:gd name="connsiteY51" fmla="*/ 927077 h 1190742"/>
              <a:gd name="connsiteX52" fmla="*/ 488507 w 1520325"/>
              <a:gd name="connsiteY52" fmla="*/ 927077 h 1190742"/>
              <a:gd name="connsiteX53" fmla="*/ 379019 w 1520325"/>
              <a:gd name="connsiteY53" fmla="*/ 817413 h 1190742"/>
              <a:gd name="connsiteX54" fmla="*/ 473577 w 1520325"/>
              <a:gd name="connsiteY54" fmla="*/ 710241 h 1190742"/>
              <a:gd name="connsiteX55" fmla="*/ 611682 w 1520325"/>
              <a:gd name="connsiteY55" fmla="*/ 584376 h 1190742"/>
              <a:gd name="connsiteX56" fmla="*/ 703752 w 1520325"/>
              <a:gd name="connsiteY56" fmla="*/ 620516 h 1190742"/>
              <a:gd name="connsiteX57" fmla="*/ 877939 w 1520325"/>
              <a:gd name="connsiteY57" fmla="*/ 510851 h 1190742"/>
              <a:gd name="connsiteX58" fmla="*/ 1157116 w 1520325"/>
              <a:gd name="connsiteY58" fmla="*/ 433949 h 1190742"/>
              <a:gd name="connsiteX59" fmla="*/ 1419120 w 1520325"/>
              <a:gd name="connsiteY59" fmla="*/ 433949 h 1190742"/>
              <a:gd name="connsiteX60" fmla="*/ 1437924 w 1520325"/>
              <a:gd name="connsiteY60" fmla="*/ 452593 h 1190742"/>
              <a:gd name="connsiteX61" fmla="*/ 1419120 w 1520325"/>
              <a:gd name="connsiteY61" fmla="*/ 471237 h 1190742"/>
              <a:gd name="connsiteX62" fmla="*/ 1157116 w 1520325"/>
              <a:gd name="connsiteY62" fmla="*/ 471237 h 1190742"/>
              <a:gd name="connsiteX63" fmla="*/ 1137058 w 1520325"/>
              <a:gd name="connsiteY63" fmla="*/ 452593 h 1190742"/>
              <a:gd name="connsiteX64" fmla="*/ 1157116 w 1520325"/>
              <a:gd name="connsiteY64" fmla="*/ 433949 h 1190742"/>
              <a:gd name="connsiteX65" fmla="*/ 258168 w 1520325"/>
              <a:gd name="connsiteY65" fmla="*/ 389425 h 1190742"/>
              <a:gd name="connsiteX66" fmla="*/ 208281 w 1520325"/>
              <a:gd name="connsiteY66" fmla="*/ 439352 h 1190742"/>
              <a:gd name="connsiteX67" fmla="*/ 208281 w 1520325"/>
              <a:gd name="connsiteY67" fmla="*/ 1024737 h 1190742"/>
              <a:gd name="connsiteX68" fmla="*/ 493887 w 1520325"/>
              <a:gd name="connsiteY68" fmla="*/ 1024737 h 1190742"/>
              <a:gd name="connsiteX69" fmla="*/ 510101 w 1520325"/>
              <a:gd name="connsiteY69" fmla="*/ 1033474 h 1190742"/>
              <a:gd name="connsiteX70" fmla="*/ 561235 w 1520325"/>
              <a:gd name="connsiteY70" fmla="*/ 1054693 h 1190742"/>
              <a:gd name="connsiteX71" fmla="*/ 935393 w 1520325"/>
              <a:gd name="connsiteY71" fmla="*/ 1054693 h 1190742"/>
              <a:gd name="connsiteX72" fmla="*/ 1002741 w 1520325"/>
              <a:gd name="connsiteY72" fmla="*/ 1027233 h 1190742"/>
              <a:gd name="connsiteX73" fmla="*/ 1012718 w 1520325"/>
              <a:gd name="connsiteY73" fmla="*/ 1024737 h 1190742"/>
              <a:gd name="connsiteX74" fmla="*/ 1310797 w 1520325"/>
              <a:gd name="connsiteY74" fmla="*/ 1024737 h 1190742"/>
              <a:gd name="connsiteX75" fmla="*/ 1310797 w 1520325"/>
              <a:gd name="connsiteY75" fmla="*/ 640305 h 1190742"/>
              <a:gd name="connsiteX76" fmla="*/ 1111246 w 1520325"/>
              <a:gd name="connsiteY76" fmla="*/ 640305 h 1190742"/>
              <a:gd name="connsiteX77" fmla="*/ 1057617 w 1520325"/>
              <a:gd name="connsiteY77" fmla="*/ 587882 h 1190742"/>
              <a:gd name="connsiteX78" fmla="*/ 1057617 w 1520325"/>
              <a:gd name="connsiteY78" fmla="*/ 389425 h 1190742"/>
              <a:gd name="connsiteX79" fmla="*/ 1157116 w 1520325"/>
              <a:gd name="connsiteY79" fmla="*/ 346060 h 1190742"/>
              <a:gd name="connsiteX80" fmla="*/ 1419120 w 1520325"/>
              <a:gd name="connsiteY80" fmla="*/ 346060 h 1190742"/>
              <a:gd name="connsiteX81" fmla="*/ 1437924 w 1520325"/>
              <a:gd name="connsiteY81" fmla="*/ 364704 h 1190742"/>
              <a:gd name="connsiteX82" fmla="*/ 1419120 w 1520325"/>
              <a:gd name="connsiteY82" fmla="*/ 383348 h 1190742"/>
              <a:gd name="connsiteX83" fmla="*/ 1157116 w 1520325"/>
              <a:gd name="connsiteY83" fmla="*/ 383348 h 1190742"/>
              <a:gd name="connsiteX84" fmla="*/ 1137058 w 1520325"/>
              <a:gd name="connsiteY84" fmla="*/ 364704 h 1190742"/>
              <a:gd name="connsiteX85" fmla="*/ 1157116 w 1520325"/>
              <a:gd name="connsiteY85" fmla="*/ 346060 h 1190742"/>
              <a:gd name="connsiteX86" fmla="*/ 184584 w 1520325"/>
              <a:gd name="connsiteY86" fmla="*/ 300806 h 1190742"/>
              <a:gd name="connsiteX87" fmla="*/ 124719 w 1520325"/>
              <a:gd name="connsiteY87" fmla="*/ 359469 h 1190742"/>
              <a:gd name="connsiteX88" fmla="*/ 124719 w 1520325"/>
              <a:gd name="connsiteY88" fmla="*/ 1024737 h 1190742"/>
              <a:gd name="connsiteX89" fmla="*/ 168370 w 1520325"/>
              <a:gd name="connsiteY89" fmla="*/ 1024737 h 1190742"/>
              <a:gd name="connsiteX90" fmla="*/ 168370 w 1520325"/>
              <a:gd name="connsiteY90" fmla="*/ 439352 h 1190742"/>
              <a:gd name="connsiteX91" fmla="*/ 258168 w 1520325"/>
              <a:gd name="connsiteY91" fmla="*/ 349484 h 1190742"/>
              <a:gd name="connsiteX92" fmla="*/ 1057617 w 1520325"/>
              <a:gd name="connsiteY92" fmla="*/ 349484 h 1190742"/>
              <a:gd name="connsiteX93" fmla="*/ 1057617 w 1520325"/>
              <a:gd name="connsiteY93" fmla="*/ 300806 h 1190742"/>
              <a:gd name="connsiteX94" fmla="*/ 1157116 w 1520325"/>
              <a:gd name="connsiteY94" fmla="*/ 263665 h 1190742"/>
              <a:gd name="connsiteX95" fmla="*/ 1419120 w 1520325"/>
              <a:gd name="connsiteY95" fmla="*/ 263665 h 1190742"/>
              <a:gd name="connsiteX96" fmla="*/ 1437924 w 1520325"/>
              <a:gd name="connsiteY96" fmla="*/ 282307 h 1190742"/>
              <a:gd name="connsiteX97" fmla="*/ 1419120 w 1520325"/>
              <a:gd name="connsiteY97" fmla="*/ 300949 h 1190742"/>
              <a:gd name="connsiteX98" fmla="*/ 1157116 w 1520325"/>
              <a:gd name="connsiteY98" fmla="*/ 300949 h 1190742"/>
              <a:gd name="connsiteX99" fmla="*/ 1137058 w 1520325"/>
              <a:gd name="connsiteY99" fmla="*/ 282307 h 1190742"/>
              <a:gd name="connsiteX100" fmla="*/ 1157116 w 1520325"/>
              <a:gd name="connsiteY100" fmla="*/ 263665 h 1190742"/>
              <a:gd name="connsiteX101" fmla="*/ 1162329 w 1520325"/>
              <a:gd name="connsiteY101" fmla="*/ 181268 h 1190742"/>
              <a:gd name="connsiteX102" fmla="*/ 1418167 w 1520325"/>
              <a:gd name="connsiteY102" fmla="*/ 181268 h 1190742"/>
              <a:gd name="connsiteX103" fmla="*/ 1437942 w 1520325"/>
              <a:gd name="connsiteY103" fmla="*/ 199293 h 1190742"/>
              <a:gd name="connsiteX104" fmla="*/ 1418167 w 1520325"/>
              <a:gd name="connsiteY104" fmla="*/ 218520 h 1190742"/>
              <a:gd name="connsiteX105" fmla="*/ 1162329 w 1520325"/>
              <a:gd name="connsiteY105" fmla="*/ 218520 h 1190742"/>
              <a:gd name="connsiteX106" fmla="*/ 1142554 w 1520325"/>
              <a:gd name="connsiteY106" fmla="*/ 199293 h 1190742"/>
              <a:gd name="connsiteX107" fmla="*/ 1162329 w 1520325"/>
              <a:gd name="connsiteY107" fmla="*/ 181268 h 1190742"/>
              <a:gd name="connsiteX108" fmla="*/ 1162568 w 1520325"/>
              <a:gd name="connsiteY108" fmla="*/ 87887 h 1190742"/>
              <a:gd name="connsiteX109" fmla="*/ 1373969 w 1520325"/>
              <a:gd name="connsiteY109" fmla="*/ 87887 h 1190742"/>
              <a:gd name="connsiteX110" fmla="*/ 1393983 w 1520325"/>
              <a:gd name="connsiteY110" fmla="*/ 105910 h 1190742"/>
              <a:gd name="connsiteX111" fmla="*/ 1373969 w 1520325"/>
              <a:gd name="connsiteY111" fmla="*/ 125135 h 1190742"/>
              <a:gd name="connsiteX112" fmla="*/ 1162568 w 1520325"/>
              <a:gd name="connsiteY112" fmla="*/ 125135 h 1190742"/>
              <a:gd name="connsiteX113" fmla="*/ 1142554 w 1520325"/>
              <a:gd name="connsiteY113" fmla="*/ 105910 h 1190742"/>
              <a:gd name="connsiteX114" fmla="*/ 1162568 w 1520325"/>
              <a:gd name="connsiteY114" fmla="*/ 87887 h 1190742"/>
              <a:gd name="connsiteX115" fmla="*/ 1111246 w 1520325"/>
              <a:gd name="connsiteY115" fmla="*/ 39941 h 1190742"/>
              <a:gd name="connsiteX116" fmla="*/ 1097527 w 1520325"/>
              <a:gd name="connsiteY116" fmla="*/ 53671 h 1190742"/>
              <a:gd name="connsiteX117" fmla="*/ 1097527 w 1520325"/>
              <a:gd name="connsiteY117" fmla="*/ 587882 h 1190742"/>
              <a:gd name="connsiteX118" fmla="*/ 1111246 w 1520325"/>
              <a:gd name="connsiteY118" fmla="*/ 600364 h 1190742"/>
              <a:gd name="connsiteX119" fmla="*/ 1467943 w 1520325"/>
              <a:gd name="connsiteY119" fmla="*/ 600364 h 1190742"/>
              <a:gd name="connsiteX120" fmla="*/ 1480415 w 1520325"/>
              <a:gd name="connsiteY120" fmla="*/ 587882 h 1190742"/>
              <a:gd name="connsiteX121" fmla="*/ 1480415 w 1520325"/>
              <a:gd name="connsiteY121" fmla="*/ 53671 h 1190742"/>
              <a:gd name="connsiteX122" fmla="*/ 1467943 w 1520325"/>
              <a:gd name="connsiteY122" fmla="*/ 39941 h 1190742"/>
              <a:gd name="connsiteX123" fmla="*/ 1111246 w 1520325"/>
              <a:gd name="connsiteY123" fmla="*/ 0 h 1190742"/>
              <a:gd name="connsiteX124" fmla="*/ 1467943 w 1520325"/>
              <a:gd name="connsiteY124" fmla="*/ 0 h 1190742"/>
              <a:gd name="connsiteX125" fmla="*/ 1520325 w 1520325"/>
              <a:gd name="connsiteY125" fmla="*/ 53671 h 1190742"/>
              <a:gd name="connsiteX126" fmla="*/ 1520325 w 1520325"/>
              <a:gd name="connsiteY126" fmla="*/ 587882 h 1190742"/>
              <a:gd name="connsiteX127" fmla="*/ 1467943 w 1520325"/>
              <a:gd name="connsiteY127" fmla="*/ 640305 h 1190742"/>
              <a:gd name="connsiteX128" fmla="*/ 1435516 w 1520325"/>
              <a:gd name="connsiteY128" fmla="*/ 640305 h 1190742"/>
              <a:gd name="connsiteX129" fmla="*/ 1435516 w 1520325"/>
              <a:gd name="connsiteY129" fmla="*/ 1024737 h 1190742"/>
              <a:gd name="connsiteX130" fmla="*/ 1496628 w 1520325"/>
              <a:gd name="connsiteY130" fmla="*/ 1024737 h 1190742"/>
              <a:gd name="connsiteX131" fmla="*/ 1520325 w 1520325"/>
              <a:gd name="connsiteY131" fmla="*/ 1045956 h 1190742"/>
              <a:gd name="connsiteX132" fmla="*/ 1520325 w 1520325"/>
              <a:gd name="connsiteY132" fmla="*/ 1090889 h 1190742"/>
              <a:gd name="connsiteX133" fmla="*/ 1361932 w 1520325"/>
              <a:gd name="connsiteY133" fmla="*/ 1190742 h 1190742"/>
              <a:gd name="connsiteX134" fmla="*/ 154651 w 1520325"/>
              <a:gd name="connsiteY134" fmla="*/ 1190742 h 1190742"/>
              <a:gd name="connsiteX135" fmla="*/ 0 w 1520325"/>
              <a:gd name="connsiteY135" fmla="*/ 1093386 h 1190742"/>
              <a:gd name="connsiteX136" fmla="*/ 0 w 1520325"/>
              <a:gd name="connsiteY136" fmla="*/ 1049700 h 1190742"/>
              <a:gd name="connsiteX137" fmla="*/ 29932 w 1520325"/>
              <a:gd name="connsiteY137" fmla="*/ 1024737 h 1190742"/>
              <a:gd name="connsiteX138" fmla="*/ 84809 w 1520325"/>
              <a:gd name="connsiteY138" fmla="*/ 1024737 h 1190742"/>
              <a:gd name="connsiteX139" fmla="*/ 84809 w 1520325"/>
              <a:gd name="connsiteY139" fmla="*/ 359469 h 1190742"/>
              <a:gd name="connsiteX140" fmla="*/ 184584 w 1520325"/>
              <a:gd name="connsiteY140" fmla="*/ 260865 h 1190742"/>
              <a:gd name="connsiteX141" fmla="*/ 1057617 w 1520325"/>
              <a:gd name="connsiteY141" fmla="*/ 260865 h 1190742"/>
              <a:gd name="connsiteX142" fmla="*/ 1057617 w 1520325"/>
              <a:gd name="connsiteY142" fmla="*/ 53671 h 1190742"/>
              <a:gd name="connsiteX143" fmla="*/ 1111246 w 1520325"/>
              <a:gd name="connsiteY143" fmla="*/ 0 h 119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520325" h="1190742">
                <a:moveTo>
                  <a:pt x="39910" y="1063430"/>
                </a:moveTo>
                <a:lnTo>
                  <a:pt x="39910" y="1093386"/>
                </a:lnTo>
                <a:cubicBezTo>
                  <a:pt x="39910" y="1119597"/>
                  <a:pt x="87303" y="1150801"/>
                  <a:pt x="154651" y="1150801"/>
                </a:cubicBezTo>
                <a:lnTo>
                  <a:pt x="1361932" y="1150801"/>
                </a:lnTo>
                <a:cubicBezTo>
                  <a:pt x="1431774" y="1150801"/>
                  <a:pt x="1480415" y="1119597"/>
                  <a:pt x="1480415" y="1090889"/>
                </a:cubicBezTo>
                <a:lnTo>
                  <a:pt x="1480415" y="1063430"/>
                </a:lnTo>
                <a:lnTo>
                  <a:pt x="1018954" y="1063430"/>
                </a:lnTo>
                <a:cubicBezTo>
                  <a:pt x="994011" y="1078408"/>
                  <a:pt x="961584" y="1089641"/>
                  <a:pt x="940381" y="1093386"/>
                </a:cubicBezTo>
                <a:cubicBezTo>
                  <a:pt x="940381" y="1094634"/>
                  <a:pt x="937887" y="1094634"/>
                  <a:pt x="937887" y="1094634"/>
                </a:cubicBezTo>
                <a:lnTo>
                  <a:pt x="561235" y="1094634"/>
                </a:lnTo>
                <a:cubicBezTo>
                  <a:pt x="528808" y="1094634"/>
                  <a:pt x="500123" y="1082152"/>
                  <a:pt x="483910" y="1063430"/>
                </a:cubicBezTo>
                <a:close/>
                <a:moveTo>
                  <a:pt x="1350707" y="640305"/>
                </a:moveTo>
                <a:lnTo>
                  <a:pt x="1350707" y="1024737"/>
                </a:lnTo>
                <a:lnTo>
                  <a:pt x="1395606" y="1024737"/>
                </a:lnTo>
                <a:lnTo>
                  <a:pt x="1395606" y="640305"/>
                </a:lnTo>
                <a:close/>
                <a:moveTo>
                  <a:pt x="877939" y="550729"/>
                </a:moveTo>
                <a:cubicBezTo>
                  <a:pt x="809509" y="550729"/>
                  <a:pt x="748543" y="596838"/>
                  <a:pt x="729880" y="662886"/>
                </a:cubicBezTo>
                <a:cubicBezTo>
                  <a:pt x="728636" y="670363"/>
                  <a:pt x="722415" y="676594"/>
                  <a:pt x="713706" y="677840"/>
                </a:cubicBezTo>
                <a:cubicBezTo>
                  <a:pt x="707485" y="677840"/>
                  <a:pt x="698776" y="675348"/>
                  <a:pt x="695043" y="669117"/>
                </a:cubicBezTo>
                <a:cubicBezTo>
                  <a:pt x="676380" y="640454"/>
                  <a:pt x="645276" y="624254"/>
                  <a:pt x="611682" y="624254"/>
                </a:cubicBezTo>
                <a:cubicBezTo>
                  <a:pt x="556938" y="624254"/>
                  <a:pt x="512147" y="669117"/>
                  <a:pt x="512147" y="725195"/>
                </a:cubicBezTo>
                <a:lnTo>
                  <a:pt x="512147" y="728934"/>
                </a:lnTo>
                <a:cubicBezTo>
                  <a:pt x="512147" y="733918"/>
                  <a:pt x="509659" y="738903"/>
                  <a:pt x="505926" y="742642"/>
                </a:cubicBezTo>
                <a:cubicBezTo>
                  <a:pt x="502194" y="746380"/>
                  <a:pt x="497217" y="748873"/>
                  <a:pt x="492240" y="748873"/>
                </a:cubicBezTo>
                <a:lnTo>
                  <a:pt x="488507" y="748873"/>
                </a:lnTo>
                <a:cubicBezTo>
                  <a:pt x="449938" y="748873"/>
                  <a:pt x="418833" y="780027"/>
                  <a:pt x="418833" y="817413"/>
                </a:cubicBezTo>
                <a:cubicBezTo>
                  <a:pt x="418833" y="856045"/>
                  <a:pt x="449938" y="887199"/>
                  <a:pt x="488507" y="887199"/>
                </a:cubicBezTo>
                <a:lnTo>
                  <a:pt x="490996" y="887199"/>
                </a:lnTo>
                <a:cubicBezTo>
                  <a:pt x="492240" y="887199"/>
                  <a:pt x="493484" y="887199"/>
                  <a:pt x="494728" y="887199"/>
                </a:cubicBezTo>
                <a:lnTo>
                  <a:pt x="1077009" y="887199"/>
                </a:lnTo>
                <a:cubicBezTo>
                  <a:pt x="1115579" y="887199"/>
                  <a:pt x="1146684" y="856045"/>
                  <a:pt x="1146684" y="817413"/>
                </a:cubicBezTo>
                <a:cubicBezTo>
                  <a:pt x="1146684" y="780027"/>
                  <a:pt x="1115579" y="748873"/>
                  <a:pt x="1077009" y="748873"/>
                </a:cubicBezTo>
                <a:cubicBezTo>
                  <a:pt x="1069544" y="748873"/>
                  <a:pt x="1062079" y="750119"/>
                  <a:pt x="1054614" y="752611"/>
                </a:cubicBezTo>
                <a:cubicBezTo>
                  <a:pt x="1047149" y="755104"/>
                  <a:pt x="1039684" y="753857"/>
                  <a:pt x="1034707" y="748873"/>
                </a:cubicBezTo>
                <a:cubicBezTo>
                  <a:pt x="1028486" y="745134"/>
                  <a:pt x="1027242" y="737657"/>
                  <a:pt x="1028486" y="730180"/>
                </a:cubicBezTo>
                <a:cubicBezTo>
                  <a:pt x="1029730" y="721457"/>
                  <a:pt x="1030974" y="712733"/>
                  <a:pt x="1030974" y="702764"/>
                </a:cubicBezTo>
                <a:cubicBezTo>
                  <a:pt x="1030974" y="619269"/>
                  <a:pt x="962544" y="550729"/>
                  <a:pt x="877939" y="550729"/>
                </a:cubicBezTo>
                <a:close/>
                <a:moveTo>
                  <a:pt x="1157116" y="516345"/>
                </a:moveTo>
                <a:lnTo>
                  <a:pt x="1417867" y="516345"/>
                </a:lnTo>
                <a:cubicBezTo>
                  <a:pt x="1429149" y="516345"/>
                  <a:pt x="1437924" y="524501"/>
                  <a:pt x="1437924" y="534987"/>
                </a:cubicBezTo>
                <a:cubicBezTo>
                  <a:pt x="1437924" y="545473"/>
                  <a:pt x="1429149" y="553629"/>
                  <a:pt x="1417867" y="553629"/>
                </a:cubicBezTo>
                <a:lnTo>
                  <a:pt x="1157116" y="553629"/>
                </a:lnTo>
                <a:cubicBezTo>
                  <a:pt x="1145833" y="553629"/>
                  <a:pt x="1137058" y="545473"/>
                  <a:pt x="1137058" y="534987"/>
                </a:cubicBezTo>
                <a:cubicBezTo>
                  <a:pt x="1137058" y="524501"/>
                  <a:pt x="1145833" y="516345"/>
                  <a:pt x="1157116" y="516345"/>
                </a:cubicBezTo>
                <a:close/>
                <a:moveTo>
                  <a:pt x="877939" y="510851"/>
                </a:moveTo>
                <a:cubicBezTo>
                  <a:pt x="983695" y="510851"/>
                  <a:pt x="1070788" y="598084"/>
                  <a:pt x="1070788" y="702764"/>
                </a:cubicBezTo>
                <a:cubicBezTo>
                  <a:pt x="1070788" y="705256"/>
                  <a:pt x="1070788" y="707748"/>
                  <a:pt x="1070788" y="708995"/>
                </a:cubicBezTo>
                <a:cubicBezTo>
                  <a:pt x="1072033" y="708995"/>
                  <a:pt x="1074521" y="708995"/>
                  <a:pt x="1077009" y="708995"/>
                </a:cubicBezTo>
                <a:cubicBezTo>
                  <a:pt x="1136730" y="708995"/>
                  <a:pt x="1185254" y="758842"/>
                  <a:pt x="1185254" y="817413"/>
                </a:cubicBezTo>
                <a:cubicBezTo>
                  <a:pt x="1185254" y="878476"/>
                  <a:pt x="1136730" y="927077"/>
                  <a:pt x="1077009" y="927077"/>
                </a:cubicBezTo>
                <a:lnTo>
                  <a:pt x="492240" y="927077"/>
                </a:lnTo>
                <a:lnTo>
                  <a:pt x="490996" y="927077"/>
                </a:lnTo>
                <a:cubicBezTo>
                  <a:pt x="489752" y="927077"/>
                  <a:pt x="488507" y="927077"/>
                  <a:pt x="488507" y="927077"/>
                </a:cubicBezTo>
                <a:cubicBezTo>
                  <a:pt x="428786" y="927077"/>
                  <a:pt x="379019" y="878476"/>
                  <a:pt x="379019" y="817413"/>
                </a:cubicBezTo>
                <a:cubicBezTo>
                  <a:pt x="379019" y="762581"/>
                  <a:pt x="420077" y="716472"/>
                  <a:pt x="473577" y="710241"/>
                </a:cubicBezTo>
                <a:cubicBezTo>
                  <a:pt x="479798" y="640454"/>
                  <a:pt x="539519" y="584376"/>
                  <a:pt x="611682" y="584376"/>
                </a:cubicBezTo>
                <a:cubicBezTo>
                  <a:pt x="646520" y="584376"/>
                  <a:pt x="678869" y="598084"/>
                  <a:pt x="703752" y="620516"/>
                </a:cubicBezTo>
                <a:cubicBezTo>
                  <a:pt x="736101" y="554468"/>
                  <a:pt x="803288" y="510851"/>
                  <a:pt x="877939" y="510851"/>
                </a:cubicBezTo>
                <a:close/>
                <a:moveTo>
                  <a:pt x="1157116" y="433949"/>
                </a:moveTo>
                <a:lnTo>
                  <a:pt x="1419120" y="433949"/>
                </a:lnTo>
                <a:cubicBezTo>
                  <a:pt x="1429149" y="433949"/>
                  <a:pt x="1437924" y="443271"/>
                  <a:pt x="1437924" y="452593"/>
                </a:cubicBezTo>
                <a:cubicBezTo>
                  <a:pt x="1437924" y="463080"/>
                  <a:pt x="1429149" y="471237"/>
                  <a:pt x="1419120" y="471237"/>
                </a:cubicBezTo>
                <a:lnTo>
                  <a:pt x="1157116" y="471237"/>
                </a:lnTo>
                <a:cubicBezTo>
                  <a:pt x="1147087" y="471237"/>
                  <a:pt x="1137058" y="463080"/>
                  <a:pt x="1137058" y="452593"/>
                </a:cubicBezTo>
                <a:cubicBezTo>
                  <a:pt x="1137058" y="443271"/>
                  <a:pt x="1147087" y="433949"/>
                  <a:pt x="1157116" y="433949"/>
                </a:cubicBezTo>
                <a:close/>
                <a:moveTo>
                  <a:pt x="258168" y="389425"/>
                </a:moveTo>
                <a:cubicBezTo>
                  <a:pt x="231977" y="389425"/>
                  <a:pt x="208281" y="411892"/>
                  <a:pt x="208281" y="439352"/>
                </a:cubicBezTo>
                <a:lnTo>
                  <a:pt x="208281" y="1024737"/>
                </a:lnTo>
                <a:lnTo>
                  <a:pt x="493887" y="1024737"/>
                </a:lnTo>
                <a:cubicBezTo>
                  <a:pt x="500123" y="1024737"/>
                  <a:pt x="506359" y="1027233"/>
                  <a:pt x="510101" y="1033474"/>
                </a:cubicBezTo>
                <a:cubicBezTo>
                  <a:pt x="516336" y="1043460"/>
                  <a:pt x="536292" y="1054693"/>
                  <a:pt x="561235" y="1054693"/>
                </a:cubicBezTo>
                <a:lnTo>
                  <a:pt x="935393" y="1054693"/>
                </a:lnTo>
                <a:cubicBezTo>
                  <a:pt x="954101" y="1050948"/>
                  <a:pt x="984033" y="1039715"/>
                  <a:pt x="1002741" y="1027233"/>
                </a:cubicBezTo>
                <a:cubicBezTo>
                  <a:pt x="1005235" y="1024737"/>
                  <a:pt x="1008977" y="1024737"/>
                  <a:pt x="1012718" y="1024737"/>
                </a:cubicBezTo>
                <a:lnTo>
                  <a:pt x="1310797" y="1024737"/>
                </a:lnTo>
                <a:lnTo>
                  <a:pt x="1310797" y="640305"/>
                </a:lnTo>
                <a:lnTo>
                  <a:pt x="1111246" y="640305"/>
                </a:lnTo>
                <a:cubicBezTo>
                  <a:pt x="1081314" y="640305"/>
                  <a:pt x="1057617" y="616590"/>
                  <a:pt x="1057617" y="587882"/>
                </a:cubicBezTo>
                <a:lnTo>
                  <a:pt x="1057617" y="389425"/>
                </a:lnTo>
                <a:close/>
                <a:moveTo>
                  <a:pt x="1157116" y="346060"/>
                </a:moveTo>
                <a:lnTo>
                  <a:pt x="1419120" y="346060"/>
                </a:lnTo>
                <a:cubicBezTo>
                  <a:pt x="1429149" y="346060"/>
                  <a:pt x="1437924" y="355382"/>
                  <a:pt x="1437924" y="364704"/>
                </a:cubicBezTo>
                <a:cubicBezTo>
                  <a:pt x="1437924" y="375191"/>
                  <a:pt x="1429149" y="383348"/>
                  <a:pt x="1419120" y="383348"/>
                </a:cubicBezTo>
                <a:lnTo>
                  <a:pt x="1157116" y="383348"/>
                </a:lnTo>
                <a:cubicBezTo>
                  <a:pt x="1147087" y="383348"/>
                  <a:pt x="1137058" y="375191"/>
                  <a:pt x="1137058" y="364704"/>
                </a:cubicBezTo>
                <a:cubicBezTo>
                  <a:pt x="1137058" y="355382"/>
                  <a:pt x="1147087" y="346060"/>
                  <a:pt x="1157116" y="346060"/>
                </a:cubicBezTo>
                <a:close/>
                <a:moveTo>
                  <a:pt x="184584" y="300806"/>
                </a:moveTo>
                <a:cubicBezTo>
                  <a:pt x="150910" y="300806"/>
                  <a:pt x="124719" y="328266"/>
                  <a:pt x="124719" y="359469"/>
                </a:cubicBezTo>
                <a:lnTo>
                  <a:pt x="124719" y="1024737"/>
                </a:lnTo>
                <a:lnTo>
                  <a:pt x="168370" y="1024737"/>
                </a:lnTo>
                <a:lnTo>
                  <a:pt x="168370" y="439352"/>
                </a:lnTo>
                <a:cubicBezTo>
                  <a:pt x="168370" y="389425"/>
                  <a:pt x="209528" y="349484"/>
                  <a:pt x="258168" y="349484"/>
                </a:cubicBezTo>
                <a:lnTo>
                  <a:pt x="1057617" y="349484"/>
                </a:lnTo>
                <a:lnTo>
                  <a:pt x="1057617" y="300806"/>
                </a:lnTo>
                <a:close/>
                <a:moveTo>
                  <a:pt x="1157116" y="263665"/>
                </a:moveTo>
                <a:lnTo>
                  <a:pt x="1419120" y="263665"/>
                </a:lnTo>
                <a:cubicBezTo>
                  <a:pt x="1429149" y="263665"/>
                  <a:pt x="1437924" y="272986"/>
                  <a:pt x="1437924" y="282307"/>
                </a:cubicBezTo>
                <a:cubicBezTo>
                  <a:pt x="1437924" y="293958"/>
                  <a:pt x="1429149" y="300949"/>
                  <a:pt x="1419120" y="300949"/>
                </a:cubicBezTo>
                <a:lnTo>
                  <a:pt x="1157116" y="300949"/>
                </a:lnTo>
                <a:cubicBezTo>
                  <a:pt x="1147087" y="300949"/>
                  <a:pt x="1137058" y="293958"/>
                  <a:pt x="1137058" y="282307"/>
                </a:cubicBezTo>
                <a:cubicBezTo>
                  <a:pt x="1137058" y="272986"/>
                  <a:pt x="1147087" y="263665"/>
                  <a:pt x="1157116" y="263665"/>
                </a:cubicBezTo>
                <a:close/>
                <a:moveTo>
                  <a:pt x="1162329" y="181268"/>
                </a:moveTo>
                <a:lnTo>
                  <a:pt x="1418167" y="181268"/>
                </a:lnTo>
                <a:cubicBezTo>
                  <a:pt x="1430526" y="181268"/>
                  <a:pt x="1437942" y="189680"/>
                  <a:pt x="1437942" y="199293"/>
                </a:cubicBezTo>
                <a:cubicBezTo>
                  <a:pt x="1437942" y="211310"/>
                  <a:pt x="1430526" y="218520"/>
                  <a:pt x="1418167" y="218520"/>
                </a:cubicBezTo>
                <a:lnTo>
                  <a:pt x="1162329" y="218520"/>
                </a:lnTo>
                <a:cubicBezTo>
                  <a:pt x="1151206" y="218520"/>
                  <a:pt x="1142554" y="211310"/>
                  <a:pt x="1142554" y="199293"/>
                </a:cubicBezTo>
                <a:cubicBezTo>
                  <a:pt x="1142554" y="189680"/>
                  <a:pt x="1151206" y="181268"/>
                  <a:pt x="1162329" y="181268"/>
                </a:cubicBezTo>
                <a:close/>
                <a:moveTo>
                  <a:pt x="1162568" y="87887"/>
                </a:moveTo>
                <a:lnTo>
                  <a:pt x="1373969" y="87887"/>
                </a:lnTo>
                <a:cubicBezTo>
                  <a:pt x="1385227" y="87887"/>
                  <a:pt x="1393983" y="96298"/>
                  <a:pt x="1393983" y="105910"/>
                </a:cubicBezTo>
                <a:cubicBezTo>
                  <a:pt x="1393983" y="116724"/>
                  <a:pt x="1385227" y="125135"/>
                  <a:pt x="1373969" y="125135"/>
                </a:cubicBezTo>
                <a:lnTo>
                  <a:pt x="1162568" y="125135"/>
                </a:lnTo>
                <a:cubicBezTo>
                  <a:pt x="1151310" y="125135"/>
                  <a:pt x="1142554" y="116724"/>
                  <a:pt x="1142554" y="105910"/>
                </a:cubicBezTo>
                <a:cubicBezTo>
                  <a:pt x="1142554" y="96298"/>
                  <a:pt x="1151310" y="87887"/>
                  <a:pt x="1162568" y="87887"/>
                </a:cubicBezTo>
                <a:close/>
                <a:moveTo>
                  <a:pt x="1111246" y="39941"/>
                </a:moveTo>
                <a:cubicBezTo>
                  <a:pt x="1102516" y="39941"/>
                  <a:pt x="1097527" y="46182"/>
                  <a:pt x="1097527" y="53671"/>
                </a:cubicBezTo>
                <a:lnTo>
                  <a:pt x="1097527" y="587882"/>
                </a:lnTo>
                <a:cubicBezTo>
                  <a:pt x="1097527" y="594123"/>
                  <a:pt x="1102516" y="600364"/>
                  <a:pt x="1111246" y="600364"/>
                </a:cubicBezTo>
                <a:lnTo>
                  <a:pt x="1467943" y="600364"/>
                </a:lnTo>
                <a:cubicBezTo>
                  <a:pt x="1474179" y="600364"/>
                  <a:pt x="1480415" y="594123"/>
                  <a:pt x="1480415" y="587882"/>
                </a:cubicBezTo>
                <a:lnTo>
                  <a:pt x="1480415" y="53671"/>
                </a:lnTo>
                <a:cubicBezTo>
                  <a:pt x="1480415" y="46182"/>
                  <a:pt x="1474179" y="39941"/>
                  <a:pt x="1467943" y="39941"/>
                </a:cubicBezTo>
                <a:close/>
                <a:moveTo>
                  <a:pt x="1111246" y="0"/>
                </a:moveTo>
                <a:lnTo>
                  <a:pt x="1467943" y="0"/>
                </a:lnTo>
                <a:cubicBezTo>
                  <a:pt x="1496628" y="0"/>
                  <a:pt x="1520325" y="23715"/>
                  <a:pt x="1520325" y="53671"/>
                </a:cubicBezTo>
                <a:lnTo>
                  <a:pt x="1520325" y="587882"/>
                </a:lnTo>
                <a:cubicBezTo>
                  <a:pt x="1520325" y="616590"/>
                  <a:pt x="1496628" y="640305"/>
                  <a:pt x="1467943" y="640305"/>
                </a:cubicBezTo>
                <a:lnTo>
                  <a:pt x="1435516" y="640305"/>
                </a:lnTo>
                <a:lnTo>
                  <a:pt x="1435516" y="1024737"/>
                </a:lnTo>
                <a:lnTo>
                  <a:pt x="1496628" y="1024737"/>
                </a:lnTo>
                <a:cubicBezTo>
                  <a:pt x="1510347" y="1024737"/>
                  <a:pt x="1520325" y="1033474"/>
                  <a:pt x="1520325" y="1045956"/>
                </a:cubicBezTo>
                <a:lnTo>
                  <a:pt x="1520325" y="1090889"/>
                </a:lnTo>
                <a:cubicBezTo>
                  <a:pt x="1520325" y="1147057"/>
                  <a:pt x="1450482" y="1190742"/>
                  <a:pt x="1361932" y="1190742"/>
                </a:cubicBezTo>
                <a:lnTo>
                  <a:pt x="154651" y="1190742"/>
                </a:lnTo>
                <a:cubicBezTo>
                  <a:pt x="68595" y="1190742"/>
                  <a:pt x="0" y="1148305"/>
                  <a:pt x="0" y="1093386"/>
                </a:cubicBezTo>
                <a:lnTo>
                  <a:pt x="0" y="1049700"/>
                </a:lnTo>
                <a:cubicBezTo>
                  <a:pt x="0" y="1034722"/>
                  <a:pt x="12472" y="1024737"/>
                  <a:pt x="29932" y="1024737"/>
                </a:cubicBezTo>
                <a:lnTo>
                  <a:pt x="84809" y="1024737"/>
                </a:lnTo>
                <a:lnTo>
                  <a:pt x="84809" y="359469"/>
                </a:lnTo>
                <a:cubicBezTo>
                  <a:pt x="84809" y="305799"/>
                  <a:pt x="128460" y="260865"/>
                  <a:pt x="184584" y="260865"/>
                </a:cubicBezTo>
                <a:lnTo>
                  <a:pt x="1057617" y="260865"/>
                </a:lnTo>
                <a:lnTo>
                  <a:pt x="1057617" y="53671"/>
                </a:lnTo>
                <a:cubicBezTo>
                  <a:pt x="1057617" y="23715"/>
                  <a:pt x="1081314" y="0"/>
                  <a:pt x="1111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8C23D16-C57B-3A4E-97FA-52808B38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633" y="10925098"/>
            <a:ext cx="1437932" cy="1507098"/>
          </a:xfrm>
          <a:custGeom>
            <a:avLst/>
            <a:gdLst>
              <a:gd name="connsiteX0" fmla="*/ 1067858 w 1437932"/>
              <a:gd name="connsiteY0" fmla="*/ 1387506 h 1507098"/>
              <a:gd name="connsiteX1" fmla="*/ 1050413 w 1437932"/>
              <a:gd name="connsiteY1" fmla="*/ 1404947 h 1507098"/>
              <a:gd name="connsiteX2" fmla="*/ 1050413 w 1437932"/>
              <a:gd name="connsiteY2" fmla="*/ 1449794 h 1507098"/>
              <a:gd name="connsiteX3" fmla="*/ 1067858 w 1437932"/>
              <a:gd name="connsiteY3" fmla="*/ 1467234 h 1507098"/>
              <a:gd name="connsiteX4" fmla="*/ 1380614 w 1437932"/>
              <a:gd name="connsiteY4" fmla="*/ 1467234 h 1507098"/>
              <a:gd name="connsiteX5" fmla="*/ 1398059 w 1437932"/>
              <a:gd name="connsiteY5" fmla="*/ 1449794 h 1507098"/>
              <a:gd name="connsiteX6" fmla="*/ 1398059 w 1437932"/>
              <a:gd name="connsiteY6" fmla="*/ 1404947 h 1507098"/>
              <a:gd name="connsiteX7" fmla="*/ 1380614 w 1437932"/>
              <a:gd name="connsiteY7" fmla="*/ 1387506 h 1507098"/>
              <a:gd name="connsiteX8" fmla="*/ 564457 w 1437932"/>
              <a:gd name="connsiteY8" fmla="*/ 1383769 h 1507098"/>
              <a:gd name="connsiteX9" fmla="*/ 547012 w 1437932"/>
              <a:gd name="connsiteY9" fmla="*/ 1402455 h 1507098"/>
              <a:gd name="connsiteX10" fmla="*/ 547012 w 1437932"/>
              <a:gd name="connsiteY10" fmla="*/ 1446056 h 1507098"/>
              <a:gd name="connsiteX11" fmla="*/ 564457 w 1437932"/>
              <a:gd name="connsiteY11" fmla="*/ 1464743 h 1507098"/>
              <a:gd name="connsiteX12" fmla="*/ 869737 w 1437932"/>
              <a:gd name="connsiteY12" fmla="*/ 1464743 h 1507098"/>
              <a:gd name="connsiteX13" fmla="*/ 887182 w 1437932"/>
              <a:gd name="connsiteY13" fmla="*/ 1446056 h 1507098"/>
              <a:gd name="connsiteX14" fmla="*/ 887182 w 1437932"/>
              <a:gd name="connsiteY14" fmla="*/ 1402455 h 1507098"/>
              <a:gd name="connsiteX15" fmla="*/ 869737 w 1437932"/>
              <a:gd name="connsiteY15" fmla="*/ 1383769 h 1507098"/>
              <a:gd name="connsiteX16" fmla="*/ 57318 w 1437932"/>
              <a:gd name="connsiteY16" fmla="*/ 1383769 h 1507098"/>
              <a:gd name="connsiteX17" fmla="*/ 38627 w 1437932"/>
              <a:gd name="connsiteY17" fmla="*/ 1402455 h 1507098"/>
              <a:gd name="connsiteX18" fmla="*/ 38627 w 1437932"/>
              <a:gd name="connsiteY18" fmla="*/ 1446056 h 1507098"/>
              <a:gd name="connsiteX19" fmla="*/ 57318 w 1437932"/>
              <a:gd name="connsiteY19" fmla="*/ 1464743 h 1507098"/>
              <a:gd name="connsiteX20" fmla="*/ 362598 w 1437932"/>
              <a:gd name="connsiteY20" fmla="*/ 1464743 h 1507098"/>
              <a:gd name="connsiteX21" fmla="*/ 380043 w 1437932"/>
              <a:gd name="connsiteY21" fmla="*/ 1446056 h 1507098"/>
              <a:gd name="connsiteX22" fmla="*/ 380043 w 1437932"/>
              <a:gd name="connsiteY22" fmla="*/ 1402455 h 1507098"/>
              <a:gd name="connsiteX23" fmla="*/ 362598 w 1437932"/>
              <a:gd name="connsiteY23" fmla="*/ 1383769 h 1507098"/>
              <a:gd name="connsiteX24" fmla="*/ 1111802 w 1437932"/>
              <a:gd name="connsiteY24" fmla="*/ 1068903 h 1507098"/>
              <a:gd name="connsiteX25" fmla="*/ 1336851 w 1437932"/>
              <a:gd name="connsiteY25" fmla="*/ 1068903 h 1507098"/>
              <a:gd name="connsiteX26" fmla="*/ 1366527 w 1437932"/>
              <a:gd name="connsiteY26" fmla="*/ 1098733 h 1507098"/>
              <a:gd name="connsiteX27" fmla="*/ 1366527 w 1437932"/>
              <a:gd name="connsiteY27" fmla="*/ 1208112 h 1507098"/>
              <a:gd name="connsiteX28" fmla="*/ 1336851 w 1437932"/>
              <a:gd name="connsiteY28" fmla="*/ 1237942 h 1507098"/>
              <a:gd name="connsiteX29" fmla="*/ 1111802 w 1437932"/>
              <a:gd name="connsiteY29" fmla="*/ 1237942 h 1507098"/>
              <a:gd name="connsiteX30" fmla="*/ 1082125 w 1437932"/>
              <a:gd name="connsiteY30" fmla="*/ 1208112 h 1507098"/>
              <a:gd name="connsiteX31" fmla="*/ 1082125 w 1437932"/>
              <a:gd name="connsiteY31" fmla="*/ 1098733 h 1507098"/>
              <a:gd name="connsiteX32" fmla="*/ 1111802 w 1437932"/>
              <a:gd name="connsiteY32" fmla="*/ 1068903 h 1507098"/>
              <a:gd name="connsiteX33" fmla="*/ 595457 w 1437932"/>
              <a:gd name="connsiteY33" fmla="*/ 1068903 h 1507098"/>
              <a:gd name="connsiteX34" fmla="*/ 820506 w 1437932"/>
              <a:gd name="connsiteY34" fmla="*/ 1068903 h 1507098"/>
              <a:gd name="connsiteX35" fmla="*/ 850182 w 1437932"/>
              <a:gd name="connsiteY35" fmla="*/ 1098733 h 1507098"/>
              <a:gd name="connsiteX36" fmla="*/ 850182 w 1437932"/>
              <a:gd name="connsiteY36" fmla="*/ 1206869 h 1507098"/>
              <a:gd name="connsiteX37" fmla="*/ 820506 w 1437932"/>
              <a:gd name="connsiteY37" fmla="*/ 1237942 h 1507098"/>
              <a:gd name="connsiteX38" fmla="*/ 595457 w 1437932"/>
              <a:gd name="connsiteY38" fmla="*/ 1237942 h 1507098"/>
              <a:gd name="connsiteX39" fmla="*/ 565780 w 1437932"/>
              <a:gd name="connsiteY39" fmla="*/ 1206869 h 1507098"/>
              <a:gd name="connsiteX40" fmla="*/ 565780 w 1437932"/>
              <a:gd name="connsiteY40" fmla="*/ 1098733 h 1507098"/>
              <a:gd name="connsiteX41" fmla="*/ 595457 w 1437932"/>
              <a:gd name="connsiteY41" fmla="*/ 1068903 h 1507098"/>
              <a:gd name="connsiteX42" fmla="*/ 91332 w 1437932"/>
              <a:gd name="connsiteY42" fmla="*/ 1068903 h 1507098"/>
              <a:gd name="connsiteX43" fmla="*/ 315145 w 1437932"/>
              <a:gd name="connsiteY43" fmla="*/ 1068903 h 1507098"/>
              <a:gd name="connsiteX44" fmla="*/ 344821 w 1437932"/>
              <a:gd name="connsiteY44" fmla="*/ 1098733 h 1507098"/>
              <a:gd name="connsiteX45" fmla="*/ 344821 w 1437932"/>
              <a:gd name="connsiteY45" fmla="*/ 1208112 h 1507098"/>
              <a:gd name="connsiteX46" fmla="*/ 315145 w 1437932"/>
              <a:gd name="connsiteY46" fmla="*/ 1237942 h 1507098"/>
              <a:gd name="connsiteX47" fmla="*/ 91332 w 1437932"/>
              <a:gd name="connsiteY47" fmla="*/ 1237942 h 1507098"/>
              <a:gd name="connsiteX48" fmla="*/ 60419 w 1437932"/>
              <a:gd name="connsiteY48" fmla="*/ 1208112 h 1507098"/>
              <a:gd name="connsiteX49" fmla="*/ 60419 w 1437932"/>
              <a:gd name="connsiteY49" fmla="*/ 1098733 h 1507098"/>
              <a:gd name="connsiteX50" fmla="*/ 91332 w 1437932"/>
              <a:gd name="connsiteY50" fmla="*/ 1068903 h 1507098"/>
              <a:gd name="connsiteX51" fmla="*/ 1071596 w 1437932"/>
              <a:gd name="connsiteY51" fmla="*/ 1046170 h 1507098"/>
              <a:gd name="connsiteX52" fmla="*/ 1052905 w 1437932"/>
              <a:gd name="connsiteY52" fmla="*/ 1063611 h 1507098"/>
              <a:gd name="connsiteX53" fmla="*/ 1052905 w 1437932"/>
              <a:gd name="connsiteY53" fmla="*/ 1241753 h 1507098"/>
              <a:gd name="connsiteX54" fmla="*/ 1071596 w 1437932"/>
              <a:gd name="connsiteY54" fmla="*/ 1259194 h 1507098"/>
              <a:gd name="connsiteX55" fmla="*/ 1223613 w 1437932"/>
              <a:gd name="connsiteY55" fmla="*/ 1259194 h 1507098"/>
              <a:gd name="connsiteX56" fmla="*/ 1376876 w 1437932"/>
              <a:gd name="connsiteY56" fmla="*/ 1259194 h 1507098"/>
              <a:gd name="connsiteX57" fmla="*/ 1394321 w 1437932"/>
              <a:gd name="connsiteY57" fmla="*/ 1241753 h 1507098"/>
              <a:gd name="connsiteX58" fmla="*/ 1394321 w 1437932"/>
              <a:gd name="connsiteY58" fmla="*/ 1063611 h 1507098"/>
              <a:gd name="connsiteX59" fmla="*/ 1376876 w 1437932"/>
              <a:gd name="connsiteY59" fmla="*/ 1046170 h 1507098"/>
              <a:gd name="connsiteX60" fmla="*/ 559473 w 1437932"/>
              <a:gd name="connsiteY60" fmla="*/ 1046170 h 1507098"/>
              <a:gd name="connsiteX61" fmla="*/ 542028 w 1437932"/>
              <a:gd name="connsiteY61" fmla="*/ 1063611 h 1507098"/>
              <a:gd name="connsiteX62" fmla="*/ 542028 w 1437932"/>
              <a:gd name="connsiteY62" fmla="*/ 1241753 h 1507098"/>
              <a:gd name="connsiteX63" fmla="*/ 559473 w 1437932"/>
              <a:gd name="connsiteY63" fmla="*/ 1259194 h 1507098"/>
              <a:gd name="connsiteX64" fmla="*/ 864753 w 1437932"/>
              <a:gd name="connsiteY64" fmla="*/ 1259194 h 1507098"/>
              <a:gd name="connsiteX65" fmla="*/ 882197 w 1437932"/>
              <a:gd name="connsiteY65" fmla="*/ 1241753 h 1507098"/>
              <a:gd name="connsiteX66" fmla="*/ 882197 w 1437932"/>
              <a:gd name="connsiteY66" fmla="*/ 1063611 h 1507098"/>
              <a:gd name="connsiteX67" fmla="*/ 864753 w 1437932"/>
              <a:gd name="connsiteY67" fmla="*/ 1046170 h 1507098"/>
              <a:gd name="connsiteX68" fmla="*/ 57318 w 1437932"/>
              <a:gd name="connsiteY68" fmla="*/ 1046170 h 1507098"/>
              <a:gd name="connsiteX69" fmla="*/ 38627 w 1437932"/>
              <a:gd name="connsiteY69" fmla="*/ 1063611 h 1507098"/>
              <a:gd name="connsiteX70" fmla="*/ 38627 w 1437932"/>
              <a:gd name="connsiteY70" fmla="*/ 1241753 h 1507098"/>
              <a:gd name="connsiteX71" fmla="*/ 57318 w 1437932"/>
              <a:gd name="connsiteY71" fmla="*/ 1259194 h 1507098"/>
              <a:gd name="connsiteX72" fmla="*/ 362598 w 1437932"/>
              <a:gd name="connsiteY72" fmla="*/ 1259194 h 1507098"/>
              <a:gd name="connsiteX73" fmla="*/ 380043 w 1437932"/>
              <a:gd name="connsiteY73" fmla="*/ 1241753 h 1507098"/>
              <a:gd name="connsiteX74" fmla="*/ 380043 w 1437932"/>
              <a:gd name="connsiteY74" fmla="*/ 1063611 h 1507098"/>
              <a:gd name="connsiteX75" fmla="*/ 362598 w 1437932"/>
              <a:gd name="connsiteY75" fmla="*/ 1046170 h 1507098"/>
              <a:gd name="connsiteX76" fmla="*/ 716474 w 1437932"/>
              <a:gd name="connsiteY76" fmla="*/ 871765 h 1507098"/>
              <a:gd name="connsiteX77" fmla="*/ 680339 w 1437932"/>
              <a:gd name="connsiteY77" fmla="*/ 904154 h 1507098"/>
              <a:gd name="connsiteX78" fmla="*/ 716474 w 1437932"/>
              <a:gd name="connsiteY78" fmla="*/ 937790 h 1507098"/>
              <a:gd name="connsiteX79" fmla="*/ 752609 w 1437932"/>
              <a:gd name="connsiteY79" fmla="*/ 904154 h 1507098"/>
              <a:gd name="connsiteX80" fmla="*/ 716474 w 1437932"/>
              <a:gd name="connsiteY80" fmla="*/ 871765 h 1507098"/>
              <a:gd name="connsiteX81" fmla="*/ 988118 w 1437932"/>
              <a:gd name="connsiteY81" fmla="*/ 667909 h 1507098"/>
              <a:gd name="connsiteX82" fmla="*/ 1009462 w 1437932"/>
              <a:gd name="connsiteY82" fmla="*/ 686553 h 1507098"/>
              <a:gd name="connsiteX83" fmla="*/ 988118 w 1437932"/>
              <a:gd name="connsiteY83" fmla="*/ 705197 h 1507098"/>
              <a:gd name="connsiteX84" fmla="*/ 966774 w 1437932"/>
              <a:gd name="connsiteY84" fmla="*/ 686553 h 1507098"/>
              <a:gd name="connsiteX85" fmla="*/ 988118 w 1437932"/>
              <a:gd name="connsiteY85" fmla="*/ 667909 h 1507098"/>
              <a:gd name="connsiteX86" fmla="*/ 905721 w 1437932"/>
              <a:gd name="connsiteY86" fmla="*/ 667909 h 1507098"/>
              <a:gd name="connsiteX87" fmla="*/ 927065 w 1437932"/>
              <a:gd name="connsiteY87" fmla="*/ 686553 h 1507098"/>
              <a:gd name="connsiteX88" fmla="*/ 905721 w 1437932"/>
              <a:gd name="connsiteY88" fmla="*/ 705197 h 1507098"/>
              <a:gd name="connsiteX89" fmla="*/ 884377 w 1437932"/>
              <a:gd name="connsiteY89" fmla="*/ 686553 h 1507098"/>
              <a:gd name="connsiteX90" fmla="*/ 905721 w 1437932"/>
              <a:gd name="connsiteY90" fmla="*/ 667909 h 1507098"/>
              <a:gd name="connsiteX91" fmla="*/ 817832 w 1437932"/>
              <a:gd name="connsiteY91" fmla="*/ 667909 h 1507098"/>
              <a:gd name="connsiteX92" fmla="*/ 839176 w 1437932"/>
              <a:gd name="connsiteY92" fmla="*/ 686553 h 1507098"/>
              <a:gd name="connsiteX93" fmla="*/ 817832 w 1437932"/>
              <a:gd name="connsiteY93" fmla="*/ 705197 h 1507098"/>
              <a:gd name="connsiteX94" fmla="*/ 796488 w 1437932"/>
              <a:gd name="connsiteY94" fmla="*/ 686553 h 1507098"/>
              <a:gd name="connsiteX95" fmla="*/ 817832 w 1437932"/>
              <a:gd name="connsiteY95" fmla="*/ 667909 h 1507098"/>
              <a:gd name="connsiteX96" fmla="*/ 735438 w 1437932"/>
              <a:gd name="connsiteY96" fmla="*/ 667909 h 1507098"/>
              <a:gd name="connsiteX97" fmla="*/ 756782 w 1437932"/>
              <a:gd name="connsiteY97" fmla="*/ 686553 h 1507098"/>
              <a:gd name="connsiteX98" fmla="*/ 735438 w 1437932"/>
              <a:gd name="connsiteY98" fmla="*/ 705197 h 1507098"/>
              <a:gd name="connsiteX99" fmla="*/ 714094 w 1437932"/>
              <a:gd name="connsiteY99" fmla="*/ 686553 h 1507098"/>
              <a:gd name="connsiteX100" fmla="*/ 735438 w 1437932"/>
              <a:gd name="connsiteY100" fmla="*/ 667909 h 1507098"/>
              <a:gd name="connsiteX101" fmla="*/ 653041 w 1437932"/>
              <a:gd name="connsiteY101" fmla="*/ 667909 h 1507098"/>
              <a:gd name="connsiteX102" fmla="*/ 674385 w 1437932"/>
              <a:gd name="connsiteY102" fmla="*/ 686553 h 1507098"/>
              <a:gd name="connsiteX103" fmla="*/ 653041 w 1437932"/>
              <a:gd name="connsiteY103" fmla="*/ 705197 h 1507098"/>
              <a:gd name="connsiteX104" fmla="*/ 631697 w 1437932"/>
              <a:gd name="connsiteY104" fmla="*/ 686553 h 1507098"/>
              <a:gd name="connsiteX105" fmla="*/ 653041 w 1437932"/>
              <a:gd name="connsiteY105" fmla="*/ 667909 h 1507098"/>
              <a:gd name="connsiteX106" fmla="*/ 565152 w 1437932"/>
              <a:gd name="connsiteY106" fmla="*/ 667909 h 1507098"/>
              <a:gd name="connsiteX107" fmla="*/ 586496 w 1437932"/>
              <a:gd name="connsiteY107" fmla="*/ 686553 h 1507098"/>
              <a:gd name="connsiteX108" fmla="*/ 565152 w 1437932"/>
              <a:gd name="connsiteY108" fmla="*/ 705197 h 1507098"/>
              <a:gd name="connsiteX109" fmla="*/ 543808 w 1437932"/>
              <a:gd name="connsiteY109" fmla="*/ 686553 h 1507098"/>
              <a:gd name="connsiteX110" fmla="*/ 565152 w 1437932"/>
              <a:gd name="connsiteY110" fmla="*/ 667909 h 1507098"/>
              <a:gd name="connsiteX111" fmla="*/ 481504 w 1437932"/>
              <a:gd name="connsiteY111" fmla="*/ 667909 h 1507098"/>
              <a:gd name="connsiteX112" fmla="*/ 504103 w 1437932"/>
              <a:gd name="connsiteY112" fmla="*/ 686553 h 1507098"/>
              <a:gd name="connsiteX113" fmla="*/ 481504 w 1437932"/>
              <a:gd name="connsiteY113" fmla="*/ 705197 h 1507098"/>
              <a:gd name="connsiteX114" fmla="*/ 461415 w 1437932"/>
              <a:gd name="connsiteY114" fmla="*/ 686553 h 1507098"/>
              <a:gd name="connsiteX115" fmla="*/ 481504 w 1437932"/>
              <a:gd name="connsiteY115" fmla="*/ 667909 h 1507098"/>
              <a:gd name="connsiteX116" fmla="*/ 400361 w 1437932"/>
              <a:gd name="connsiteY116" fmla="*/ 667909 h 1507098"/>
              <a:gd name="connsiteX117" fmla="*/ 421705 w 1437932"/>
              <a:gd name="connsiteY117" fmla="*/ 686553 h 1507098"/>
              <a:gd name="connsiteX118" fmla="*/ 400361 w 1437932"/>
              <a:gd name="connsiteY118" fmla="*/ 705197 h 1507098"/>
              <a:gd name="connsiteX119" fmla="*/ 379017 w 1437932"/>
              <a:gd name="connsiteY119" fmla="*/ 686553 h 1507098"/>
              <a:gd name="connsiteX120" fmla="*/ 400361 w 1437932"/>
              <a:gd name="connsiteY120" fmla="*/ 667909 h 1507098"/>
              <a:gd name="connsiteX121" fmla="*/ 366336 w 1437932"/>
              <a:gd name="connsiteY121" fmla="*/ 621369 h 1507098"/>
              <a:gd name="connsiteX122" fmla="*/ 335185 w 1437932"/>
              <a:gd name="connsiteY122" fmla="*/ 652513 h 1507098"/>
              <a:gd name="connsiteX123" fmla="*/ 335185 w 1437932"/>
              <a:gd name="connsiteY123" fmla="*/ 722275 h 1507098"/>
              <a:gd name="connsiteX124" fmla="*/ 366336 w 1437932"/>
              <a:gd name="connsiteY124" fmla="*/ 753418 h 1507098"/>
              <a:gd name="connsiteX125" fmla="*/ 1025492 w 1437932"/>
              <a:gd name="connsiteY125" fmla="*/ 753418 h 1507098"/>
              <a:gd name="connsiteX126" fmla="*/ 1056643 w 1437932"/>
              <a:gd name="connsiteY126" fmla="*/ 722275 h 1507098"/>
              <a:gd name="connsiteX127" fmla="*/ 1056643 w 1437932"/>
              <a:gd name="connsiteY127" fmla="*/ 652513 h 1507098"/>
              <a:gd name="connsiteX128" fmla="*/ 1025492 w 1437932"/>
              <a:gd name="connsiteY128" fmla="*/ 621369 h 1507098"/>
              <a:gd name="connsiteX129" fmla="*/ 857277 w 1437932"/>
              <a:gd name="connsiteY129" fmla="*/ 40848 h 1507098"/>
              <a:gd name="connsiteX130" fmla="*/ 691553 w 1437932"/>
              <a:gd name="connsiteY130" fmla="*/ 141754 h 1507098"/>
              <a:gd name="connsiteX131" fmla="*/ 670370 w 1437932"/>
              <a:gd name="connsiteY131" fmla="*/ 164178 h 1507098"/>
              <a:gd name="connsiteX132" fmla="*/ 637973 w 1437932"/>
              <a:gd name="connsiteY132" fmla="*/ 161686 h 1507098"/>
              <a:gd name="connsiteX133" fmla="*/ 583147 w 1437932"/>
              <a:gd name="connsiteY133" fmla="*/ 146737 h 1507098"/>
              <a:gd name="connsiteX134" fmla="*/ 559473 w 1437932"/>
              <a:gd name="connsiteY134" fmla="*/ 145491 h 1507098"/>
              <a:gd name="connsiteX135" fmla="*/ 399979 w 1437932"/>
              <a:gd name="connsiteY135" fmla="*/ 266329 h 1507098"/>
              <a:gd name="connsiteX136" fmla="*/ 363844 w 1437932"/>
              <a:gd name="connsiteY136" fmla="*/ 306193 h 1507098"/>
              <a:gd name="connsiteX137" fmla="*/ 321479 w 1437932"/>
              <a:gd name="connsiteY137" fmla="*/ 364744 h 1507098"/>
              <a:gd name="connsiteX138" fmla="*/ 340169 w 1437932"/>
              <a:gd name="connsiteY138" fmla="*/ 422048 h 1507098"/>
              <a:gd name="connsiteX139" fmla="*/ 391257 w 1437932"/>
              <a:gd name="connsiteY139" fmla="*/ 444472 h 1507098"/>
              <a:gd name="connsiteX140" fmla="*/ 1045429 w 1437932"/>
              <a:gd name="connsiteY140" fmla="*/ 444472 h 1507098"/>
              <a:gd name="connsiteX141" fmla="*/ 1055397 w 1437932"/>
              <a:gd name="connsiteY141" fmla="*/ 444472 h 1507098"/>
              <a:gd name="connsiteX142" fmla="*/ 1102747 w 1437932"/>
              <a:gd name="connsiteY142" fmla="*/ 412082 h 1507098"/>
              <a:gd name="connsiteX143" fmla="*/ 1105239 w 1437932"/>
              <a:gd name="connsiteY143" fmla="*/ 341075 h 1507098"/>
              <a:gd name="connsiteX144" fmla="*/ 1030476 w 1437932"/>
              <a:gd name="connsiteY144" fmla="*/ 266329 h 1507098"/>
              <a:gd name="connsiteX145" fmla="*/ 999325 w 1437932"/>
              <a:gd name="connsiteY145" fmla="*/ 220237 h 1507098"/>
              <a:gd name="connsiteX146" fmla="*/ 988111 w 1437932"/>
              <a:gd name="connsiteY146" fmla="*/ 144246 h 1507098"/>
              <a:gd name="connsiteX147" fmla="*/ 857277 w 1437932"/>
              <a:gd name="connsiteY147" fmla="*/ 40848 h 1507098"/>
              <a:gd name="connsiteX148" fmla="*/ 861015 w 1437932"/>
              <a:gd name="connsiteY148" fmla="*/ 984 h 1507098"/>
              <a:gd name="connsiteX149" fmla="*/ 1025492 w 1437932"/>
              <a:gd name="connsiteY149" fmla="*/ 129297 h 1507098"/>
              <a:gd name="connsiteX150" fmla="*/ 1037953 w 1437932"/>
              <a:gd name="connsiteY150" fmla="*/ 225220 h 1507098"/>
              <a:gd name="connsiteX151" fmla="*/ 1040445 w 1437932"/>
              <a:gd name="connsiteY151" fmla="*/ 228957 h 1507098"/>
              <a:gd name="connsiteX152" fmla="*/ 1142620 w 1437932"/>
              <a:gd name="connsiteY152" fmla="*/ 324880 h 1507098"/>
              <a:gd name="connsiteX153" fmla="*/ 1136390 w 1437932"/>
              <a:gd name="connsiteY153" fmla="*/ 430769 h 1507098"/>
              <a:gd name="connsiteX154" fmla="*/ 1059135 w 1437932"/>
              <a:gd name="connsiteY154" fmla="*/ 484336 h 1507098"/>
              <a:gd name="connsiteX155" fmla="*/ 1045429 w 1437932"/>
              <a:gd name="connsiteY155" fmla="*/ 484336 h 1507098"/>
              <a:gd name="connsiteX156" fmla="*/ 736411 w 1437932"/>
              <a:gd name="connsiteY156" fmla="*/ 484336 h 1507098"/>
              <a:gd name="connsiteX157" fmla="*/ 736411 w 1437932"/>
              <a:gd name="connsiteY157" fmla="*/ 581505 h 1507098"/>
              <a:gd name="connsiteX158" fmla="*/ 1025492 w 1437932"/>
              <a:gd name="connsiteY158" fmla="*/ 581505 h 1507098"/>
              <a:gd name="connsiteX159" fmla="*/ 1096517 w 1437932"/>
              <a:gd name="connsiteY159" fmla="*/ 652513 h 1507098"/>
              <a:gd name="connsiteX160" fmla="*/ 1096517 w 1437932"/>
              <a:gd name="connsiteY160" fmla="*/ 722275 h 1507098"/>
              <a:gd name="connsiteX161" fmla="*/ 1025492 w 1437932"/>
              <a:gd name="connsiteY161" fmla="*/ 793282 h 1507098"/>
              <a:gd name="connsiteX162" fmla="*/ 736411 w 1437932"/>
              <a:gd name="connsiteY162" fmla="*/ 793282 h 1507098"/>
              <a:gd name="connsiteX163" fmla="*/ 736411 w 1437932"/>
              <a:gd name="connsiteY163" fmla="*/ 834392 h 1507098"/>
              <a:gd name="connsiteX164" fmla="*/ 788744 w 1437932"/>
              <a:gd name="connsiteY164" fmla="*/ 879239 h 1507098"/>
              <a:gd name="connsiteX165" fmla="*/ 1246041 w 1437932"/>
              <a:gd name="connsiteY165" fmla="*/ 879239 h 1507098"/>
              <a:gd name="connsiteX166" fmla="*/ 1264732 w 1437932"/>
              <a:gd name="connsiteY166" fmla="*/ 899171 h 1507098"/>
              <a:gd name="connsiteX167" fmla="*/ 1264732 w 1437932"/>
              <a:gd name="connsiteY167" fmla="*/ 1006306 h 1507098"/>
              <a:gd name="connsiteX168" fmla="*/ 1376876 w 1437932"/>
              <a:gd name="connsiteY168" fmla="*/ 1006306 h 1507098"/>
              <a:gd name="connsiteX169" fmla="*/ 1434194 w 1437932"/>
              <a:gd name="connsiteY169" fmla="*/ 1063611 h 1507098"/>
              <a:gd name="connsiteX170" fmla="*/ 1434194 w 1437932"/>
              <a:gd name="connsiteY170" fmla="*/ 1241753 h 1507098"/>
              <a:gd name="connsiteX171" fmla="*/ 1376876 w 1437932"/>
              <a:gd name="connsiteY171" fmla="*/ 1299058 h 1507098"/>
              <a:gd name="connsiteX172" fmla="*/ 1243549 w 1437932"/>
              <a:gd name="connsiteY172" fmla="*/ 1299058 h 1507098"/>
              <a:gd name="connsiteX173" fmla="*/ 1243549 w 1437932"/>
              <a:gd name="connsiteY173" fmla="*/ 1347642 h 1507098"/>
              <a:gd name="connsiteX174" fmla="*/ 1380614 w 1437932"/>
              <a:gd name="connsiteY174" fmla="*/ 1347642 h 1507098"/>
              <a:gd name="connsiteX175" fmla="*/ 1437932 w 1437932"/>
              <a:gd name="connsiteY175" fmla="*/ 1404947 h 1507098"/>
              <a:gd name="connsiteX176" fmla="*/ 1437932 w 1437932"/>
              <a:gd name="connsiteY176" fmla="*/ 1449794 h 1507098"/>
              <a:gd name="connsiteX177" fmla="*/ 1380614 w 1437932"/>
              <a:gd name="connsiteY177" fmla="*/ 1507098 h 1507098"/>
              <a:gd name="connsiteX178" fmla="*/ 1067858 w 1437932"/>
              <a:gd name="connsiteY178" fmla="*/ 1507098 h 1507098"/>
              <a:gd name="connsiteX179" fmla="*/ 1010540 w 1437932"/>
              <a:gd name="connsiteY179" fmla="*/ 1449794 h 1507098"/>
              <a:gd name="connsiteX180" fmla="*/ 1010540 w 1437932"/>
              <a:gd name="connsiteY180" fmla="*/ 1404947 h 1507098"/>
              <a:gd name="connsiteX181" fmla="*/ 1067858 w 1437932"/>
              <a:gd name="connsiteY181" fmla="*/ 1347642 h 1507098"/>
              <a:gd name="connsiteX182" fmla="*/ 1203676 w 1437932"/>
              <a:gd name="connsiteY182" fmla="*/ 1347642 h 1507098"/>
              <a:gd name="connsiteX183" fmla="*/ 1203676 w 1437932"/>
              <a:gd name="connsiteY183" fmla="*/ 1299058 h 1507098"/>
              <a:gd name="connsiteX184" fmla="*/ 1071596 w 1437932"/>
              <a:gd name="connsiteY184" fmla="*/ 1299058 h 1507098"/>
              <a:gd name="connsiteX185" fmla="*/ 1014278 w 1437932"/>
              <a:gd name="connsiteY185" fmla="*/ 1241753 h 1507098"/>
              <a:gd name="connsiteX186" fmla="*/ 1014278 w 1437932"/>
              <a:gd name="connsiteY186" fmla="*/ 1063611 h 1507098"/>
              <a:gd name="connsiteX187" fmla="*/ 1071596 w 1437932"/>
              <a:gd name="connsiteY187" fmla="*/ 1006306 h 1507098"/>
              <a:gd name="connsiteX188" fmla="*/ 1226105 w 1437932"/>
              <a:gd name="connsiteY188" fmla="*/ 1006306 h 1507098"/>
              <a:gd name="connsiteX189" fmla="*/ 1226105 w 1437932"/>
              <a:gd name="connsiteY189" fmla="*/ 919103 h 1507098"/>
              <a:gd name="connsiteX190" fmla="*/ 791236 w 1437932"/>
              <a:gd name="connsiteY190" fmla="*/ 919103 h 1507098"/>
              <a:gd name="connsiteX191" fmla="*/ 736411 w 1437932"/>
              <a:gd name="connsiteY191" fmla="*/ 975162 h 1507098"/>
              <a:gd name="connsiteX192" fmla="*/ 736411 w 1437932"/>
              <a:gd name="connsiteY192" fmla="*/ 1006306 h 1507098"/>
              <a:gd name="connsiteX193" fmla="*/ 864753 w 1437932"/>
              <a:gd name="connsiteY193" fmla="*/ 1006306 h 1507098"/>
              <a:gd name="connsiteX194" fmla="*/ 922071 w 1437932"/>
              <a:gd name="connsiteY194" fmla="*/ 1063611 h 1507098"/>
              <a:gd name="connsiteX195" fmla="*/ 922071 w 1437932"/>
              <a:gd name="connsiteY195" fmla="*/ 1241753 h 1507098"/>
              <a:gd name="connsiteX196" fmla="*/ 864753 w 1437932"/>
              <a:gd name="connsiteY196" fmla="*/ 1299058 h 1507098"/>
              <a:gd name="connsiteX197" fmla="*/ 736411 w 1437932"/>
              <a:gd name="connsiteY197" fmla="*/ 1299058 h 1507098"/>
              <a:gd name="connsiteX198" fmla="*/ 736411 w 1437932"/>
              <a:gd name="connsiteY198" fmla="*/ 1343905 h 1507098"/>
              <a:gd name="connsiteX199" fmla="*/ 869737 w 1437932"/>
              <a:gd name="connsiteY199" fmla="*/ 1343905 h 1507098"/>
              <a:gd name="connsiteX200" fmla="*/ 927055 w 1437932"/>
              <a:gd name="connsiteY200" fmla="*/ 1402455 h 1507098"/>
              <a:gd name="connsiteX201" fmla="*/ 927055 w 1437932"/>
              <a:gd name="connsiteY201" fmla="*/ 1446056 h 1507098"/>
              <a:gd name="connsiteX202" fmla="*/ 869737 w 1437932"/>
              <a:gd name="connsiteY202" fmla="*/ 1504607 h 1507098"/>
              <a:gd name="connsiteX203" fmla="*/ 564457 w 1437932"/>
              <a:gd name="connsiteY203" fmla="*/ 1504607 h 1507098"/>
              <a:gd name="connsiteX204" fmla="*/ 507139 w 1437932"/>
              <a:gd name="connsiteY204" fmla="*/ 1446056 h 1507098"/>
              <a:gd name="connsiteX205" fmla="*/ 507139 w 1437932"/>
              <a:gd name="connsiteY205" fmla="*/ 1402455 h 1507098"/>
              <a:gd name="connsiteX206" fmla="*/ 564457 w 1437932"/>
              <a:gd name="connsiteY206" fmla="*/ 1343905 h 1507098"/>
              <a:gd name="connsiteX207" fmla="*/ 696537 w 1437932"/>
              <a:gd name="connsiteY207" fmla="*/ 1343905 h 1507098"/>
              <a:gd name="connsiteX208" fmla="*/ 696537 w 1437932"/>
              <a:gd name="connsiteY208" fmla="*/ 1299058 h 1507098"/>
              <a:gd name="connsiteX209" fmla="*/ 559473 w 1437932"/>
              <a:gd name="connsiteY209" fmla="*/ 1299058 h 1507098"/>
              <a:gd name="connsiteX210" fmla="*/ 502155 w 1437932"/>
              <a:gd name="connsiteY210" fmla="*/ 1241753 h 1507098"/>
              <a:gd name="connsiteX211" fmla="*/ 502155 w 1437932"/>
              <a:gd name="connsiteY211" fmla="*/ 1063611 h 1507098"/>
              <a:gd name="connsiteX212" fmla="*/ 559473 w 1437932"/>
              <a:gd name="connsiteY212" fmla="*/ 1006306 h 1507098"/>
              <a:gd name="connsiteX213" fmla="*/ 696537 w 1437932"/>
              <a:gd name="connsiteY213" fmla="*/ 1006306 h 1507098"/>
              <a:gd name="connsiteX214" fmla="*/ 696537 w 1437932"/>
              <a:gd name="connsiteY214" fmla="*/ 975162 h 1507098"/>
              <a:gd name="connsiteX215" fmla="*/ 642957 w 1437932"/>
              <a:gd name="connsiteY215" fmla="*/ 919103 h 1507098"/>
              <a:gd name="connsiteX216" fmla="*/ 208089 w 1437932"/>
              <a:gd name="connsiteY216" fmla="*/ 919103 h 1507098"/>
              <a:gd name="connsiteX217" fmla="*/ 208089 w 1437932"/>
              <a:gd name="connsiteY217" fmla="*/ 1006306 h 1507098"/>
              <a:gd name="connsiteX218" fmla="*/ 362598 w 1437932"/>
              <a:gd name="connsiteY218" fmla="*/ 1006306 h 1507098"/>
              <a:gd name="connsiteX219" fmla="*/ 418670 w 1437932"/>
              <a:gd name="connsiteY219" fmla="*/ 1063611 h 1507098"/>
              <a:gd name="connsiteX220" fmla="*/ 418670 w 1437932"/>
              <a:gd name="connsiteY220" fmla="*/ 1241753 h 1507098"/>
              <a:gd name="connsiteX221" fmla="*/ 362598 w 1437932"/>
              <a:gd name="connsiteY221" fmla="*/ 1299058 h 1507098"/>
              <a:gd name="connsiteX222" fmla="*/ 229272 w 1437932"/>
              <a:gd name="connsiteY222" fmla="*/ 1299058 h 1507098"/>
              <a:gd name="connsiteX223" fmla="*/ 229272 w 1437932"/>
              <a:gd name="connsiteY223" fmla="*/ 1343905 h 1507098"/>
              <a:gd name="connsiteX224" fmla="*/ 362598 w 1437932"/>
              <a:gd name="connsiteY224" fmla="*/ 1343905 h 1507098"/>
              <a:gd name="connsiteX225" fmla="*/ 418670 w 1437932"/>
              <a:gd name="connsiteY225" fmla="*/ 1402455 h 1507098"/>
              <a:gd name="connsiteX226" fmla="*/ 418670 w 1437932"/>
              <a:gd name="connsiteY226" fmla="*/ 1446056 h 1507098"/>
              <a:gd name="connsiteX227" fmla="*/ 362598 w 1437932"/>
              <a:gd name="connsiteY227" fmla="*/ 1504607 h 1507098"/>
              <a:gd name="connsiteX228" fmla="*/ 57318 w 1437932"/>
              <a:gd name="connsiteY228" fmla="*/ 1504607 h 1507098"/>
              <a:gd name="connsiteX229" fmla="*/ 0 w 1437932"/>
              <a:gd name="connsiteY229" fmla="*/ 1446056 h 1507098"/>
              <a:gd name="connsiteX230" fmla="*/ 0 w 1437932"/>
              <a:gd name="connsiteY230" fmla="*/ 1402455 h 1507098"/>
              <a:gd name="connsiteX231" fmla="*/ 57318 w 1437932"/>
              <a:gd name="connsiteY231" fmla="*/ 1343905 h 1507098"/>
              <a:gd name="connsiteX232" fmla="*/ 189398 w 1437932"/>
              <a:gd name="connsiteY232" fmla="*/ 1343905 h 1507098"/>
              <a:gd name="connsiteX233" fmla="*/ 189398 w 1437932"/>
              <a:gd name="connsiteY233" fmla="*/ 1299058 h 1507098"/>
              <a:gd name="connsiteX234" fmla="*/ 57318 w 1437932"/>
              <a:gd name="connsiteY234" fmla="*/ 1299058 h 1507098"/>
              <a:gd name="connsiteX235" fmla="*/ 0 w 1437932"/>
              <a:gd name="connsiteY235" fmla="*/ 1241753 h 1507098"/>
              <a:gd name="connsiteX236" fmla="*/ 0 w 1437932"/>
              <a:gd name="connsiteY236" fmla="*/ 1063611 h 1507098"/>
              <a:gd name="connsiteX237" fmla="*/ 57318 w 1437932"/>
              <a:gd name="connsiteY237" fmla="*/ 1006306 h 1507098"/>
              <a:gd name="connsiteX238" fmla="*/ 168216 w 1437932"/>
              <a:gd name="connsiteY238" fmla="*/ 1006306 h 1507098"/>
              <a:gd name="connsiteX239" fmla="*/ 168216 w 1437932"/>
              <a:gd name="connsiteY239" fmla="*/ 899171 h 1507098"/>
              <a:gd name="connsiteX240" fmla="*/ 188152 w 1437932"/>
              <a:gd name="connsiteY240" fmla="*/ 879239 h 1507098"/>
              <a:gd name="connsiteX241" fmla="*/ 642957 w 1437932"/>
              <a:gd name="connsiteY241" fmla="*/ 879239 h 1507098"/>
              <a:gd name="connsiteX242" fmla="*/ 645449 w 1437932"/>
              <a:gd name="connsiteY242" fmla="*/ 880485 h 1507098"/>
              <a:gd name="connsiteX243" fmla="*/ 696537 w 1437932"/>
              <a:gd name="connsiteY243" fmla="*/ 834392 h 1507098"/>
              <a:gd name="connsiteX244" fmla="*/ 696537 w 1437932"/>
              <a:gd name="connsiteY244" fmla="*/ 793282 h 1507098"/>
              <a:gd name="connsiteX245" fmla="*/ 366336 w 1437932"/>
              <a:gd name="connsiteY245" fmla="*/ 793282 h 1507098"/>
              <a:gd name="connsiteX246" fmla="*/ 295312 w 1437932"/>
              <a:gd name="connsiteY246" fmla="*/ 722275 h 1507098"/>
              <a:gd name="connsiteX247" fmla="*/ 295312 w 1437932"/>
              <a:gd name="connsiteY247" fmla="*/ 652513 h 1507098"/>
              <a:gd name="connsiteX248" fmla="*/ 366336 w 1437932"/>
              <a:gd name="connsiteY248" fmla="*/ 581505 h 1507098"/>
              <a:gd name="connsiteX249" fmla="*/ 696537 w 1437932"/>
              <a:gd name="connsiteY249" fmla="*/ 581505 h 1507098"/>
              <a:gd name="connsiteX250" fmla="*/ 696537 w 1437932"/>
              <a:gd name="connsiteY250" fmla="*/ 484336 h 1507098"/>
              <a:gd name="connsiteX251" fmla="*/ 391257 w 1437932"/>
              <a:gd name="connsiteY251" fmla="*/ 484336 h 1507098"/>
              <a:gd name="connsiteX252" fmla="*/ 310264 w 1437932"/>
              <a:gd name="connsiteY252" fmla="*/ 448209 h 1507098"/>
              <a:gd name="connsiteX253" fmla="*/ 281605 w 1437932"/>
              <a:gd name="connsiteY253" fmla="*/ 359761 h 1507098"/>
              <a:gd name="connsiteX254" fmla="*/ 347646 w 1437932"/>
              <a:gd name="connsiteY254" fmla="*/ 270067 h 1507098"/>
              <a:gd name="connsiteX255" fmla="*/ 362598 w 1437932"/>
              <a:gd name="connsiteY255" fmla="*/ 252626 h 1507098"/>
              <a:gd name="connsiteX256" fmla="*/ 588132 w 1437932"/>
              <a:gd name="connsiteY256" fmla="*/ 108119 h 1507098"/>
              <a:gd name="connsiteX257" fmla="*/ 655418 w 1437932"/>
              <a:gd name="connsiteY257" fmla="*/ 125559 h 1507098"/>
              <a:gd name="connsiteX258" fmla="*/ 861015 w 1437932"/>
              <a:gd name="connsiteY258" fmla="*/ 984 h 150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1437932" h="1507098">
                <a:moveTo>
                  <a:pt x="1067858" y="1387506"/>
                </a:moveTo>
                <a:cubicBezTo>
                  <a:pt x="1057889" y="1387506"/>
                  <a:pt x="1050413" y="1394981"/>
                  <a:pt x="1050413" y="1404947"/>
                </a:cubicBezTo>
                <a:lnTo>
                  <a:pt x="1050413" y="1449794"/>
                </a:lnTo>
                <a:cubicBezTo>
                  <a:pt x="1050413" y="1459760"/>
                  <a:pt x="1057889" y="1467234"/>
                  <a:pt x="1067858" y="1467234"/>
                </a:cubicBezTo>
                <a:lnTo>
                  <a:pt x="1380614" y="1467234"/>
                </a:lnTo>
                <a:cubicBezTo>
                  <a:pt x="1390582" y="1467234"/>
                  <a:pt x="1398059" y="1459760"/>
                  <a:pt x="1398059" y="1449794"/>
                </a:cubicBezTo>
                <a:lnTo>
                  <a:pt x="1398059" y="1404947"/>
                </a:lnTo>
                <a:cubicBezTo>
                  <a:pt x="1398059" y="1394981"/>
                  <a:pt x="1390582" y="1387506"/>
                  <a:pt x="1380614" y="1387506"/>
                </a:cubicBezTo>
                <a:close/>
                <a:moveTo>
                  <a:pt x="564457" y="1383769"/>
                </a:moveTo>
                <a:cubicBezTo>
                  <a:pt x="554489" y="1383769"/>
                  <a:pt x="547012" y="1392489"/>
                  <a:pt x="547012" y="1402455"/>
                </a:cubicBezTo>
                <a:lnTo>
                  <a:pt x="547012" y="1446056"/>
                </a:lnTo>
                <a:cubicBezTo>
                  <a:pt x="547012" y="1456022"/>
                  <a:pt x="554489" y="1464743"/>
                  <a:pt x="564457" y="1464743"/>
                </a:cubicBezTo>
                <a:lnTo>
                  <a:pt x="869737" y="1464743"/>
                </a:lnTo>
                <a:cubicBezTo>
                  <a:pt x="879705" y="1464743"/>
                  <a:pt x="887182" y="1456022"/>
                  <a:pt x="887182" y="1446056"/>
                </a:cubicBezTo>
                <a:lnTo>
                  <a:pt x="887182" y="1402455"/>
                </a:lnTo>
                <a:cubicBezTo>
                  <a:pt x="887182" y="1392489"/>
                  <a:pt x="879705" y="1383769"/>
                  <a:pt x="869737" y="1383769"/>
                </a:cubicBezTo>
                <a:close/>
                <a:moveTo>
                  <a:pt x="57318" y="1383769"/>
                </a:moveTo>
                <a:cubicBezTo>
                  <a:pt x="47350" y="1383769"/>
                  <a:pt x="38627" y="1392489"/>
                  <a:pt x="38627" y="1402455"/>
                </a:cubicBezTo>
                <a:lnTo>
                  <a:pt x="38627" y="1446056"/>
                </a:lnTo>
                <a:cubicBezTo>
                  <a:pt x="38627" y="1456022"/>
                  <a:pt x="47350" y="1464743"/>
                  <a:pt x="57318" y="1464743"/>
                </a:cubicBezTo>
                <a:lnTo>
                  <a:pt x="362598" y="1464743"/>
                </a:lnTo>
                <a:cubicBezTo>
                  <a:pt x="372566" y="1464743"/>
                  <a:pt x="380043" y="1456022"/>
                  <a:pt x="380043" y="1446056"/>
                </a:cubicBezTo>
                <a:lnTo>
                  <a:pt x="380043" y="1402455"/>
                </a:lnTo>
                <a:cubicBezTo>
                  <a:pt x="380043" y="1392489"/>
                  <a:pt x="372566" y="1383769"/>
                  <a:pt x="362598" y="1383769"/>
                </a:cubicBezTo>
                <a:close/>
                <a:moveTo>
                  <a:pt x="1111802" y="1068903"/>
                </a:moveTo>
                <a:lnTo>
                  <a:pt x="1336851" y="1068903"/>
                </a:lnTo>
                <a:cubicBezTo>
                  <a:pt x="1354162" y="1068903"/>
                  <a:pt x="1366527" y="1082575"/>
                  <a:pt x="1366527" y="1098733"/>
                </a:cubicBezTo>
                <a:lnTo>
                  <a:pt x="1366527" y="1208112"/>
                </a:lnTo>
                <a:cubicBezTo>
                  <a:pt x="1366527" y="1224270"/>
                  <a:pt x="1354162" y="1237942"/>
                  <a:pt x="1336851" y="1237942"/>
                </a:cubicBezTo>
                <a:lnTo>
                  <a:pt x="1111802" y="1237942"/>
                </a:lnTo>
                <a:cubicBezTo>
                  <a:pt x="1095727" y="1237942"/>
                  <a:pt x="1082125" y="1224270"/>
                  <a:pt x="1082125" y="1208112"/>
                </a:cubicBezTo>
                <a:lnTo>
                  <a:pt x="1082125" y="1098733"/>
                </a:lnTo>
                <a:cubicBezTo>
                  <a:pt x="1082125" y="1082575"/>
                  <a:pt x="1095727" y="1068903"/>
                  <a:pt x="1111802" y="1068903"/>
                </a:cubicBezTo>
                <a:close/>
                <a:moveTo>
                  <a:pt x="595457" y="1068903"/>
                </a:moveTo>
                <a:lnTo>
                  <a:pt x="820506" y="1068903"/>
                </a:lnTo>
                <a:cubicBezTo>
                  <a:pt x="837817" y="1068903"/>
                  <a:pt x="850182" y="1082575"/>
                  <a:pt x="850182" y="1098733"/>
                </a:cubicBezTo>
                <a:lnTo>
                  <a:pt x="850182" y="1206869"/>
                </a:lnTo>
                <a:cubicBezTo>
                  <a:pt x="850182" y="1224270"/>
                  <a:pt x="837817" y="1237942"/>
                  <a:pt x="820506" y="1237942"/>
                </a:cubicBezTo>
                <a:lnTo>
                  <a:pt x="595457" y="1237942"/>
                </a:lnTo>
                <a:cubicBezTo>
                  <a:pt x="579382" y="1237942"/>
                  <a:pt x="565780" y="1224270"/>
                  <a:pt x="565780" y="1206869"/>
                </a:cubicBezTo>
                <a:lnTo>
                  <a:pt x="565780" y="1098733"/>
                </a:lnTo>
                <a:cubicBezTo>
                  <a:pt x="565780" y="1082575"/>
                  <a:pt x="579382" y="1068903"/>
                  <a:pt x="595457" y="1068903"/>
                </a:cubicBezTo>
                <a:close/>
                <a:moveTo>
                  <a:pt x="91332" y="1068903"/>
                </a:moveTo>
                <a:lnTo>
                  <a:pt x="315145" y="1068903"/>
                </a:lnTo>
                <a:cubicBezTo>
                  <a:pt x="332456" y="1068903"/>
                  <a:pt x="344821" y="1082575"/>
                  <a:pt x="344821" y="1098733"/>
                </a:cubicBezTo>
                <a:lnTo>
                  <a:pt x="344821" y="1208112"/>
                </a:lnTo>
                <a:cubicBezTo>
                  <a:pt x="344821" y="1224270"/>
                  <a:pt x="332456" y="1237942"/>
                  <a:pt x="315145" y="1237942"/>
                </a:cubicBezTo>
                <a:lnTo>
                  <a:pt x="91332" y="1237942"/>
                </a:lnTo>
                <a:cubicBezTo>
                  <a:pt x="74021" y="1237942"/>
                  <a:pt x="60419" y="1224270"/>
                  <a:pt x="60419" y="1208112"/>
                </a:cubicBezTo>
                <a:lnTo>
                  <a:pt x="60419" y="1098733"/>
                </a:lnTo>
                <a:cubicBezTo>
                  <a:pt x="60419" y="1082575"/>
                  <a:pt x="74021" y="1068903"/>
                  <a:pt x="91332" y="1068903"/>
                </a:cubicBezTo>
                <a:close/>
                <a:moveTo>
                  <a:pt x="1071596" y="1046170"/>
                </a:moveTo>
                <a:cubicBezTo>
                  <a:pt x="1061627" y="1046170"/>
                  <a:pt x="1052905" y="1053645"/>
                  <a:pt x="1052905" y="1063611"/>
                </a:cubicBezTo>
                <a:lnTo>
                  <a:pt x="1052905" y="1241753"/>
                </a:lnTo>
                <a:cubicBezTo>
                  <a:pt x="1052905" y="1251719"/>
                  <a:pt x="1061627" y="1259194"/>
                  <a:pt x="1071596" y="1259194"/>
                </a:cubicBezTo>
                <a:lnTo>
                  <a:pt x="1223613" y="1259194"/>
                </a:lnTo>
                <a:lnTo>
                  <a:pt x="1376876" y="1259194"/>
                </a:lnTo>
                <a:cubicBezTo>
                  <a:pt x="1386844" y="1259194"/>
                  <a:pt x="1394321" y="1251719"/>
                  <a:pt x="1394321" y="1241753"/>
                </a:cubicBezTo>
                <a:lnTo>
                  <a:pt x="1394321" y="1063611"/>
                </a:lnTo>
                <a:cubicBezTo>
                  <a:pt x="1394321" y="1053645"/>
                  <a:pt x="1386844" y="1046170"/>
                  <a:pt x="1376876" y="1046170"/>
                </a:cubicBezTo>
                <a:close/>
                <a:moveTo>
                  <a:pt x="559473" y="1046170"/>
                </a:moveTo>
                <a:cubicBezTo>
                  <a:pt x="549504" y="1046170"/>
                  <a:pt x="542028" y="1053645"/>
                  <a:pt x="542028" y="1063611"/>
                </a:cubicBezTo>
                <a:lnTo>
                  <a:pt x="542028" y="1241753"/>
                </a:lnTo>
                <a:cubicBezTo>
                  <a:pt x="542028" y="1251719"/>
                  <a:pt x="549504" y="1259194"/>
                  <a:pt x="559473" y="1259194"/>
                </a:cubicBezTo>
                <a:lnTo>
                  <a:pt x="864753" y="1259194"/>
                </a:lnTo>
                <a:cubicBezTo>
                  <a:pt x="874721" y="1259194"/>
                  <a:pt x="882197" y="1251719"/>
                  <a:pt x="882197" y="1241753"/>
                </a:cubicBezTo>
                <a:lnTo>
                  <a:pt x="882197" y="1063611"/>
                </a:lnTo>
                <a:cubicBezTo>
                  <a:pt x="882197" y="1053645"/>
                  <a:pt x="874721" y="1046170"/>
                  <a:pt x="864753" y="1046170"/>
                </a:cubicBezTo>
                <a:close/>
                <a:moveTo>
                  <a:pt x="57318" y="1046170"/>
                </a:moveTo>
                <a:cubicBezTo>
                  <a:pt x="47350" y="1046170"/>
                  <a:pt x="38627" y="1053645"/>
                  <a:pt x="38627" y="1063611"/>
                </a:cubicBezTo>
                <a:lnTo>
                  <a:pt x="38627" y="1241753"/>
                </a:lnTo>
                <a:cubicBezTo>
                  <a:pt x="38627" y="1251719"/>
                  <a:pt x="47350" y="1259194"/>
                  <a:pt x="57318" y="1259194"/>
                </a:cubicBezTo>
                <a:lnTo>
                  <a:pt x="362598" y="1259194"/>
                </a:lnTo>
                <a:cubicBezTo>
                  <a:pt x="372566" y="1259194"/>
                  <a:pt x="380043" y="1251719"/>
                  <a:pt x="380043" y="1241753"/>
                </a:cubicBezTo>
                <a:lnTo>
                  <a:pt x="380043" y="1063611"/>
                </a:lnTo>
                <a:cubicBezTo>
                  <a:pt x="380043" y="1053645"/>
                  <a:pt x="372566" y="1046170"/>
                  <a:pt x="362598" y="1046170"/>
                </a:cubicBezTo>
                <a:close/>
                <a:moveTo>
                  <a:pt x="716474" y="871765"/>
                </a:moveTo>
                <a:cubicBezTo>
                  <a:pt x="696537" y="871765"/>
                  <a:pt x="680339" y="886714"/>
                  <a:pt x="680339" y="904154"/>
                </a:cubicBezTo>
                <a:cubicBezTo>
                  <a:pt x="680339" y="922841"/>
                  <a:pt x="696537" y="937790"/>
                  <a:pt x="716474" y="937790"/>
                </a:cubicBezTo>
                <a:cubicBezTo>
                  <a:pt x="737657" y="937790"/>
                  <a:pt x="752609" y="922841"/>
                  <a:pt x="752609" y="904154"/>
                </a:cubicBezTo>
                <a:cubicBezTo>
                  <a:pt x="752609" y="886714"/>
                  <a:pt x="737657" y="871765"/>
                  <a:pt x="716474" y="871765"/>
                </a:cubicBezTo>
                <a:close/>
                <a:moveTo>
                  <a:pt x="988118" y="667909"/>
                </a:moveTo>
                <a:cubicBezTo>
                  <a:pt x="999418" y="667909"/>
                  <a:pt x="1009462" y="677231"/>
                  <a:pt x="1009462" y="686553"/>
                </a:cubicBezTo>
                <a:cubicBezTo>
                  <a:pt x="1009462" y="697040"/>
                  <a:pt x="999418" y="705197"/>
                  <a:pt x="988118" y="705197"/>
                </a:cubicBezTo>
                <a:cubicBezTo>
                  <a:pt x="976818" y="705197"/>
                  <a:pt x="966774" y="697040"/>
                  <a:pt x="966774" y="686553"/>
                </a:cubicBezTo>
                <a:cubicBezTo>
                  <a:pt x="966774" y="677231"/>
                  <a:pt x="976818" y="667909"/>
                  <a:pt x="988118" y="667909"/>
                </a:cubicBezTo>
                <a:close/>
                <a:moveTo>
                  <a:pt x="905721" y="667909"/>
                </a:moveTo>
                <a:cubicBezTo>
                  <a:pt x="917021" y="667909"/>
                  <a:pt x="927065" y="676066"/>
                  <a:pt x="927065" y="686553"/>
                </a:cubicBezTo>
                <a:cubicBezTo>
                  <a:pt x="927065" y="695875"/>
                  <a:pt x="917021" y="705197"/>
                  <a:pt x="905721" y="705197"/>
                </a:cubicBezTo>
                <a:cubicBezTo>
                  <a:pt x="894421" y="705197"/>
                  <a:pt x="884377" y="695875"/>
                  <a:pt x="884377" y="686553"/>
                </a:cubicBezTo>
                <a:cubicBezTo>
                  <a:pt x="884377" y="676066"/>
                  <a:pt x="894421" y="667909"/>
                  <a:pt x="905721" y="667909"/>
                </a:cubicBezTo>
                <a:close/>
                <a:moveTo>
                  <a:pt x="817832" y="667909"/>
                </a:moveTo>
                <a:cubicBezTo>
                  <a:pt x="829132" y="667909"/>
                  <a:pt x="839176" y="676066"/>
                  <a:pt x="839176" y="686553"/>
                </a:cubicBezTo>
                <a:cubicBezTo>
                  <a:pt x="839176" y="695875"/>
                  <a:pt x="829132" y="705197"/>
                  <a:pt x="817832" y="705197"/>
                </a:cubicBezTo>
                <a:cubicBezTo>
                  <a:pt x="806532" y="705197"/>
                  <a:pt x="796488" y="695875"/>
                  <a:pt x="796488" y="686553"/>
                </a:cubicBezTo>
                <a:cubicBezTo>
                  <a:pt x="796488" y="676066"/>
                  <a:pt x="806532" y="667909"/>
                  <a:pt x="817832" y="667909"/>
                </a:cubicBezTo>
                <a:close/>
                <a:moveTo>
                  <a:pt x="735438" y="667909"/>
                </a:moveTo>
                <a:cubicBezTo>
                  <a:pt x="746738" y="667909"/>
                  <a:pt x="756782" y="677231"/>
                  <a:pt x="756782" y="686553"/>
                </a:cubicBezTo>
                <a:cubicBezTo>
                  <a:pt x="756782" y="697040"/>
                  <a:pt x="746738" y="705197"/>
                  <a:pt x="735438" y="705197"/>
                </a:cubicBezTo>
                <a:cubicBezTo>
                  <a:pt x="724138" y="705197"/>
                  <a:pt x="714094" y="697040"/>
                  <a:pt x="714094" y="686553"/>
                </a:cubicBezTo>
                <a:cubicBezTo>
                  <a:pt x="714094" y="677231"/>
                  <a:pt x="724138" y="667909"/>
                  <a:pt x="735438" y="667909"/>
                </a:cubicBezTo>
                <a:close/>
                <a:moveTo>
                  <a:pt x="653041" y="667909"/>
                </a:moveTo>
                <a:cubicBezTo>
                  <a:pt x="665597" y="667909"/>
                  <a:pt x="674385" y="677231"/>
                  <a:pt x="674385" y="686553"/>
                </a:cubicBezTo>
                <a:cubicBezTo>
                  <a:pt x="674385" y="697040"/>
                  <a:pt x="665597" y="705197"/>
                  <a:pt x="653041" y="705197"/>
                </a:cubicBezTo>
                <a:cubicBezTo>
                  <a:pt x="641741" y="705197"/>
                  <a:pt x="631697" y="697040"/>
                  <a:pt x="631697" y="686553"/>
                </a:cubicBezTo>
                <a:cubicBezTo>
                  <a:pt x="631697" y="677231"/>
                  <a:pt x="641741" y="667909"/>
                  <a:pt x="653041" y="667909"/>
                </a:cubicBezTo>
                <a:close/>
                <a:moveTo>
                  <a:pt x="565152" y="667909"/>
                </a:moveTo>
                <a:cubicBezTo>
                  <a:pt x="577708" y="667909"/>
                  <a:pt x="586496" y="677231"/>
                  <a:pt x="586496" y="686553"/>
                </a:cubicBezTo>
                <a:cubicBezTo>
                  <a:pt x="586496" y="697040"/>
                  <a:pt x="577708" y="705197"/>
                  <a:pt x="565152" y="705197"/>
                </a:cubicBezTo>
                <a:cubicBezTo>
                  <a:pt x="553852" y="705197"/>
                  <a:pt x="543808" y="697040"/>
                  <a:pt x="543808" y="686553"/>
                </a:cubicBezTo>
                <a:cubicBezTo>
                  <a:pt x="543808" y="677231"/>
                  <a:pt x="553852" y="667909"/>
                  <a:pt x="565152" y="667909"/>
                </a:cubicBezTo>
                <a:close/>
                <a:moveTo>
                  <a:pt x="481504" y="667909"/>
                </a:moveTo>
                <a:cubicBezTo>
                  <a:pt x="494059" y="667909"/>
                  <a:pt x="504103" y="676066"/>
                  <a:pt x="504103" y="686553"/>
                </a:cubicBezTo>
                <a:cubicBezTo>
                  <a:pt x="504103" y="695875"/>
                  <a:pt x="494059" y="705197"/>
                  <a:pt x="481504" y="705197"/>
                </a:cubicBezTo>
                <a:cubicBezTo>
                  <a:pt x="470204" y="705197"/>
                  <a:pt x="461415" y="695875"/>
                  <a:pt x="461415" y="686553"/>
                </a:cubicBezTo>
                <a:cubicBezTo>
                  <a:pt x="461415" y="676066"/>
                  <a:pt x="470204" y="667909"/>
                  <a:pt x="481504" y="667909"/>
                </a:cubicBezTo>
                <a:close/>
                <a:moveTo>
                  <a:pt x="400361" y="667909"/>
                </a:moveTo>
                <a:cubicBezTo>
                  <a:pt x="411661" y="667909"/>
                  <a:pt x="421705" y="677231"/>
                  <a:pt x="421705" y="686553"/>
                </a:cubicBezTo>
                <a:cubicBezTo>
                  <a:pt x="421705" y="697040"/>
                  <a:pt x="411661" y="705197"/>
                  <a:pt x="400361" y="705197"/>
                </a:cubicBezTo>
                <a:cubicBezTo>
                  <a:pt x="387806" y="705197"/>
                  <a:pt x="379017" y="697040"/>
                  <a:pt x="379017" y="686553"/>
                </a:cubicBezTo>
                <a:cubicBezTo>
                  <a:pt x="379017" y="677231"/>
                  <a:pt x="387806" y="667909"/>
                  <a:pt x="400361" y="667909"/>
                </a:cubicBezTo>
                <a:close/>
                <a:moveTo>
                  <a:pt x="366336" y="621369"/>
                </a:moveTo>
                <a:cubicBezTo>
                  <a:pt x="348892" y="621369"/>
                  <a:pt x="335185" y="636318"/>
                  <a:pt x="335185" y="652513"/>
                </a:cubicBezTo>
                <a:lnTo>
                  <a:pt x="335185" y="722275"/>
                </a:lnTo>
                <a:cubicBezTo>
                  <a:pt x="335185" y="739715"/>
                  <a:pt x="348892" y="753418"/>
                  <a:pt x="366336" y="753418"/>
                </a:cubicBezTo>
                <a:lnTo>
                  <a:pt x="1025492" y="753418"/>
                </a:lnTo>
                <a:cubicBezTo>
                  <a:pt x="1042937" y="753418"/>
                  <a:pt x="1056643" y="739715"/>
                  <a:pt x="1056643" y="722275"/>
                </a:cubicBezTo>
                <a:lnTo>
                  <a:pt x="1056643" y="652513"/>
                </a:lnTo>
                <a:cubicBezTo>
                  <a:pt x="1056643" y="636318"/>
                  <a:pt x="1042937" y="621369"/>
                  <a:pt x="1025492" y="621369"/>
                </a:cubicBezTo>
                <a:close/>
                <a:moveTo>
                  <a:pt x="857277" y="40848"/>
                </a:moveTo>
                <a:cubicBezTo>
                  <a:pt x="785006" y="33374"/>
                  <a:pt x="718966" y="74484"/>
                  <a:pt x="691553" y="141754"/>
                </a:cubicBezTo>
                <a:cubicBezTo>
                  <a:pt x="687815" y="151720"/>
                  <a:pt x="680339" y="160441"/>
                  <a:pt x="670370" y="164178"/>
                </a:cubicBezTo>
                <a:cubicBezTo>
                  <a:pt x="659156" y="167915"/>
                  <a:pt x="647942" y="166669"/>
                  <a:pt x="637973" y="161686"/>
                </a:cubicBezTo>
                <a:cubicBezTo>
                  <a:pt x="624267" y="154212"/>
                  <a:pt x="605576" y="149229"/>
                  <a:pt x="583147" y="146737"/>
                </a:cubicBezTo>
                <a:cubicBezTo>
                  <a:pt x="575671" y="145491"/>
                  <a:pt x="566949" y="145491"/>
                  <a:pt x="559473" y="145491"/>
                </a:cubicBezTo>
                <a:cubicBezTo>
                  <a:pt x="461035" y="145491"/>
                  <a:pt x="417424" y="220237"/>
                  <a:pt x="399979" y="266329"/>
                </a:cubicBezTo>
                <a:cubicBezTo>
                  <a:pt x="393749" y="285016"/>
                  <a:pt x="380043" y="298719"/>
                  <a:pt x="363844" y="306193"/>
                </a:cubicBezTo>
                <a:cubicBezTo>
                  <a:pt x="340169" y="316159"/>
                  <a:pt x="323971" y="338583"/>
                  <a:pt x="321479" y="364744"/>
                </a:cubicBezTo>
                <a:cubicBezTo>
                  <a:pt x="318987" y="385922"/>
                  <a:pt x="325217" y="405854"/>
                  <a:pt x="340169" y="422048"/>
                </a:cubicBezTo>
                <a:cubicBezTo>
                  <a:pt x="352630" y="436997"/>
                  <a:pt x="371320" y="444472"/>
                  <a:pt x="391257" y="444472"/>
                </a:cubicBezTo>
                <a:lnTo>
                  <a:pt x="1045429" y="444472"/>
                </a:lnTo>
                <a:cubicBezTo>
                  <a:pt x="1049167" y="444472"/>
                  <a:pt x="1051659" y="444472"/>
                  <a:pt x="1055397" y="444472"/>
                </a:cubicBezTo>
                <a:cubicBezTo>
                  <a:pt x="1075334" y="441980"/>
                  <a:pt x="1091532" y="430769"/>
                  <a:pt x="1102747" y="412082"/>
                </a:cubicBezTo>
                <a:cubicBezTo>
                  <a:pt x="1113961" y="389659"/>
                  <a:pt x="1116453" y="364744"/>
                  <a:pt x="1105239" y="341075"/>
                </a:cubicBezTo>
                <a:cubicBezTo>
                  <a:pt x="1095271" y="313668"/>
                  <a:pt x="1071596" y="278787"/>
                  <a:pt x="1030476" y="266329"/>
                </a:cubicBezTo>
                <a:cubicBezTo>
                  <a:pt x="1010540" y="261346"/>
                  <a:pt x="996833" y="241414"/>
                  <a:pt x="999325" y="220237"/>
                </a:cubicBezTo>
                <a:cubicBezTo>
                  <a:pt x="1001817" y="194076"/>
                  <a:pt x="998079" y="169161"/>
                  <a:pt x="988111" y="144246"/>
                </a:cubicBezTo>
                <a:cubicBezTo>
                  <a:pt x="965682" y="86941"/>
                  <a:pt x="913348" y="45831"/>
                  <a:pt x="857277" y="40848"/>
                </a:cubicBezTo>
                <a:close/>
                <a:moveTo>
                  <a:pt x="861015" y="984"/>
                </a:moveTo>
                <a:cubicBezTo>
                  <a:pt x="932039" y="8459"/>
                  <a:pt x="996833" y="58289"/>
                  <a:pt x="1025492" y="129297"/>
                </a:cubicBezTo>
                <a:cubicBezTo>
                  <a:pt x="1037953" y="160441"/>
                  <a:pt x="1041691" y="192830"/>
                  <a:pt x="1037953" y="225220"/>
                </a:cubicBezTo>
                <a:cubicBezTo>
                  <a:pt x="1037953" y="226465"/>
                  <a:pt x="1039199" y="228957"/>
                  <a:pt x="1040445" y="228957"/>
                </a:cubicBezTo>
                <a:cubicBezTo>
                  <a:pt x="1085302" y="241414"/>
                  <a:pt x="1120191" y="275050"/>
                  <a:pt x="1142620" y="324880"/>
                </a:cubicBezTo>
                <a:cubicBezTo>
                  <a:pt x="1157573" y="359761"/>
                  <a:pt x="1155081" y="399625"/>
                  <a:pt x="1136390" y="430769"/>
                </a:cubicBezTo>
                <a:cubicBezTo>
                  <a:pt x="1118945" y="460667"/>
                  <a:pt x="1091532" y="480599"/>
                  <a:pt x="1059135" y="484336"/>
                </a:cubicBezTo>
                <a:cubicBezTo>
                  <a:pt x="1055397" y="484336"/>
                  <a:pt x="1050413" y="484336"/>
                  <a:pt x="1045429" y="484336"/>
                </a:cubicBezTo>
                <a:lnTo>
                  <a:pt x="736411" y="484336"/>
                </a:lnTo>
                <a:lnTo>
                  <a:pt x="736411" y="581505"/>
                </a:lnTo>
                <a:lnTo>
                  <a:pt x="1025492" y="581505"/>
                </a:lnTo>
                <a:cubicBezTo>
                  <a:pt x="1064119" y="581505"/>
                  <a:pt x="1096517" y="613894"/>
                  <a:pt x="1096517" y="652513"/>
                </a:cubicBezTo>
                <a:lnTo>
                  <a:pt x="1096517" y="722275"/>
                </a:lnTo>
                <a:cubicBezTo>
                  <a:pt x="1096517" y="760893"/>
                  <a:pt x="1064119" y="793282"/>
                  <a:pt x="1025492" y="793282"/>
                </a:cubicBezTo>
                <a:lnTo>
                  <a:pt x="736411" y="793282"/>
                </a:lnTo>
                <a:lnTo>
                  <a:pt x="736411" y="834392"/>
                </a:lnTo>
                <a:cubicBezTo>
                  <a:pt x="761331" y="840621"/>
                  <a:pt x="780022" y="858062"/>
                  <a:pt x="788744" y="879239"/>
                </a:cubicBezTo>
                <a:lnTo>
                  <a:pt x="1246041" y="879239"/>
                </a:lnTo>
                <a:cubicBezTo>
                  <a:pt x="1256010" y="879239"/>
                  <a:pt x="1264732" y="887960"/>
                  <a:pt x="1264732" y="899171"/>
                </a:cubicBezTo>
                <a:lnTo>
                  <a:pt x="1264732" y="1006306"/>
                </a:lnTo>
                <a:lnTo>
                  <a:pt x="1376876" y="1006306"/>
                </a:lnTo>
                <a:cubicBezTo>
                  <a:pt x="1408027" y="1006306"/>
                  <a:pt x="1434194" y="1031221"/>
                  <a:pt x="1434194" y="1063611"/>
                </a:cubicBezTo>
                <a:lnTo>
                  <a:pt x="1434194" y="1241753"/>
                </a:lnTo>
                <a:cubicBezTo>
                  <a:pt x="1434194" y="1274143"/>
                  <a:pt x="1408027" y="1299058"/>
                  <a:pt x="1376876" y="1299058"/>
                </a:cubicBezTo>
                <a:lnTo>
                  <a:pt x="1243549" y="1299058"/>
                </a:lnTo>
                <a:lnTo>
                  <a:pt x="1243549" y="1347642"/>
                </a:lnTo>
                <a:lnTo>
                  <a:pt x="1380614" y="1347642"/>
                </a:lnTo>
                <a:cubicBezTo>
                  <a:pt x="1411765" y="1347642"/>
                  <a:pt x="1437932" y="1373803"/>
                  <a:pt x="1437932" y="1404947"/>
                </a:cubicBezTo>
                <a:lnTo>
                  <a:pt x="1437932" y="1449794"/>
                </a:lnTo>
                <a:cubicBezTo>
                  <a:pt x="1437932" y="1480937"/>
                  <a:pt x="1411765" y="1507098"/>
                  <a:pt x="1380614" y="1507098"/>
                </a:cubicBezTo>
                <a:lnTo>
                  <a:pt x="1067858" y="1507098"/>
                </a:lnTo>
                <a:cubicBezTo>
                  <a:pt x="1035461" y="1507098"/>
                  <a:pt x="1010540" y="1480937"/>
                  <a:pt x="1010540" y="1449794"/>
                </a:cubicBezTo>
                <a:lnTo>
                  <a:pt x="1010540" y="1404947"/>
                </a:lnTo>
                <a:cubicBezTo>
                  <a:pt x="1010540" y="1373803"/>
                  <a:pt x="1035461" y="1347642"/>
                  <a:pt x="1067858" y="1347642"/>
                </a:cubicBezTo>
                <a:lnTo>
                  <a:pt x="1203676" y="1347642"/>
                </a:lnTo>
                <a:lnTo>
                  <a:pt x="1203676" y="1299058"/>
                </a:lnTo>
                <a:lnTo>
                  <a:pt x="1071596" y="1299058"/>
                </a:lnTo>
                <a:cubicBezTo>
                  <a:pt x="1039199" y="1299058"/>
                  <a:pt x="1014278" y="1274143"/>
                  <a:pt x="1014278" y="1241753"/>
                </a:cubicBezTo>
                <a:lnTo>
                  <a:pt x="1014278" y="1063611"/>
                </a:lnTo>
                <a:cubicBezTo>
                  <a:pt x="1014278" y="1031221"/>
                  <a:pt x="1039199" y="1006306"/>
                  <a:pt x="1071596" y="1006306"/>
                </a:cubicBezTo>
                <a:lnTo>
                  <a:pt x="1226105" y="1006306"/>
                </a:lnTo>
                <a:lnTo>
                  <a:pt x="1226105" y="919103"/>
                </a:lnTo>
                <a:lnTo>
                  <a:pt x="791236" y="919103"/>
                </a:lnTo>
                <a:cubicBezTo>
                  <a:pt x="785006" y="945264"/>
                  <a:pt x="763823" y="966442"/>
                  <a:pt x="736411" y="975162"/>
                </a:cubicBezTo>
                <a:lnTo>
                  <a:pt x="736411" y="1006306"/>
                </a:lnTo>
                <a:lnTo>
                  <a:pt x="864753" y="1006306"/>
                </a:lnTo>
                <a:cubicBezTo>
                  <a:pt x="895904" y="1006306"/>
                  <a:pt x="922071" y="1031221"/>
                  <a:pt x="922071" y="1063611"/>
                </a:cubicBezTo>
                <a:lnTo>
                  <a:pt x="922071" y="1241753"/>
                </a:lnTo>
                <a:cubicBezTo>
                  <a:pt x="922071" y="1274143"/>
                  <a:pt x="895904" y="1299058"/>
                  <a:pt x="864753" y="1299058"/>
                </a:cubicBezTo>
                <a:lnTo>
                  <a:pt x="736411" y="1299058"/>
                </a:lnTo>
                <a:lnTo>
                  <a:pt x="736411" y="1343905"/>
                </a:lnTo>
                <a:lnTo>
                  <a:pt x="869737" y="1343905"/>
                </a:lnTo>
                <a:cubicBezTo>
                  <a:pt x="900888" y="1343905"/>
                  <a:pt x="927055" y="1370065"/>
                  <a:pt x="927055" y="1402455"/>
                </a:cubicBezTo>
                <a:lnTo>
                  <a:pt x="927055" y="1446056"/>
                </a:lnTo>
                <a:cubicBezTo>
                  <a:pt x="927055" y="1478446"/>
                  <a:pt x="900888" y="1504607"/>
                  <a:pt x="869737" y="1504607"/>
                </a:cubicBezTo>
                <a:lnTo>
                  <a:pt x="564457" y="1504607"/>
                </a:lnTo>
                <a:cubicBezTo>
                  <a:pt x="533306" y="1504607"/>
                  <a:pt x="507139" y="1478446"/>
                  <a:pt x="507139" y="1446056"/>
                </a:cubicBezTo>
                <a:lnTo>
                  <a:pt x="507139" y="1402455"/>
                </a:lnTo>
                <a:cubicBezTo>
                  <a:pt x="507139" y="1370065"/>
                  <a:pt x="533306" y="1343905"/>
                  <a:pt x="564457" y="1343905"/>
                </a:cubicBezTo>
                <a:lnTo>
                  <a:pt x="696537" y="1343905"/>
                </a:lnTo>
                <a:lnTo>
                  <a:pt x="696537" y="1299058"/>
                </a:lnTo>
                <a:lnTo>
                  <a:pt x="559473" y="1299058"/>
                </a:lnTo>
                <a:cubicBezTo>
                  <a:pt x="527076" y="1299058"/>
                  <a:pt x="502155" y="1274143"/>
                  <a:pt x="502155" y="1241753"/>
                </a:cubicBezTo>
                <a:lnTo>
                  <a:pt x="502155" y="1063611"/>
                </a:lnTo>
                <a:cubicBezTo>
                  <a:pt x="502155" y="1031221"/>
                  <a:pt x="527076" y="1006306"/>
                  <a:pt x="559473" y="1006306"/>
                </a:cubicBezTo>
                <a:lnTo>
                  <a:pt x="696537" y="1006306"/>
                </a:lnTo>
                <a:lnTo>
                  <a:pt x="696537" y="975162"/>
                </a:lnTo>
                <a:cubicBezTo>
                  <a:pt x="669124" y="966442"/>
                  <a:pt x="647942" y="945264"/>
                  <a:pt x="642957" y="919103"/>
                </a:cubicBezTo>
                <a:lnTo>
                  <a:pt x="208089" y="919103"/>
                </a:lnTo>
                <a:lnTo>
                  <a:pt x="208089" y="1006306"/>
                </a:lnTo>
                <a:lnTo>
                  <a:pt x="362598" y="1006306"/>
                </a:lnTo>
                <a:cubicBezTo>
                  <a:pt x="393749" y="1006306"/>
                  <a:pt x="418670" y="1031221"/>
                  <a:pt x="418670" y="1063611"/>
                </a:cubicBezTo>
                <a:lnTo>
                  <a:pt x="418670" y="1241753"/>
                </a:lnTo>
                <a:cubicBezTo>
                  <a:pt x="418670" y="1274143"/>
                  <a:pt x="393749" y="1299058"/>
                  <a:pt x="362598" y="1299058"/>
                </a:cubicBezTo>
                <a:lnTo>
                  <a:pt x="229272" y="1299058"/>
                </a:lnTo>
                <a:lnTo>
                  <a:pt x="229272" y="1343905"/>
                </a:lnTo>
                <a:lnTo>
                  <a:pt x="362598" y="1343905"/>
                </a:lnTo>
                <a:cubicBezTo>
                  <a:pt x="393749" y="1343905"/>
                  <a:pt x="418670" y="1370065"/>
                  <a:pt x="418670" y="1402455"/>
                </a:cubicBezTo>
                <a:lnTo>
                  <a:pt x="418670" y="1446056"/>
                </a:lnTo>
                <a:cubicBezTo>
                  <a:pt x="418670" y="1478446"/>
                  <a:pt x="393749" y="1504607"/>
                  <a:pt x="362598" y="1504607"/>
                </a:cubicBezTo>
                <a:lnTo>
                  <a:pt x="57318" y="1504607"/>
                </a:lnTo>
                <a:cubicBezTo>
                  <a:pt x="24921" y="1504607"/>
                  <a:pt x="0" y="1478446"/>
                  <a:pt x="0" y="1446056"/>
                </a:cubicBezTo>
                <a:lnTo>
                  <a:pt x="0" y="1402455"/>
                </a:lnTo>
                <a:cubicBezTo>
                  <a:pt x="0" y="1370065"/>
                  <a:pt x="24921" y="1343905"/>
                  <a:pt x="57318" y="1343905"/>
                </a:cubicBezTo>
                <a:lnTo>
                  <a:pt x="189398" y="1343905"/>
                </a:lnTo>
                <a:lnTo>
                  <a:pt x="189398" y="1299058"/>
                </a:lnTo>
                <a:lnTo>
                  <a:pt x="57318" y="1299058"/>
                </a:lnTo>
                <a:cubicBezTo>
                  <a:pt x="24921" y="1299058"/>
                  <a:pt x="0" y="1274143"/>
                  <a:pt x="0" y="1241753"/>
                </a:cubicBezTo>
                <a:lnTo>
                  <a:pt x="0" y="1063611"/>
                </a:lnTo>
                <a:cubicBezTo>
                  <a:pt x="0" y="1031221"/>
                  <a:pt x="24921" y="1006306"/>
                  <a:pt x="57318" y="1006306"/>
                </a:cubicBezTo>
                <a:lnTo>
                  <a:pt x="168216" y="1006306"/>
                </a:lnTo>
                <a:lnTo>
                  <a:pt x="168216" y="899171"/>
                </a:lnTo>
                <a:cubicBezTo>
                  <a:pt x="168216" y="887960"/>
                  <a:pt x="178184" y="879239"/>
                  <a:pt x="188152" y="879239"/>
                </a:cubicBezTo>
                <a:lnTo>
                  <a:pt x="642957" y="879239"/>
                </a:lnTo>
                <a:cubicBezTo>
                  <a:pt x="642957" y="879239"/>
                  <a:pt x="644203" y="879239"/>
                  <a:pt x="645449" y="880485"/>
                </a:cubicBezTo>
                <a:cubicBezTo>
                  <a:pt x="654172" y="858062"/>
                  <a:pt x="672862" y="840621"/>
                  <a:pt x="696537" y="834392"/>
                </a:cubicBezTo>
                <a:lnTo>
                  <a:pt x="696537" y="793282"/>
                </a:lnTo>
                <a:lnTo>
                  <a:pt x="366336" y="793282"/>
                </a:lnTo>
                <a:cubicBezTo>
                  <a:pt x="327709" y="793282"/>
                  <a:pt x="295312" y="760893"/>
                  <a:pt x="295312" y="722275"/>
                </a:cubicBezTo>
                <a:lnTo>
                  <a:pt x="295312" y="652513"/>
                </a:lnTo>
                <a:cubicBezTo>
                  <a:pt x="295312" y="613894"/>
                  <a:pt x="327709" y="581505"/>
                  <a:pt x="366336" y="581505"/>
                </a:cubicBezTo>
                <a:lnTo>
                  <a:pt x="696537" y="581505"/>
                </a:lnTo>
                <a:lnTo>
                  <a:pt x="696537" y="484336"/>
                </a:lnTo>
                <a:lnTo>
                  <a:pt x="391257" y="484336"/>
                </a:lnTo>
                <a:cubicBezTo>
                  <a:pt x="360106" y="484336"/>
                  <a:pt x="331447" y="471878"/>
                  <a:pt x="310264" y="448209"/>
                </a:cubicBezTo>
                <a:cubicBezTo>
                  <a:pt x="289082" y="424540"/>
                  <a:pt x="279113" y="392150"/>
                  <a:pt x="281605" y="359761"/>
                </a:cubicBezTo>
                <a:cubicBezTo>
                  <a:pt x="286590" y="319897"/>
                  <a:pt x="311510" y="286261"/>
                  <a:pt x="347646" y="270067"/>
                </a:cubicBezTo>
                <a:cubicBezTo>
                  <a:pt x="353876" y="266329"/>
                  <a:pt x="360106" y="260101"/>
                  <a:pt x="362598" y="252626"/>
                </a:cubicBezTo>
                <a:cubicBezTo>
                  <a:pt x="381289" y="204042"/>
                  <a:pt x="439853" y="90678"/>
                  <a:pt x="588132" y="108119"/>
                </a:cubicBezTo>
                <a:cubicBezTo>
                  <a:pt x="615545" y="110610"/>
                  <a:pt x="637973" y="116839"/>
                  <a:pt x="655418" y="125559"/>
                </a:cubicBezTo>
                <a:cubicBezTo>
                  <a:pt x="690307" y="42094"/>
                  <a:pt x="772546" y="-7736"/>
                  <a:pt x="861015" y="9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B8501EA-677C-F946-BD90-7CACF61E1C8B}"/>
              </a:ext>
            </a:extLst>
          </p:cNvPr>
          <p:cNvSpPr/>
          <p:nvPr/>
        </p:nvSpPr>
        <p:spPr>
          <a:xfrm>
            <a:off x="10907570" y="3617106"/>
            <a:ext cx="1288119" cy="431265"/>
          </a:xfrm>
          <a:custGeom>
            <a:avLst/>
            <a:gdLst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675909 w 675909"/>
              <a:gd name="connsiteY2" fmla="*/ 462169 h 462169"/>
              <a:gd name="connsiteX3" fmla="*/ 0 w 675909"/>
              <a:gd name="connsiteY3" fmla="*/ 462169 h 462169"/>
              <a:gd name="connsiteX4" fmla="*/ 0 w 675909"/>
              <a:gd name="connsiteY4" fmla="*/ 0 h 462169"/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0 w 675909"/>
              <a:gd name="connsiteY2" fmla="*/ 462169 h 462169"/>
              <a:gd name="connsiteX3" fmla="*/ 0 w 675909"/>
              <a:gd name="connsiteY3" fmla="*/ 0 h 462169"/>
              <a:gd name="connsiteX0" fmla="*/ 0 w 675909"/>
              <a:gd name="connsiteY0" fmla="*/ 462169 h 553609"/>
              <a:gd name="connsiteX1" fmla="*/ 0 w 675909"/>
              <a:gd name="connsiteY1" fmla="*/ 0 h 553609"/>
              <a:gd name="connsiteX2" fmla="*/ 675909 w 675909"/>
              <a:gd name="connsiteY2" fmla="*/ 0 h 553609"/>
              <a:gd name="connsiteX3" fmla="*/ 91440 w 675909"/>
              <a:gd name="connsiteY3" fmla="*/ 553609 h 553609"/>
              <a:gd name="connsiteX0" fmla="*/ 0 w 675909"/>
              <a:gd name="connsiteY0" fmla="*/ 462169 h 462169"/>
              <a:gd name="connsiteX1" fmla="*/ 0 w 675909"/>
              <a:gd name="connsiteY1" fmla="*/ 0 h 462169"/>
              <a:gd name="connsiteX2" fmla="*/ 675909 w 675909"/>
              <a:gd name="connsiteY2" fmla="*/ 0 h 46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909" h="462169">
                <a:moveTo>
                  <a:pt x="0" y="462169"/>
                </a:moveTo>
                <a:lnTo>
                  <a:pt x="0" y="0"/>
                </a:lnTo>
                <a:lnTo>
                  <a:pt x="675909" y="0"/>
                </a:lnTo>
              </a:path>
            </a:pathLst>
          </a:custGeom>
          <a:noFill/>
          <a:ln w="508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1EE72EC8-DEA5-9043-A16E-78685D99A21E}"/>
              </a:ext>
            </a:extLst>
          </p:cNvPr>
          <p:cNvSpPr/>
          <p:nvPr/>
        </p:nvSpPr>
        <p:spPr>
          <a:xfrm flipH="1">
            <a:off x="12191570" y="5528685"/>
            <a:ext cx="1288119" cy="431265"/>
          </a:xfrm>
          <a:custGeom>
            <a:avLst/>
            <a:gdLst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675909 w 675909"/>
              <a:gd name="connsiteY2" fmla="*/ 462169 h 462169"/>
              <a:gd name="connsiteX3" fmla="*/ 0 w 675909"/>
              <a:gd name="connsiteY3" fmla="*/ 462169 h 462169"/>
              <a:gd name="connsiteX4" fmla="*/ 0 w 675909"/>
              <a:gd name="connsiteY4" fmla="*/ 0 h 462169"/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0 w 675909"/>
              <a:gd name="connsiteY2" fmla="*/ 462169 h 462169"/>
              <a:gd name="connsiteX3" fmla="*/ 0 w 675909"/>
              <a:gd name="connsiteY3" fmla="*/ 0 h 462169"/>
              <a:gd name="connsiteX0" fmla="*/ 0 w 675909"/>
              <a:gd name="connsiteY0" fmla="*/ 462169 h 553609"/>
              <a:gd name="connsiteX1" fmla="*/ 0 w 675909"/>
              <a:gd name="connsiteY1" fmla="*/ 0 h 553609"/>
              <a:gd name="connsiteX2" fmla="*/ 675909 w 675909"/>
              <a:gd name="connsiteY2" fmla="*/ 0 h 553609"/>
              <a:gd name="connsiteX3" fmla="*/ 91440 w 675909"/>
              <a:gd name="connsiteY3" fmla="*/ 553609 h 553609"/>
              <a:gd name="connsiteX0" fmla="*/ 0 w 675909"/>
              <a:gd name="connsiteY0" fmla="*/ 462169 h 462169"/>
              <a:gd name="connsiteX1" fmla="*/ 0 w 675909"/>
              <a:gd name="connsiteY1" fmla="*/ 0 h 462169"/>
              <a:gd name="connsiteX2" fmla="*/ 675909 w 675909"/>
              <a:gd name="connsiteY2" fmla="*/ 0 h 46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909" h="462169">
                <a:moveTo>
                  <a:pt x="0" y="462169"/>
                </a:moveTo>
                <a:lnTo>
                  <a:pt x="0" y="0"/>
                </a:lnTo>
                <a:lnTo>
                  <a:pt x="675909" y="0"/>
                </a:lnTo>
              </a:path>
            </a:pathLst>
          </a:custGeom>
          <a:noFill/>
          <a:ln w="508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744F78D-9E27-4949-8B3A-3FBDB9BC8A98}"/>
              </a:ext>
            </a:extLst>
          </p:cNvPr>
          <p:cNvSpPr/>
          <p:nvPr/>
        </p:nvSpPr>
        <p:spPr>
          <a:xfrm>
            <a:off x="10892460" y="8706351"/>
            <a:ext cx="1288119" cy="431265"/>
          </a:xfrm>
          <a:custGeom>
            <a:avLst/>
            <a:gdLst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675909 w 675909"/>
              <a:gd name="connsiteY2" fmla="*/ 462169 h 462169"/>
              <a:gd name="connsiteX3" fmla="*/ 0 w 675909"/>
              <a:gd name="connsiteY3" fmla="*/ 462169 h 462169"/>
              <a:gd name="connsiteX4" fmla="*/ 0 w 675909"/>
              <a:gd name="connsiteY4" fmla="*/ 0 h 462169"/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0 w 675909"/>
              <a:gd name="connsiteY2" fmla="*/ 462169 h 462169"/>
              <a:gd name="connsiteX3" fmla="*/ 0 w 675909"/>
              <a:gd name="connsiteY3" fmla="*/ 0 h 462169"/>
              <a:gd name="connsiteX0" fmla="*/ 0 w 675909"/>
              <a:gd name="connsiteY0" fmla="*/ 462169 h 553609"/>
              <a:gd name="connsiteX1" fmla="*/ 0 w 675909"/>
              <a:gd name="connsiteY1" fmla="*/ 0 h 553609"/>
              <a:gd name="connsiteX2" fmla="*/ 675909 w 675909"/>
              <a:gd name="connsiteY2" fmla="*/ 0 h 553609"/>
              <a:gd name="connsiteX3" fmla="*/ 91440 w 675909"/>
              <a:gd name="connsiteY3" fmla="*/ 553609 h 553609"/>
              <a:gd name="connsiteX0" fmla="*/ 0 w 675909"/>
              <a:gd name="connsiteY0" fmla="*/ 462169 h 462169"/>
              <a:gd name="connsiteX1" fmla="*/ 0 w 675909"/>
              <a:gd name="connsiteY1" fmla="*/ 0 h 462169"/>
              <a:gd name="connsiteX2" fmla="*/ 675909 w 675909"/>
              <a:gd name="connsiteY2" fmla="*/ 0 h 46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909" h="462169">
                <a:moveTo>
                  <a:pt x="0" y="462169"/>
                </a:moveTo>
                <a:lnTo>
                  <a:pt x="0" y="0"/>
                </a:lnTo>
                <a:lnTo>
                  <a:pt x="675909" y="0"/>
                </a:lnTo>
              </a:path>
            </a:pathLst>
          </a:custGeom>
          <a:noFill/>
          <a:ln w="508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21DB83CE-67EC-3A4A-AE0E-8422CB7600E8}"/>
              </a:ext>
            </a:extLst>
          </p:cNvPr>
          <p:cNvSpPr/>
          <p:nvPr/>
        </p:nvSpPr>
        <p:spPr>
          <a:xfrm flipH="1">
            <a:off x="12191570" y="10617931"/>
            <a:ext cx="1288119" cy="431265"/>
          </a:xfrm>
          <a:custGeom>
            <a:avLst/>
            <a:gdLst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675909 w 675909"/>
              <a:gd name="connsiteY2" fmla="*/ 462169 h 462169"/>
              <a:gd name="connsiteX3" fmla="*/ 0 w 675909"/>
              <a:gd name="connsiteY3" fmla="*/ 462169 h 462169"/>
              <a:gd name="connsiteX4" fmla="*/ 0 w 675909"/>
              <a:gd name="connsiteY4" fmla="*/ 0 h 462169"/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0 w 675909"/>
              <a:gd name="connsiteY2" fmla="*/ 462169 h 462169"/>
              <a:gd name="connsiteX3" fmla="*/ 0 w 675909"/>
              <a:gd name="connsiteY3" fmla="*/ 0 h 462169"/>
              <a:gd name="connsiteX0" fmla="*/ 0 w 675909"/>
              <a:gd name="connsiteY0" fmla="*/ 462169 h 553609"/>
              <a:gd name="connsiteX1" fmla="*/ 0 w 675909"/>
              <a:gd name="connsiteY1" fmla="*/ 0 h 553609"/>
              <a:gd name="connsiteX2" fmla="*/ 675909 w 675909"/>
              <a:gd name="connsiteY2" fmla="*/ 0 h 553609"/>
              <a:gd name="connsiteX3" fmla="*/ 91440 w 675909"/>
              <a:gd name="connsiteY3" fmla="*/ 553609 h 553609"/>
              <a:gd name="connsiteX0" fmla="*/ 0 w 675909"/>
              <a:gd name="connsiteY0" fmla="*/ 462169 h 462169"/>
              <a:gd name="connsiteX1" fmla="*/ 0 w 675909"/>
              <a:gd name="connsiteY1" fmla="*/ 0 h 462169"/>
              <a:gd name="connsiteX2" fmla="*/ 675909 w 675909"/>
              <a:gd name="connsiteY2" fmla="*/ 0 h 46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909" h="462169">
                <a:moveTo>
                  <a:pt x="0" y="462169"/>
                </a:moveTo>
                <a:lnTo>
                  <a:pt x="0" y="0"/>
                </a:lnTo>
                <a:lnTo>
                  <a:pt x="675909" y="0"/>
                </a:lnTo>
              </a:path>
            </a:pathLst>
          </a:custGeom>
          <a:noFill/>
          <a:ln w="508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9DD52-3AA1-8E41-A5E0-98C5DDFBC01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8FAC2-DA7E-6F4C-9CFE-CC7B0CCD816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330DB-422E-0542-878A-413531CC08AF}"/>
              </a:ext>
            </a:extLst>
          </p:cNvPr>
          <p:cNvSpPr txBox="1"/>
          <p:nvPr/>
        </p:nvSpPr>
        <p:spPr>
          <a:xfrm>
            <a:off x="1600336" y="360938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B6C7C-0363-9848-BB44-14FCD9B0F49F}"/>
              </a:ext>
            </a:extLst>
          </p:cNvPr>
          <p:cNvSpPr txBox="1"/>
          <p:nvPr/>
        </p:nvSpPr>
        <p:spPr>
          <a:xfrm>
            <a:off x="1600336" y="426771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ACC88-15FC-0749-8FC9-1141689950D3}"/>
              </a:ext>
            </a:extLst>
          </p:cNvPr>
          <p:cNvSpPr txBox="1"/>
          <p:nvPr/>
        </p:nvSpPr>
        <p:spPr>
          <a:xfrm>
            <a:off x="18654633" y="5525301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0012D-5D51-254F-B05A-FBDD06F7DC2B}"/>
              </a:ext>
            </a:extLst>
          </p:cNvPr>
          <p:cNvSpPr txBox="1"/>
          <p:nvPr/>
        </p:nvSpPr>
        <p:spPr>
          <a:xfrm>
            <a:off x="18654633" y="6183631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9F4130-755F-F845-A1D1-5FB8629835D2}"/>
              </a:ext>
            </a:extLst>
          </p:cNvPr>
          <p:cNvSpPr txBox="1"/>
          <p:nvPr/>
        </p:nvSpPr>
        <p:spPr>
          <a:xfrm>
            <a:off x="1600335" y="8569892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926B3-AD05-5348-A2CE-C40E30B582D9}"/>
              </a:ext>
            </a:extLst>
          </p:cNvPr>
          <p:cNvSpPr txBox="1"/>
          <p:nvPr/>
        </p:nvSpPr>
        <p:spPr>
          <a:xfrm>
            <a:off x="1600335" y="9228222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FCDB2-0CC4-0A4B-AADD-985A88CA545A}"/>
              </a:ext>
            </a:extLst>
          </p:cNvPr>
          <p:cNvSpPr txBox="1"/>
          <p:nvPr/>
        </p:nvSpPr>
        <p:spPr>
          <a:xfrm>
            <a:off x="18654634" y="10491825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A41FB-2A2E-3242-B3CC-44CB44EF89D0}"/>
              </a:ext>
            </a:extLst>
          </p:cNvPr>
          <p:cNvSpPr txBox="1"/>
          <p:nvPr/>
        </p:nvSpPr>
        <p:spPr>
          <a:xfrm>
            <a:off x="18654634" y="11150155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01435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44">
            <a:extLst>
              <a:ext uri="{FF2B5EF4-FFF2-40B4-BE49-F238E27FC236}">
                <a16:creationId xmlns:a16="http://schemas.microsoft.com/office/drawing/2014/main" id="{5974CFF5-D927-7541-A4AF-021DB59D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590" y="6050526"/>
            <a:ext cx="4971206" cy="2158765"/>
          </a:xfrm>
          <a:custGeom>
            <a:avLst/>
            <a:gdLst>
              <a:gd name="T0" fmla="*/ 123 w 3991"/>
              <a:gd name="T1" fmla="*/ 1732 h 1733"/>
              <a:gd name="T2" fmla="*/ 123 w 3991"/>
              <a:gd name="T3" fmla="*/ 1732 h 1733"/>
              <a:gd name="T4" fmla="*/ 68 w 3991"/>
              <a:gd name="T5" fmla="*/ 1717 h 1733"/>
              <a:gd name="T6" fmla="*/ 68 w 3991"/>
              <a:gd name="T7" fmla="*/ 1717 h 1733"/>
              <a:gd name="T8" fmla="*/ 30 w 3991"/>
              <a:gd name="T9" fmla="*/ 1570 h 1733"/>
              <a:gd name="T10" fmla="*/ 30 w 3991"/>
              <a:gd name="T11" fmla="*/ 1570 h 1733"/>
              <a:gd name="T12" fmla="*/ 574 w 3991"/>
              <a:gd name="T13" fmla="*/ 1026 h 1733"/>
              <a:gd name="T14" fmla="*/ 574 w 3991"/>
              <a:gd name="T15" fmla="*/ 1026 h 1733"/>
              <a:gd name="T16" fmla="*/ 1332 w 3991"/>
              <a:gd name="T17" fmla="*/ 819 h 1733"/>
              <a:gd name="T18" fmla="*/ 1332 w 3991"/>
              <a:gd name="T19" fmla="*/ 819 h 1733"/>
              <a:gd name="T20" fmla="*/ 1902 w 3991"/>
              <a:gd name="T21" fmla="*/ 933 h 1733"/>
              <a:gd name="T22" fmla="*/ 1902 w 3991"/>
              <a:gd name="T23" fmla="*/ 933 h 1733"/>
              <a:gd name="T24" fmla="*/ 3118 w 3991"/>
              <a:gd name="T25" fmla="*/ 3 h 1733"/>
              <a:gd name="T26" fmla="*/ 3118 w 3991"/>
              <a:gd name="T27" fmla="*/ 3 h 1733"/>
              <a:gd name="T28" fmla="*/ 3697 w 3991"/>
              <a:gd name="T29" fmla="*/ 146 h 1733"/>
              <a:gd name="T30" fmla="*/ 3697 w 3991"/>
              <a:gd name="T31" fmla="*/ 146 h 1733"/>
              <a:gd name="T32" fmla="*/ 3798 w 3991"/>
              <a:gd name="T33" fmla="*/ 41 h 1733"/>
              <a:gd name="T34" fmla="*/ 3798 w 3991"/>
              <a:gd name="T35" fmla="*/ 41 h 1733"/>
              <a:gd name="T36" fmla="*/ 3950 w 3991"/>
              <a:gd name="T37" fmla="*/ 44 h 1733"/>
              <a:gd name="T38" fmla="*/ 3950 w 3991"/>
              <a:gd name="T39" fmla="*/ 44 h 1733"/>
              <a:gd name="T40" fmla="*/ 3947 w 3991"/>
              <a:gd name="T41" fmla="*/ 196 h 1733"/>
              <a:gd name="T42" fmla="*/ 3947 w 3991"/>
              <a:gd name="T43" fmla="*/ 196 h 1733"/>
              <a:gd name="T44" fmla="*/ 3804 w 3991"/>
              <a:gd name="T45" fmla="*/ 351 h 1733"/>
              <a:gd name="T46" fmla="*/ 3744 w 3991"/>
              <a:gd name="T47" fmla="*/ 425 h 1733"/>
              <a:gd name="T48" fmla="*/ 3664 w 3991"/>
              <a:gd name="T49" fmla="*/ 374 h 1733"/>
              <a:gd name="T50" fmla="*/ 3664 w 3991"/>
              <a:gd name="T51" fmla="*/ 374 h 1733"/>
              <a:gd name="T52" fmla="*/ 3118 w 3991"/>
              <a:gd name="T53" fmla="*/ 217 h 1733"/>
              <a:gd name="T54" fmla="*/ 3118 w 3991"/>
              <a:gd name="T55" fmla="*/ 217 h 1733"/>
              <a:gd name="T56" fmla="*/ 2083 w 3991"/>
              <a:gd name="T57" fmla="*/ 1104 h 1733"/>
              <a:gd name="T58" fmla="*/ 2058 w 3991"/>
              <a:gd name="T59" fmla="*/ 1250 h 1733"/>
              <a:gd name="T60" fmla="*/ 1927 w 3991"/>
              <a:gd name="T61" fmla="*/ 1181 h 1733"/>
              <a:gd name="T62" fmla="*/ 1927 w 3991"/>
              <a:gd name="T63" fmla="*/ 1181 h 1733"/>
              <a:gd name="T64" fmla="*/ 1332 w 3991"/>
              <a:gd name="T65" fmla="*/ 1033 h 1733"/>
              <a:gd name="T66" fmla="*/ 1332 w 3991"/>
              <a:gd name="T67" fmla="*/ 1033 h 1733"/>
              <a:gd name="T68" fmla="*/ 683 w 3991"/>
              <a:gd name="T69" fmla="*/ 1211 h 1733"/>
              <a:gd name="T70" fmla="*/ 683 w 3991"/>
              <a:gd name="T71" fmla="*/ 1211 h 1733"/>
              <a:gd name="T72" fmla="*/ 215 w 3991"/>
              <a:gd name="T73" fmla="*/ 1679 h 1733"/>
              <a:gd name="T74" fmla="*/ 215 w 3991"/>
              <a:gd name="T75" fmla="*/ 1679 h 1733"/>
              <a:gd name="T76" fmla="*/ 123 w 3991"/>
              <a:gd name="T77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91" h="1733">
                <a:moveTo>
                  <a:pt x="123" y="1732"/>
                </a:moveTo>
                <a:lnTo>
                  <a:pt x="123" y="1732"/>
                </a:lnTo>
                <a:cubicBezTo>
                  <a:pt x="104" y="1732"/>
                  <a:pt x="85" y="1727"/>
                  <a:pt x="68" y="1717"/>
                </a:cubicBezTo>
                <a:lnTo>
                  <a:pt x="68" y="1717"/>
                </a:lnTo>
                <a:cubicBezTo>
                  <a:pt x="18" y="1687"/>
                  <a:pt x="0" y="1620"/>
                  <a:pt x="30" y="1570"/>
                </a:cubicBezTo>
                <a:lnTo>
                  <a:pt x="30" y="1570"/>
                </a:lnTo>
                <a:cubicBezTo>
                  <a:pt x="164" y="1345"/>
                  <a:pt x="351" y="1157"/>
                  <a:pt x="574" y="1026"/>
                </a:cubicBezTo>
                <a:lnTo>
                  <a:pt x="574" y="1026"/>
                </a:lnTo>
                <a:cubicBezTo>
                  <a:pt x="803" y="891"/>
                  <a:pt x="1066" y="819"/>
                  <a:pt x="1332" y="819"/>
                </a:cubicBezTo>
                <a:lnTo>
                  <a:pt x="1332" y="819"/>
                </a:lnTo>
                <a:cubicBezTo>
                  <a:pt x="1527" y="819"/>
                  <a:pt x="1722" y="858"/>
                  <a:pt x="1902" y="933"/>
                </a:cubicBezTo>
                <a:lnTo>
                  <a:pt x="1902" y="933"/>
                </a:lnTo>
                <a:cubicBezTo>
                  <a:pt x="2058" y="387"/>
                  <a:pt x="2549" y="3"/>
                  <a:pt x="3118" y="3"/>
                </a:cubicBezTo>
                <a:lnTo>
                  <a:pt x="3118" y="3"/>
                </a:lnTo>
                <a:cubicBezTo>
                  <a:pt x="3320" y="3"/>
                  <a:pt x="3519" y="52"/>
                  <a:pt x="3697" y="146"/>
                </a:cubicBezTo>
                <a:lnTo>
                  <a:pt x="3697" y="146"/>
                </a:lnTo>
                <a:cubicBezTo>
                  <a:pt x="3730" y="110"/>
                  <a:pt x="3763" y="75"/>
                  <a:pt x="3798" y="41"/>
                </a:cubicBezTo>
                <a:lnTo>
                  <a:pt x="3798" y="41"/>
                </a:lnTo>
                <a:cubicBezTo>
                  <a:pt x="3841" y="0"/>
                  <a:pt x="3909" y="1"/>
                  <a:pt x="3950" y="44"/>
                </a:cubicBezTo>
                <a:lnTo>
                  <a:pt x="3950" y="44"/>
                </a:lnTo>
                <a:cubicBezTo>
                  <a:pt x="3990" y="87"/>
                  <a:pt x="3989" y="155"/>
                  <a:pt x="3947" y="196"/>
                </a:cubicBezTo>
                <a:lnTo>
                  <a:pt x="3947" y="196"/>
                </a:lnTo>
                <a:cubicBezTo>
                  <a:pt x="3897" y="244"/>
                  <a:pt x="3848" y="296"/>
                  <a:pt x="3804" y="351"/>
                </a:cubicBezTo>
                <a:lnTo>
                  <a:pt x="3744" y="425"/>
                </a:lnTo>
                <a:lnTo>
                  <a:pt x="3664" y="374"/>
                </a:lnTo>
                <a:lnTo>
                  <a:pt x="3664" y="374"/>
                </a:lnTo>
                <a:cubicBezTo>
                  <a:pt x="3500" y="271"/>
                  <a:pt x="3311" y="217"/>
                  <a:pt x="3118" y="217"/>
                </a:cubicBezTo>
                <a:lnTo>
                  <a:pt x="3118" y="217"/>
                </a:lnTo>
                <a:cubicBezTo>
                  <a:pt x="2607" y="217"/>
                  <a:pt x="2173" y="591"/>
                  <a:pt x="2083" y="1104"/>
                </a:cubicBezTo>
                <a:lnTo>
                  <a:pt x="2058" y="1250"/>
                </a:lnTo>
                <a:lnTo>
                  <a:pt x="1927" y="1181"/>
                </a:lnTo>
                <a:lnTo>
                  <a:pt x="1927" y="1181"/>
                </a:lnTo>
                <a:cubicBezTo>
                  <a:pt x="1742" y="1083"/>
                  <a:pt x="1541" y="1033"/>
                  <a:pt x="1332" y="1033"/>
                </a:cubicBezTo>
                <a:lnTo>
                  <a:pt x="1332" y="1033"/>
                </a:lnTo>
                <a:cubicBezTo>
                  <a:pt x="1104" y="1033"/>
                  <a:pt x="879" y="1095"/>
                  <a:pt x="683" y="1211"/>
                </a:cubicBezTo>
                <a:lnTo>
                  <a:pt x="683" y="1211"/>
                </a:lnTo>
                <a:cubicBezTo>
                  <a:pt x="491" y="1323"/>
                  <a:pt x="330" y="1486"/>
                  <a:pt x="215" y="1679"/>
                </a:cubicBezTo>
                <a:lnTo>
                  <a:pt x="215" y="1679"/>
                </a:lnTo>
                <a:cubicBezTo>
                  <a:pt x="195" y="1713"/>
                  <a:pt x="159" y="1732"/>
                  <a:pt x="123" y="17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345">
            <a:extLst>
              <a:ext uri="{FF2B5EF4-FFF2-40B4-BE49-F238E27FC236}">
                <a16:creationId xmlns:a16="http://schemas.microsoft.com/office/drawing/2014/main" id="{4B6DE995-4F43-8F48-A078-803F20DD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1360" y="5446292"/>
            <a:ext cx="4537257" cy="2757509"/>
          </a:xfrm>
          <a:custGeom>
            <a:avLst/>
            <a:gdLst>
              <a:gd name="T0" fmla="*/ 3521 w 3644"/>
              <a:gd name="T1" fmla="*/ 2214 h 2215"/>
              <a:gd name="T2" fmla="*/ 3521 w 3644"/>
              <a:gd name="T3" fmla="*/ 2214 h 2215"/>
              <a:gd name="T4" fmla="*/ 3464 w 3644"/>
              <a:gd name="T5" fmla="*/ 2197 h 2215"/>
              <a:gd name="T6" fmla="*/ 3464 w 3644"/>
              <a:gd name="T7" fmla="*/ 2197 h 2215"/>
              <a:gd name="T8" fmla="*/ 2916 w 3644"/>
              <a:gd name="T9" fmla="*/ 2040 h 2215"/>
              <a:gd name="T10" fmla="*/ 2810 w 3644"/>
              <a:gd name="T11" fmla="*/ 2040 h 2215"/>
              <a:gd name="T12" fmla="*/ 2810 w 3644"/>
              <a:gd name="T13" fmla="*/ 1932 h 2215"/>
              <a:gd name="T14" fmla="*/ 2810 w 3644"/>
              <a:gd name="T15" fmla="*/ 1932 h 2215"/>
              <a:gd name="T16" fmla="*/ 1136 w 3644"/>
              <a:gd name="T17" fmla="*/ 215 h 2215"/>
              <a:gd name="T18" fmla="*/ 1136 w 3644"/>
              <a:gd name="T19" fmla="*/ 215 h 2215"/>
              <a:gd name="T20" fmla="*/ 194 w 3644"/>
              <a:gd name="T21" fmla="*/ 513 h 2215"/>
              <a:gd name="T22" fmla="*/ 194 w 3644"/>
              <a:gd name="T23" fmla="*/ 513 h 2215"/>
              <a:gd name="T24" fmla="*/ 184 w 3644"/>
              <a:gd name="T25" fmla="*/ 520 h 2215"/>
              <a:gd name="T26" fmla="*/ 184 w 3644"/>
              <a:gd name="T27" fmla="*/ 520 h 2215"/>
              <a:gd name="T28" fmla="*/ 34 w 3644"/>
              <a:gd name="T29" fmla="*/ 498 h 2215"/>
              <a:gd name="T30" fmla="*/ 34 w 3644"/>
              <a:gd name="T31" fmla="*/ 498 h 2215"/>
              <a:gd name="T32" fmla="*/ 57 w 3644"/>
              <a:gd name="T33" fmla="*/ 348 h 2215"/>
              <a:gd name="T34" fmla="*/ 57 w 3644"/>
              <a:gd name="T35" fmla="*/ 348 h 2215"/>
              <a:gd name="T36" fmla="*/ 71 w 3644"/>
              <a:gd name="T37" fmla="*/ 337 h 2215"/>
              <a:gd name="T38" fmla="*/ 71 w 3644"/>
              <a:gd name="T39" fmla="*/ 337 h 2215"/>
              <a:gd name="T40" fmla="*/ 1136 w 3644"/>
              <a:gd name="T41" fmla="*/ 0 h 2215"/>
              <a:gd name="T42" fmla="*/ 1136 w 3644"/>
              <a:gd name="T43" fmla="*/ 0 h 2215"/>
              <a:gd name="T44" fmla="*/ 2472 w 3644"/>
              <a:gd name="T45" fmla="*/ 567 h 2215"/>
              <a:gd name="T46" fmla="*/ 2472 w 3644"/>
              <a:gd name="T47" fmla="*/ 567 h 2215"/>
              <a:gd name="T48" fmla="*/ 3022 w 3644"/>
              <a:gd name="T49" fmla="*/ 1829 h 2215"/>
              <a:gd name="T50" fmla="*/ 3022 w 3644"/>
              <a:gd name="T51" fmla="*/ 1829 h 2215"/>
              <a:gd name="T52" fmla="*/ 3578 w 3644"/>
              <a:gd name="T53" fmla="*/ 2016 h 2215"/>
              <a:gd name="T54" fmla="*/ 3578 w 3644"/>
              <a:gd name="T55" fmla="*/ 2016 h 2215"/>
              <a:gd name="T56" fmla="*/ 3612 w 3644"/>
              <a:gd name="T57" fmla="*/ 2163 h 2215"/>
              <a:gd name="T58" fmla="*/ 3612 w 3644"/>
              <a:gd name="T59" fmla="*/ 2163 h 2215"/>
              <a:gd name="T60" fmla="*/ 3521 w 3644"/>
              <a:gd name="T61" fmla="*/ 2214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644" h="2215">
                <a:moveTo>
                  <a:pt x="3521" y="2214"/>
                </a:moveTo>
                <a:lnTo>
                  <a:pt x="3521" y="2214"/>
                </a:lnTo>
                <a:cubicBezTo>
                  <a:pt x="3501" y="2214"/>
                  <a:pt x="3482" y="2209"/>
                  <a:pt x="3464" y="2197"/>
                </a:cubicBezTo>
                <a:lnTo>
                  <a:pt x="3464" y="2197"/>
                </a:lnTo>
                <a:cubicBezTo>
                  <a:pt x="3299" y="2094"/>
                  <a:pt x="3110" y="2040"/>
                  <a:pt x="2916" y="2040"/>
                </a:cubicBezTo>
                <a:lnTo>
                  <a:pt x="2810" y="2040"/>
                </a:lnTo>
                <a:lnTo>
                  <a:pt x="2810" y="1932"/>
                </a:lnTo>
                <a:lnTo>
                  <a:pt x="2810" y="1932"/>
                </a:lnTo>
                <a:cubicBezTo>
                  <a:pt x="2810" y="986"/>
                  <a:pt x="2059" y="215"/>
                  <a:pt x="1136" y="215"/>
                </a:cubicBezTo>
                <a:lnTo>
                  <a:pt x="1136" y="215"/>
                </a:lnTo>
                <a:cubicBezTo>
                  <a:pt x="798" y="215"/>
                  <a:pt x="472" y="318"/>
                  <a:pt x="194" y="513"/>
                </a:cubicBezTo>
                <a:lnTo>
                  <a:pt x="194" y="513"/>
                </a:lnTo>
                <a:cubicBezTo>
                  <a:pt x="191" y="515"/>
                  <a:pt x="188" y="518"/>
                  <a:pt x="184" y="520"/>
                </a:cubicBezTo>
                <a:lnTo>
                  <a:pt x="184" y="520"/>
                </a:lnTo>
                <a:cubicBezTo>
                  <a:pt x="136" y="555"/>
                  <a:pt x="69" y="545"/>
                  <a:pt x="34" y="498"/>
                </a:cubicBezTo>
                <a:lnTo>
                  <a:pt x="34" y="498"/>
                </a:lnTo>
                <a:cubicBezTo>
                  <a:pt x="0" y="450"/>
                  <a:pt x="11" y="383"/>
                  <a:pt x="57" y="348"/>
                </a:cubicBezTo>
                <a:lnTo>
                  <a:pt x="57" y="348"/>
                </a:lnTo>
                <a:cubicBezTo>
                  <a:pt x="62" y="344"/>
                  <a:pt x="67" y="340"/>
                  <a:pt x="71" y="337"/>
                </a:cubicBezTo>
                <a:lnTo>
                  <a:pt x="71" y="337"/>
                </a:lnTo>
                <a:cubicBezTo>
                  <a:pt x="385" y="117"/>
                  <a:pt x="754" y="0"/>
                  <a:pt x="1136" y="0"/>
                </a:cubicBezTo>
                <a:lnTo>
                  <a:pt x="1136" y="0"/>
                </a:lnTo>
                <a:cubicBezTo>
                  <a:pt x="1641" y="0"/>
                  <a:pt x="2115" y="202"/>
                  <a:pt x="2472" y="567"/>
                </a:cubicBezTo>
                <a:lnTo>
                  <a:pt x="2472" y="567"/>
                </a:lnTo>
                <a:cubicBezTo>
                  <a:pt x="2804" y="908"/>
                  <a:pt x="2997" y="1352"/>
                  <a:pt x="3022" y="1829"/>
                </a:cubicBezTo>
                <a:lnTo>
                  <a:pt x="3022" y="1829"/>
                </a:lnTo>
                <a:cubicBezTo>
                  <a:pt x="3219" y="1846"/>
                  <a:pt x="3409" y="1909"/>
                  <a:pt x="3578" y="2016"/>
                </a:cubicBezTo>
                <a:lnTo>
                  <a:pt x="3578" y="2016"/>
                </a:lnTo>
                <a:cubicBezTo>
                  <a:pt x="3628" y="2047"/>
                  <a:pt x="3643" y="2113"/>
                  <a:pt x="3612" y="2163"/>
                </a:cubicBezTo>
                <a:lnTo>
                  <a:pt x="3612" y="2163"/>
                </a:lnTo>
                <a:cubicBezTo>
                  <a:pt x="3591" y="2196"/>
                  <a:pt x="3556" y="2214"/>
                  <a:pt x="3521" y="22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346">
            <a:extLst>
              <a:ext uri="{FF2B5EF4-FFF2-40B4-BE49-F238E27FC236}">
                <a16:creationId xmlns:a16="http://schemas.microsoft.com/office/drawing/2014/main" id="{91DA4619-E791-5149-8F20-E79B70C8E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836" y="8170843"/>
            <a:ext cx="5190931" cy="2773987"/>
          </a:xfrm>
          <a:custGeom>
            <a:avLst/>
            <a:gdLst>
              <a:gd name="T0" fmla="*/ 2902 w 4169"/>
              <a:gd name="T1" fmla="*/ 2226 h 2227"/>
              <a:gd name="T2" fmla="*/ 106 w 4169"/>
              <a:gd name="T3" fmla="*/ 2226 h 2227"/>
              <a:gd name="T4" fmla="*/ 106 w 4169"/>
              <a:gd name="T5" fmla="*/ 2226 h 2227"/>
              <a:gd name="T6" fmla="*/ 0 w 4169"/>
              <a:gd name="T7" fmla="*/ 2119 h 2227"/>
              <a:gd name="T8" fmla="*/ 0 w 4169"/>
              <a:gd name="T9" fmla="*/ 2119 h 2227"/>
              <a:gd name="T10" fmla="*/ 106 w 4169"/>
              <a:gd name="T11" fmla="*/ 2012 h 2227"/>
              <a:gd name="T12" fmla="*/ 2902 w 4169"/>
              <a:gd name="T13" fmla="*/ 2012 h 2227"/>
              <a:gd name="T14" fmla="*/ 2902 w 4169"/>
              <a:gd name="T15" fmla="*/ 2012 h 2227"/>
              <a:gd name="T16" fmla="*/ 3954 w 4169"/>
              <a:gd name="T17" fmla="*/ 932 h 2227"/>
              <a:gd name="T18" fmla="*/ 3954 w 4169"/>
              <a:gd name="T19" fmla="*/ 932 h 2227"/>
              <a:gd name="T20" fmla="*/ 3731 w 4169"/>
              <a:gd name="T21" fmla="*/ 267 h 2227"/>
              <a:gd name="T22" fmla="*/ 3731 w 4169"/>
              <a:gd name="T23" fmla="*/ 267 h 2227"/>
              <a:gd name="T24" fmla="*/ 3669 w 4169"/>
              <a:gd name="T25" fmla="*/ 192 h 2227"/>
              <a:gd name="T26" fmla="*/ 3669 w 4169"/>
              <a:gd name="T27" fmla="*/ 192 h 2227"/>
              <a:gd name="T28" fmla="*/ 3675 w 4169"/>
              <a:gd name="T29" fmla="*/ 40 h 2227"/>
              <a:gd name="T30" fmla="*/ 3675 w 4169"/>
              <a:gd name="T31" fmla="*/ 40 h 2227"/>
              <a:gd name="T32" fmla="*/ 3827 w 4169"/>
              <a:gd name="T33" fmla="*/ 47 h 2227"/>
              <a:gd name="T34" fmla="*/ 3827 w 4169"/>
              <a:gd name="T35" fmla="*/ 47 h 2227"/>
              <a:gd name="T36" fmla="*/ 3902 w 4169"/>
              <a:gd name="T37" fmla="*/ 137 h 2227"/>
              <a:gd name="T38" fmla="*/ 3902 w 4169"/>
              <a:gd name="T39" fmla="*/ 137 h 2227"/>
              <a:gd name="T40" fmla="*/ 4168 w 4169"/>
              <a:gd name="T41" fmla="*/ 932 h 2227"/>
              <a:gd name="T42" fmla="*/ 4168 w 4169"/>
              <a:gd name="T43" fmla="*/ 932 h 2227"/>
              <a:gd name="T44" fmla="*/ 2902 w 4169"/>
              <a:gd name="T45" fmla="*/ 2226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69" h="2227">
                <a:moveTo>
                  <a:pt x="2902" y="2226"/>
                </a:moveTo>
                <a:lnTo>
                  <a:pt x="106" y="2226"/>
                </a:lnTo>
                <a:lnTo>
                  <a:pt x="106" y="2226"/>
                </a:lnTo>
                <a:cubicBezTo>
                  <a:pt x="48" y="2226"/>
                  <a:pt x="0" y="2179"/>
                  <a:pt x="0" y="2119"/>
                </a:cubicBezTo>
                <a:lnTo>
                  <a:pt x="0" y="2119"/>
                </a:lnTo>
                <a:cubicBezTo>
                  <a:pt x="0" y="2060"/>
                  <a:pt x="48" y="2012"/>
                  <a:pt x="106" y="2012"/>
                </a:cubicBezTo>
                <a:lnTo>
                  <a:pt x="2902" y="2012"/>
                </a:lnTo>
                <a:lnTo>
                  <a:pt x="2902" y="2012"/>
                </a:lnTo>
                <a:cubicBezTo>
                  <a:pt x="3482" y="2012"/>
                  <a:pt x="3954" y="1527"/>
                  <a:pt x="3954" y="932"/>
                </a:cubicBezTo>
                <a:lnTo>
                  <a:pt x="3954" y="932"/>
                </a:lnTo>
                <a:cubicBezTo>
                  <a:pt x="3954" y="688"/>
                  <a:pt x="3877" y="458"/>
                  <a:pt x="3731" y="267"/>
                </a:cubicBezTo>
                <a:lnTo>
                  <a:pt x="3731" y="267"/>
                </a:lnTo>
                <a:cubicBezTo>
                  <a:pt x="3712" y="241"/>
                  <a:pt x="3690" y="216"/>
                  <a:pt x="3669" y="192"/>
                </a:cubicBezTo>
                <a:lnTo>
                  <a:pt x="3669" y="192"/>
                </a:lnTo>
                <a:cubicBezTo>
                  <a:pt x="3628" y="148"/>
                  <a:pt x="3631" y="80"/>
                  <a:pt x="3675" y="40"/>
                </a:cubicBezTo>
                <a:lnTo>
                  <a:pt x="3675" y="40"/>
                </a:lnTo>
                <a:cubicBezTo>
                  <a:pt x="3719" y="0"/>
                  <a:pt x="3787" y="3"/>
                  <a:pt x="3827" y="47"/>
                </a:cubicBezTo>
                <a:lnTo>
                  <a:pt x="3827" y="47"/>
                </a:lnTo>
                <a:cubicBezTo>
                  <a:pt x="3853" y="76"/>
                  <a:pt x="3878" y="106"/>
                  <a:pt x="3902" y="137"/>
                </a:cubicBezTo>
                <a:lnTo>
                  <a:pt x="3902" y="137"/>
                </a:lnTo>
                <a:cubicBezTo>
                  <a:pt x="4076" y="366"/>
                  <a:pt x="4168" y="641"/>
                  <a:pt x="4168" y="932"/>
                </a:cubicBezTo>
                <a:lnTo>
                  <a:pt x="4168" y="932"/>
                </a:lnTo>
                <a:cubicBezTo>
                  <a:pt x="4168" y="1645"/>
                  <a:pt x="3600" y="2226"/>
                  <a:pt x="2902" y="22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47">
            <a:extLst>
              <a:ext uri="{FF2B5EF4-FFF2-40B4-BE49-F238E27FC236}">
                <a16:creationId xmlns:a16="http://schemas.microsoft.com/office/drawing/2014/main" id="{89E5EC1F-07E4-5744-9B95-BF361E0D5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386" y="8225771"/>
            <a:ext cx="5125014" cy="2719056"/>
          </a:xfrm>
          <a:custGeom>
            <a:avLst/>
            <a:gdLst>
              <a:gd name="T0" fmla="*/ 4006 w 4114"/>
              <a:gd name="T1" fmla="*/ 2183 h 2184"/>
              <a:gd name="T2" fmla="*/ 1521 w 4114"/>
              <a:gd name="T3" fmla="*/ 2183 h 2184"/>
              <a:gd name="T4" fmla="*/ 1521 w 4114"/>
              <a:gd name="T5" fmla="*/ 2183 h 2184"/>
              <a:gd name="T6" fmla="*/ 0 w 4114"/>
              <a:gd name="T7" fmla="*/ 627 h 2184"/>
              <a:gd name="T8" fmla="*/ 0 w 4114"/>
              <a:gd name="T9" fmla="*/ 627 h 2184"/>
              <a:gd name="T10" fmla="*/ 74 w 4114"/>
              <a:gd name="T11" fmla="*/ 144 h 2184"/>
              <a:gd name="T12" fmla="*/ 74 w 4114"/>
              <a:gd name="T13" fmla="*/ 144 h 2184"/>
              <a:gd name="T14" fmla="*/ 95 w 4114"/>
              <a:gd name="T15" fmla="*/ 84 h 2184"/>
              <a:gd name="T16" fmla="*/ 95 w 4114"/>
              <a:gd name="T17" fmla="*/ 84 h 2184"/>
              <a:gd name="T18" fmla="*/ 232 w 4114"/>
              <a:gd name="T19" fmla="*/ 20 h 2184"/>
              <a:gd name="T20" fmla="*/ 232 w 4114"/>
              <a:gd name="T21" fmla="*/ 20 h 2184"/>
              <a:gd name="T22" fmla="*/ 296 w 4114"/>
              <a:gd name="T23" fmla="*/ 158 h 2184"/>
              <a:gd name="T24" fmla="*/ 296 w 4114"/>
              <a:gd name="T25" fmla="*/ 158 h 2184"/>
              <a:gd name="T26" fmla="*/ 279 w 4114"/>
              <a:gd name="T27" fmla="*/ 209 h 2184"/>
              <a:gd name="T28" fmla="*/ 279 w 4114"/>
              <a:gd name="T29" fmla="*/ 209 h 2184"/>
              <a:gd name="T30" fmla="*/ 214 w 4114"/>
              <a:gd name="T31" fmla="*/ 627 h 2184"/>
              <a:gd name="T32" fmla="*/ 214 w 4114"/>
              <a:gd name="T33" fmla="*/ 627 h 2184"/>
              <a:gd name="T34" fmla="*/ 1521 w 4114"/>
              <a:gd name="T35" fmla="*/ 1969 h 2184"/>
              <a:gd name="T36" fmla="*/ 4006 w 4114"/>
              <a:gd name="T37" fmla="*/ 1969 h 2184"/>
              <a:gd name="T38" fmla="*/ 4006 w 4114"/>
              <a:gd name="T39" fmla="*/ 1969 h 2184"/>
              <a:gd name="T40" fmla="*/ 4113 w 4114"/>
              <a:gd name="T41" fmla="*/ 2076 h 2184"/>
              <a:gd name="T42" fmla="*/ 4113 w 4114"/>
              <a:gd name="T43" fmla="*/ 2076 h 2184"/>
              <a:gd name="T44" fmla="*/ 4006 w 4114"/>
              <a:gd name="T45" fmla="*/ 2183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14" h="2184">
                <a:moveTo>
                  <a:pt x="4006" y="2183"/>
                </a:moveTo>
                <a:lnTo>
                  <a:pt x="1521" y="2183"/>
                </a:lnTo>
                <a:lnTo>
                  <a:pt x="1521" y="2183"/>
                </a:lnTo>
                <a:cubicBezTo>
                  <a:pt x="682" y="2183"/>
                  <a:pt x="0" y="1485"/>
                  <a:pt x="0" y="627"/>
                </a:cubicBezTo>
                <a:lnTo>
                  <a:pt x="0" y="627"/>
                </a:lnTo>
                <a:cubicBezTo>
                  <a:pt x="0" y="462"/>
                  <a:pt x="25" y="300"/>
                  <a:pt x="74" y="144"/>
                </a:cubicBezTo>
                <a:lnTo>
                  <a:pt x="74" y="144"/>
                </a:lnTo>
                <a:cubicBezTo>
                  <a:pt x="81" y="124"/>
                  <a:pt x="88" y="104"/>
                  <a:pt x="95" y="84"/>
                </a:cubicBezTo>
                <a:lnTo>
                  <a:pt x="95" y="84"/>
                </a:lnTo>
                <a:cubicBezTo>
                  <a:pt x="115" y="29"/>
                  <a:pt x="177" y="0"/>
                  <a:pt x="232" y="20"/>
                </a:cubicBezTo>
                <a:lnTo>
                  <a:pt x="232" y="20"/>
                </a:lnTo>
                <a:cubicBezTo>
                  <a:pt x="288" y="41"/>
                  <a:pt x="317" y="102"/>
                  <a:pt x="296" y="158"/>
                </a:cubicBezTo>
                <a:lnTo>
                  <a:pt x="296" y="158"/>
                </a:lnTo>
                <a:cubicBezTo>
                  <a:pt x="290" y="174"/>
                  <a:pt x="285" y="192"/>
                  <a:pt x="279" y="209"/>
                </a:cubicBezTo>
                <a:lnTo>
                  <a:pt x="279" y="209"/>
                </a:lnTo>
                <a:cubicBezTo>
                  <a:pt x="236" y="344"/>
                  <a:pt x="214" y="484"/>
                  <a:pt x="214" y="627"/>
                </a:cubicBezTo>
                <a:lnTo>
                  <a:pt x="214" y="627"/>
                </a:lnTo>
                <a:cubicBezTo>
                  <a:pt x="214" y="1367"/>
                  <a:pt x="800" y="1969"/>
                  <a:pt x="1521" y="1969"/>
                </a:cubicBezTo>
                <a:lnTo>
                  <a:pt x="4006" y="1969"/>
                </a:lnTo>
                <a:lnTo>
                  <a:pt x="4006" y="1969"/>
                </a:lnTo>
                <a:cubicBezTo>
                  <a:pt x="4065" y="1969"/>
                  <a:pt x="4113" y="2017"/>
                  <a:pt x="4113" y="2076"/>
                </a:cubicBezTo>
                <a:lnTo>
                  <a:pt x="4113" y="2076"/>
                </a:lnTo>
                <a:cubicBezTo>
                  <a:pt x="4113" y="2136"/>
                  <a:pt x="4065" y="2183"/>
                  <a:pt x="4006" y="21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48">
            <a:extLst>
              <a:ext uri="{FF2B5EF4-FFF2-40B4-BE49-F238E27FC236}">
                <a16:creationId xmlns:a16="http://schemas.microsoft.com/office/drawing/2014/main" id="{75968F8F-FAE5-FC44-8776-2E0F9EFFC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005" y="4759657"/>
            <a:ext cx="2010456" cy="1213965"/>
          </a:xfrm>
          <a:custGeom>
            <a:avLst/>
            <a:gdLst>
              <a:gd name="T0" fmla="*/ 0 w 1616"/>
              <a:gd name="T1" fmla="*/ 0 h 974"/>
              <a:gd name="T2" fmla="*/ 1615 w 1616"/>
              <a:gd name="T3" fmla="*/ 0 h 974"/>
              <a:gd name="T4" fmla="*/ 1615 w 1616"/>
              <a:gd name="T5" fmla="*/ 973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6" h="974">
                <a:moveTo>
                  <a:pt x="0" y="0"/>
                </a:moveTo>
                <a:lnTo>
                  <a:pt x="1615" y="0"/>
                </a:lnTo>
                <a:lnTo>
                  <a:pt x="1615" y="973"/>
                </a:lnTo>
              </a:path>
            </a:pathLst>
          </a:custGeom>
          <a:noFill/>
          <a:ln w="50800" cap="flat">
            <a:solidFill>
              <a:schemeClr val="accent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49">
            <a:extLst>
              <a:ext uri="{FF2B5EF4-FFF2-40B4-BE49-F238E27FC236}">
                <a16:creationId xmlns:a16="http://schemas.microsoft.com/office/drawing/2014/main" id="{6B9B4735-9E2D-474A-90A5-A5962B0E9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570" y="4452046"/>
            <a:ext cx="2010456" cy="834943"/>
          </a:xfrm>
          <a:custGeom>
            <a:avLst/>
            <a:gdLst>
              <a:gd name="T0" fmla="*/ 1615 w 1616"/>
              <a:gd name="T1" fmla="*/ 0 h 671"/>
              <a:gd name="T2" fmla="*/ 0 w 1616"/>
              <a:gd name="T3" fmla="*/ 0 h 671"/>
              <a:gd name="T4" fmla="*/ 0 w 1616"/>
              <a:gd name="T5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6" h="671">
                <a:moveTo>
                  <a:pt x="1615" y="0"/>
                </a:moveTo>
                <a:lnTo>
                  <a:pt x="0" y="0"/>
                </a:lnTo>
                <a:lnTo>
                  <a:pt x="0" y="670"/>
                </a:lnTo>
              </a:path>
            </a:pathLst>
          </a:custGeom>
          <a:noFill/>
          <a:ln w="50800" cap="flat">
            <a:solidFill>
              <a:schemeClr val="accent2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50">
            <a:extLst>
              <a:ext uri="{FF2B5EF4-FFF2-40B4-BE49-F238E27FC236}">
                <a16:creationId xmlns:a16="http://schemas.microsoft.com/office/drawing/2014/main" id="{7B24C5C6-2E65-294B-80D5-73D40B9D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05" y="11164549"/>
            <a:ext cx="2010456" cy="834943"/>
          </a:xfrm>
          <a:custGeom>
            <a:avLst/>
            <a:gdLst>
              <a:gd name="T0" fmla="*/ 0 w 1616"/>
              <a:gd name="T1" fmla="*/ 670 h 671"/>
              <a:gd name="T2" fmla="*/ 1615 w 1616"/>
              <a:gd name="T3" fmla="*/ 670 h 671"/>
              <a:gd name="T4" fmla="*/ 1615 w 1616"/>
              <a:gd name="T5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6" h="671">
                <a:moveTo>
                  <a:pt x="0" y="670"/>
                </a:moveTo>
                <a:lnTo>
                  <a:pt x="1615" y="670"/>
                </a:lnTo>
                <a:lnTo>
                  <a:pt x="1615" y="0"/>
                </a:lnTo>
              </a:path>
            </a:pathLst>
          </a:custGeom>
          <a:noFill/>
          <a:ln w="50800" cap="flat">
            <a:solidFill>
              <a:schemeClr val="accent4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51">
            <a:extLst>
              <a:ext uri="{FF2B5EF4-FFF2-40B4-BE49-F238E27FC236}">
                <a16:creationId xmlns:a16="http://schemas.microsoft.com/office/drawing/2014/main" id="{2BA73AD9-F258-B84D-BEDA-E3279D4A3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3811" y="11164549"/>
            <a:ext cx="2010456" cy="834943"/>
          </a:xfrm>
          <a:custGeom>
            <a:avLst/>
            <a:gdLst>
              <a:gd name="T0" fmla="*/ 1615 w 1616"/>
              <a:gd name="T1" fmla="*/ 670 h 671"/>
              <a:gd name="T2" fmla="*/ 0 w 1616"/>
              <a:gd name="T3" fmla="*/ 670 h 671"/>
              <a:gd name="T4" fmla="*/ 0 w 1616"/>
              <a:gd name="T5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6" h="671">
                <a:moveTo>
                  <a:pt x="1615" y="670"/>
                </a:moveTo>
                <a:lnTo>
                  <a:pt x="0" y="670"/>
                </a:lnTo>
                <a:lnTo>
                  <a:pt x="0" y="0"/>
                </a:lnTo>
              </a:path>
            </a:pathLst>
          </a:custGeom>
          <a:noFill/>
          <a:ln w="50800" cap="flat">
            <a:solidFill>
              <a:schemeClr val="accent3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4BA4F-7B9E-2A4A-BA83-7FB134AFE7D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C18C-F67B-664F-9CBE-7938E899DA9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6C63C-F285-A04E-89D9-B7D1C33682F2}"/>
              </a:ext>
            </a:extLst>
          </p:cNvPr>
          <p:cNvSpPr txBox="1"/>
          <p:nvPr/>
        </p:nvSpPr>
        <p:spPr>
          <a:xfrm>
            <a:off x="4004489" y="382514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C909F-1AE1-1643-89B9-0A104CA782FE}"/>
              </a:ext>
            </a:extLst>
          </p:cNvPr>
          <p:cNvSpPr txBox="1"/>
          <p:nvPr/>
        </p:nvSpPr>
        <p:spPr>
          <a:xfrm>
            <a:off x="4004489" y="448347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95DBD-2A2F-3A45-BAF1-D82A0D56F937}"/>
              </a:ext>
            </a:extLst>
          </p:cNvPr>
          <p:cNvSpPr txBox="1"/>
          <p:nvPr/>
        </p:nvSpPr>
        <p:spPr>
          <a:xfrm>
            <a:off x="16259272" y="3568289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9639A-BB64-3D40-9E3A-684CC6BD582E}"/>
              </a:ext>
            </a:extLst>
          </p:cNvPr>
          <p:cNvSpPr txBox="1"/>
          <p:nvPr/>
        </p:nvSpPr>
        <p:spPr>
          <a:xfrm>
            <a:off x="16259272" y="4226619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BDD62-C1DA-0C4E-9703-B7D6264D3632}"/>
              </a:ext>
            </a:extLst>
          </p:cNvPr>
          <p:cNvSpPr txBox="1"/>
          <p:nvPr/>
        </p:nvSpPr>
        <p:spPr>
          <a:xfrm>
            <a:off x="2225576" y="10556468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03FA1-6044-A744-80BD-9CEF811AAA1B}"/>
              </a:ext>
            </a:extLst>
          </p:cNvPr>
          <p:cNvSpPr txBox="1"/>
          <p:nvPr/>
        </p:nvSpPr>
        <p:spPr>
          <a:xfrm>
            <a:off x="2225576" y="1121479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49CD3-064F-CE40-8B1C-87B1FA9FB264}"/>
              </a:ext>
            </a:extLst>
          </p:cNvPr>
          <p:cNvSpPr txBox="1"/>
          <p:nvPr/>
        </p:nvSpPr>
        <p:spPr>
          <a:xfrm>
            <a:off x="18038185" y="10556468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D0FEF-253A-3440-88DD-1E5E9F313858}"/>
              </a:ext>
            </a:extLst>
          </p:cNvPr>
          <p:cNvSpPr txBox="1"/>
          <p:nvPr/>
        </p:nvSpPr>
        <p:spPr>
          <a:xfrm>
            <a:off x="18038185" y="1121479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39766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0">
            <a:extLst>
              <a:ext uri="{FF2B5EF4-FFF2-40B4-BE49-F238E27FC236}">
                <a16:creationId xmlns:a16="http://schemas.microsoft.com/office/drawing/2014/main" id="{32F43991-EBAE-BB4F-A58F-88A53A99D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597" y="3298510"/>
            <a:ext cx="8497742" cy="4235140"/>
          </a:xfrm>
          <a:custGeom>
            <a:avLst/>
            <a:gdLst>
              <a:gd name="T0" fmla="*/ 6139 w 6822"/>
              <a:gd name="T1" fmla="*/ 1909 h 3399"/>
              <a:gd name="T2" fmla="*/ 6139 w 6822"/>
              <a:gd name="T3" fmla="*/ 1909 h 3399"/>
              <a:gd name="T4" fmla="*/ 6143 w 6822"/>
              <a:gd name="T5" fmla="*/ 1819 h 3399"/>
              <a:gd name="T6" fmla="*/ 6143 w 6822"/>
              <a:gd name="T7" fmla="*/ 1819 h 3399"/>
              <a:gd name="T8" fmla="*/ 4978 w 6822"/>
              <a:gd name="T9" fmla="*/ 706 h 3399"/>
              <a:gd name="T10" fmla="*/ 4978 w 6822"/>
              <a:gd name="T11" fmla="*/ 706 h 3399"/>
              <a:gd name="T12" fmla="*/ 4599 w 6822"/>
              <a:gd name="T13" fmla="*/ 766 h 3399"/>
              <a:gd name="T14" fmla="*/ 4599 w 6822"/>
              <a:gd name="T15" fmla="*/ 766 h 3399"/>
              <a:gd name="T16" fmla="*/ 3493 w 6822"/>
              <a:gd name="T17" fmla="*/ 0 h 3399"/>
              <a:gd name="T18" fmla="*/ 3493 w 6822"/>
              <a:gd name="T19" fmla="*/ 0 h 3399"/>
              <a:gd name="T20" fmla="*/ 2387 w 6822"/>
              <a:gd name="T21" fmla="*/ 763 h 3399"/>
              <a:gd name="T22" fmla="*/ 2387 w 6822"/>
              <a:gd name="T23" fmla="*/ 763 h 3399"/>
              <a:gd name="T24" fmla="*/ 2018 w 6822"/>
              <a:gd name="T25" fmla="*/ 706 h 3399"/>
              <a:gd name="T26" fmla="*/ 2018 w 6822"/>
              <a:gd name="T27" fmla="*/ 706 h 3399"/>
              <a:gd name="T28" fmla="*/ 854 w 6822"/>
              <a:gd name="T29" fmla="*/ 1819 h 3399"/>
              <a:gd name="T30" fmla="*/ 854 w 6822"/>
              <a:gd name="T31" fmla="*/ 1819 h 3399"/>
              <a:gd name="T32" fmla="*/ 857 w 6822"/>
              <a:gd name="T33" fmla="*/ 1900 h 3399"/>
              <a:gd name="T34" fmla="*/ 807 w 6822"/>
              <a:gd name="T35" fmla="*/ 1900 h 3399"/>
              <a:gd name="T36" fmla="*/ 807 w 6822"/>
              <a:gd name="T37" fmla="*/ 1900 h 3399"/>
              <a:gd name="T38" fmla="*/ 0 w 6822"/>
              <a:gd name="T39" fmla="*/ 2650 h 3399"/>
              <a:gd name="T40" fmla="*/ 0 w 6822"/>
              <a:gd name="T41" fmla="*/ 2650 h 3399"/>
              <a:gd name="T42" fmla="*/ 0 w 6822"/>
              <a:gd name="T43" fmla="*/ 2650 h 3399"/>
              <a:gd name="T44" fmla="*/ 807 w 6822"/>
              <a:gd name="T45" fmla="*/ 3398 h 3399"/>
              <a:gd name="T46" fmla="*/ 6014 w 6822"/>
              <a:gd name="T47" fmla="*/ 3398 h 3399"/>
              <a:gd name="T48" fmla="*/ 6014 w 6822"/>
              <a:gd name="T49" fmla="*/ 3398 h 3399"/>
              <a:gd name="T50" fmla="*/ 6821 w 6822"/>
              <a:gd name="T51" fmla="*/ 2650 h 3399"/>
              <a:gd name="T52" fmla="*/ 6821 w 6822"/>
              <a:gd name="T53" fmla="*/ 2650 h 3399"/>
              <a:gd name="T54" fmla="*/ 6821 w 6822"/>
              <a:gd name="T55" fmla="*/ 2650 h 3399"/>
              <a:gd name="T56" fmla="*/ 6139 w 6822"/>
              <a:gd name="T57" fmla="*/ 1909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22" h="3399">
                <a:moveTo>
                  <a:pt x="6139" y="1909"/>
                </a:moveTo>
                <a:lnTo>
                  <a:pt x="6139" y="1909"/>
                </a:lnTo>
                <a:cubicBezTo>
                  <a:pt x="6142" y="1879"/>
                  <a:pt x="6143" y="1849"/>
                  <a:pt x="6143" y="1819"/>
                </a:cubicBezTo>
                <a:lnTo>
                  <a:pt x="6143" y="1819"/>
                </a:lnTo>
                <a:cubicBezTo>
                  <a:pt x="6143" y="1204"/>
                  <a:pt x="5621" y="706"/>
                  <a:pt x="4978" y="706"/>
                </a:cubicBezTo>
                <a:lnTo>
                  <a:pt x="4978" y="706"/>
                </a:lnTo>
                <a:cubicBezTo>
                  <a:pt x="4845" y="706"/>
                  <a:pt x="4718" y="727"/>
                  <a:pt x="4599" y="766"/>
                </a:cubicBezTo>
                <a:lnTo>
                  <a:pt x="4599" y="766"/>
                </a:lnTo>
                <a:cubicBezTo>
                  <a:pt x="4447" y="321"/>
                  <a:pt x="4009" y="0"/>
                  <a:pt x="3493" y="0"/>
                </a:cubicBezTo>
                <a:lnTo>
                  <a:pt x="3493" y="0"/>
                </a:lnTo>
                <a:cubicBezTo>
                  <a:pt x="2977" y="0"/>
                  <a:pt x="2541" y="320"/>
                  <a:pt x="2387" y="763"/>
                </a:cubicBezTo>
                <a:lnTo>
                  <a:pt x="2387" y="763"/>
                </a:lnTo>
                <a:cubicBezTo>
                  <a:pt x="2272" y="726"/>
                  <a:pt x="2147" y="706"/>
                  <a:pt x="2018" y="706"/>
                </a:cubicBezTo>
                <a:lnTo>
                  <a:pt x="2018" y="706"/>
                </a:lnTo>
                <a:cubicBezTo>
                  <a:pt x="1376" y="706"/>
                  <a:pt x="854" y="1204"/>
                  <a:pt x="854" y="1819"/>
                </a:cubicBezTo>
                <a:lnTo>
                  <a:pt x="854" y="1819"/>
                </a:lnTo>
                <a:cubicBezTo>
                  <a:pt x="854" y="1846"/>
                  <a:pt x="855" y="1873"/>
                  <a:pt x="857" y="1900"/>
                </a:cubicBezTo>
                <a:lnTo>
                  <a:pt x="807" y="1900"/>
                </a:lnTo>
                <a:lnTo>
                  <a:pt x="807" y="1900"/>
                </a:lnTo>
                <a:cubicBezTo>
                  <a:pt x="363" y="1900"/>
                  <a:pt x="0" y="2238"/>
                  <a:pt x="0" y="2650"/>
                </a:cubicBezTo>
                <a:lnTo>
                  <a:pt x="0" y="2650"/>
                </a:lnTo>
                <a:lnTo>
                  <a:pt x="0" y="2650"/>
                </a:lnTo>
                <a:cubicBezTo>
                  <a:pt x="0" y="3061"/>
                  <a:pt x="363" y="3398"/>
                  <a:pt x="807" y="3398"/>
                </a:cubicBezTo>
                <a:lnTo>
                  <a:pt x="6014" y="3398"/>
                </a:lnTo>
                <a:lnTo>
                  <a:pt x="6014" y="3398"/>
                </a:lnTo>
                <a:cubicBezTo>
                  <a:pt x="6458" y="3398"/>
                  <a:pt x="6821" y="3061"/>
                  <a:pt x="6821" y="2650"/>
                </a:cubicBezTo>
                <a:lnTo>
                  <a:pt x="6821" y="2650"/>
                </a:lnTo>
                <a:lnTo>
                  <a:pt x="6821" y="2650"/>
                </a:lnTo>
                <a:cubicBezTo>
                  <a:pt x="6821" y="2277"/>
                  <a:pt x="6524" y="1965"/>
                  <a:pt x="6139" y="19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132">
            <a:extLst>
              <a:ext uri="{FF2B5EF4-FFF2-40B4-BE49-F238E27FC236}">
                <a16:creationId xmlns:a16="http://schemas.microsoft.com/office/drawing/2014/main" id="{D689FCF9-E745-2D42-ABA9-59FDEC21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597" y="8461972"/>
            <a:ext cx="8497742" cy="4235140"/>
          </a:xfrm>
          <a:custGeom>
            <a:avLst/>
            <a:gdLst>
              <a:gd name="T0" fmla="*/ 683 w 6822"/>
              <a:gd name="T1" fmla="*/ 1909 h 3400"/>
              <a:gd name="T2" fmla="*/ 683 w 6822"/>
              <a:gd name="T3" fmla="*/ 1909 h 3400"/>
              <a:gd name="T4" fmla="*/ 678 w 6822"/>
              <a:gd name="T5" fmla="*/ 1819 h 3400"/>
              <a:gd name="T6" fmla="*/ 678 w 6822"/>
              <a:gd name="T7" fmla="*/ 1819 h 3400"/>
              <a:gd name="T8" fmla="*/ 1843 w 6822"/>
              <a:gd name="T9" fmla="*/ 705 h 3400"/>
              <a:gd name="T10" fmla="*/ 1843 w 6822"/>
              <a:gd name="T11" fmla="*/ 705 h 3400"/>
              <a:gd name="T12" fmla="*/ 2222 w 6822"/>
              <a:gd name="T13" fmla="*/ 766 h 3400"/>
              <a:gd name="T14" fmla="*/ 2222 w 6822"/>
              <a:gd name="T15" fmla="*/ 766 h 3400"/>
              <a:gd name="T16" fmla="*/ 3329 w 6822"/>
              <a:gd name="T17" fmla="*/ 0 h 3400"/>
              <a:gd name="T18" fmla="*/ 3329 w 6822"/>
              <a:gd name="T19" fmla="*/ 0 h 3400"/>
              <a:gd name="T20" fmla="*/ 4434 w 6822"/>
              <a:gd name="T21" fmla="*/ 762 h 3400"/>
              <a:gd name="T22" fmla="*/ 4434 w 6822"/>
              <a:gd name="T23" fmla="*/ 762 h 3400"/>
              <a:gd name="T24" fmla="*/ 4803 w 6822"/>
              <a:gd name="T25" fmla="*/ 705 h 3400"/>
              <a:gd name="T26" fmla="*/ 4803 w 6822"/>
              <a:gd name="T27" fmla="*/ 705 h 3400"/>
              <a:gd name="T28" fmla="*/ 5967 w 6822"/>
              <a:gd name="T29" fmla="*/ 1819 h 3400"/>
              <a:gd name="T30" fmla="*/ 5967 w 6822"/>
              <a:gd name="T31" fmla="*/ 1819 h 3400"/>
              <a:gd name="T32" fmla="*/ 5964 w 6822"/>
              <a:gd name="T33" fmla="*/ 1900 h 3400"/>
              <a:gd name="T34" fmla="*/ 6014 w 6822"/>
              <a:gd name="T35" fmla="*/ 1900 h 3400"/>
              <a:gd name="T36" fmla="*/ 6014 w 6822"/>
              <a:gd name="T37" fmla="*/ 1900 h 3400"/>
              <a:gd name="T38" fmla="*/ 6821 w 6822"/>
              <a:gd name="T39" fmla="*/ 2650 h 3400"/>
              <a:gd name="T40" fmla="*/ 6821 w 6822"/>
              <a:gd name="T41" fmla="*/ 2650 h 3400"/>
              <a:gd name="T42" fmla="*/ 6821 w 6822"/>
              <a:gd name="T43" fmla="*/ 2650 h 3400"/>
              <a:gd name="T44" fmla="*/ 6014 w 6822"/>
              <a:gd name="T45" fmla="*/ 3399 h 3400"/>
              <a:gd name="T46" fmla="*/ 807 w 6822"/>
              <a:gd name="T47" fmla="*/ 3399 h 3400"/>
              <a:gd name="T48" fmla="*/ 807 w 6822"/>
              <a:gd name="T49" fmla="*/ 3399 h 3400"/>
              <a:gd name="T50" fmla="*/ 0 w 6822"/>
              <a:gd name="T51" fmla="*/ 2650 h 3400"/>
              <a:gd name="T52" fmla="*/ 0 w 6822"/>
              <a:gd name="T53" fmla="*/ 2650 h 3400"/>
              <a:gd name="T54" fmla="*/ 0 w 6822"/>
              <a:gd name="T55" fmla="*/ 2650 h 3400"/>
              <a:gd name="T56" fmla="*/ 683 w 6822"/>
              <a:gd name="T57" fmla="*/ 1909 h 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22" h="3400">
                <a:moveTo>
                  <a:pt x="683" y="1909"/>
                </a:moveTo>
                <a:lnTo>
                  <a:pt x="683" y="1909"/>
                </a:lnTo>
                <a:cubicBezTo>
                  <a:pt x="680" y="1879"/>
                  <a:pt x="678" y="1849"/>
                  <a:pt x="678" y="1819"/>
                </a:cubicBezTo>
                <a:lnTo>
                  <a:pt x="678" y="1819"/>
                </a:lnTo>
                <a:cubicBezTo>
                  <a:pt x="678" y="1204"/>
                  <a:pt x="1200" y="705"/>
                  <a:pt x="1843" y="705"/>
                </a:cubicBezTo>
                <a:lnTo>
                  <a:pt x="1843" y="705"/>
                </a:lnTo>
                <a:cubicBezTo>
                  <a:pt x="1975" y="705"/>
                  <a:pt x="2103" y="727"/>
                  <a:pt x="2222" y="766"/>
                </a:cubicBezTo>
                <a:lnTo>
                  <a:pt x="2222" y="766"/>
                </a:lnTo>
                <a:cubicBezTo>
                  <a:pt x="2375" y="321"/>
                  <a:pt x="2812" y="0"/>
                  <a:pt x="3329" y="0"/>
                </a:cubicBezTo>
                <a:lnTo>
                  <a:pt x="3329" y="0"/>
                </a:lnTo>
                <a:cubicBezTo>
                  <a:pt x="3844" y="0"/>
                  <a:pt x="4281" y="319"/>
                  <a:pt x="4434" y="762"/>
                </a:cubicBezTo>
                <a:lnTo>
                  <a:pt x="4434" y="762"/>
                </a:lnTo>
                <a:cubicBezTo>
                  <a:pt x="4550" y="726"/>
                  <a:pt x="4674" y="705"/>
                  <a:pt x="4803" y="705"/>
                </a:cubicBezTo>
                <a:lnTo>
                  <a:pt x="4803" y="705"/>
                </a:lnTo>
                <a:cubicBezTo>
                  <a:pt x="5446" y="705"/>
                  <a:pt x="5967" y="1204"/>
                  <a:pt x="5967" y="1819"/>
                </a:cubicBezTo>
                <a:lnTo>
                  <a:pt x="5967" y="1819"/>
                </a:lnTo>
                <a:cubicBezTo>
                  <a:pt x="5967" y="1846"/>
                  <a:pt x="5966" y="1873"/>
                  <a:pt x="5964" y="1900"/>
                </a:cubicBezTo>
                <a:lnTo>
                  <a:pt x="6014" y="1900"/>
                </a:lnTo>
                <a:lnTo>
                  <a:pt x="6014" y="1900"/>
                </a:lnTo>
                <a:cubicBezTo>
                  <a:pt x="6458" y="1900"/>
                  <a:pt x="6821" y="2238"/>
                  <a:pt x="6821" y="2650"/>
                </a:cubicBezTo>
                <a:lnTo>
                  <a:pt x="6821" y="2650"/>
                </a:lnTo>
                <a:lnTo>
                  <a:pt x="6821" y="2650"/>
                </a:lnTo>
                <a:cubicBezTo>
                  <a:pt x="6821" y="3062"/>
                  <a:pt x="6458" y="3399"/>
                  <a:pt x="6014" y="3399"/>
                </a:cubicBezTo>
                <a:lnTo>
                  <a:pt x="807" y="3399"/>
                </a:lnTo>
                <a:lnTo>
                  <a:pt x="807" y="3399"/>
                </a:lnTo>
                <a:cubicBezTo>
                  <a:pt x="363" y="3399"/>
                  <a:pt x="0" y="3062"/>
                  <a:pt x="0" y="2650"/>
                </a:cubicBezTo>
                <a:lnTo>
                  <a:pt x="0" y="2650"/>
                </a:lnTo>
                <a:lnTo>
                  <a:pt x="0" y="2650"/>
                </a:lnTo>
                <a:cubicBezTo>
                  <a:pt x="0" y="2277"/>
                  <a:pt x="297" y="1965"/>
                  <a:pt x="683" y="19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204">
            <a:extLst>
              <a:ext uri="{FF2B5EF4-FFF2-40B4-BE49-F238E27FC236}">
                <a16:creationId xmlns:a16="http://schemas.microsoft.com/office/drawing/2014/main" id="{6A6431C5-550F-8046-A1F3-38BD4511E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732" y="3298510"/>
            <a:ext cx="8497742" cy="4235140"/>
          </a:xfrm>
          <a:custGeom>
            <a:avLst/>
            <a:gdLst>
              <a:gd name="T0" fmla="*/ 6139 w 6822"/>
              <a:gd name="T1" fmla="*/ 1909 h 3399"/>
              <a:gd name="T2" fmla="*/ 6139 w 6822"/>
              <a:gd name="T3" fmla="*/ 1909 h 3399"/>
              <a:gd name="T4" fmla="*/ 6142 w 6822"/>
              <a:gd name="T5" fmla="*/ 1819 h 3399"/>
              <a:gd name="T6" fmla="*/ 6142 w 6822"/>
              <a:gd name="T7" fmla="*/ 1819 h 3399"/>
              <a:gd name="T8" fmla="*/ 4978 w 6822"/>
              <a:gd name="T9" fmla="*/ 706 h 3399"/>
              <a:gd name="T10" fmla="*/ 4978 w 6822"/>
              <a:gd name="T11" fmla="*/ 706 h 3399"/>
              <a:gd name="T12" fmla="*/ 4599 w 6822"/>
              <a:gd name="T13" fmla="*/ 766 h 3399"/>
              <a:gd name="T14" fmla="*/ 4599 w 6822"/>
              <a:gd name="T15" fmla="*/ 766 h 3399"/>
              <a:gd name="T16" fmla="*/ 3492 w 6822"/>
              <a:gd name="T17" fmla="*/ 0 h 3399"/>
              <a:gd name="T18" fmla="*/ 3492 w 6822"/>
              <a:gd name="T19" fmla="*/ 0 h 3399"/>
              <a:gd name="T20" fmla="*/ 2386 w 6822"/>
              <a:gd name="T21" fmla="*/ 763 h 3399"/>
              <a:gd name="T22" fmla="*/ 2386 w 6822"/>
              <a:gd name="T23" fmla="*/ 763 h 3399"/>
              <a:gd name="T24" fmla="*/ 2018 w 6822"/>
              <a:gd name="T25" fmla="*/ 706 h 3399"/>
              <a:gd name="T26" fmla="*/ 2018 w 6822"/>
              <a:gd name="T27" fmla="*/ 706 h 3399"/>
              <a:gd name="T28" fmla="*/ 854 w 6822"/>
              <a:gd name="T29" fmla="*/ 1819 h 3399"/>
              <a:gd name="T30" fmla="*/ 854 w 6822"/>
              <a:gd name="T31" fmla="*/ 1819 h 3399"/>
              <a:gd name="T32" fmla="*/ 857 w 6822"/>
              <a:gd name="T33" fmla="*/ 1900 h 3399"/>
              <a:gd name="T34" fmla="*/ 807 w 6822"/>
              <a:gd name="T35" fmla="*/ 1900 h 3399"/>
              <a:gd name="T36" fmla="*/ 807 w 6822"/>
              <a:gd name="T37" fmla="*/ 1900 h 3399"/>
              <a:gd name="T38" fmla="*/ 0 w 6822"/>
              <a:gd name="T39" fmla="*/ 2650 h 3399"/>
              <a:gd name="T40" fmla="*/ 0 w 6822"/>
              <a:gd name="T41" fmla="*/ 2650 h 3399"/>
              <a:gd name="T42" fmla="*/ 0 w 6822"/>
              <a:gd name="T43" fmla="*/ 2650 h 3399"/>
              <a:gd name="T44" fmla="*/ 807 w 6822"/>
              <a:gd name="T45" fmla="*/ 3398 h 3399"/>
              <a:gd name="T46" fmla="*/ 6013 w 6822"/>
              <a:gd name="T47" fmla="*/ 3398 h 3399"/>
              <a:gd name="T48" fmla="*/ 6013 w 6822"/>
              <a:gd name="T49" fmla="*/ 3398 h 3399"/>
              <a:gd name="T50" fmla="*/ 6821 w 6822"/>
              <a:gd name="T51" fmla="*/ 2650 h 3399"/>
              <a:gd name="T52" fmla="*/ 6821 w 6822"/>
              <a:gd name="T53" fmla="*/ 2650 h 3399"/>
              <a:gd name="T54" fmla="*/ 6821 w 6822"/>
              <a:gd name="T55" fmla="*/ 2650 h 3399"/>
              <a:gd name="T56" fmla="*/ 6139 w 6822"/>
              <a:gd name="T57" fmla="*/ 1909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22" h="3399">
                <a:moveTo>
                  <a:pt x="6139" y="1909"/>
                </a:moveTo>
                <a:lnTo>
                  <a:pt x="6139" y="1909"/>
                </a:lnTo>
                <a:cubicBezTo>
                  <a:pt x="6141" y="1879"/>
                  <a:pt x="6142" y="1849"/>
                  <a:pt x="6142" y="1819"/>
                </a:cubicBezTo>
                <a:lnTo>
                  <a:pt x="6142" y="1819"/>
                </a:lnTo>
                <a:cubicBezTo>
                  <a:pt x="6142" y="1204"/>
                  <a:pt x="5621" y="706"/>
                  <a:pt x="4978" y="706"/>
                </a:cubicBezTo>
                <a:lnTo>
                  <a:pt x="4978" y="706"/>
                </a:lnTo>
                <a:cubicBezTo>
                  <a:pt x="4845" y="706"/>
                  <a:pt x="4717" y="727"/>
                  <a:pt x="4599" y="766"/>
                </a:cubicBezTo>
                <a:lnTo>
                  <a:pt x="4599" y="766"/>
                </a:lnTo>
                <a:cubicBezTo>
                  <a:pt x="4446" y="321"/>
                  <a:pt x="4008" y="0"/>
                  <a:pt x="3492" y="0"/>
                </a:cubicBezTo>
                <a:lnTo>
                  <a:pt x="3492" y="0"/>
                </a:lnTo>
                <a:cubicBezTo>
                  <a:pt x="2977" y="0"/>
                  <a:pt x="2540" y="320"/>
                  <a:pt x="2386" y="763"/>
                </a:cubicBezTo>
                <a:lnTo>
                  <a:pt x="2386" y="763"/>
                </a:lnTo>
                <a:cubicBezTo>
                  <a:pt x="2271" y="726"/>
                  <a:pt x="2147" y="706"/>
                  <a:pt x="2018" y="706"/>
                </a:cubicBezTo>
                <a:lnTo>
                  <a:pt x="2018" y="706"/>
                </a:lnTo>
                <a:cubicBezTo>
                  <a:pt x="1375" y="706"/>
                  <a:pt x="854" y="1204"/>
                  <a:pt x="854" y="1819"/>
                </a:cubicBezTo>
                <a:lnTo>
                  <a:pt x="854" y="1819"/>
                </a:lnTo>
                <a:cubicBezTo>
                  <a:pt x="854" y="1846"/>
                  <a:pt x="855" y="1873"/>
                  <a:pt x="857" y="1900"/>
                </a:cubicBezTo>
                <a:lnTo>
                  <a:pt x="807" y="1900"/>
                </a:lnTo>
                <a:lnTo>
                  <a:pt x="807" y="1900"/>
                </a:lnTo>
                <a:cubicBezTo>
                  <a:pt x="363" y="1900"/>
                  <a:pt x="0" y="2238"/>
                  <a:pt x="0" y="2650"/>
                </a:cubicBezTo>
                <a:lnTo>
                  <a:pt x="0" y="2650"/>
                </a:lnTo>
                <a:lnTo>
                  <a:pt x="0" y="2650"/>
                </a:lnTo>
                <a:cubicBezTo>
                  <a:pt x="0" y="3061"/>
                  <a:pt x="363" y="3398"/>
                  <a:pt x="807" y="3398"/>
                </a:cubicBezTo>
                <a:lnTo>
                  <a:pt x="6013" y="3398"/>
                </a:lnTo>
                <a:lnTo>
                  <a:pt x="6013" y="3398"/>
                </a:lnTo>
                <a:cubicBezTo>
                  <a:pt x="6457" y="3398"/>
                  <a:pt x="6821" y="3061"/>
                  <a:pt x="6821" y="2650"/>
                </a:cubicBezTo>
                <a:lnTo>
                  <a:pt x="6821" y="2650"/>
                </a:lnTo>
                <a:lnTo>
                  <a:pt x="6821" y="2650"/>
                </a:lnTo>
                <a:cubicBezTo>
                  <a:pt x="6821" y="2277"/>
                  <a:pt x="6524" y="1965"/>
                  <a:pt x="6139" y="19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276">
            <a:extLst>
              <a:ext uri="{FF2B5EF4-FFF2-40B4-BE49-F238E27FC236}">
                <a16:creationId xmlns:a16="http://schemas.microsoft.com/office/drawing/2014/main" id="{FA6FBA21-AE09-B74B-A5BC-538328F6E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732" y="8461972"/>
            <a:ext cx="8497742" cy="4235140"/>
          </a:xfrm>
          <a:custGeom>
            <a:avLst/>
            <a:gdLst>
              <a:gd name="T0" fmla="*/ 682 w 6822"/>
              <a:gd name="T1" fmla="*/ 1909 h 3400"/>
              <a:gd name="T2" fmla="*/ 682 w 6822"/>
              <a:gd name="T3" fmla="*/ 1909 h 3400"/>
              <a:gd name="T4" fmla="*/ 678 w 6822"/>
              <a:gd name="T5" fmla="*/ 1819 h 3400"/>
              <a:gd name="T6" fmla="*/ 678 w 6822"/>
              <a:gd name="T7" fmla="*/ 1819 h 3400"/>
              <a:gd name="T8" fmla="*/ 1842 w 6822"/>
              <a:gd name="T9" fmla="*/ 705 h 3400"/>
              <a:gd name="T10" fmla="*/ 1842 w 6822"/>
              <a:gd name="T11" fmla="*/ 705 h 3400"/>
              <a:gd name="T12" fmla="*/ 2222 w 6822"/>
              <a:gd name="T13" fmla="*/ 766 h 3400"/>
              <a:gd name="T14" fmla="*/ 2222 w 6822"/>
              <a:gd name="T15" fmla="*/ 766 h 3400"/>
              <a:gd name="T16" fmla="*/ 3328 w 6822"/>
              <a:gd name="T17" fmla="*/ 0 h 3400"/>
              <a:gd name="T18" fmla="*/ 3328 w 6822"/>
              <a:gd name="T19" fmla="*/ 0 h 3400"/>
              <a:gd name="T20" fmla="*/ 4433 w 6822"/>
              <a:gd name="T21" fmla="*/ 762 h 3400"/>
              <a:gd name="T22" fmla="*/ 4433 w 6822"/>
              <a:gd name="T23" fmla="*/ 762 h 3400"/>
              <a:gd name="T24" fmla="*/ 4802 w 6822"/>
              <a:gd name="T25" fmla="*/ 705 h 3400"/>
              <a:gd name="T26" fmla="*/ 4802 w 6822"/>
              <a:gd name="T27" fmla="*/ 705 h 3400"/>
              <a:gd name="T28" fmla="*/ 5967 w 6822"/>
              <a:gd name="T29" fmla="*/ 1819 h 3400"/>
              <a:gd name="T30" fmla="*/ 5967 w 6822"/>
              <a:gd name="T31" fmla="*/ 1819 h 3400"/>
              <a:gd name="T32" fmla="*/ 5964 w 6822"/>
              <a:gd name="T33" fmla="*/ 1900 h 3400"/>
              <a:gd name="T34" fmla="*/ 6013 w 6822"/>
              <a:gd name="T35" fmla="*/ 1900 h 3400"/>
              <a:gd name="T36" fmla="*/ 6013 w 6822"/>
              <a:gd name="T37" fmla="*/ 1900 h 3400"/>
              <a:gd name="T38" fmla="*/ 6821 w 6822"/>
              <a:gd name="T39" fmla="*/ 2650 h 3400"/>
              <a:gd name="T40" fmla="*/ 6821 w 6822"/>
              <a:gd name="T41" fmla="*/ 2650 h 3400"/>
              <a:gd name="T42" fmla="*/ 6821 w 6822"/>
              <a:gd name="T43" fmla="*/ 2650 h 3400"/>
              <a:gd name="T44" fmla="*/ 6013 w 6822"/>
              <a:gd name="T45" fmla="*/ 3399 h 3400"/>
              <a:gd name="T46" fmla="*/ 807 w 6822"/>
              <a:gd name="T47" fmla="*/ 3399 h 3400"/>
              <a:gd name="T48" fmla="*/ 807 w 6822"/>
              <a:gd name="T49" fmla="*/ 3399 h 3400"/>
              <a:gd name="T50" fmla="*/ 0 w 6822"/>
              <a:gd name="T51" fmla="*/ 2650 h 3400"/>
              <a:gd name="T52" fmla="*/ 0 w 6822"/>
              <a:gd name="T53" fmla="*/ 2650 h 3400"/>
              <a:gd name="T54" fmla="*/ 0 w 6822"/>
              <a:gd name="T55" fmla="*/ 2650 h 3400"/>
              <a:gd name="T56" fmla="*/ 682 w 6822"/>
              <a:gd name="T57" fmla="*/ 1909 h 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22" h="3400">
                <a:moveTo>
                  <a:pt x="682" y="1909"/>
                </a:moveTo>
                <a:lnTo>
                  <a:pt x="682" y="1909"/>
                </a:lnTo>
                <a:cubicBezTo>
                  <a:pt x="680" y="1879"/>
                  <a:pt x="678" y="1849"/>
                  <a:pt x="678" y="1819"/>
                </a:cubicBezTo>
                <a:lnTo>
                  <a:pt x="678" y="1819"/>
                </a:lnTo>
                <a:cubicBezTo>
                  <a:pt x="678" y="1204"/>
                  <a:pt x="1200" y="705"/>
                  <a:pt x="1842" y="705"/>
                </a:cubicBezTo>
                <a:lnTo>
                  <a:pt x="1842" y="705"/>
                </a:lnTo>
                <a:cubicBezTo>
                  <a:pt x="1975" y="705"/>
                  <a:pt x="2103" y="727"/>
                  <a:pt x="2222" y="766"/>
                </a:cubicBezTo>
                <a:lnTo>
                  <a:pt x="2222" y="766"/>
                </a:lnTo>
                <a:cubicBezTo>
                  <a:pt x="2374" y="321"/>
                  <a:pt x="2812" y="0"/>
                  <a:pt x="3328" y="0"/>
                </a:cubicBezTo>
                <a:lnTo>
                  <a:pt x="3328" y="0"/>
                </a:lnTo>
                <a:cubicBezTo>
                  <a:pt x="3843" y="0"/>
                  <a:pt x="4280" y="319"/>
                  <a:pt x="4433" y="762"/>
                </a:cubicBezTo>
                <a:lnTo>
                  <a:pt x="4433" y="762"/>
                </a:lnTo>
                <a:cubicBezTo>
                  <a:pt x="4550" y="726"/>
                  <a:pt x="4673" y="705"/>
                  <a:pt x="4802" y="705"/>
                </a:cubicBezTo>
                <a:lnTo>
                  <a:pt x="4802" y="705"/>
                </a:lnTo>
                <a:cubicBezTo>
                  <a:pt x="5445" y="705"/>
                  <a:pt x="5967" y="1204"/>
                  <a:pt x="5967" y="1819"/>
                </a:cubicBezTo>
                <a:lnTo>
                  <a:pt x="5967" y="1819"/>
                </a:lnTo>
                <a:cubicBezTo>
                  <a:pt x="5967" y="1846"/>
                  <a:pt x="5966" y="1873"/>
                  <a:pt x="5964" y="1900"/>
                </a:cubicBezTo>
                <a:lnTo>
                  <a:pt x="6013" y="1900"/>
                </a:lnTo>
                <a:lnTo>
                  <a:pt x="6013" y="1900"/>
                </a:lnTo>
                <a:cubicBezTo>
                  <a:pt x="6457" y="1900"/>
                  <a:pt x="6821" y="2238"/>
                  <a:pt x="6821" y="2650"/>
                </a:cubicBezTo>
                <a:lnTo>
                  <a:pt x="6821" y="2650"/>
                </a:lnTo>
                <a:lnTo>
                  <a:pt x="6821" y="2650"/>
                </a:lnTo>
                <a:cubicBezTo>
                  <a:pt x="6821" y="3062"/>
                  <a:pt x="6457" y="3399"/>
                  <a:pt x="6013" y="3399"/>
                </a:cubicBezTo>
                <a:lnTo>
                  <a:pt x="807" y="3399"/>
                </a:lnTo>
                <a:lnTo>
                  <a:pt x="807" y="3399"/>
                </a:lnTo>
                <a:cubicBezTo>
                  <a:pt x="363" y="3399"/>
                  <a:pt x="0" y="3062"/>
                  <a:pt x="0" y="2650"/>
                </a:cubicBezTo>
                <a:lnTo>
                  <a:pt x="0" y="2650"/>
                </a:lnTo>
                <a:lnTo>
                  <a:pt x="0" y="2650"/>
                </a:lnTo>
                <a:cubicBezTo>
                  <a:pt x="0" y="2277"/>
                  <a:pt x="297" y="1965"/>
                  <a:pt x="682" y="19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48">
            <a:extLst>
              <a:ext uri="{FF2B5EF4-FFF2-40B4-BE49-F238E27FC236}">
                <a16:creationId xmlns:a16="http://schemas.microsoft.com/office/drawing/2014/main" id="{905A9F4C-81D6-864C-BBC6-9D7CC712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669" y="10944830"/>
            <a:ext cx="1433687" cy="1378757"/>
          </a:xfrm>
          <a:custGeom>
            <a:avLst/>
            <a:gdLst>
              <a:gd name="T0" fmla="*/ 165 w 1153"/>
              <a:gd name="T1" fmla="*/ 641 h 1107"/>
              <a:gd name="T2" fmla="*/ 162 w 1153"/>
              <a:gd name="T3" fmla="*/ 367 h 1107"/>
              <a:gd name="T4" fmla="*/ 173 w 1153"/>
              <a:gd name="T5" fmla="*/ 362 h 1107"/>
              <a:gd name="T6" fmla="*/ 178 w 1153"/>
              <a:gd name="T7" fmla="*/ 348 h 1107"/>
              <a:gd name="T8" fmla="*/ 358 w 1153"/>
              <a:gd name="T9" fmla="*/ 160 h 1107"/>
              <a:gd name="T10" fmla="*/ 469 w 1153"/>
              <a:gd name="T11" fmla="*/ 199 h 1107"/>
              <a:gd name="T12" fmla="*/ 494 w 1153"/>
              <a:gd name="T13" fmla="*/ 194 h 1107"/>
              <a:gd name="T14" fmla="*/ 742 w 1153"/>
              <a:gd name="T15" fmla="*/ 31 h 1107"/>
              <a:gd name="T16" fmla="*/ 1013 w 1153"/>
              <a:gd name="T17" fmla="*/ 355 h 1107"/>
              <a:gd name="T18" fmla="*/ 1024 w 1153"/>
              <a:gd name="T19" fmla="*/ 372 h 1107"/>
              <a:gd name="T20" fmla="*/ 987 w 1153"/>
              <a:gd name="T21" fmla="*/ 641 h 1107"/>
              <a:gd name="T22" fmla="*/ 1047 w 1153"/>
              <a:gd name="T23" fmla="*/ 346 h 1107"/>
              <a:gd name="T24" fmla="*/ 1048 w 1153"/>
              <a:gd name="T25" fmla="*/ 315 h 1107"/>
              <a:gd name="T26" fmla="*/ 473 w 1153"/>
              <a:gd name="T27" fmla="*/ 163 h 1107"/>
              <a:gd name="T28" fmla="*/ 358 w 1153"/>
              <a:gd name="T29" fmla="*/ 128 h 1107"/>
              <a:gd name="T30" fmla="*/ 0 w 1153"/>
              <a:gd name="T31" fmla="*/ 504 h 1107"/>
              <a:gd name="T32" fmla="*/ 475 w 1153"/>
              <a:gd name="T33" fmla="*/ 672 h 1107"/>
              <a:gd name="T34" fmla="*/ 298 w 1153"/>
              <a:gd name="T35" fmla="*/ 776 h 1107"/>
              <a:gd name="T36" fmla="*/ 239 w 1153"/>
              <a:gd name="T37" fmla="*/ 792 h 1107"/>
              <a:gd name="T38" fmla="*/ 271 w 1153"/>
              <a:gd name="T39" fmla="*/ 824 h 1107"/>
              <a:gd name="T40" fmla="*/ 475 w 1153"/>
              <a:gd name="T41" fmla="*/ 912 h 1107"/>
              <a:gd name="T42" fmla="*/ 169 w 1153"/>
              <a:gd name="T43" fmla="*/ 896 h 1107"/>
              <a:gd name="T44" fmla="*/ 137 w 1153"/>
              <a:gd name="T45" fmla="*/ 928 h 1107"/>
              <a:gd name="T46" fmla="*/ 197 w 1153"/>
              <a:gd name="T47" fmla="*/ 944 h 1107"/>
              <a:gd name="T48" fmla="*/ 305 w 1153"/>
              <a:gd name="T49" fmla="*/ 1046 h 1107"/>
              <a:gd name="T50" fmla="*/ 321 w 1153"/>
              <a:gd name="T51" fmla="*/ 1106 h 1107"/>
              <a:gd name="T52" fmla="*/ 354 w 1153"/>
              <a:gd name="T53" fmla="*/ 1074 h 1107"/>
              <a:gd name="T54" fmla="*/ 491 w 1153"/>
              <a:gd name="T55" fmla="*/ 944 h 1107"/>
              <a:gd name="T56" fmla="*/ 507 w 1153"/>
              <a:gd name="T57" fmla="*/ 672 h 1107"/>
              <a:gd name="T58" fmla="*/ 611 w 1153"/>
              <a:gd name="T59" fmla="*/ 1046 h 1107"/>
              <a:gd name="T60" fmla="*/ 627 w 1153"/>
              <a:gd name="T61" fmla="*/ 1106 h 1107"/>
              <a:gd name="T62" fmla="*/ 659 w 1153"/>
              <a:gd name="T63" fmla="*/ 1074 h 1107"/>
              <a:gd name="T64" fmla="*/ 772 w 1153"/>
              <a:gd name="T65" fmla="*/ 977 h 1107"/>
              <a:gd name="T66" fmla="*/ 798 w 1153"/>
              <a:gd name="T67" fmla="*/ 992 h 1107"/>
              <a:gd name="T68" fmla="*/ 798 w 1153"/>
              <a:gd name="T69" fmla="*/ 928 h 1107"/>
              <a:gd name="T70" fmla="*/ 643 w 1153"/>
              <a:gd name="T71" fmla="*/ 946 h 1107"/>
              <a:gd name="T72" fmla="*/ 827 w 1153"/>
              <a:gd name="T73" fmla="*/ 845 h 1107"/>
              <a:gd name="T74" fmla="*/ 886 w 1153"/>
              <a:gd name="T75" fmla="*/ 829 h 1107"/>
              <a:gd name="T76" fmla="*/ 854 w 1153"/>
              <a:gd name="T77" fmla="*/ 797 h 1107"/>
              <a:gd name="T78" fmla="*/ 643 w 1153"/>
              <a:gd name="T79" fmla="*/ 672 h 1107"/>
              <a:gd name="T80" fmla="*/ 984 w 1153"/>
              <a:gd name="T81" fmla="*/ 833 h 1107"/>
              <a:gd name="T82" fmla="*/ 1000 w 1153"/>
              <a:gd name="T83" fmla="*/ 892 h 1107"/>
              <a:gd name="T84" fmla="*/ 1032 w 1153"/>
              <a:gd name="T85" fmla="*/ 861 h 1107"/>
              <a:gd name="T86" fmla="*/ 1016 w 1153"/>
              <a:gd name="T87" fmla="*/ 669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53" h="1107">
                <a:moveTo>
                  <a:pt x="987" y="641"/>
                </a:moveTo>
                <a:lnTo>
                  <a:pt x="165" y="641"/>
                </a:lnTo>
                <a:lnTo>
                  <a:pt x="165" y="641"/>
                </a:lnTo>
                <a:cubicBezTo>
                  <a:pt x="91" y="641"/>
                  <a:pt x="32" y="579"/>
                  <a:pt x="32" y="504"/>
                </a:cubicBezTo>
                <a:lnTo>
                  <a:pt x="32" y="504"/>
                </a:lnTo>
                <a:cubicBezTo>
                  <a:pt x="32" y="430"/>
                  <a:pt x="90" y="368"/>
                  <a:pt x="162" y="367"/>
                </a:cubicBezTo>
                <a:lnTo>
                  <a:pt x="162" y="367"/>
                </a:lnTo>
                <a:cubicBezTo>
                  <a:pt x="166" y="367"/>
                  <a:pt x="170" y="365"/>
                  <a:pt x="173" y="362"/>
                </a:cubicBezTo>
                <a:lnTo>
                  <a:pt x="173" y="362"/>
                </a:lnTo>
                <a:cubicBezTo>
                  <a:pt x="176" y="359"/>
                  <a:pt x="178" y="355"/>
                  <a:pt x="178" y="351"/>
                </a:cubicBezTo>
                <a:lnTo>
                  <a:pt x="178" y="351"/>
                </a:lnTo>
                <a:cubicBezTo>
                  <a:pt x="178" y="350"/>
                  <a:pt x="178" y="349"/>
                  <a:pt x="178" y="348"/>
                </a:cubicBezTo>
                <a:lnTo>
                  <a:pt x="178" y="346"/>
                </a:lnTo>
                <a:lnTo>
                  <a:pt x="178" y="346"/>
                </a:lnTo>
                <a:cubicBezTo>
                  <a:pt x="178" y="244"/>
                  <a:pt x="258" y="160"/>
                  <a:pt x="358" y="160"/>
                </a:cubicBezTo>
                <a:lnTo>
                  <a:pt x="358" y="160"/>
                </a:lnTo>
                <a:cubicBezTo>
                  <a:pt x="399" y="160"/>
                  <a:pt x="438" y="173"/>
                  <a:pt x="469" y="199"/>
                </a:cubicBezTo>
                <a:lnTo>
                  <a:pt x="469" y="199"/>
                </a:lnTo>
                <a:cubicBezTo>
                  <a:pt x="473" y="202"/>
                  <a:pt x="478" y="203"/>
                  <a:pt x="483" y="202"/>
                </a:cubicBezTo>
                <a:lnTo>
                  <a:pt x="483" y="202"/>
                </a:lnTo>
                <a:cubicBezTo>
                  <a:pt x="488" y="201"/>
                  <a:pt x="492" y="198"/>
                  <a:pt x="494" y="194"/>
                </a:cubicBezTo>
                <a:lnTo>
                  <a:pt x="494" y="194"/>
                </a:lnTo>
                <a:cubicBezTo>
                  <a:pt x="539" y="95"/>
                  <a:pt x="636" y="31"/>
                  <a:pt x="742" y="31"/>
                </a:cubicBezTo>
                <a:lnTo>
                  <a:pt x="742" y="31"/>
                </a:lnTo>
                <a:cubicBezTo>
                  <a:pt x="893" y="31"/>
                  <a:pt x="1016" y="159"/>
                  <a:pt x="1016" y="315"/>
                </a:cubicBezTo>
                <a:lnTo>
                  <a:pt x="1016" y="315"/>
                </a:lnTo>
                <a:cubicBezTo>
                  <a:pt x="1016" y="328"/>
                  <a:pt x="1015" y="342"/>
                  <a:pt x="1013" y="355"/>
                </a:cubicBezTo>
                <a:lnTo>
                  <a:pt x="1013" y="355"/>
                </a:lnTo>
                <a:cubicBezTo>
                  <a:pt x="1012" y="363"/>
                  <a:pt x="1017" y="370"/>
                  <a:pt x="1024" y="372"/>
                </a:cubicBezTo>
                <a:lnTo>
                  <a:pt x="1024" y="372"/>
                </a:lnTo>
                <a:cubicBezTo>
                  <a:pt x="1081" y="389"/>
                  <a:pt x="1120" y="443"/>
                  <a:pt x="1120" y="504"/>
                </a:cubicBezTo>
                <a:lnTo>
                  <a:pt x="1120" y="504"/>
                </a:lnTo>
                <a:cubicBezTo>
                  <a:pt x="1120" y="579"/>
                  <a:pt x="1061" y="641"/>
                  <a:pt x="987" y="641"/>
                </a:cubicBezTo>
                <a:close/>
                <a:moveTo>
                  <a:pt x="1152" y="504"/>
                </a:moveTo>
                <a:lnTo>
                  <a:pt x="1152" y="504"/>
                </a:lnTo>
                <a:cubicBezTo>
                  <a:pt x="1152" y="434"/>
                  <a:pt x="1109" y="371"/>
                  <a:pt x="1047" y="346"/>
                </a:cubicBezTo>
                <a:lnTo>
                  <a:pt x="1047" y="346"/>
                </a:lnTo>
                <a:cubicBezTo>
                  <a:pt x="1047" y="335"/>
                  <a:pt x="1048" y="325"/>
                  <a:pt x="1048" y="315"/>
                </a:cubicBezTo>
                <a:lnTo>
                  <a:pt x="1048" y="315"/>
                </a:lnTo>
                <a:cubicBezTo>
                  <a:pt x="1048" y="141"/>
                  <a:pt x="911" y="0"/>
                  <a:pt x="742" y="0"/>
                </a:cubicBezTo>
                <a:lnTo>
                  <a:pt x="742" y="0"/>
                </a:lnTo>
                <a:cubicBezTo>
                  <a:pt x="630" y="0"/>
                  <a:pt x="527" y="63"/>
                  <a:pt x="473" y="163"/>
                </a:cubicBezTo>
                <a:lnTo>
                  <a:pt x="473" y="163"/>
                </a:lnTo>
                <a:cubicBezTo>
                  <a:pt x="439" y="140"/>
                  <a:pt x="399" y="128"/>
                  <a:pt x="358" y="128"/>
                </a:cubicBezTo>
                <a:lnTo>
                  <a:pt x="358" y="128"/>
                </a:lnTo>
                <a:cubicBezTo>
                  <a:pt x="244" y="128"/>
                  <a:pt x="151" y="220"/>
                  <a:pt x="146" y="336"/>
                </a:cubicBezTo>
                <a:lnTo>
                  <a:pt x="146" y="336"/>
                </a:lnTo>
                <a:cubicBezTo>
                  <a:pt x="64" y="346"/>
                  <a:pt x="0" y="418"/>
                  <a:pt x="0" y="504"/>
                </a:cubicBezTo>
                <a:lnTo>
                  <a:pt x="0" y="504"/>
                </a:lnTo>
                <a:cubicBezTo>
                  <a:pt x="0" y="597"/>
                  <a:pt x="74" y="672"/>
                  <a:pt x="165" y="672"/>
                </a:cubicBezTo>
                <a:lnTo>
                  <a:pt x="475" y="672"/>
                </a:lnTo>
                <a:lnTo>
                  <a:pt x="475" y="776"/>
                </a:lnTo>
                <a:lnTo>
                  <a:pt x="298" y="776"/>
                </a:lnTo>
                <a:lnTo>
                  <a:pt x="298" y="776"/>
                </a:lnTo>
                <a:cubicBezTo>
                  <a:pt x="293" y="767"/>
                  <a:pt x="283" y="760"/>
                  <a:pt x="271" y="760"/>
                </a:cubicBezTo>
                <a:lnTo>
                  <a:pt x="271" y="760"/>
                </a:lnTo>
                <a:cubicBezTo>
                  <a:pt x="253" y="760"/>
                  <a:pt x="239" y="775"/>
                  <a:pt x="239" y="792"/>
                </a:cubicBezTo>
                <a:lnTo>
                  <a:pt x="239" y="792"/>
                </a:lnTo>
                <a:cubicBezTo>
                  <a:pt x="239" y="810"/>
                  <a:pt x="253" y="824"/>
                  <a:pt x="271" y="824"/>
                </a:cubicBezTo>
                <a:lnTo>
                  <a:pt x="271" y="824"/>
                </a:lnTo>
                <a:cubicBezTo>
                  <a:pt x="283" y="824"/>
                  <a:pt x="293" y="817"/>
                  <a:pt x="298" y="808"/>
                </a:cubicBezTo>
                <a:lnTo>
                  <a:pt x="475" y="808"/>
                </a:lnTo>
                <a:lnTo>
                  <a:pt x="475" y="912"/>
                </a:lnTo>
                <a:lnTo>
                  <a:pt x="197" y="912"/>
                </a:lnTo>
                <a:lnTo>
                  <a:pt x="197" y="912"/>
                </a:lnTo>
                <a:cubicBezTo>
                  <a:pt x="191" y="902"/>
                  <a:pt x="181" y="896"/>
                  <a:pt x="169" y="896"/>
                </a:cubicBezTo>
                <a:lnTo>
                  <a:pt x="169" y="896"/>
                </a:lnTo>
                <a:cubicBezTo>
                  <a:pt x="151" y="896"/>
                  <a:pt x="137" y="910"/>
                  <a:pt x="137" y="928"/>
                </a:cubicBezTo>
                <a:lnTo>
                  <a:pt x="137" y="928"/>
                </a:lnTo>
                <a:cubicBezTo>
                  <a:pt x="137" y="945"/>
                  <a:pt x="151" y="960"/>
                  <a:pt x="169" y="960"/>
                </a:cubicBezTo>
                <a:lnTo>
                  <a:pt x="169" y="960"/>
                </a:lnTo>
                <a:cubicBezTo>
                  <a:pt x="181" y="960"/>
                  <a:pt x="191" y="953"/>
                  <a:pt x="197" y="944"/>
                </a:cubicBezTo>
                <a:lnTo>
                  <a:pt x="305" y="944"/>
                </a:lnTo>
                <a:lnTo>
                  <a:pt x="305" y="1046"/>
                </a:lnTo>
                <a:lnTo>
                  <a:pt x="305" y="1046"/>
                </a:lnTo>
                <a:cubicBezTo>
                  <a:pt x="296" y="1051"/>
                  <a:pt x="289" y="1062"/>
                  <a:pt x="289" y="1074"/>
                </a:cubicBezTo>
                <a:lnTo>
                  <a:pt x="289" y="1074"/>
                </a:lnTo>
                <a:cubicBezTo>
                  <a:pt x="289" y="1091"/>
                  <a:pt x="304" y="1106"/>
                  <a:pt x="321" y="1106"/>
                </a:cubicBezTo>
                <a:lnTo>
                  <a:pt x="321" y="1106"/>
                </a:lnTo>
                <a:cubicBezTo>
                  <a:pt x="339" y="1106"/>
                  <a:pt x="354" y="1091"/>
                  <a:pt x="354" y="1074"/>
                </a:cubicBezTo>
                <a:lnTo>
                  <a:pt x="354" y="1074"/>
                </a:lnTo>
                <a:cubicBezTo>
                  <a:pt x="354" y="1062"/>
                  <a:pt x="347" y="1051"/>
                  <a:pt x="337" y="1046"/>
                </a:cubicBezTo>
                <a:lnTo>
                  <a:pt x="337" y="944"/>
                </a:lnTo>
                <a:lnTo>
                  <a:pt x="491" y="944"/>
                </a:lnTo>
                <a:lnTo>
                  <a:pt x="491" y="944"/>
                </a:lnTo>
                <a:cubicBezTo>
                  <a:pt x="500" y="944"/>
                  <a:pt x="507" y="936"/>
                  <a:pt x="507" y="928"/>
                </a:cubicBezTo>
                <a:lnTo>
                  <a:pt x="507" y="672"/>
                </a:lnTo>
                <a:lnTo>
                  <a:pt x="611" y="672"/>
                </a:lnTo>
                <a:lnTo>
                  <a:pt x="611" y="1046"/>
                </a:lnTo>
                <a:lnTo>
                  <a:pt x="611" y="1046"/>
                </a:lnTo>
                <a:cubicBezTo>
                  <a:pt x="601" y="1051"/>
                  <a:pt x="594" y="1062"/>
                  <a:pt x="594" y="1074"/>
                </a:cubicBezTo>
                <a:lnTo>
                  <a:pt x="594" y="1074"/>
                </a:lnTo>
                <a:cubicBezTo>
                  <a:pt x="594" y="1091"/>
                  <a:pt x="609" y="1106"/>
                  <a:pt x="627" y="1106"/>
                </a:cubicBezTo>
                <a:lnTo>
                  <a:pt x="627" y="1106"/>
                </a:lnTo>
                <a:cubicBezTo>
                  <a:pt x="645" y="1106"/>
                  <a:pt x="659" y="1091"/>
                  <a:pt x="659" y="1074"/>
                </a:cubicBezTo>
                <a:lnTo>
                  <a:pt x="659" y="1074"/>
                </a:lnTo>
                <a:cubicBezTo>
                  <a:pt x="659" y="1062"/>
                  <a:pt x="652" y="1051"/>
                  <a:pt x="643" y="1046"/>
                </a:cubicBezTo>
                <a:lnTo>
                  <a:pt x="643" y="977"/>
                </a:lnTo>
                <a:lnTo>
                  <a:pt x="772" y="977"/>
                </a:lnTo>
                <a:lnTo>
                  <a:pt x="772" y="977"/>
                </a:lnTo>
                <a:cubicBezTo>
                  <a:pt x="777" y="986"/>
                  <a:pt x="787" y="992"/>
                  <a:pt x="798" y="992"/>
                </a:cubicBezTo>
                <a:lnTo>
                  <a:pt x="798" y="992"/>
                </a:lnTo>
                <a:cubicBezTo>
                  <a:pt x="816" y="992"/>
                  <a:pt x="831" y="977"/>
                  <a:pt x="831" y="960"/>
                </a:cubicBezTo>
                <a:lnTo>
                  <a:pt x="831" y="960"/>
                </a:lnTo>
                <a:cubicBezTo>
                  <a:pt x="831" y="942"/>
                  <a:pt x="816" y="928"/>
                  <a:pt x="798" y="928"/>
                </a:cubicBezTo>
                <a:lnTo>
                  <a:pt x="798" y="928"/>
                </a:lnTo>
                <a:cubicBezTo>
                  <a:pt x="786" y="928"/>
                  <a:pt x="775" y="935"/>
                  <a:pt x="770" y="946"/>
                </a:cubicBezTo>
                <a:lnTo>
                  <a:pt x="643" y="946"/>
                </a:lnTo>
                <a:lnTo>
                  <a:pt x="643" y="845"/>
                </a:lnTo>
                <a:lnTo>
                  <a:pt x="827" y="845"/>
                </a:lnTo>
                <a:lnTo>
                  <a:pt x="827" y="845"/>
                </a:lnTo>
                <a:cubicBezTo>
                  <a:pt x="832" y="855"/>
                  <a:pt x="842" y="861"/>
                  <a:pt x="854" y="861"/>
                </a:cubicBezTo>
                <a:lnTo>
                  <a:pt x="854" y="861"/>
                </a:lnTo>
                <a:cubicBezTo>
                  <a:pt x="872" y="861"/>
                  <a:pt x="886" y="847"/>
                  <a:pt x="886" y="829"/>
                </a:cubicBezTo>
                <a:lnTo>
                  <a:pt x="886" y="829"/>
                </a:lnTo>
                <a:cubicBezTo>
                  <a:pt x="886" y="811"/>
                  <a:pt x="872" y="797"/>
                  <a:pt x="854" y="797"/>
                </a:cubicBezTo>
                <a:lnTo>
                  <a:pt x="854" y="797"/>
                </a:lnTo>
                <a:cubicBezTo>
                  <a:pt x="842" y="797"/>
                  <a:pt x="832" y="803"/>
                  <a:pt x="827" y="813"/>
                </a:cubicBezTo>
                <a:lnTo>
                  <a:pt x="643" y="813"/>
                </a:lnTo>
                <a:lnTo>
                  <a:pt x="643" y="672"/>
                </a:lnTo>
                <a:lnTo>
                  <a:pt x="984" y="672"/>
                </a:lnTo>
                <a:lnTo>
                  <a:pt x="984" y="833"/>
                </a:lnTo>
                <a:lnTo>
                  <a:pt x="984" y="833"/>
                </a:lnTo>
                <a:cubicBezTo>
                  <a:pt x="974" y="839"/>
                  <a:pt x="968" y="849"/>
                  <a:pt x="968" y="861"/>
                </a:cubicBezTo>
                <a:lnTo>
                  <a:pt x="968" y="861"/>
                </a:lnTo>
                <a:cubicBezTo>
                  <a:pt x="968" y="878"/>
                  <a:pt x="982" y="892"/>
                  <a:pt x="1000" y="892"/>
                </a:cubicBezTo>
                <a:lnTo>
                  <a:pt x="1000" y="892"/>
                </a:lnTo>
                <a:cubicBezTo>
                  <a:pt x="1018" y="892"/>
                  <a:pt x="1032" y="878"/>
                  <a:pt x="1032" y="861"/>
                </a:cubicBezTo>
                <a:lnTo>
                  <a:pt x="1032" y="861"/>
                </a:lnTo>
                <a:cubicBezTo>
                  <a:pt x="1032" y="849"/>
                  <a:pt x="1025" y="839"/>
                  <a:pt x="1016" y="833"/>
                </a:cubicBezTo>
                <a:lnTo>
                  <a:pt x="1016" y="669"/>
                </a:lnTo>
                <a:lnTo>
                  <a:pt x="1016" y="669"/>
                </a:lnTo>
                <a:cubicBezTo>
                  <a:pt x="1093" y="656"/>
                  <a:pt x="1152" y="587"/>
                  <a:pt x="1152" y="5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FA0ADC0-C6F3-4247-A753-06A16F23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5621" y="10944828"/>
            <a:ext cx="1432442" cy="1168783"/>
          </a:xfrm>
          <a:custGeom>
            <a:avLst/>
            <a:gdLst>
              <a:gd name="connsiteX0" fmla="*/ 737615 w 1432442"/>
              <a:gd name="connsiteY0" fmla="*/ 884381 h 1168783"/>
              <a:gd name="connsiteX1" fmla="*/ 756839 w 1432442"/>
              <a:gd name="connsiteY1" fmla="*/ 904166 h 1168783"/>
              <a:gd name="connsiteX2" fmla="*/ 756839 w 1432442"/>
              <a:gd name="connsiteY2" fmla="*/ 1148999 h 1168783"/>
              <a:gd name="connsiteX3" fmla="*/ 737615 w 1432442"/>
              <a:gd name="connsiteY3" fmla="*/ 1168783 h 1168783"/>
              <a:gd name="connsiteX4" fmla="*/ 719592 w 1432442"/>
              <a:gd name="connsiteY4" fmla="*/ 1148999 h 1168783"/>
              <a:gd name="connsiteX5" fmla="*/ 719592 w 1432442"/>
              <a:gd name="connsiteY5" fmla="*/ 904166 h 1168783"/>
              <a:gd name="connsiteX6" fmla="*/ 737615 w 1432442"/>
              <a:gd name="connsiteY6" fmla="*/ 884381 h 1168783"/>
              <a:gd name="connsiteX7" fmla="*/ 567735 w 1432442"/>
              <a:gd name="connsiteY7" fmla="*/ 873398 h 1168783"/>
              <a:gd name="connsiteX8" fmla="*/ 581379 w 1432442"/>
              <a:gd name="connsiteY8" fmla="*/ 879665 h 1168783"/>
              <a:gd name="connsiteX9" fmla="*/ 626032 w 1432442"/>
              <a:gd name="connsiteY9" fmla="*/ 931056 h 1168783"/>
              <a:gd name="connsiteX10" fmla="*/ 630993 w 1432442"/>
              <a:gd name="connsiteY10" fmla="*/ 957379 h 1168783"/>
              <a:gd name="connsiteX11" fmla="*/ 613628 w 1432442"/>
              <a:gd name="connsiteY11" fmla="*/ 967406 h 1168783"/>
              <a:gd name="connsiteX12" fmla="*/ 603705 w 1432442"/>
              <a:gd name="connsiteY12" fmla="*/ 963646 h 1168783"/>
              <a:gd name="connsiteX13" fmla="*/ 582619 w 1432442"/>
              <a:gd name="connsiteY13" fmla="*/ 943591 h 1168783"/>
              <a:gd name="connsiteX14" fmla="*/ 582619 w 1432442"/>
              <a:gd name="connsiteY14" fmla="*/ 1038852 h 1168783"/>
              <a:gd name="connsiteX15" fmla="*/ 562774 w 1432442"/>
              <a:gd name="connsiteY15" fmla="*/ 1058908 h 1168783"/>
              <a:gd name="connsiteX16" fmla="*/ 310981 w 1432442"/>
              <a:gd name="connsiteY16" fmla="*/ 1058908 h 1168783"/>
              <a:gd name="connsiteX17" fmla="*/ 291135 w 1432442"/>
              <a:gd name="connsiteY17" fmla="*/ 1038852 h 1168783"/>
              <a:gd name="connsiteX18" fmla="*/ 310981 w 1432442"/>
              <a:gd name="connsiteY18" fmla="*/ 1018797 h 1168783"/>
              <a:gd name="connsiteX19" fmla="*/ 544168 w 1432442"/>
              <a:gd name="connsiteY19" fmla="*/ 1018797 h 1168783"/>
              <a:gd name="connsiteX20" fmla="*/ 544168 w 1432442"/>
              <a:gd name="connsiteY20" fmla="*/ 946098 h 1168783"/>
              <a:gd name="connsiteX21" fmla="*/ 529284 w 1432442"/>
              <a:gd name="connsiteY21" fmla="*/ 961139 h 1168783"/>
              <a:gd name="connsiteX22" fmla="*/ 501996 w 1432442"/>
              <a:gd name="connsiteY22" fmla="*/ 962392 h 1168783"/>
              <a:gd name="connsiteX23" fmla="*/ 500756 w 1432442"/>
              <a:gd name="connsiteY23" fmla="*/ 933563 h 1168783"/>
              <a:gd name="connsiteX24" fmla="*/ 552851 w 1432442"/>
              <a:gd name="connsiteY24" fmla="*/ 878412 h 1168783"/>
              <a:gd name="connsiteX25" fmla="*/ 567735 w 1432442"/>
              <a:gd name="connsiteY25" fmla="*/ 873398 h 1168783"/>
              <a:gd name="connsiteX26" fmla="*/ 902922 w 1432442"/>
              <a:gd name="connsiteY26" fmla="*/ 862411 h 1168783"/>
              <a:gd name="connsiteX27" fmla="*/ 918989 w 1432442"/>
              <a:gd name="connsiteY27" fmla="*/ 869882 h 1168783"/>
              <a:gd name="connsiteX28" fmla="*/ 969663 w 1432442"/>
              <a:gd name="connsiteY28" fmla="*/ 923420 h 1168783"/>
              <a:gd name="connsiteX29" fmla="*/ 969663 w 1432442"/>
              <a:gd name="connsiteY29" fmla="*/ 950812 h 1168783"/>
              <a:gd name="connsiteX30" fmla="*/ 941236 w 1432442"/>
              <a:gd name="connsiteY30" fmla="*/ 950812 h 1168783"/>
              <a:gd name="connsiteX31" fmla="*/ 927641 w 1432442"/>
              <a:gd name="connsiteY31" fmla="*/ 935871 h 1168783"/>
              <a:gd name="connsiteX32" fmla="*/ 927641 w 1432442"/>
              <a:gd name="connsiteY32" fmla="*/ 1008086 h 1168783"/>
              <a:gd name="connsiteX33" fmla="*/ 1159998 w 1432442"/>
              <a:gd name="connsiteY33" fmla="*/ 1008086 h 1168783"/>
              <a:gd name="connsiteX34" fmla="*/ 1179773 w 1432442"/>
              <a:gd name="connsiteY34" fmla="*/ 1028008 h 1168783"/>
              <a:gd name="connsiteX35" fmla="*/ 1159998 w 1432442"/>
              <a:gd name="connsiteY35" fmla="*/ 1047929 h 1168783"/>
              <a:gd name="connsiteX36" fmla="*/ 907866 w 1432442"/>
              <a:gd name="connsiteY36" fmla="*/ 1047929 h 1168783"/>
              <a:gd name="connsiteX37" fmla="*/ 888091 w 1432442"/>
              <a:gd name="connsiteY37" fmla="*/ 1028008 h 1168783"/>
              <a:gd name="connsiteX38" fmla="*/ 888091 w 1432442"/>
              <a:gd name="connsiteY38" fmla="*/ 933381 h 1168783"/>
              <a:gd name="connsiteX39" fmla="*/ 867080 w 1432442"/>
              <a:gd name="connsiteY39" fmla="*/ 954547 h 1168783"/>
              <a:gd name="connsiteX40" fmla="*/ 857192 w 1432442"/>
              <a:gd name="connsiteY40" fmla="*/ 957038 h 1168783"/>
              <a:gd name="connsiteX41" fmla="*/ 839889 w 1432442"/>
              <a:gd name="connsiteY41" fmla="*/ 947077 h 1168783"/>
              <a:gd name="connsiteX42" fmla="*/ 846068 w 1432442"/>
              <a:gd name="connsiteY42" fmla="*/ 920930 h 1168783"/>
              <a:gd name="connsiteX43" fmla="*/ 889326 w 1432442"/>
              <a:gd name="connsiteY43" fmla="*/ 869882 h 1168783"/>
              <a:gd name="connsiteX44" fmla="*/ 902922 w 1432442"/>
              <a:gd name="connsiteY44" fmla="*/ 862411 h 1168783"/>
              <a:gd name="connsiteX45" fmla="*/ 993023 w 1432442"/>
              <a:gd name="connsiteY45" fmla="*/ 708604 h 1168783"/>
              <a:gd name="connsiteX46" fmla="*/ 1014995 w 1432442"/>
              <a:gd name="connsiteY46" fmla="*/ 729948 h 1168783"/>
              <a:gd name="connsiteX47" fmla="*/ 993023 w 1432442"/>
              <a:gd name="connsiteY47" fmla="*/ 751292 h 1168783"/>
              <a:gd name="connsiteX48" fmla="*/ 972272 w 1432442"/>
              <a:gd name="connsiteY48" fmla="*/ 729948 h 1168783"/>
              <a:gd name="connsiteX49" fmla="*/ 993023 w 1432442"/>
              <a:gd name="connsiteY49" fmla="*/ 708604 h 1168783"/>
              <a:gd name="connsiteX50" fmla="*/ 905134 w 1432442"/>
              <a:gd name="connsiteY50" fmla="*/ 708604 h 1168783"/>
              <a:gd name="connsiteX51" fmla="*/ 927106 w 1432442"/>
              <a:gd name="connsiteY51" fmla="*/ 730576 h 1168783"/>
              <a:gd name="connsiteX52" fmla="*/ 905134 w 1432442"/>
              <a:gd name="connsiteY52" fmla="*/ 751327 h 1168783"/>
              <a:gd name="connsiteX53" fmla="*/ 884383 w 1432442"/>
              <a:gd name="connsiteY53" fmla="*/ 730576 h 1168783"/>
              <a:gd name="connsiteX54" fmla="*/ 905134 w 1432442"/>
              <a:gd name="connsiteY54" fmla="*/ 708604 h 1168783"/>
              <a:gd name="connsiteX55" fmla="*/ 734848 w 1432442"/>
              <a:gd name="connsiteY55" fmla="*/ 708604 h 1168783"/>
              <a:gd name="connsiteX56" fmla="*/ 756820 w 1432442"/>
              <a:gd name="connsiteY56" fmla="*/ 729948 h 1168783"/>
              <a:gd name="connsiteX57" fmla="*/ 734848 w 1432442"/>
              <a:gd name="connsiteY57" fmla="*/ 751292 h 1168783"/>
              <a:gd name="connsiteX58" fmla="*/ 714097 w 1432442"/>
              <a:gd name="connsiteY58" fmla="*/ 729948 h 1168783"/>
              <a:gd name="connsiteX59" fmla="*/ 734848 w 1432442"/>
              <a:gd name="connsiteY59" fmla="*/ 708604 h 1168783"/>
              <a:gd name="connsiteX60" fmla="*/ 653675 w 1432442"/>
              <a:gd name="connsiteY60" fmla="*/ 708604 h 1168783"/>
              <a:gd name="connsiteX61" fmla="*/ 674426 w 1432442"/>
              <a:gd name="connsiteY61" fmla="*/ 730576 h 1168783"/>
              <a:gd name="connsiteX62" fmla="*/ 653675 w 1432442"/>
              <a:gd name="connsiteY62" fmla="*/ 751327 h 1168783"/>
              <a:gd name="connsiteX63" fmla="*/ 631703 w 1432442"/>
              <a:gd name="connsiteY63" fmla="*/ 730576 h 1168783"/>
              <a:gd name="connsiteX64" fmla="*/ 653675 w 1432442"/>
              <a:gd name="connsiteY64" fmla="*/ 708604 h 1168783"/>
              <a:gd name="connsiteX65" fmla="*/ 565788 w 1432442"/>
              <a:gd name="connsiteY65" fmla="*/ 708604 h 1168783"/>
              <a:gd name="connsiteX66" fmla="*/ 586539 w 1432442"/>
              <a:gd name="connsiteY66" fmla="*/ 730576 h 1168783"/>
              <a:gd name="connsiteX67" fmla="*/ 565788 w 1432442"/>
              <a:gd name="connsiteY67" fmla="*/ 751327 h 1168783"/>
              <a:gd name="connsiteX68" fmla="*/ 543816 w 1432442"/>
              <a:gd name="connsiteY68" fmla="*/ 730576 h 1168783"/>
              <a:gd name="connsiteX69" fmla="*/ 565788 w 1432442"/>
              <a:gd name="connsiteY69" fmla="*/ 708604 h 1168783"/>
              <a:gd name="connsiteX70" fmla="*/ 483389 w 1432442"/>
              <a:gd name="connsiteY70" fmla="*/ 708604 h 1168783"/>
              <a:gd name="connsiteX71" fmla="*/ 504140 w 1432442"/>
              <a:gd name="connsiteY71" fmla="*/ 729948 h 1168783"/>
              <a:gd name="connsiteX72" fmla="*/ 483389 w 1432442"/>
              <a:gd name="connsiteY72" fmla="*/ 751292 h 1168783"/>
              <a:gd name="connsiteX73" fmla="*/ 461417 w 1432442"/>
              <a:gd name="connsiteY73" fmla="*/ 729948 h 1168783"/>
              <a:gd name="connsiteX74" fmla="*/ 483389 w 1432442"/>
              <a:gd name="connsiteY74" fmla="*/ 708604 h 1168783"/>
              <a:gd name="connsiteX75" fmla="*/ 822737 w 1432442"/>
              <a:gd name="connsiteY75" fmla="*/ 703110 h 1168783"/>
              <a:gd name="connsiteX76" fmla="*/ 844709 w 1432442"/>
              <a:gd name="connsiteY76" fmla="*/ 723861 h 1168783"/>
              <a:gd name="connsiteX77" fmla="*/ 822737 w 1432442"/>
              <a:gd name="connsiteY77" fmla="*/ 745833 h 1168783"/>
              <a:gd name="connsiteX78" fmla="*/ 801986 w 1432442"/>
              <a:gd name="connsiteY78" fmla="*/ 723861 h 1168783"/>
              <a:gd name="connsiteX79" fmla="*/ 822737 w 1432442"/>
              <a:gd name="connsiteY79" fmla="*/ 703110 h 1168783"/>
              <a:gd name="connsiteX80" fmla="*/ 437561 w 1432442"/>
              <a:gd name="connsiteY80" fmla="*/ 215956 h 1168783"/>
              <a:gd name="connsiteX81" fmla="*/ 324561 w 1432442"/>
              <a:gd name="connsiteY81" fmla="*/ 330211 h 1168783"/>
              <a:gd name="connsiteX82" fmla="*/ 437561 w 1432442"/>
              <a:gd name="connsiteY82" fmla="*/ 441956 h 1168783"/>
              <a:gd name="connsiteX83" fmla="*/ 551817 w 1432442"/>
              <a:gd name="connsiteY83" fmla="*/ 330211 h 1168783"/>
              <a:gd name="connsiteX84" fmla="*/ 437561 w 1432442"/>
              <a:gd name="connsiteY84" fmla="*/ 215956 h 1168783"/>
              <a:gd name="connsiteX85" fmla="*/ 437561 w 1432442"/>
              <a:gd name="connsiteY85" fmla="*/ 175778 h 1168783"/>
              <a:gd name="connsiteX86" fmla="*/ 591994 w 1432442"/>
              <a:gd name="connsiteY86" fmla="*/ 330211 h 1168783"/>
              <a:gd name="connsiteX87" fmla="*/ 437561 w 1432442"/>
              <a:gd name="connsiteY87" fmla="*/ 482133 h 1168783"/>
              <a:gd name="connsiteX88" fmla="*/ 285639 w 1432442"/>
              <a:gd name="connsiteY88" fmla="*/ 330211 h 1168783"/>
              <a:gd name="connsiteX89" fmla="*/ 437561 w 1432442"/>
              <a:gd name="connsiteY89" fmla="*/ 175778 h 1168783"/>
              <a:gd name="connsiteX90" fmla="*/ 938368 w 1432442"/>
              <a:gd name="connsiteY90" fmla="*/ 137915 h 1168783"/>
              <a:gd name="connsiteX91" fmla="*/ 679508 w 1432442"/>
              <a:gd name="connsiteY91" fmla="*/ 263405 h 1168783"/>
              <a:gd name="connsiteX92" fmla="*/ 723066 w 1432442"/>
              <a:gd name="connsiteY92" fmla="*/ 263405 h 1168783"/>
              <a:gd name="connsiteX93" fmla="*/ 770358 w 1432442"/>
              <a:gd name="connsiteY93" fmla="*/ 310619 h 1168783"/>
              <a:gd name="connsiteX94" fmla="*/ 770358 w 1432442"/>
              <a:gd name="connsiteY94" fmla="*/ 354105 h 1168783"/>
              <a:gd name="connsiteX95" fmla="*/ 723066 w 1432442"/>
              <a:gd name="connsiteY95" fmla="*/ 401319 h 1168783"/>
              <a:gd name="connsiteX96" fmla="*/ 662085 w 1432442"/>
              <a:gd name="connsiteY96" fmla="*/ 401319 h 1168783"/>
              <a:gd name="connsiteX97" fmla="*/ 654618 w 1432442"/>
              <a:gd name="connsiteY97" fmla="*/ 406289 h 1168783"/>
              <a:gd name="connsiteX98" fmla="*/ 643417 w 1432442"/>
              <a:gd name="connsiteY98" fmla="*/ 431139 h 1168783"/>
              <a:gd name="connsiteX99" fmla="*/ 644661 w 1432442"/>
              <a:gd name="connsiteY99" fmla="*/ 441079 h 1168783"/>
              <a:gd name="connsiteX100" fmla="*/ 688220 w 1432442"/>
              <a:gd name="connsiteY100" fmla="*/ 484565 h 1168783"/>
              <a:gd name="connsiteX101" fmla="*/ 701909 w 1432442"/>
              <a:gd name="connsiteY101" fmla="*/ 518112 h 1168783"/>
              <a:gd name="connsiteX102" fmla="*/ 688220 w 1432442"/>
              <a:gd name="connsiteY102" fmla="*/ 551659 h 1168783"/>
              <a:gd name="connsiteX103" fmla="*/ 657107 w 1432442"/>
              <a:gd name="connsiteY103" fmla="*/ 582721 h 1168783"/>
              <a:gd name="connsiteX104" fmla="*/ 589902 w 1432442"/>
              <a:gd name="connsiteY104" fmla="*/ 582721 h 1168783"/>
              <a:gd name="connsiteX105" fmla="*/ 540122 w 1432442"/>
              <a:gd name="connsiteY105" fmla="*/ 531779 h 1168783"/>
              <a:gd name="connsiteX106" fmla="*/ 531410 w 1432442"/>
              <a:gd name="connsiteY106" fmla="*/ 530537 h 1168783"/>
              <a:gd name="connsiteX107" fmla="*/ 512742 w 1432442"/>
              <a:gd name="connsiteY107" fmla="*/ 537992 h 1168783"/>
              <a:gd name="connsiteX108" fmla="*/ 506520 w 1432442"/>
              <a:gd name="connsiteY108" fmla="*/ 544204 h 1168783"/>
              <a:gd name="connsiteX109" fmla="*/ 506520 w 1432442"/>
              <a:gd name="connsiteY109" fmla="*/ 617510 h 1168783"/>
              <a:gd name="connsiteX110" fmla="*/ 459228 w 1432442"/>
              <a:gd name="connsiteY110" fmla="*/ 664724 h 1168783"/>
              <a:gd name="connsiteX111" fmla="*/ 415670 w 1432442"/>
              <a:gd name="connsiteY111" fmla="*/ 664724 h 1168783"/>
              <a:gd name="connsiteX112" fmla="*/ 368378 w 1432442"/>
              <a:gd name="connsiteY112" fmla="*/ 617510 h 1168783"/>
              <a:gd name="connsiteX113" fmla="*/ 368378 w 1432442"/>
              <a:gd name="connsiteY113" fmla="*/ 544204 h 1168783"/>
              <a:gd name="connsiteX114" fmla="*/ 362155 w 1432442"/>
              <a:gd name="connsiteY114" fmla="*/ 537992 h 1168783"/>
              <a:gd name="connsiteX115" fmla="*/ 343488 w 1432442"/>
              <a:gd name="connsiteY115" fmla="*/ 530537 h 1168783"/>
              <a:gd name="connsiteX116" fmla="*/ 334776 w 1432442"/>
              <a:gd name="connsiteY116" fmla="*/ 531779 h 1168783"/>
              <a:gd name="connsiteX117" fmla="*/ 283751 w 1432442"/>
              <a:gd name="connsiteY117" fmla="*/ 582721 h 1168783"/>
              <a:gd name="connsiteX118" fmla="*/ 217791 w 1432442"/>
              <a:gd name="connsiteY118" fmla="*/ 582721 h 1168783"/>
              <a:gd name="connsiteX119" fmla="*/ 186678 w 1432442"/>
              <a:gd name="connsiteY119" fmla="*/ 551659 h 1168783"/>
              <a:gd name="connsiteX120" fmla="*/ 172988 w 1432442"/>
              <a:gd name="connsiteY120" fmla="*/ 518112 h 1168783"/>
              <a:gd name="connsiteX121" fmla="*/ 186678 w 1432442"/>
              <a:gd name="connsiteY121" fmla="*/ 484565 h 1168783"/>
              <a:gd name="connsiteX122" fmla="*/ 217791 w 1432442"/>
              <a:gd name="connsiteY122" fmla="*/ 453503 h 1168783"/>
              <a:gd name="connsiteX123" fmla="*/ 194145 w 1432442"/>
              <a:gd name="connsiteY123" fmla="*/ 455988 h 1168783"/>
              <a:gd name="connsiteX124" fmla="*/ 144364 w 1432442"/>
              <a:gd name="connsiteY124" fmla="*/ 500717 h 1168783"/>
              <a:gd name="connsiteX125" fmla="*/ 150587 w 1432442"/>
              <a:gd name="connsiteY125" fmla="*/ 557871 h 1168783"/>
              <a:gd name="connsiteX126" fmla="*/ 146853 w 1432442"/>
              <a:gd name="connsiteY126" fmla="*/ 572781 h 1168783"/>
              <a:gd name="connsiteX127" fmla="*/ 133164 w 1432442"/>
              <a:gd name="connsiteY127" fmla="*/ 581478 h 1168783"/>
              <a:gd name="connsiteX128" fmla="*/ 39825 w 1432442"/>
              <a:gd name="connsiteY128" fmla="*/ 687088 h 1168783"/>
              <a:gd name="connsiteX129" fmla="*/ 146853 w 1432442"/>
              <a:gd name="connsiteY129" fmla="*/ 793941 h 1168783"/>
              <a:gd name="connsiteX130" fmla="*/ 424381 w 1432442"/>
              <a:gd name="connsiteY130" fmla="*/ 793941 h 1168783"/>
              <a:gd name="connsiteX131" fmla="*/ 457983 w 1432442"/>
              <a:gd name="connsiteY131" fmla="*/ 793941 h 1168783"/>
              <a:gd name="connsiteX132" fmla="*/ 1286834 w 1432442"/>
              <a:gd name="connsiteY132" fmla="*/ 793941 h 1168783"/>
              <a:gd name="connsiteX133" fmla="*/ 1392618 w 1432442"/>
              <a:gd name="connsiteY133" fmla="*/ 687088 h 1168783"/>
              <a:gd name="connsiteX134" fmla="*/ 1286834 w 1432442"/>
              <a:gd name="connsiteY134" fmla="*/ 580236 h 1168783"/>
              <a:gd name="connsiteX135" fmla="*/ 1273144 w 1432442"/>
              <a:gd name="connsiteY135" fmla="*/ 580236 h 1168783"/>
              <a:gd name="connsiteX136" fmla="*/ 1256965 w 1432442"/>
              <a:gd name="connsiteY136" fmla="*/ 572781 h 1168783"/>
              <a:gd name="connsiteX137" fmla="*/ 1254476 w 1432442"/>
              <a:gd name="connsiteY137" fmla="*/ 555386 h 1168783"/>
              <a:gd name="connsiteX138" fmla="*/ 1266921 w 1432442"/>
              <a:gd name="connsiteY138" fmla="*/ 465928 h 1168783"/>
              <a:gd name="connsiteX139" fmla="*/ 938368 w 1432442"/>
              <a:gd name="connsiteY139" fmla="*/ 137915 h 1168783"/>
              <a:gd name="connsiteX140" fmla="*/ 415670 w 1432442"/>
              <a:gd name="connsiteY140" fmla="*/ 38517 h 1168783"/>
              <a:gd name="connsiteX141" fmla="*/ 406958 w 1432442"/>
              <a:gd name="connsiteY141" fmla="*/ 47214 h 1168783"/>
              <a:gd name="connsiteX142" fmla="*/ 406958 w 1432442"/>
              <a:gd name="connsiteY142" fmla="*/ 124247 h 1168783"/>
              <a:gd name="connsiteX143" fmla="*/ 392024 w 1432442"/>
              <a:gd name="connsiteY143" fmla="*/ 142885 h 1168783"/>
              <a:gd name="connsiteX144" fmla="*/ 350955 w 1432442"/>
              <a:gd name="connsiteY144" fmla="*/ 157794 h 1168783"/>
              <a:gd name="connsiteX145" fmla="*/ 296196 w 1432442"/>
              <a:gd name="connsiteY145" fmla="*/ 149097 h 1168783"/>
              <a:gd name="connsiteX146" fmla="*/ 256371 w 1432442"/>
              <a:gd name="connsiteY146" fmla="*/ 109338 h 1168783"/>
              <a:gd name="connsiteX147" fmla="*/ 245170 w 1432442"/>
              <a:gd name="connsiteY147" fmla="*/ 109338 h 1168783"/>
              <a:gd name="connsiteX148" fmla="*/ 214057 w 1432442"/>
              <a:gd name="connsiteY148" fmla="*/ 140400 h 1168783"/>
              <a:gd name="connsiteX149" fmla="*/ 211568 w 1432442"/>
              <a:gd name="connsiteY149" fmla="*/ 146612 h 1168783"/>
              <a:gd name="connsiteX150" fmla="*/ 214057 w 1432442"/>
              <a:gd name="connsiteY150" fmla="*/ 151582 h 1168783"/>
              <a:gd name="connsiteX151" fmla="*/ 252638 w 1432442"/>
              <a:gd name="connsiteY151" fmla="*/ 190099 h 1168783"/>
              <a:gd name="connsiteX152" fmla="*/ 261349 w 1432442"/>
              <a:gd name="connsiteY152" fmla="*/ 243525 h 1168783"/>
              <a:gd name="connsiteX153" fmla="*/ 251393 w 1432442"/>
              <a:gd name="connsiteY153" fmla="*/ 269617 h 1168783"/>
              <a:gd name="connsiteX154" fmla="*/ 206590 w 1432442"/>
              <a:gd name="connsiteY154" fmla="*/ 303164 h 1168783"/>
              <a:gd name="connsiteX155" fmla="*/ 151831 w 1432442"/>
              <a:gd name="connsiteY155" fmla="*/ 303164 h 1168783"/>
              <a:gd name="connsiteX156" fmla="*/ 144364 w 1432442"/>
              <a:gd name="connsiteY156" fmla="*/ 310619 h 1168783"/>
              <a:gd name="connsiteX157" fmla="*/ 144364 w 1432442"/>
              <a:gd name="connsiteY157" fmla="*/ 354105 h 1168783"/>
              <a:gd name="connsiteX158" fmla="*/ 151831 w 1432442"/>
              <a:gd name="connsiteY158" fmla="*/ 361560 h 1168783"/>
              <a:gd name="connsiteX159" fmla="*/ 212813 w 1432442"/>
              <a:gd name="connsiteY159" fmla="*/ 361560 h 1168783"/>
              <a:gd name="connsiteX160" fmla="*/ 256371 w 1432442"/>
              <a:gd name="connsiteY160" fmla="*/ 391380 h 1168783"/>
              <a:gd name="connsiteX161" fmla="*/ 266327 w 1432442"/>
              <a:gd name="connsiteY161" fmla="*/ 412502 h 1168783"/>
              <a:gd name="connsiteX162" fmla="*/ 268816 w 1432442"/>
              <a:gd name="connsiteY162" fmla="*/ 453503 h 1168783"/>
              <a:gd name="connsiteX163" fmla="*/ 258860 w 1432442"/>
              <a:gd name="connsiteY163" fmla="*/ 468413 h 1168783"/>
              <a:gd name="connsiteX164" fmla="*/ 214057 w 1432442"/>
              <a:gd name="connsiteY164" fmla="*/ 513142 h 1168783"/>
              <a:gd name="connsiteX165" fmla="*/ 211568 w 1432442"/>
              <a:gd name="connsiteY165" fmla="*/ 518112 h 1168783"/>
              <a:gd name="connsiteX166" fmla="*/ 214057 w 1432442"/>
              <a:gd name="connsiteY166" fmla="*/ 524324 h 1168783"/>
              <a:gd name="connsiteX167" fmla="*/ 245170 w 1432442"/>
              <a:gd name="connsiteY167" fmla="*/ 555386 h 1168783"/>
              <a:gd name="connsiteX168" fmla="*/ 256371 w 1432442"/>
              <a:gd name="connsiteY168" fmla="*/ 555386 h 1168783"/>
              <a:gd name="connsiteX169" fmla="*/ 307396 w 1432442"/>
              <a:gd name="connsiteY169" fmla="*/ 504445 h 1168783"/>
              <a:gd name="connsiteX170" fmla="*/ 340998 w 1432442"/>
              <a:gd name="connsiteY170" fmla="*/ 490778 h 1168783"/>
              <a:gd name="connsiteX171" fmla="*/ 358422 w 1432442"/>
              <a:gd name="connsiteY171" fmla="*/ 494505 h 1168783"/>
              <a:gd name="connsiteX172" fmla="*/ 374600 w 1432442"/>
              <a:gd name="connsiteY172" fmla="*/ 499475 h 1168783"/>
              <a:gd name="connsiteX173" fmla="*/ 406958 w 1432442"/>
              <a:gd name="connsiteY173" fmla="*/ 544204 h 1168783"/>
              <a:gd name="connsiteX174" fmla="*/ 406958 w 1432442"/>
              <a:gd name="connsiteY174" fmla="*/ 617510 h 1168783"/>
              <a:gd name="connsiteX175" fmla="*/ 415670 w 1432442"/>
              <a:gd name="connsiteY175" fmla="*/ 624965 h 1168783"/>
              <a:gd name="connsiteX176" fmla="*/ 459228 w 1432442"/>
              <a:gd name="connsiteY176" fmla="*/ 624965 h 1168783"/>
              <a:gd name="connsiteX177" fmla="*/ 466695 w 1432442"/>
              <a:gd name="connsiteY177" fmla="*/ 617510 h 1168783"/>
              <a:gd name="connsiteX178" fmla="*/ 466695 w 1432442"/>
              <a:gd name="connsiteY178" fmla="*/ 544204 h 1168783"/>
              <a:gd name="connsiteX179" fmla="*/ 500297 w 1432442"/>
              <a:gd name="connsiteY179" fmla="*/ 499475 h 1168783"/>
              <a:gd name="connsiteX180" fmla="*/ 515231 w 1432442"/>
              <a:gd name="connsiteY180" fmla="*/ 494505 h 1168783"/>
              <a:gd name="connsiteX181" fmla="*/ 567501 w 1432442"/>
              <a:gd name="connsiteY181" fmla="*/ 504445 h 1168783"/>
              <a:gd name="connsiteX182" fmla="*/ 618526 w 1432442"/>
              <a:gd name="connsiteY182" fmla="*/ 555386 h 1168783"/>
              <a:gd name="connsiteX183" fmla="*/ 628483 w 1432442"/>
              <a:gd name="connsiteY183" fmla="*/ 555386 h 1168783"/>
              <a:gd name="connsiteX184" fmla="*/ 660840 w 1432442"/>
              <a:gd name="connsiteY184" fmla="*/ 524324 h 1168783"/>
              <a:gd name="connsiteX185" fmla="*/ 662085 w 1432442"/>
              <a:gd name="connsiteY185" fmla="*/ 518112 h 1168783"/>
              <a:gd name="connsiteX186" fmla="*/ 660840 w 1432442"/>
              <a:gd name="connsiteY186" fmla="*/ 513142 h 1168783"/>
              <a:gd name="connsiteX187" fmla="*/ 616037 w 1432442"/>
              <a:gd name="connsiteY187" fmla="*/ 468413 h 1168783"/>
              <a:gd name="connsiteX188" fmla="*/ 608570 w 1432442"/>
              <a:gd name="connsiteY188" fmla="*/ 412502 h 1168783"/>
              <a:gd name="connsiteX189" fmla="*/ 618526 w 1432442"/>
              <a:gd name="connsiteY189" fmla="*/ 391380 h 1168783"/>
              <a:gd name="connsiteX190" fmla="*/ 662085 w 1432442"/>
              <a:gd name="connsiteY190" fmla="*/ 361560 h 1168783"/>
              <a:gd name="connsiteX191" fmla="*/ 723066 w 1432442"/>
              <a:gd name="connsiteY191" fmla="*/ 361560 h 1168783"/>
              <a:gd name="connsiteX192" fmla="*/ 731778 w 1432442"/>
              <a:gd name="connsiteY192" fmla="*/ 354105 h 1168783"/>
              <a:gd name="connsiteX193" fmla="*/ 731778 w 1432442"/>
              <a:gd name="connsiteY193" fmla="*/ 310619 h 1168783"/>
              <a:gd name="connsiteX194" fmla="*/ 723066 w 1432442"/>
              <a:gd name="connsiteY194" fmla="*/ 303164 h 1168783"/>
              <a:gd name="connsiteX195" fmla="*/ 668307 w 1432442"/>
              <a:gd name="connsiteY195" fmla="*/ 303164 h 1168783"/>
              <a:gd name="connsiteX196" fmla="*/ 623504 w 1432442"/>
              <a:gd name="connsiteY196" fmla="*/ 269617 h 1168783"/>
              <a:gd name="connsiteX197" fmla="*/ 613548 w 1432442"/>
              <a:gd name="connsiteY197" fmla="*/ 243525 h 1168783"/>
              <a:gd name="connsiteX198" fmla="*/ 622260 w 1432442"/>
              <a:gd name="connsiteY198" fmla="*/ 190099 h 1168783"/>
              <a:gd name="connsiteX199" fmla="*/ 660840 w 1432442"/>
              <a:gd name="connsiteY199" fmla="*/ 151582 h 1168783"/>
              <a:gd name="connsiteX200" fmla="*/ 662085 w 1432442"/>
              <a:gd name="connsiteY200" fmla="*/ 146612 h 1168783"/>
              <a:gd name="connsiteX201" fmla="*/ 660840 w 1432442"/>
              <a:gd name="connsiteY201" fmla="*/ 140400 h 1168783"/>
              <a:gd name="connsiteX202" fmla="*/ 628483 w 1432442"/>
              <a:gd name="connsiteY202" fmla="*/ 109338 h 1168783"/>
              <a:gd name="connsiteX203" fmla="*/ 618526 w 1432442"/>
              <a:gd name="connsiteY203" fmla="*/ 109338 h 1168783"/>
              <a:gd name="connsiteX204" fmla="*/ 578702 w 1432442"/>
              <a:gd name="connsiteY204" fmla="*/ 149097 h 1168783"/>
              <a:gd name="connsiteX205" fmla="*/ 525187 w 1432442"/>
              <a:gd name="connsiteY205" fmla="*/ 157794 h 1168783"/>
              <a:gd name="connsiteX206" fmla="*/ 482874 w 1432442"/>
              <a:gd name="connsiteY206" fmla="*/ 142885 h 1168783"/>
              <a:gd name="connsiteX207" fmla="*/ 466695 w 1432442"/>
              <a:gd name="connsiteY207" fmla="*/ 124247 h 1168783"/>
              <a:gd name="connsiteX208" fmla="*/ 466695 w 1432442"/>
              <a:gd name="connsiteY208" fmla="*/ 47214 h 1168783"/>
              <a:gd name="connsiteX209" fmla="*/ 459228 w 1432442"/>
              <a:gd name="connsiteY209" fmla="*/ 38517 h 1168783"/>
              <a:gd name="connsiteX210" fmla="*/ 415670 w 1432442"/>
              <a:gd name="connsiteY210" fmla="*/ 0 h 1168783"/>
              <a:gd name="connsiteX211" fmla="*/ 459228 w 1432442"/>
              <a:gd name="connsiteY211" fmla="*/ 0 h 1168783"/>
              <a:gd name="connsiteX212" fmla="*/ 506520 w 1432442"/>
              <a:gd name="connsiteY212" fmla="*/ 47214 h 1168783"/>
              <a:gd name="connsiteX213" fmla="*/ 506520 w 1432442"/>
              <a:gd name="connsiteY213" fmla="*/ 109338 h 1168783"/>
              <a:gd name="connsiteX214" fmla="*/ 542611 w 1432442"/>
              <a:gd name="connsiteY214" fmla="*/ 121763 h 1168783"/>
              <a:gd name="connsiteX215" fmla="*/ 550078 w 1432442"/>
              <a:gd name="connsiteY215" fmla="*/ 120520 h 1168783"/>
              <a:gd name="connsiteX216" fmla="*/ 589902 w 1432442"/>
              <a:gd name="connsiteY216" fmla="*/ 82003 h 1168783"/>
              <a:gd name="connsiteX217" fmla="*/ 657107 w 1432442"/>
              <a:gd name="connsiteY217" fmla="*/ 82003 h 1168783"/>
              <a:gd name="connsiteX218" fmla="*/ 688220 w 1432442"/>
              <a:gd name="connsiteY218" fmla="*/ 113065 h 1168783"/>
              <a:gd name="connsiteX219" fmla="*/ 701909 w 1432442"/>
              <a:gd name="connsiteY219" fmla="*/ 146612 h 1168783"/>
              <a:gd name="connsiteX220" fmla="*/ 688220 w 1432442"/>
              <a:gd name="connsiteY220" fmla="*/ 178916 h 1168783"/>
              <a:gd name="connsiteX221" fmla="*/ 649639 w 1432442"/>
              <a:gd name="connsiteY221" fmla="*/ 217433 h 1168783"/>
              <a:gd name="connsiteX222" fmla="*/ 648395 w 1432442"/>
              <a:gd name="connsiteY222" fmla="*/ 227373 h 1168783"/>
              <a:gd name="connsiteX223" fmla="*/ 652128 w 1432442"/>
              <a:gd name="connsiteY223" fmla="*/ 233585 h 1168783"/>
              <a:gd name="connsiteX224" fmla="*/ 938368 w 1432442"/>
              <a:gd name="connsiteY224" fmla="*/ 98156 h 1168783"/>
              <a:gd name="connsiteX225" fmla="*/ 1306746 w 1432442"/>
              <a:gd name="connsiteY225" fmla="*/ 465928 h 1168783"/>
              <a:gd name="connsiteX226" fmla="*/ 1298034 w 1432442"/>
              <a:gd name="connsiteY226" fmla="*/ 541719 h 1168783"/>
              <a:gd name="connsiteX227" fmla="*/ 1432442 w 1432442"/>
              <a:gd name="connsiteY227" fmla="*/ 687088 h 1168783"/>
              <a:gd name="connsiteX228" fmla="*/ 1286834 w 1432442"/>
              <a:gd name="connsiteY228" fmla="*/ 833700 h 1168783"/>
              <a:gd name="connsiteX229" fmla="*/ 460472 w 1432442"/>
              <a:gd name="connsiteY229" fmla="*/ 833700 h 1168783"/>
              <a:gd name="connsiteX230" fmla="*/ 441805 w 1432442"/>
              <a:gd name="connsiteY230" fmla="*/ 833700 h 1168783"/>
              <a:gd name="connsiteX231" fmla="*/ 423137 w 1432442"/>
              <a:gd name="connsiteY231" fmla="*/ 833700 h 1168783"/>
              <a:gd name="connsiteX232" fmla="*/ 146853 w 1432442"/>
              <a:gd name="connsiteY232" fmla="*/ 833700 h 1168783"/>
              <a:gd name="connsiteX233" fmla="*/ 0 w 1432442"/>
              <a:gd name="connsiteY233" fmla="*/ 687088 h 1168783"/>
              <a:gd name="connsiteX234" fmla="*/ 108273 w 1432442"/>
              <a:gd name="connsiteY234" fmla="*/ 545446 h 1168783"/>
              <a:gd name="connsiteX235" fmla="*/ 104540 w 1432442"/>
              <a:gd name="connsiteY235" fmla="*/ 496990 h 1168783"/>
              <a:gd name="connsiteX236" fmla="*/ 105784 w 1432442"/>
              <a:gd name="connsiteY236" fmla="*/ 493262 h 1168783"/>
              <a:gd name="connsiteX237" fmla="*/ 182944 w 1432442"/>
              <a:gd name="connsiteY237" fmla="*/ 417472 h 1168783"/>
              <a:gd name="connsiteX238" fmla="*/ 224014 w 1432442"/>
              <a:gd name="connsiteY238" fmla="*/ 413744 h 1168783"/>
              <a:gd name="connsiteX239" fmla="*/ 219036 w 1432442"/>
              <a:gd name="connsiteY239" fmla="*/ 406289 h 1168783"/>
              <a:gd name="connsiteX240" fmla="*/ 212813 w 1432442"/>
              <a:gd name="connsiteY240" fmla="*/ 401319 h 1168783"/>
              <a:gd name="connsiteX241" fmla="*/ 151831 w 1432442"/>
              <a:gd name="connsiteY241" fmla="*/ 401319 h 1168783"/>
              <a:gd name="connsiteX242" fmla="*/ 104540 w 1432442"/>
              <a:gd name="connsiteY242" fmla="*/ 354105 h 1168783"/>
              <a:gd name="connsiteX243" fmla="*/ 104540 w 1432442"/>
              <a:gd name="connsiteY243" fmla="*/ 310619 h 1168783"/>
              <a:gd name="connsiteX244" fmla="*/ 151831 w 1432442"/>
              <a:gd name="connsiteY244" fmla="*/ 263405 h 1168783"/>
              <a:gd name="connsiteX245" fmla="*/ 206590 w 1432442"/>
              <a:gd name="connsiteY245" fmla="*/ 263405 h 1168783"/>
              <a:gd name="connsiteX246" fmla="*/ 212813 w 1432442"/>
              <a:gd name="connsiteY246" fmla="*/ 257192 h 1168783"/>
              <a:gd name="connsiteX247" fmla="*/ 226503 w 1432442"/>
              <a:gd name="connsiteY247" fmla="*/ 227373 h 1168783"/>
              <a:gd name="connsiteX248" fmla="*/ 225258 w 1432442"/>
              <a:gd name="connsiteY248" fmla="*/ 217433 h 1168783"/>
              <a:gd name="connsiteX249" fmla="*/ 186678 w 1432442"/>
              <a:gd name="connsiteY249" fmla="*/ 178916 h 1168783"/>
              <a:gd name="connsiteX250" fmla="*/ 172988 w 1432442"/>
              <a:gd name="connsiteY250" fmla="*/ 146612 h 1168783"/>
              <a:gd name="connsiteX251" fmla="*/ 186678 w 1432442"/>
              <a:gd name="connsiteY251" fmla="*/ 113065 h 1168783"/>
              <a:gd name="connsiteX252" fmla="*/ 217791 w 1432442"/>
              <a:gd name="connsiteY252" fmla="*/ 82003 h 1168783"/>
              <a:gd name="connsiteX253" fmla="*/ 283751 w 1432442"/>
              <a:gd name="connsiteY253" fmla="*/ 82003 h 1168783"/>
              <a:gd name="connsiteX254" fmla="*/ 323575 w 1432442"/>
              <a:gd name="connsiteY254" fmla="*/ 120520 h 1168783"/>
              <a:gd name="connsiteX255" fmla="*/ 333531 w 1432442"/>
              <a:gd name="connsiteY255" fmla="*/ 121763 h 1168783"/>
              <a:gd name="connsiteX256" fmla="*/ 368378 w 1432442"/>
              <a:gd name="connsiteY256" fmla="*/ 109338 h 1168783"/>
              <a:gd name="connsiteX257" fmla="*/ 368378 w 1432442"/>
              <a:gd name="connsiteY257" fmla="*/ 47214 h 1168783"/>
              <a:gd name="connsiteX258" fmla="*/ 415670 w 1432442"/>
              <a:gd name="connsiteY258" fmla="*/ 0 h 116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1432442" h="1168783">
                <a:moveTo>
                  <a:pt x="737615" y="884381"/>
                </a:moveTo>
                <a:cubicBezTo>
                  <a:pt x="748429" y="884381"/>
                  <a:pt x="756839" y="893037"/>
                  <a:pt x="756839" y="904166"/>
                </a:cubicBezTo>
                <a:lnTo>
                  <a:pt x="756839" y="1148999"/>
                </a:lnTo>
                <a:cubicBezTo>
                  <a:pt x="756839" y="1160128"/>
                  <a:pt x="748429" y="1168783"/>
                  <a:pt x="737615" y="1168783"/>
                </a:cubicBezTo>
                <a:cubicBezTo>
                  <a:pt x="728003" y="1168783"/>
                  <a:pt x="719592" y="1160128"/>
                  <a:pt x="719592" y="1148999"/>
                </a:cubicBezTo>
                <a:lnTo>
                  <a:pt x="719592" y="904166"/>
                </a:lnTo>
                <a:cubicBezTo>
                  <a:pt x="719592" y="893037"/>
                  <a:pt x="728003" y="884381"/>
                  <a:pt x="737615" y="884381"/>
                </a:cubicBezTo>
                <a:close/>
                <a:moveTo>
                  <a:pt x="567735" y="873398"/>
                </a:moveTo>
                <a:cubicBezTo>
                  <a:pt x="573937" y="873398"/>
                  <a:pt x="578898" y="875905"/>
                  <a:pt x="581379" y="879665"/>
                </a:cubicBezTo>
                <a:cubicBezTo>
                  <a:pt x="598744" y="900974"/>
                  <a:pt x="619830" y="926043"/>
                  <a:pt x="626032" y="931056"/>
                </a:cubicBezTo>
                <a:cubicBezTo>
                  <a:pt x="633474" y="937324"/>
                  <a:pt x="635955" y="948605"/>
                  <a:pt x="630993" y="957379"/>
                </a:cubicBezTo>
                <a:cubicBezTo>
                  <a:pt x="627272" y="963646"/>
                  <a:pt x="621070" y="967406"/>
                  <a:pt x="613628" y="967406"/>
                </a:cubicBezTo>
                <a:cubicBezTo>
                  <a:pt x="609907" y="967406"/>
                  <a:pt x="607426" y="966153"/>
                  <a:pt x="603705" y="963646"/>
                </a:cubicBezTo>
                <a:cubicBezTo>
                  <a:pt x="602465" y="963646"/>
                  <a:pt x="597504" y="961139"/>
                  <a:pt x="582619" y="943591"/>
                </a:cubicBezTo>
                <a:lnTo>
                  <a:pt x="582619" y="1038852"/>
                </a:lnTo>
                <a:cubicBezTo>
                  <a:pt x="582619" y="1050133"/>
                  <a:pt x="573937" y="1058908"/>
                  <a:pt x="562774" y="1058908"/>
                </a:cubicBezTo>
                <a:lnTo>
                  <a:pt x="310981" y="1058908"/>
                </a:lnTo>
                <a:cubicBezTo>
                  <a:pt x="298577" y="1058908"/>
                  <a:pt x="291135" y="1050133"/>
                  <a:pt x="291135" y="1038852"/>
                </a:cubicBezTo>
                <a:cubicBezTo>
                  <a:pt x="291135" y="1027571"/>
                  <a:pt x="298577" y="1018797"/>
                  <a:pt x="310981" y="1018797"/>
                </a:cubicBezTo>
                <a:lnTo>
                  <a:pt x="544168" y="1018797"/>
                </a:lnTo>
                <a:lnTo>
                  <a:pt x="544168" y="946098"/>
                </a:lnTo>
                <a:lnTo>
                  <a:pt x="529284" y="961139"/>
                </a:lnTo>
                <a:cubicBezTo>
                  <a:pt x="523082" y="968660"/>
                  <a:pt x="509438" y="969913"/>
                  <a:pt x="501996" y="962392"/>
                </a:cubicBezTo>
                <a:cubicBezTo>
                  <a:pt x="493313" y="953618"/>
                  <a:pt x="493313" y="941084"/>
                  <a:pt x="500756" y="933563"/>
                </a:cubicBezTo>
                <a:lnTo>
                  <a:pt x="552851" y="878412"/>
                </a:lnTo>
                <a:cubicBezTo>
                  <a:pt x="556572" y="874651"/>
                  <a:pt x="561533" y="873398"/>
                  <a:pt x="567735" y="873398"/>
                </a:cubicBezTo>
                <a:close/>
                <a:moveTo>
                  <a:pt x="902922" y="862411"/>
                </a:moveTo>
                <a:cubicBezTo>
                  <a:pt x="909102" y="862411"/>
                  <a:pt x="915281" y="864901"/>
                  <a:pt x="918989" y="869882"/>
                </a:cubicBezTo>
                <a:lnTo>
                  <a:pt x="969663" y="923420"/>
                </a:lnTo>
                <a:cubicBezTo>
                  <a:pt x="977078" y="930891"/>
                  <a:pt x="977078" y="943342"/>
                  <a:pt x="969663" y="950812"/>
                </a:cubicBezTo>
                <a:cubicBezTo>
                  <a:pt x="961011" y="958283"/>
                  <a:pt x="948652" y="958283"/>
                  <a:pt x="941236" y="950812"/>
                </a:cubicBezTo>
                <a:lnTo>
                  <a:pt x="927641" y="935871"/>
                </a:lnTo>
                <a:lnTo>
                  <a:pt x="927641" y="1008086"/>
                </a:lnTo>
                <a:lnTo>
                  <a:pt x="1159998" y="1008086"/>
                </a:lnTo>
                <a:cubicBezTo>
                  <a:pt x="1169886" y="1008086"/>
                  <a:pt x="1179773" y="1018047"/>
                  <a:pt x="1179773" y="1028008"/>
                </a:cubicBezTo>
                <a:cubicBezTo>
                  <a:pt x="1179773" y="1039213"/>
                  <a:pt x="1169886" y="1047929"/>
                  <a:pt x="1159998" y="1047929"/>
                </a:cubicBezTo>
                <a:lnTo>
                  <a:pt x="907866" y="1047929"/>
                </a:lnTo>
                <a:cubicBezTo>
                  <a:pt x="896742" y="1047929"/>
                  <a:pt x="888091" y="1039213"/>
                  <a:pt x="888091" y="1028008"/>
                </a:cubicBezTo>
                <a:lnTo>
                  <a:pt x="888091" y="933381"/>
                </a:lnTo>
                <a:cubicBezTo>
                  <a:pt x="873259" y="950812"/>
                  <a:pt x="869551" y="953302"/>
                  <a:pt x="867080" y="954547"/>
                </a:cubicBezTo>
                <a:cubicBezTo>
                  <a:pt x="864608" y="955792"/>
                  <a:pt x="860900" y="957038"/>
                  <a:pt x="857192" y="957038"/>
                </a:cubicBezTo>
                <a:cubicBezTo>
                  <a:pt x="851012" y="957038"/>
                  <a:pt x="843597" y="953302"/>
                  <a:pt x="839889" y="947077"/>
                </a:cubicBezTo>
                <a:cubicBezTo>
                  <a:pt x="834945" y="938361"/>
                  <a:pt x="837417" y="927156"/>
                  <a:pt x="846068" y="920930"/>
                </a:cubicBezTo>
                <a:cubicBezTo>
                  <a:pt x="851012" y="915950"/>
                  <a:pt x="873259" y="891048"/>
                  <a:pt x="889326" y="869882"/>
                </a:cubicBezTo>
                <a:cubicBezTo>
                  <a:pt x="893034" y="866146"/>
                  <a:pt x="897978" y="863656"/>
                  <a:pt x="902922" y="862411"/>
                </a:cubicBezTo>
                <a:close/>
                <a:moveTo>
                  <a:pt x="993023" y="708604"/>
                </a:moveTo>
                <a:cubicBezTo>
                  <a:pt x="1005230" y="708604"/>
                  <a:pt x="1014995" y="718648"/>
                  <a:pt x="1014995" y="729948"/>
                </a:cubicBezTo>
                <a:cubicBezTo>
                  <a:pt x="1014995" y="742504"/>
                  <a:pt x="1005230" y="751292"/>
                  <a:pt x="993023" y="751292"/>
                </a:cubicBezTo>
                <a:cubicBezTo>
                  <a:pt x="982037" y="751292"/>
                  <a:pt x="972272" y="742504"/>
                  <a:pt x="972272" y="729948"/>
                </a:cubicBezTo>
                <a:cubicBezTo>
                  <a:pt x="972272" y="718648"/>
                  <a:pt x="982037" y="708604"/>
                  <a:pt x="993023" y="708604"/>
                </a:cubicBezTo>
                <a:close/>
                <a:moveTo>
                  <a:pt x="905134" y="708604"/>
                </a:moveTo>
                <a:cubicBezTo>
                  <a:pt x="917341" y="708604"/>
                  <a:pt x="927106" y="718369"/>
                  <a:pt x="927106" y="730576"/>
                </a:cubicBezTo>
                <a:cubicBezTo>
                  <a:pt x="927106" y="742783"/>
                  <a:pt x="917341" y="751327"/>
                  <a:pt x="905134" y="751327"/>
                </a:cubicBezTo>
                <a:cubicBezTo>
                  <a:pt x="894148" y="751327"/>
                  <a:pt x="884383" y="742783"/>
                  <a:pt x="884383" y="730576"/>
                </a:cubicBezTo>
                <a:cubicBezTo>
                  <a:pt x="884383" y="718369"/>
                  <a:pt x="894148" y="708604"/>
                  <a:pt x="905134" y="708604"/>
                </a:cubicBezTo>
                <a:close/>
                <a:moveTo>
                  <a:pt x="734848" y="708604"/>
                </a:moveTo>
                <a:cubicBezTo>
                  <a:pt x="747055" y="708604"/>
                  <a:pt x="756820" y="718648"/>
                  <a:pt x="756820" y="729948"/>
                </a:cubicBezTo>
                <a:cubicBezTo>
                  <a:pt x="756820" y="742504"/>
                  <a:pt x="747055" y="751292"/>
                  <a:pt x="734848" y="751292"/>
                </a:cubicBezTo>
                <a:cubicBezTo>
                  <a:pt x="723862" y="751292"/>
                  <a:pt x="714097" y="742504"/>
                  <a:pt x="714097" y="729948"/>
                </a:cubicBezTo>
                <a:cubicBezTo>
                  <a:pt x="714097" y="718648"/>
                  <a:pt x="723862" y="708604"/>
                  <a:pt x="734848" y="708604"/>
                </a:cubicBezTo>
                <a:close/>
                <a:moveTo>
                  <a:pt x="653675" y="708604"/>
                </a:moveTo>
                <a:cubicBezTo>
                  <a:pt x="664661" y="708604"/>
                  <a:pt x="674426" y="719590"/>
                  <a:pt x="674426" y="730576"/>
                </a:cubicBezTo>
                <a:cubicBezTo>
                  <a:pt x="674426" y="742783"/>
                  <a:pt x="664661" y="751327"/>
                  <a:pt x="653675" y="751327"/>
                </a:cubicBezTo>
                <a:cubicBezTo>
                  <a:pt x="641468" y="751327"/>
                  <a:pt x="631703" y="742783"/>
                  <a:pt x="631703" y="730576"/>
                </a:cubicBezTo>
                <a:cubicBezTo>
                  <a:pt x="631703" y="719590"/>
                  <a:pt x="641468" y="708604"/>
                  <a:pt x="653675" y="708604"/>
                </a:cubicBezTo>
                <a:close/>
                <a:moveTo>
                  <a:pt x="565788" y="708604"/>
                </a:moveTo>
                <a:cubicBezTo>
                  <a:pt x="576774" y="708604"/>
                  <a:pt x="586539" y="719590"/>
                  <a:pt x="586539" y="730576"/>
                </a:cubicBezTo>
                <a:cubicBezTo>
                  <a:pt x="586539" y="742783"/>
                  <a:pt x="576774" y="751327"/>
                  <a:pt x="565788" y="751327"/>
                </a:cubicBezTo>
                <a:cubicBezTo>
                  <a:pt x="553581" y="751327"/>
                  <a:pt x="543816" y="742783"/>
                  <a:pt x="543816" y="730576"/>
                </a:cubicBezTo>
                <a:cubicBezTo>
                  <a:pt x="543816" y="719590"/>
                  <a:pt x="553581" y="708604"/>
                  <a:pt x="565788" y="708604"/>
                </a:cubicBezTo>
                <a:close/>
                <a:moveTo>
                  <a:pt x="483389" y="708604"/>
                </a:moveTo>
                <a:cubicBezTo>
                  <a:pt x="495596" y="708604"/>
                  <a:pt x="504140" y="718648"/>
                  <a:pt x="504140" y="729948"/>
                </a:cubicBezTo>
                <a:cubicBezTo>
                  <a:pt x="504140" y="742504"/>
                  <a:pt x="495596" y="751292"/>
                  <a:pt x="483389" y="751292"/>
                </a:cubicBezTo>
                <a:cubicBezTo>
                  <a:pt x="471182" y="751292"/>
                  <a:pt x="461417" y="742504"/>
                  <a:pt x="461417" y="729948"/>
                </a:cubicBezTo>
                <a:cubicBezTo>
                  <a:pt x="461417" y="718648"/>
                  <a:pt x="471182" y="708604"/>
                  <a:pt x="483389" y="708604"/>
                </a:cubicBezTo>
                <a:close/>
                <a:moveTo>
                  <a:pt x="822737" y="703110"/>
                </a:moveTo>
                <a:cubicBezTo>
                  <a:pt x="834944" y="703110"/>
                  <a:pt x="844709" y="712875"/>
                  <a:pt x="844709" y="723861"/>
                </a:cubicBezTo>
                <a:cubicBezTo>
                  <a:pt x="844709" y="736068"/>
                  <a:pt x="834944" y="745833"/>
                  <a:pt x="822737" y="745833"/>
                </a:cubicBezTo>
                <a:cubicBezTo>
                  <a:pt x="811751" y="745833"/>
                  <a:pt x="801986" y="736068"/>
                  <a:pt x="801986" y="723861"/>
                </a:cubicBezTo>
                <a:cubicBezTo>
                  <a:pt x="801986" y="712875"/>
                  <a:pt x="811751" y="703110"/>
                  <a:pt x="822737" y="703110"/>
                </a:cubicBezTo>
                <a:close/>
                <a:moveTo>
                  <a:pt x="437561" y="215956"/>
                </a:moveTo>
                <a:cubicBezTo>
                  <a:pt x="376039" y="215956"/>
                  <a:pt x="324561" y="266178"/>
                  <a:pt x="324561" y="330211"/>
                </a:cubicBezTo>
                <a:cubicBezTo>
                  <a:pt x="324561" y="391733"/>
                  <a:pt x="376039" y="441956"/>
                  <a:pt x="437561" y="441956"/>
                </a:cubicBezTo>
                <a:cubicBezTo>
                  <a:pt x="500339" y="441956"/>
                  <a:pt x="551817" y="391733"/>
                  <a:pt x="551817" y="330211"/>
                </a:cubicBezTo>
                <a:cubicBezTo>
                  <a:pt x="551817" y="266178"/>
                  <a:pt x="500339" y="215956"/>
                  <a:pt x="437561" y="215956"/>
                </a:cubicBezTo>
                <a:close/>
                <a:moveTo>
                  <a:pt x="437561" y="175778"/>
                </a:moveTo>
                <a:cubicBezTo>
                  <a:pt x="521683" y="175778"/>
                  <a:pt x="591994" y="244834"/>
                  <a:pt x="591994" y="330211"/>
                </a:cubicBezTo>
                <a:cubicBezTo>
                  <a:pt x="591994" y="413078"/>
                  <a:pt x="521683" y="482133"/>
                  <a:pt x="437561" y="482133"/>
                </a:cubicBezTo>
                <a:cubicBezTo>
                  <a:pt x="353439" y="482133"/>
                  <a:pt x="285639" y="413078"/>
                  <a:pt x="285639" y="330211"/>
                </a:cubicBezTo>
                <a:cubicBezTo>
                  <a:pt x="285639" y="244834"/>
                  <a:pt x="353439" y="175778"/>
                  <a:pt x="437561" y="175778"/>
                </a:cubicBezTo>
                <a:close/>
                <a:moveTo>
                  <a:pt x="938368" y="137915"/>
                </a:moveTo>
                <a:cubicBezTo>
                  <a:pt x="842540" y="137915"/>
                  <a:pt x="744223" y="186371"/>
                  <a:pt x="679508" y="263405"/>
                </a:cubicBezTo>
                <a:lnTo>
                  <a:pt x="723066" y="263405"/>
                </a:lnTo>
                <a:cubicBezTo>
                  <a:pt x="749201" y="263405"/>
                  <a:pt x="770358" y="283284"/>
                  <a:pt x="770358" y="310619"/>
                </a:cubicBezTo>
                <a:lnTo>
                  <a:pt x="770358" y="354105"/>
                </a:lnTo>
                <a:cubicBezTo>
                  <a:pt x="770358" y="380197"/>
                  <a:pt x="749201" y="401319"/>
                  <a:pt x="723066" y="401319"/>
                </a:cubicBezTo>
                <a:lnTo>
                  <a:pt x="662085" y="401319"/>
                </a:lnTo>
                <a:cubicBezTo>
                  <a:pt x="659596" y="401319"/>
                  <a:pt x="655862" y="402562"/>
                  <a:pt x="654618" y="406289"/>
                </a:cubicBezTo>
                <a:cubicBezTo>
                  <a:pt x="652128" y="413744"/>
                  <a:pt x="648395" y="422441"/>
                  <a:pt x="643417" y="431139"/>
                </a:cubicBezTo>
                <a:cubicBezTo>
                  <a:pt x="640928" y="433624"/>
                  <a:pt x="642172" y="437351"/>
                  <a:pt x="644661" y="441079"/>
                </a:cubicBezTo>
                <a:lnTo>
                  <a:pt x="688220" y="484565"/>
                </a:lnTo>
                <a:cubicBezTo>
                  <a:pt x="696931" y="493262"/>
                  <a:pt x="701909" y="505687"/>
                  <a:pt x="701909" y="518112"/>
                </a:cubicBezTo>
                <a:cubicBezTo>
                  <a:pt x="701909" y="530537"/>
                  <a:pt x="696931" y="542961"/>
                  <a:pt x="688220" y="551659"/>
                </a:cubicBezTo>
                <a:lnTo>
                  <a:pt x="657107" y="582721"/>
                </a:lnTo>
                <a:cubicBezTo>
                  <a:pt x="638439" y="601358"/>
                  <a:pt x="609815" y="601358"/>
                  <a:pt x="589902" y="582721"/>
                </a:cubicBezTo>
                <a:lnTo>
                  <a:pt x="540122" y="531779"/>
                </a:lnTo>
                <a:cubicBezTo>
                  <a:pt x="537633" y="529294"/>
                  <a:pt x="533899" y="529294"/>
                  <a:pt x="531410" y="530537"/>
                </a:cubicBezTo>
                <a:cubicBezTo>
                  <a:pt x="525187" y="533022"/>
                  <a:pt x="518965" y="535507"/>
                  <a:pt x="512742" y="537992"/>
                </a:cubicBezTo>
                <a:cubicBezTo>
                  <a:pt x="509009" y="537992"/>
                  <a:pt x="506520" y="541719"/>
                  <a:pt x="506520" y="544204"/>
                </a:cubicBezTo>
                <a:lnTo>
                  <a:pt x="506520" y="617510"/>
                </a:lnTo>
                <a:cubicBezTo>
                  <a:pt x="506520" y="643602"/>
                  <a:pt x="485363" y="664724"/>
                  <a:pt x="459228" y="664724"/>
                </a:cubicBezTo>
                <a:lnTo>
                  <a:pt x="415670" y="664724"/>
                </a:lnTo>
                <a:cubicBezTo>
                  <a:pt x="389535" y="664724"/>
                  <a:pt x="368378" y="643602"/>
                  <a:pt x="368378" y="617510"/>
                </a:cubicBezTo>
                <a:lnTo>
                  <a:pt x="368378" y="544204"/>
                </a:lnTo>
                <a:cubicBezTo>
                  <a:pt x="368378" y="541719"/>
                  <a:pt x="365889" y="537992"/>
                  <a:pt x="362155" y="537992"/>
                </a:cubicBezTo>
                <a:cubicBezTo>
                  <a:pt x="355933" y="535507"/>
                  <a:pt x="349710" y="533022"/>
                  <a:pt x="343488" y="530537"/>
                </a:cubicBezTo>
                <a:cubicBezTo>
                  <a:pt x="340998" y="529294"/>
                  <a:pt x="337265" y="529294"/>
                  <a:pt x="334776" y="531779"/>
                </a:cubicBezTo>
                <a:lnTo>
                  <a:pt x="283751" y="582721"/>
                </a:lnTo>
                <a:cubicBezTo>
                  <a:pt x="266327" y="601358"/>
                  <a:pt x="236459" y="601358"/>
                  <a:pt x="217791" y="582721"/>
                </a:cubicBezTo>
                <a:lnTo>
                  <a:pt x="186678" y="551659"/>
                </a:lnTo>
                <a:cubicBezTo>
                  <a:pt x="177966" y="542961"/>
                  <a:pt x="172988" y="530537"/>
                  <a:pt x="172988" y="518112"/>
                </a:cubicBezTo>
                <a:cubicBezTo>
                  <a:pt x="172988" y="505687"/>
                  <a:pt x="177966" y="493262"/>
                  <a:pt x="186678" y="484565"/>
                </a:cubicBezTo>
                <a:lnTo>
                  <a:pt x="217791" y="453503"/>
                </a:lnTo>
                <a:cubicBezTo>
                  <a:pt x="210324" y="453503"/>
                  <a:pt x="200368" y="453503"/>
                  <a:pt x="194145" y="455988"/>
                </a:cubicBezTo>
                <a:cubicBezTo>
                  <a:pt x="156810" y="467170"/>
                  <a:pt x="146853" y="493262"/>
                  <a:pt x="144364" y="500717"/>
                </a:cubicBezTo>
                <a:cubicBezTo>
                  <a:pt x="145609" y="519354"/>
                  <a:pt x="146853" y="539234"/>
                  <a:pt x="150587" y="557871"/>
                </a:cubicBezTo>
                <a:cubicBezTo>
                  <a:pt x="151831" y="562841"/>
                  <a:pt x="150587" y="569053"/>
                  <a:pt x="146853" y="572781"/>
                </a:cubicBezTo>
                <a:cubicBezTo>
                  <a:pt x="144364" y="577751"/>
                  <a:pt x="139386" y="580236"/>
                  <a:pt x="133164" y="581478"/>
                </a:cubicBezTo>
                <a:cubicBezTo>
                  <a:pt x="80894" y="587691"/>
                  <a:pt x="39825" y="633662"/>
                  <a:pt x="39825" y="687088"/>
                </a:cubicBezTo>
                <a:cubicBezTo>
                  <a:pt x="39825" y="745485"/>
                  <a:pt x="87116" y="793941"/>
                  <a:pt x="146853" y="793941"/>
                </a:cubicBezTo>
                <a:lnTo>
                  <a:pt x="424381" y="793941"/>
                </a:lnTo>
                <a:cubicBezTo>
                  <a:pt x="436826" y="793941"/>
                  <a:pt x="448027" y="793941"/>
                  <a:pt x="457983" y="793941"/>
                </a:cubicBezTo>
                <a:lnTo>
                  <a:pt x="1286834" y="793941"/>
                </a:lnTo>
                <a:cubicBezTo>
                  <a:pt x="1345326" y="793941"/>
                  <a:pt x="1392618" y="745485"/>
                  <a:pt x="1392618" y="687088"/>
                </a:cubicBezTo>
                <a:cubicBezTo>
                  <a:pt x="1392618" y="628692"/>
                  <a:pt x="1345326" y="580236"/>
                  <a:pt x="1286834" y="580236"/>
                </a:cubicBezTo>
                <a:lnTo>
                  <a:pt x="1273144" y="580236"/>
                </a:lnTo>
                <a:cubicBezTo>
                  <a:pt x="1266921" y="580236"/>
                  <a:pt x="1260699" y="577751"/>
                  <a:pt x="1256965" y="572781"/>
                </a:cubicBezTo>
                <a:cubicBezTo>
                  <a:pt x="1254476" y="567811"/>
                  <a:pt x="1251987" y="561599"/>
                  <a:pt x="1254476" y="555386"/>
                </a:cubicBezTo>
                <a:cubicBezTo>
                  <a:pt x="1261943" y="526809"/>
                  <a:pt x="1266921" y="495747"/>
                  <a:pt x="1266921" y="465928"/>
                </a:cubicBezTo>
                <a:cubicBezTo>
                  <a:pt x="1266921" y="285769"/>
                  <a:pt x="1118824" y="137915"/>
                  <a:pt x="938368" y="137915"/>
                </a:cubicBezTo>
                <a:close/>
                <a:moveTo>
                  <a:pt x="415670" y="38517"/>
                </a:moveTo>
                <a:cubicBezTo>
                  <a:pt x="411936" y="38517"/>
                  <a:pt x="406958" y="42244"/>
                  <a:pt x="406958" y="47214"/>
                </a:cubicBezTo>
                <a:lnTo>
                  <a:pt x="406958" y="124247"/>
                </a:lnTo>
                <a:cubicBezTo>
                  <a:pt x="406958" y="132945"/>
                  <a:pt x="401980" y="140400"/>
                  <a:pt x="392024" y="142885"/>
                </a:cubicBezTo>
                <a:cubicBezTo>
                  <a:pt x="378334" y="146612"/>
                  <a:pt x="363400" y="151582"/>
                  <a:pt x="350955" y="157794"/>
                </a:cubicBezTo>
                <a:cubicBezTo>
                  <a:pt x="332287" y="166492"/>
                  <a:pt x="309885" y="162764"/>
                  <a:pt x="296196" y="149097"/>
                </a:cubicBezTo>
                <a:lnTo>
                  <a:pt x="256371" y="109338"/>
                </a:lnTo>
                <a:cubicBezTo>
                  <a:pt x="252638" y="106853"/>
                  <a:pt x="248904" y="106853"/>
                  <a:pt x="245170" y="109338"/>
                </a:cubicBezTo>
                <a:lnTo>
                  <a:pt x="214057" y="140400"/>
                </a:lnTo>
                <a:cubicBezTo>
                  <a:pt x="212813" y="142885"/>
                  <a:pt x="211568" y="144127"/>
                  <a:pt x="211568" y="146612"/>
                </a:cubicBezTo>
                <a:cubicBezTo>
                  <a:pt x="211568" y="146612"/>
                  <a:pt x="212813" y="149097"/>
                  <a:pt x="214057" y="151582"/>
                </a:cubicBezTo>
                <a:lnTo>
                  <a:pt x="252638" y="190099"/>
                </a:lnTo>
                <a:cubicBezTo>
                  <a:pt x="267572" y="203766"/>
                  <a:pt x="270061" y="226130"/>
                  <a:pt x="261349" y="243525"/>
                </a:cubicBezTo>
                <a:cubicBezTo>
                  <a:pt x="257616" y="252222"/>
                  <a:pt x="255127" y="260920"/>
                  <a:pt x="251393" y="269617"/>
                </a:cubicBezTo>
                <a:cubicBezTo>
                  <a:pt x="245170" y="289497"/>
                  <a:pt x="226503" y="303164"/>
                  <a:pt x="206590" y="303164"/>
                </a:cubicBezTo>
                <a:lnTo>
                  <a:pt x="151831" y="303164"/>
                </a:lnTo>
                <a:cubicBezTo>
                  <a:pt x="146853" y="303164"/>
                  <a:pt x="144364" y="305649"/>
                  <a:pt x="144364" y="310619"/>
                </a:cubicBezTo>
                <a:lnTo>
                  <a:pt x="144364" y="354105"/>
                </a:lnTo>
                <a:cubicBezTo>
                  <a:pt x="144364" y="357833"/>
                  <a:pt x="146853" y="361560"/>
                  <a:pt x="151831" y="361560"/>
                </a:cubicBezTo>
                <a:lnTo>
                  <a:pt x="212813" y="361560"/>
                </a:lnTo>
                <a:cubicBezTo>
                  <a:pt x="231481" y="361560"/>
                  <a:pt x="248904" y="372742"/>
                  <a:pt x="256371" y="391380"/>
                </a:cubicBezTo>
                <a:cubicBezTo>
                  <a:pt x="258860" y="398834"/>
                  <a:pt x="262594" y="405047"/>
                  <a:pt x="266327" y="412502"/>
                </a:cubicBezTo>
                <a:cubicBezTo>
                  <a:pt x="273794" y="424926"/>
                  <a:pt x="275039" y="439836"/>
                  <a:pt x="268816" y="453503"/>
                </a:cubicBezTo>
                <a:cubicBezTo>
                  <a:pt x="266327" y="459716"/>
                  <a:pt x="262594" y="464686"/>
                  <a:pt x="258860" y="468413"/>
                </a:cubicBezTo>
                <a:lnTo>
                  <a:pt x="214057" y="513142"/>
                </a:lnTo>
                <a:cubicBezTo>
                  <a:pt x="212813" y="514385"/>
                  <a:pt x="211568" y="516869"/>
                  <a:pt x="211568" y="518112"/>
                </a:cubicBezTo>
                <a:cubicBezTo>
                  <a:pt x="211568" y="519354"/>
                  <a:pt x="212813" y="521839"/>
                  <a:pt x="214057" y="524324"/>
                </a:cubicBezTo>
                <a:lnTo>
                  <a:pt x="245170" y="555386"/>
                </a:lnTo>
                <a:cubicBezTo>
                  <a:pt x="248904" y="557871"/>
                  <a:pt x="252638" y="557871"/>
                  <a:pt x="256371" y="555386"/>
                </a:cubicBezTo>
                <a:lnTo>
                  <a:pt x="307396" y="504445"/>
                </a:lnTo>
                <a:cubicBezTo>
                  <a:pt x="316108" y="494505"/>
                  <a:pt x="328553" y="490778"/>
                  <a:pt x="340998" y="490778"/>
                </a:cubicBezTo>
                <a:cubicBezTo>
                  <a:pt x="347221" y="490778"/>
                  <a:pt x="353444" y="490778"/>
                  <a:pt x="358422" y="494505"/>
                </a:cubicBezTo>
                <a:cubicBezTo>
                  <a:pt x="364644" y="495747"/>
                  <a:pt x="369622" y="498232"/>
                  <a:pt x="374600" y="499475"/>
                </a:cubicBezTo>
                <a:cubicBezTo>
                  <a:pt x="394513" y="506930"/>
                  <a:pt x="406958" y="524324"/>
                  <a:pt x="406958" y="544204"/>
                </a:cubicBezTo>
                <a:lnTo>
                  <a:pt x="406958" y="617510"/>
                </a:lnTo>
                <a:cubicBezTo>
                  <a:pt x="406958" y="621237"/>
                  <a:pt x="411936" y="624965"/>
                  <a:pt x="415670" y="624965"/>
                </a:cubicBezTo>
                <a:lnTo>
                  <a:pt x="459228" y="624965"/>
                </a:lnTo>
                <a:cubicBezTo>
                  <a:pt x="464206" y="624965"/>
                  <a:pt x="466695" y="621237"/>
                  <a:pt x="466695" y="617510"/>
                </a:cubicBezTo>
                <a:lnTo>
                  <a:pt x="466695" y="544204"/>
                </a:lnTo>
                <a:cubicBezTo>
                  <a:pt x="466695" y="524324"/>
                  <a:pt x="480385" y="506930"/>
                  <a:pt x="500297" y="499475"/>
                </a:cubicBezTo>
                <a:cubicBezTo>
                  <a:pt x="505275" y="498232"/>
                  <a:pt x="511498" y="495747"/>
                  <a:pt x="515231" y="494505"/>
                </a:cubicBezTo>
                <a:cubicBezTo>
                  <a:pt x="533899" y="485808"/>
                  <a:pt x="555056" y="490778"/>
                  <a:pt x="567501" y="504445"/>
                </a:cubicBezTo>
                <a:lnTo>
                  <a:pt x="618526" y="555386"/>
                </a:lnTo>
                <a:cubicBezTo>
                  <a:pt x="621015" y="557871"/>
                  <a:pt x="627238" y="557871"/>
                  <a:pt x="628483" y="555386"/>
                </a:cubicBezTo>
                <a:lnTo>
                  <a:pt x="660840" y="524324"/>
                </a:lnTo>
                <a:cubicBezTo>
                  <a:pt x="662085" y="521839"/>
                  <a:pt x="662085" y="519354"/>
                  <a:pt x="662085" y="518112"/>
                </a:cubicBezTo>
                <a:cubicBezTo>
                  <a:pt x="662085" y="516869"/>
                  <a:pt x="662085" y="514385"/>
                  <a:pt x="660840" y="513142"/>
                </a:cubicBezTo>
                <a:lnTo>
                  <a:pt x="616037" y="468413"/>
                </a:lnTo>
                <a:cubicBezTo>
                  <a:pt x="601103" y="453503"/>
                  <a:pt x="598614" y="429896"/>
                  <a:pt x="608570" y="412502"/>
                </a:cubicBezTo>
                <a:cubicBezTo>
                  <a:pt x="612304" y="405047"/>
                  <a:pt x="616037" y="398834"/>
                  <a:pt x="618526" y="391380"/>
                </a:cubicBezTo>
                <a:cubicBezTo>
                  <a:pt x="625994" y="372742"/>
                  <a:pt x="643417" y="361560"/>
                  <a:pt x="662085" y="361560"/>
                </a:cubicBezTo>
                <a:lnTo>
                  <a:pt x="723066" y="361560"/>
                </a:lnTo>
                <a:cubicBezTo>
                  <a:pt x="726800" y="361560"/>
                  <a:pt x="731778" y="357833"/>
                  <a:pt x="731778" y="354105"/>
                </a:cubicBezTo>
                <a:lnTo>
                  <a:pt x="731778" y="310619"/>
                </a:lnTo>
                <a:cubicBezTo>
                  <a:pt x="731778" y="305649"/>
                  <a:pt x="726800" y="303164"/>
                  <a:pt x="723066" y="303164"/>
                </a:cubicBezTo>
                <a:lnTo>
                  <a:pt x="668307" y="303164"/>
                </a:lnTo>
                <a:cubicBezTo>
                  <a:pt x="648395" y="303164"/>
                  <a:pt x="629727" y="289497"/>
                  <a:pt x="623504" y="269617"/>
                </a:cubicBezTo>
                <a:cubicBezTo>
                  <a:pt x="621015" y="260920"/>
                  <a:pt x="617282" y="252222"/>
                  <a:pt x="613548" y="243525"/>
                </a:cubicBezTo>
                <a:cubicBezTo>
                  <a:pt x="603592" y="226130"/>
                  <a:pt x="607326" y="203766"/>
                  <a:pt x="622260" y="190099"/>
                </a:cubicBezTo>
                <a:lnTo>
                  <a:pt x="660840" y="151582"/>
                </a:lnTo>
                <a:cubicBezTo>
                  <a:pt x="662085" y="149097"/>
                  <a:pt x="662085" y="146612"/>
                  <a:pt x="662085" y="146612"/>
                </a:cubicBezTo>
                <a:cubicBezTo>
                  <a:pt x="662085" y="144127"/>
                  <a:pt x="662085" y="142885"/>
                  <a:pt x="660840" y="140400"/>
                </a:cubicBezTo>
                <a:lnTo>
                  <a:pt x="628483" y="109338"/>
                </a:lnTo>
                <a:cubicBezTo>
                  <a:pt x="627238" y="106853"/>
                  <a:pt x="621015" y="106853"/>
                  <a:pt x="618526" y="109338"/>
                </a:cubicBezTo>
                <a:lnTo>
                  <a:pt x="578702" y="149097"/>
                </a:lnTo>
                <a:cubicBezTo>
                  <a:pt x="565012" y="162764"/>
                  <a:pt x="542611" y="166492"/>
                  <a:pt x="525187" y="157794"/>
                </a:cubicBezTo>
                <a:cubicBezTo>
                  <a:pt x="511498" y="151582"/>
                  <a:pt x="497808" y="146612"/>
                  <a:pt x="482874" y="142885"/>
                </a:cubicBezTo>
                <a:cubicBezTo>
                  <a:pt x="474162" y="140400"/>
                  <a:pt x="466695" y="132945"/>
                  <a:pt x="466695" y="124247"/>
                </a:cubicBezTo>
                <a:lnTo>
                  <a:pt x="466695" y="47214"/>
                </a:lnTo>
                <a:cubicBezTo>
                  <a:pt x="466695" y="42244"/>
                  <a:pt x="464206" y="38517"/>
                  <a:pt x="459228" y="38517"/>
                </a:cubicBezTo>
                <a:close/>
                <a:moveTo>
                  <a:pt x="415670" y="0"/>
                </a:moveTo>
                <a:lnTo>
                  <a:pt x="459228" y="0"/>
                </a:lnTo>
                <a:cubicBezTo>
                  <a:pt x="485363" y="0"/>
                  <a:pt x="506520" y="21122"/>
                  <a:pt x="506520" y="47214"/>
                </a:cubicBezTo>
                <a:lnTo>
                  <a:pt x="506520" y="109338"/>
                </a:lnTo>
                <a:cubicBezTo>
                  <a:pt x="518965" y="111823"/>
                  <a:pt x="531410" y="116793"/>
                  <a:pt x="542611" y="121763"/>
                </a:cubicBezTo>
                <a:cubicBezTo>
                  <a:pt x="545100" y="123005"/>
                  <a:pt x="548833" y="123005"/>
                  <a:pt x="550078" y="120520"/>
                </a:cubicBezTo>
                <a:lnTo>
                  <a:pt x="589902" y="82003"/>
                </a:lnTo>
                <a:cubicBezTo>
                  <a:pt x="609815" y="63366"/>
                  <a:pt x="638439" y="63366"/>
                  <a:pt x="657107" y="82003"/>
                </a:cubicBezTo>
                <a:lnTo>
                  <a:pt x="688220" y="113065"/>
                </a:lnTo>
                <a:cubicBezTo>
                  <a:pt x="696931" y="120520"/>
                  <a:pt x="701909" y="132945"/>
                  <a:pt x="701909" y="146612"/>
                </a:cubicBezTo>
                <a:cubicBezTo>
                  <a:pt x="701909" y="157794"/>
                  <a:pt x="696931" y="170219"/>
                  <a:pt x="688220" y="178916"/>
                </a:cubicBezTo>
                <a:lnTo>
                  <a:pt x="649639" y="217433"/>
                </a:lnTo>
                <a:cubicBezTo>
                  <a:pt x="647150" y="219918"/>
                  <a:pt x="647150" y="223645"/>
                  <a:pt x="648395" y="227373"/>
                </a:cubicBezTo>
                <a:cubicBezTo>
                  <a:pt x="649639" y="228615"/>
                  <a:pt x="650884" y="231100"/>
                  <a:pt x="652128" y="233585"/>
                </a:cubicBezTo>
                <a:cubicBezTo>
                  <a:pt x="724311" y="150339"/>
                  <a:pt x="832584" y="98156"/>
                  <a:pt x="938368" y="98156"/>
                </a:cubicBezTo>
                <a:cubicBezTo>
                  <a:pt x="1141225" y="98156"/>
                  <a:pt x="1306746" y="263405"/>
                  <a:pt x="1306746" y="465928"/>
                </a:cubicBezTo>
                <a:cubicBezTo>
                  <a:pt x="1306746" y="490778"/>
                  <a:pt x="1303012" y="515627"/>
                  <a:pt x="1298034" y="541719"/>
                </a:cubicBezTo>
                <a:cubicBezTo>
                  <a:pt x="1373950" y="547931"/>
                  <a:pt x="1432442" y="610055"/>
                  <a:pt x="1432442" y="687088"/>
                </a:cubicBezTo>
                <a:cubicBezTo>
                  <a:pt x="1432442" y="767849"/>
                  <a:pt x="1367728" y="833700"/>
                  <a:pt x="1286834" y="833700"/>
                </a:cubicBezTo>
                <a:lnTo>
                  <a:pt x="460472" y="833700"/>
                </a:lnTo>
                <a:cubicBezTo>
                  <a:pt x="454250" y="833700"/>
                  <a:pt x="448027" y="833700"/>
                  <a:pt x="441805" y="833700"/>
                </a:cubicBezTo>
                <a:cubicBezTo>
                  <a:pt x="435582" y="833700"/>
                  <a:pt x="429359" y="833700"/>
                  <a:pt x="423137" y="833700"/>
                </a:cubicBezTo>
                <a:lnTo>
                  <a:pt x="146853" y="833700"/>
                </a:lnTo>
                <a:cubicBezTo>
                  <a:pt x="65960" y="833700"/>
                  <a:pt x="0" y="767849"/>
                  <a:pt x="0" y="687088"/>
                </a:cubicBezTo>
                <a:cubicBezTo>
                  <a:pt x="0" y="619995"/>
                  <a:pt x="46047" y="562841"/>
                  <a:pt x="108273" y="545446"/>
                </a:cubicBezTo>
                <a:cubicBezTo>
                  <a:pt x="105784" y="529294"/>
                  <a:pt x="104540" y="514385"/>
                  <a:pt x="104540" y="496990"/>
                </a:cubicBezTo>
                <a:cubicBezTo>
                  <a:pt x="104540" y="496990"/>
                  <a:pt x="105784" y="494505"/>
                  <a:pt x="105784" y="493262"/>
                </a:cubicBezTo>
                <a:cubicBezTo>
                  <a:pt x="105784" y="490778"/>
                  <a:pt x="118229" y="437351"/>
                  <a:pt x="182944" y="417472"/>
                </a:cubicBezTo>
                <a:cubicBezTo>
                  <a:pt x="186678" y="416229"/>
                  <a:pt x="204101" y="412502"/>
                  <a:pt x="224014" y="413744"/>
                </a:cubicBezTo>
                <a:cubicBezTo>
                  <a:pt x="221525" y="411259"/>
                  <a:pt x="221525" y="408774"/>
                  <a:pt x="219036" y="406289"/>
                </a:cubicBezTo>
                <a:cubicBezTo>
                  <a:pt x="219036" y="402562"/>
                  <a:pt x="215302" y="401319"/>
                  <a:pt x="212813" y="401319"/>
                </a:cubicBezTo>
                <a:lnTo>
                  <a:pt x="151831" y="401319"/>
                </a:lnTo>
                <a:cubicBezTo>
                  <a:pt x="125697" y="401319"/>
                  <a:pt x="104540" y="380197"/>
                  <a:pt x="104540" y="354105"/>
                </a:cubicBezTo>
                <a:lnTo>
                  <a:pt x="104540" y="310619"/>
                </a:lnTo>
                <a:cubicBezTo>
                  <a:pt x="104540" y="283284"/>
                  <a:pt x="125697" y="263405"/>
                  <a:pt x="151831" y="263405"/>
                </a:cubicBezTo>
                <a:lnTo>
                  <a:pt x="206590" y="263405"/>
                </a:lnTo>
                <a:cubicBezTo>
                  <a:pt x="210324" y="263405"/>
                  <a:pt x="212813" y="260920"/>
                  <a:pt x="212813" y="257192"/>
                </a:cubicBezTo>
                <a:cubicBezTo>
                  <a:pt x="217791" y="247252"/>
                  <a:pt x="221525" y="236070"/>
                  <a:pt x="226503" y="227373"/>
                </a:cubicBezTo>
                <a:cubicBezTo>
                  <a:pt x="227747" y="223645"/>
                  <a:pt x="226503" y="219918"/>
                  <a:pt x="225258" y="217433"/>
                </a:cubicBezTo>
                <a:lnTo>
                  <a:pt x="186678" y="178916"/>
                </a:lnTo>
                <a:cubicBezTo>
                  <a:pt x="177966" y="170219"/>
                  <a:pt x="172988" y="157794"/>
                  <a:pt x="172988" y="146612"/>
                </a:cubicBezTo>
                <a:cubicBezTo>
                  <a:pt x="172988" y="132945"/>
                  <a:pt x="177966" y="120520"/>
                  <a:pt x="186678" y="113065"/>
                </a:cubicBezTo>
                <a:lnTo>
                  <a:pt x="217791" y="82003"/>
                </a:lnTo>
                <a:cubicBezTo>
                  <a:pt x="236459" y="63366"/>
                  <a:pt x="266327" y="63366"/>
                  <a:pt x="283751" y="82003"/>
                </a:cubicBezTo>
                <a:lnTo>
                  <a:pt x="323575" y="120520"/>
                </a:lnTo>
                <a:cubicBezTo>
                  <a:pt x="326064" y="123005"/>
                  <a:pt x="329798" y="123005"/>
                  <a:pt x="333531" y="121763"/>
                </a:cubicBezTo>
                <a:cubicBezTo>
                  <a:pt x="344732" y="116793"/>
                  <a:pt x="355933" y="111823"/>
                  <a:pt x="368378" y="109338"/>
                </a:cubicBezTo>
                <a:lnTo>
                  <a:pt x="368378" y="47214"/>
                </a:lnTo>
                <a:cubicBezTo>
                  <a:pt x="368378" y="21122"/>
                  <a:pt x="389535" y="0"/>
                  <a:pt x="4156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982DE55-EE1E-5549-BA55-FBD7E18F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220" y="5666012"/>
            <a:ext cx="1514836" cy="1278638"/>
          </a:xfrm>
          <a:custGeom>
            <a:avLst/>
            <a:gdLst>
              <a:gd name="connsiteX0" fmla="*/ 648179 w 1514836"/>
              <a:gd name="connsiteY0" fmla="*/ 1197484 h 1278638"/>
              <a:gd name="connsiteX1" fmla="*/ 668859 w 1514836"/>
              <a:gd name="connsiteY1" fmla="*/ 1218164 h 1278638"/>
              <a:gd name="connsiteX2" fmla="*/ 648179 w 1514836"/>
              <a:gd name="connsiteY2" fmla="*/ 1240136 h 1278638"/>
              <a:gd name="connsiteX3" fmla="*/ 626207 w 1514836"/>
              <a:gd name="connsiteY3" fmla="*/ 1218164 h 1278638"/>
              <a:gd name="connsiteX4" fmla="*/ 648179 w 1514836"/>
              <a:gd name="connsiteY4" fmla="*/ 1197484 h 1278638"/>
              <a:gd name="connsiteX5" fmla="*/ 648179 w 1514836"/>
              <a:gd name="connsiteY5" fmla="*/ 1109595 h 1278638"/>
              <a:gd name="connsiteX6" fmla="*/ 668859 w 1514836"/>
              <a:gd name="connsiteY6" fmla="*/ 1131567 h 1278638"/>
              <a:gd name="connsiteX7" fmla="*/ 648179 w 1514836"/>
              <a:gd name="connsiteY7" fmla="*/ 1152247 h 1278638"/>
              <a:gd name="connsiteX8" fmla="*/ 626207 w 1514836"/>
              <a:gd name="connsiteY8" fmla="*/ 1131567 h 1278638"/>
              <a:gd name="connsiteX9" fmla="*/ 648179 w 1514836"/>
              <a:gd name="connsiteY9" fmla="*/ 1109595 h 1278638"/>
              <a:gd name="connsiteX10" fmla="*/ 648179 w 1514836"/>
              <a:gd name="connsiteY10" fmla="*/ 1027198 h 1278638"/>
              <a:gd name="connsiteX11" fmla="*/ 668859 w 1514836"/>
              <a:gd name="connsiteY11" fmla="*/ 1047878 h 1278638"/>
              <a:gd name="connsiteX12" fmla="*/ 648179 w 1514836"/>
              <a:gd name="connsiteY12" fmla="*/ 1069850 h 1278638"/>
              <a:gd name="connsiteX13" fmla="*/ 626207 w 1514836"/>
              <a:gd name="connsiteY13" fmla="*/ 1047878 h 1278638"/>
              <a:gd name="connsiteX14" fmla="*/ 648179 w 1514836"/>
              <a:gd name="connsiteY14" fmla="*/ 1027198 h 1278638"/>
              <a:gd name="connsiteX15" fmla="*/ 291633 w 1514836"/>
              <a:gd name="connsiteY15" fmla="*/ 967855 h 1278638"/>
              <a:gd name="connsiteX16" fmla="*/ 232006 w 1514836"/>
              <a:gd name="connsiteY16" fmla="*/ 1027153 h 1278638"/>
              <a:gd name="connsiteX17" fmla="*/ 291633 w 1514836"/>
              <a:gd name="connsiteY17" fmla="*/ 1086452 h 1278638"/>
              <a:gd name="connsiteX18" fmla="*/ 351261 w 1514836"/>
              <a:gd name="connsiteY18" fmla="*/ 1027153 h 1278638"/>
              <a:gd name="connsiteX19" fmla="*/ 291633 w 1514836"/>
              <a:gd name="connsiteY19" fmla="*/ 967855 h 1278638"/>
              <a:gd name="connsiteX20" fmla="*/ 291633 w 1514836"/>
              <a:gd name="connsiteY20" fmla="*/ 928322 h 1278638"/>
              <a:gd name="connsiteX21" fmla="*/ 388528 w 1514836"/>
              <a:gd name="connsiteY21" fmla="*/ 1007387 h 1278638"/>
              <a:gd name="connsiteX22" fmla="*/ 481696 w 1514836"/>
              <a:gd name="connsiteY22" fmla="*/ 1007387 h 1278638"/>
              <a:gd name="connsiteX23" fmla="*/ 542566 w 1514836"/>
              <a:gd name="connsiteY23" fmla="*/ 1069156 h 1278638"/>
              <a:gd name="connsiteX24" fmla="*/ 542566 w 1514836"/>
              <a:gd name="connsiteY24" fmla="*/ 1214932 h 1278638"/>
              <a:gd name="connsiteX25" fmla="*/ 522690 w 1514836"/>
              <a:gd name="connsiteY25" fmla="*/ 1234698 h 1278638"/>
              <a:gd name="connsiteX26" fmla="*/ 502814 w 1514836"/>
              <a:gd name="connsiteY26" fmla="*/ 1214932 h 1278638"/>
              <a:gd name="connsiteX27" fmla="*/ 502814 w 1514836"/>
              <a:gd name="connsiteY27" fmla="*/ 1069156 h 1278638"/>
              <a:gd name="connsiteX28" fmla="*/ 481696 w 1514836"/>
              <a:gd name="connsiteY28" fmla="*/ 1046919 h 1278638"/>
              <a:gd name="connsiteX29" fmla="*/ 388528 w 1514836"/>
              <a:gd name="connsiteY29" fmla="*/ 1046919 h 1278638"/>
              <a:gd name="connsiteX30" fmla="*/ 291633 w 1514836"/>
              <a:gd name="connsiteY30" fmla="*/ 1125984 h 1278638"/>
              <a:gd name="connsiteX31" fmla="*/ 192254 w 1514836"/>
              <a:gd name="connsiteY31" fmla="*/ 1027153 h 1278638"/>
              <a:gd name="connsiteX32" fmla="*/ 291633 w 1514836"/>
              <a:gd name="connsiteY32" fmla="*/ 928322 h 1278638"/>
              <a:gd name="connsiteX33" fmla="*/ 1074478 w 1514836"/>
              <a:gd name="connsiteY33" fmla="*/ 874716 h 1278638"/>
              <a:gd name="connsiteX34" fmla="*/ 1024452 w 1514836"/>
              <a:gd name="connsiteY34" fmla="*/ 923187 h 1278638"/>
              <a:gd name="connsiteX35" fmla="*/ 1074478 w 1514836"/>
              <a:gd name="connsiteY35" fmla="*/ 971657 h 1278638"/>
              <a:gd name="connsiteX36" fmla="*/ 1123254 w 1514836"/>
              <a:gd name="connsiteY36" fmla="*/ 923187 h 1278638"/>
              <a:gd name="connsiteX37" fmla="*/ 1074478 w 1514836"/>
              <a:gd name="connsiteY37" fmla="*/ 874716 h 1278638"/>
              <a:gd name="connsiteX38" fmla="*/ 1074478 w 1514836"/>
              <a:gd name="connsiteY38" fmla="*/ 834945 h 1278638"/>
              <a:gd name="connsiteX39" fmla="*/ 1163275 w 1514836"/>
              <a:gd name="connsiteY39" fmla="*/ 923187 h 1278638"/>
              <a:gd name="connsiteX40" fmla="*/ 1074478 w 1514836"/>
              <a:gd name="connsiteY40" fmla="*/ 1011428 h 1278638"/>
              <a:gd name="connsiteX41" fmla="*/ 1031956 w 1514836"/>
              <a:gd name="connsiteY41" fmla="*/ 1001486 h 1278638"/>
              <a:gd name="connsiteX42" fmla="*/ 1030706 w 1514836"/>
              <a:gd name="connsiteY42" fmla="*/ 1003971 h 1278638"/>
              <a:gd name="connsiteX43" fmla="*/ 931904 w 1514836"/>
              <a:gd name="connsiteY43" fmla="*/ 1130741 h 1278638"/>
              <a:gd name="connsiteX44" fmla="*/ 924400 w 1514836"/>
              <a:gd name="connsiteY44" fmla="*/ 1154355 h 1278638"/>
              <a:gd name="connsiteX45" fmla="*/ 924400 w 1514836"/>
              <a:gd name="connsiteY45" fmla="*/ 1258753 h 1278638"/>
              <a:gd name="connsiteX46" fmla="*/ 904390 w 1514836"/>
              <a:gd name="connsiteY46" fmla="*/ 1278638 h 1278638"/>
              <a:gd name="connsiteX47" fmla="*/ 884379 w 1514836"/>
              <a:gd name="connsiteY47" fmla="*/ 1258753 h 1278638"/>
              <a:gd name="connsiteX48" fmla="*/ 884379 w 1514836"/>
              <a:gd name="connsiteY48" fmla="*/ 1154355 h 1278638"/>
              <a:gd name="connsiteX49" fmla="*/ 900638 w 1514836"/>
              <a:gd name="connsiteY49" fmla="*/ 1105884 h 1278638"/>
              <a:gd name="connsiteX50" fmla="*/ 999439 w 1514836"/>
              <a:gd name="connsiteY50" fmla="*/ 980357 h 1278638"/>
              <a:gd name="connsiteX51" fmla="*/ 1003191 w 1514836"/>
              <a:gd name="connsiteY51" fmla="*/ 976629 h 1278638"/>
              <a:gd name="connsiteX52" fmla="*/ 984431 w 1514836"/>
              <a:gd name="connsiteY52" fmla="*/ 923187 h 1278638"/>
              <a:gd name="connsiteX53" fmla="*/ 1074478 w 1514836"/>
              <a:gd name="connsiteY53" fmla="*/ 834945 h 1278638"/>
              <a:gd name="connsiteX54" fmla="*/ 501322 w 1514836"/>
              <a:gd name="connsiteY54" fmla="*/ 560289 h 1278638"/>
              <a:gd name="connsiteX55" fmla="*/ 441124 w 1514836"/>
              <a:gd name="connsiteY55" fmla="*/ 621067 h 1278638"/>
              <a:gd name="connsiteX56" fmla="*/ 501322 w 1514836"/>
              <a:gd name="connsiteY56" fmla="*/ 680605 h 1278638"/>
              <a:gd name="connsiteX57" fmla="*/ 561519 w 1514836"/>
              <a:gd name="connsiteY57" fmla="*/ 621067 h 1278638"/>
              <a:gd name="connsiteX58" fmla="*/ 501322 w 1514836"/>
              <a:gd name="connsiteY58" fmla="*/ 560289 h 1278638"/>
              <a:gd name="connsiteX59" fmla="*/ 1013505 w 1514836"/>
              <a:gd name="connsiteY59" fmla="*/ 545147 h 1278638"/>
              <a:gd name="connsiteX60" fmla="*/ 953307 w 1514836"/>
              <a:gd name="connsiteY60" fmla="*/ 604825 h 1278638"/>
              <a:gd name="connsiteX61" fmla="*/ 1013505 w 1514836"/>
              <a:gd name="connsiteY61" fmla="*/ 664502 h 1278638"/>
              <a:gd name="connsiteX62" fmla="*/ 1073702 w 1514836"/>
              <a:gd name="connsiteY62" fmla="*/ 604825 h 1278638"/>
              <a:gd name="connsiteX63" fmla="*/ 1013505 w 1514836"/>
              <a:gd name="connsiteY63" fmla="*/ 545147 h 1278638"/>
              <a:gd name="connsiteX64" fmla="*/ 501322 w 1514836"/>
              <a:gd name="connsiteY64" fmla="*/ 521838 h 1278638"/>
              <a:gd name="connsiteX65" fmla="*/ 601651 w 1514836"/>
              <a:gd name="connsiteY65" fmla="*/ 621067 h 1278638"/>
              <a:gd name="connsiteX66" fmla="*/ 579077 w 1514836"/>
              <a:gd name="connsiteY66" fmla="*/ 681845 h 1278638"/>
              <a:gd name="connsiteX67" fmla="*/ 648054 w 1514836"/>
              <a:gd name="connsiteY67" fmla="*/ 736421 h 1278638"/>
              <a:gd name="connsiteX68" fmla="*/ 674390 w 1514836"/>
              <a:gd name="connsiteY68" fmla="*/ 790997 h 1278638"/>
              <a:gd name="connsiteX69" fmla="*/ 674390 w 1514836"/>
              <a:gd name="connsiteY69" fmla="*/ 962167 h 1278638"/>
              <a:gd name="connsiteX70" fmla="*/ 654324 w 1514836"/>
              <a:gd name="connsiteY70" fmla="*/ 982013 h 1278638"/>
              <a:gd name="connsiteX71" fmla="*/ 634258 w 1514836"/>
              <a:gd name="connsiteY71" fmla="*/ 962167 h 1278638"/>
              <a:gd name="connsiteX72" fmla="*/ 634258 w 1514836"/>
              <a:gd name="connsiteY72" fmla="*/ 790997 h 1278638"/>
              <a:gd name="connsiteX73" fmla="*/ 622971 w 1514836"/>
              <a:gd name="connsiteY73" fmla="*/ 766190 h 1278638"/>
              <a:gd name="connsiteX74" fmla="*/ 547724 w 1514836"/>
              <a:gd name="connsiteY74" fmla="*/ 707893 h 1278638"/>
              <a:gd name="connsiteX75" fmla="*/ 501322 w 1514836"/>
              <a:gd name="connsiteY75" fmla="*/ 720296 h 1278638"/>
              <a:gd name="connsiteX76" fmla="*/ 400992 w 1514836"/>
              <a:gd name="connsiteY76" fmla="*/ 621067 h 1278638"/>
              <a:gd name="connsiteX77" fmla="*/ 501322 w 1514836"/>
              <a:gd name="connsiteY77" fmla="*/ 521838 h 1278638"/>
              <a:gd name="connsiteX78" fmla="*/ 1013505 w 1514836"/>
              <a:gd name="connsiteY78" fmla="*/ 505362 h 1278638"/>
              <a:gd name="connsiteX79" fmla="*/ 1113834 w 1514836"/>
              <a:gd name="connsiteY79" fmla="*/ 604825 h 1278638"/>
              <a:gd name="connsiteX80" fmla="*/ 1013505 w 1514836"/>
              <a:gd name="connsiteY80" fmla="*/ 703044 h 1278638"/>
              <a:gd name="connsiteX81" fmla="*/ 983406 w 1514836"/>
              <a:gd name="connsiteY81" fmla="*/ 699314 h 1278638"/>
              <a:gd name="connsiteX82" fmla="*/ 980898 w 1514836"/>
              <a:gd name="connsiteY82" fmla="*/ 701801 h 1278638"/>
              <a:gd name="connsiteX83" fmla="*/ 888093 w 1514836"/>
              <a:gd name="connsiteY83" fmla="*/ 802507 h 1278638"/>
              <a:gd name="connsiteX84" fmla="*/ 880568 w 1514836"/>
              <a:gd name="connsiteY84" fmla="*/ 823642 h 1278638"/>
              <a:gd name="connsiteX85" fmla="*/ 880568 w 1514836"/>
              <a:gd name="connsiteY85" fmla="*/ 1088461 h 1278638"/>
              <a:gd name="connsiteX86" fmla="*/ 860502 w 1514836"/>
              <a:gd name="connsiteY86" fmla="*/ 1108354 h 1278638"/>
              <a:gd name="connsiteX87" fmla="*/ 840436 w 1514836"/>
              <a:gd name="connsiteY87" fmla="*/ 1088461 h 1278638"/>
              <a:gd name="connsiteX88" fmla="*/ 840436 w 1514836"/>
              <a:gd name="connsiteY88" fmla="*/ 823642 h 1278638"/>
              <a:gd name="connsiteX89" fmla="*/ 859248 w 1514836"/>
              <a:gd name="connsiteY89" fmla="*/ 775154 h 1278638"/>
              <a:gd name="connsiteX90" fmla="*/ 948290 w 1514836"/>
              <a:gd name="connsiteY90" fmla="*/ 679422 h 1278638"/>
              <a:gd name="connsiteX91" fmla="*/ 913175 w 1514836"/>
              <a:gd name="connsiteY91" fmla="*/ 604825 h 1278638"/>
              <a:gd name="connsiteX92" fmla="*/ 1013505 w 1514836"/>
              <a:gd name="connsiteY92" fmla="*/ 505362 h 1278638"/>
              <a:gd name="connsiteX93" fmla="*/ 754662 w 1514836"/>
              <a:gd name="connsiteY93" fmla="*/ 417644 h 1278638"/>
              <a:gd name="connsiteX94" fmla="*/ 694068 w 1514836"/>
              <a:gd name="connsiteY94" fmla="*/ 478698 h 1278638"/>
              <a:gd name="connsiteX95" fmla="*/ 754662 w 1514836"/>
              <a:gd name="connsiteY95" fmla="*/ 538507 h 1278638"/>
              <a:gd name="connsiteX96" fmla="*/ 815257 w 1514836"/>
              <a:gd name="connsiteY96" fmla="*/ 478698 h 1278638"/>
              <a:gd name="connsiteX97" fmla="*/ 754662 w 1514836"/>
              <a:gd name="connsiteY97" fmla="*/ 417644 h 1278638"/>
              <a:gd name="connsiteX98" fmla="*/ 754662 w 1514836"/>
              <a:gd name="connsiteY98" fmla="*/ 379018 h 1278638"/>
              <a:gd name="connsiteX99" fmla="*/ 855653 w 1514836"/>
              <a:gd name="connsiteY99" fmla="*/ 478698 h 1278638"/>
              <a:gd name="connsiteX100" fmla="*/ 774860 w 1514836"/>
              <a:gd name="connsiteY100" fmla="*/ 575887 h 1278638"/>
              <a:gd name="connsiteX101" fmla="*/ 774860 w 1514836"/>
              <a:gd name="connsiteY101" fmla="*/ 1258696 h 1278638"/>
              <a:gd name="connsiteX102" fmla="*/ 754662 w 1514836"/>
              <a:gd name="connsiteY102" fmla="*/ 1278632 h 1278638"/>
              <a:gd name="connsiteX103" fmla="*/ 734464 w 1514836"/>
              <a:gd name="connsiteY103" fmla="*/ 1258696 h 1278638"/>
              <a:gd name="connsiteX104" fmla="*/ 734464 w 1514836"/>
              <a:gd name="connsiteY104" fmla="*/ 575887 h 1278638"/>
              <a:gd name="connsiteX105" fmla="*/ 653671 w 1514836"/>
              <a:gd name="connsiteY105" fmla="*/ 478698 h 1278638"/>
              <a:gd name="connsiteX106" fmla="*/ 754662 w 1514836"/>
              <a:gd name="connsiteY106" fmla="*/ 379018 h 1278638"/>
              <a:gd name="connsiteX107" fmla="*/ 542257 w 1514836"/>
              <a:gd name="connsiteY107" fmla="*/ 0 h 1278638"/>
              <a:gd name="connsiteX108" fmla="*/ 848209 w 1514836"/>
              <a:gd name="connsiteY108" fmla="*/ 205307 h 1278638"/>
              <a:gd name="connsiteX109" fmla="*/ 982530 w 1514836"/>
              <a:gd name="connsiteY109" fmla="*/ 163001 h 1278638"/>
              <a:gd name="connsiteX110" fmla="*/ 1226296 w 1514836"/>
              <a:gd name="connsiteY110" fmla="*/ 416835 h 1278638"/>
              <a:gd name="connsiteX111" fmla="*/ 1226296 w 1514836"/>
              <a:gd name="connsiteY111" fmla="*/ 419323 h 1278638"/>
              <a:gd name="connsiteX112" fmla="*/ 1277288 w 1514836"/>
              <a:gd name="connsiteY112" fmla="*/ 419323 h 1278638"/>
              <a:gd name="connsiteX113" fmla="*/ 1514836 w 1514836"/>
              <a:gd name="connsiteY113" fmla="*/ 659470 h 1278638"/>
              <a:gd name="connsiteX114" fmla="*/ 1277288 w 1514836"/>
              <a:gd name="connsiteY114" fmla="*/ 898372 h 1278638"/>
              <a:gd name="connsiteX115" fmla="*/ 1200178 w 1514836"/>
              <a:gd name="connsiteY115" fmla="*/ 898372 h 1278638"/>
              <a:gd name="connsiteX116" fmla="*/ 1180279 w 1514836"/>
              <a:gd name="connsiteY116" fmla="*/ 878463 h 1278638"/>
              <a:gd name="connsiteX117" fmla="*/ 1200178 w 1514836"/>
              <a:gd name="connsiteY117" fmla="*/ 858555 h 1278638"/>
              <a:gd name="connsiteX118" fmla="*/ 1277288 w 1514836"/>
              <a:gd name="connsiteY118" fmla="*/ 858555 h 1278638"/>
              <a:gd name="connsiteX119" fmla="*/ 1476282 w 1514836"/>
              <a:gd name="connsiteY119" fmla="*/ 659470 h 1278638"/>
              <a:gd name="connsiteX120" fmla="*/ 1277288 w 1514836"/>
              <a:gd name="connsiteY120" fmla="*/ 459140 h 1278638"/>
              <a:gd name="connsiteX121" fmla="*/ 1206397 w 1514836"/>
              <a:gd name="connsiteY121" fmla="*/ 459140 h 1278638"/>
              <a:gd name="connsiteX122" fmla="*/ 1191472 w 1514836"/>
              <a:gd name="connsiteY122" fmla="*/ 452919 h 1278638"/>
              <a:gd name="connsiteX123" fmla="*/ 1186498 w 1514836"/>
              <a:gd name="connsiteY123" fmla="*/ 437987 h 1278638"/>
              <a:gd name="connsiteX124" fmla="*/ 1186498 w 1514836"/>
              <a:gd name="connsiteY124" fmla="*/ 416835 h 1278638"/>
              <a:gd name="connsiteX125" fmla="*/ 982530 w 1514836"/>
              <a:gd name="connsiteY125" fmla="*/ 202818 h 1278638"/>
              <a:gd name="connsiteX126" fmla="*/ 850696 w 1514836"/>
              <a:gd name="connsiteY126" fmla="*/ 252589 h 1278638"/>
              <a:gd name="connsiteX127" fmla="*/ 832041 w 1514836"/>
              <a:gd name="connsiteY127" fmla="*/ 257567 h 1278638"/>
              <a:gd name="connsiteX128" fmla="*/ 818360 w 1514836"/>
              <a:gd name="connsiteY128" fmla="*/ 243879 h 1278638"/>
              <a:gd name="connsiteX129" fmla="*/ 542257 w 1514836"/>
              <a:gd name="connsiteY129" fmla="*/ 38573 h 1278638"/>
              <a:gd name="connsiteX130" fmla="*/ 256204 w 1514836"/>
              <a:gd name="connsiteY130" fmla="*/ 313559 h 1278638"/>
              <a:gd name="connsiteX131" fmla="*/ 283566 w 1514836"/>
              <a:gd name="connsiteY131" fmla="*/ 430522 h 1278638"/>
              <a:gd name="connsiteX132" fmla="*/ 281078 w 1514836"/>
              <a:gd name="connsiteY132" fmla="*/ 450430 h 1278638"/>
              <a:gd name="connsiteX133" fmla="*/ 264910 w 1514836"/>
              <a:gd name="connsiteY133" fmla="*/ 459140 h 1278638"/>
              <a:gd name="connsiteX134" fmla="*/ 237548 w 1514836"/>
              <a:gd name="connsiteY134" fmla="*/ 459140 h 1278638"/>
              <a:gd name="connsiteX135" fmla="*/ 38555 w 1514836"/>
              <a:gd name="connsiteY135" fmla="*/ 659470 h 1278638"/>
              <a:gd name="connsiteX136" fmla="*/ 237548 w 1514836"/>
              <a:gd name="connsiteY136" fmla="*/ 858555 h 1278638"/>
              <a:gd name="connsiteX137" fmla="*/ 240036 w 1514836"/>
              <a:gd name="connsiteY137" fmla="*/ 858555 h 1278638"/>
              <a:gd name="connsiteX138" fmla="*/ 567131 w 1514836"/>
              <a:gd name="connsiteY138" fmla="*/ 858555 h 1278638"/>
              <a:gd name="connsiteX139" fmla="*/ 587030 w 1514836"/>
              <a:gd name="connsiteY139" fmla="*/ 878463 h 1278638"/>
              <a:gd name="connsiteX140" fmla="*/ 567131 w 1514836"/>
              <a:gd name="connsiteY140" fmla="*/ 898372 h 1278638"/>
              <a:gd name="connsiteX141" fmla="*/ 337045 w 1514836"/>
              <a:gd name="connsiteY141" fmla="*/ 899616 h 1278638"/>
              <a:gd name="connsiteX142" fmla="*/ 237548 w 1514836"/>
              <a:gd name="connsiteY142" fmla="*/ 898372 h 1278638"/>
              <a:gd name="connsiteX143" fmla="*/ 0 w 1514836"/>
              <a:gd name="connsiteY143" fmla="*/ 659470 h 1278638"/>
              <a:gd name="connsiteX144" fmla="*/ 235061 w 1514836"/>
              <a:gd name="connsiteY144" fmla="*/ 419323 h 1278638"/>
              <a:gd name="connsiteX145" fmla="*/ 216405 w 1514836"/>
              <a:gd name="connsiteY145" fmla="*/ 313559 h 1278638"/>
              <a:gd name="connsiteX146" fmla="*/ 542257 w 1514836"/>
              <a:gd name="connsiteY146" fmla="*/ 0 h 127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514836" h="1278638">
                <a:moveTo>
                  <a:pt x="648179" y="1197484"/>
                </a:moveTo>
                <a:cubicBezTo>
                  <a:pt x="659811" y="1197484"/>
                  <a:pt x="668859" y="1207824"/>
                  <a:pt x="668859" y="1218164"/>
                </a:cubicBezTo>
                <a:cubicBezTo>
                  <a:pt x="668859" y="1231088"/>
                  <a:pt x="659811" y="1240136"/>
                  <a:pt x="648179" y="1240136"/>
                </a:cubicBezTo>
                <a:cubicBezTo>
                  <a:pt x="636547" y="1240136"/>
                  <a:pt x="626207" y="1231088"/>
                  <a:pt x="626207" y="1218164"/>
                </a:cubicBezTo>
                <a:cubicBezTo>
                  <a:pt x="626207" y="1207824"/>
                  <a:pt x="636547" y="1197484"/>
                  <a:pt x="648179" y="1197484"/>
                </a:cubicBezTo>
                <a:close/>
                <a:moveTo>
                  <a:pt x="648179" y="1109595"/>
                </a:moveTo>
                <a:cubicBezTo>
                  <a:pt x="659811" y="1109595"/>
                  <a:pt x="668859" y="1119935"/>
                  <a:pt x="668859" y="1131567"/>
                </a:cubicBezTo>
                <a:cubicBezTo>
                  <a:pt x="668859" y="1143199"/>
                  <a:pt x="659811" y="1152247"/>
                  <a:pt x="648179" y="1152247"/>
                </a:cubicBezTo>
                <a:cubicBezTo>
                  <a:pt x="636547" y="1152247"/>
                  <a:pt x="626207" y="1143199"/>
                  <a:pt x="626207" y="1131567"/>
                </a:cubicBezTo>
                <a:cubicBezTo>
                  <a:pt x="626207" y="1119935"/>
                  <a:pt x="636547" y="1109595"/>
                  <a:pt x="648179" y="1109595"/>
                </a:cubicBezTo>
                <a:close/>
                <a:moveTo>
                  <a:pt x="648179" y="1027198"/>
                </a:moveTo>
                <a:cubicBezTo>
                  <a:pt x="659811" y="1027198"/>
                  <a:pt x="668859" y="1036246"/>
                  <a:pt x="668859" y="1047878"/>
                </a:cubicBezTo>
                <a:cubicBezTo>
                  <a:pt x="668859" y="1060802"/>
                  <a:pt x="659811" y="1069850"/>
                  <a:pt x="648179" y="1069850"/>
                </a:cubicBezTo>
                <a:cubicBezTo>
                  <a:pt x="636547" y="1069850"/>
                  <a:pt x="626207" y="1060802"/>
                  <a:pt x="626207" y="1047878"/>
                </a:cubicBezTo>
                <a:cubicBezTo>
                  <a:pt x="626207" y="1036246"/>
                  <a:pt x="636547" y="1027198"/>
                  <a:pt x="648179" y="1027198"/>
                </a:cubicBezTo>
                <a:close/>
                <a:moveTo>
                  <a:pt x="291633" y="967855"/>
                </a:moveTo>
                <a:cubicBezTo>
                  <a:pt x="258093" y="967855"/>
                  <a:pt x="232006" y="995033"/>
                  <a:pt x="232006" y="1027153"/>
                </a:cubicBezTo>
                <a:cubicBezTo>
                  <a:pt x="232006" y="1060508"/>
                  <a:pt x="258093" y="1086452"/>
                  <a:pt x="291633" y="1086452"/>
                </a:cubicBezTo>
                <a:cubicBezTo>
                  <a:pt x="325174" y="1086452"/>
                  <a:pt x="351261" y="1060508"/>
                  <a:pt x="351261" y="1027153"/>
                </a:cubicBezTo>
                <a:cubicBezTo>
                  <a:pt x="351261" y="995033"/>
                  <a:pt x="325174" y="967855"/>
                  <a:pt x="291633" y="967855"/>
                </a:cubicBezTo>
                <a:close/>
                <a:moveTo>
                  <a:pt x="291633" y="928322"/>
                </a:moveTo>
                <a:cubicBezTo>
                  <a:pt x="340081" y="928322"/>
                  <a:pt x="378590" y="962913"/>
                  <a:pt x="388528" y="1007387"/>
                </a:cubicBezTo>
                <a:lnTo>
                  <a:pt x="481696" y="1007387"/>
                </a:lnTo>
                <a:cubicBezTo>
                  <a:pt x="515237" y="1008622"/>
                  <a:pt x="542566" y="1035801"/>
                  <a:pt x="542566" y="1069156"/>
                </a:cubicBezTo>
                <a:lnTo>
                  <a:pt x="542566" y="1214932"/>
                </a:lnTo>
                <a:cubicBezTo>
                  <a:pt x="542566" y="1224815"/>
                  <a:pt x="533870" y="1234698"/>
                  <a:pt x="522690" y="1234698"/>
                </a:cubicBezTo>
                <a:cubicBezTo>
                  <a:pt x="512752" y="1234698"/>
                  <a:pt x="502814" y="1224815"/>
                  <a:pt x="502814" y="1214932"/>
                </a:cubicBezTo>
                <a:lnTo>
                  <a:pt x="502814" y="1069156"/>
                </a:lnTo>
                <a:cubicBezTo>
                  <a:pt x="502814" y="1058038"/>
                  <a:pt x="492876" y="1048155"/>
                  <a:pt x="481696" y="1046919"/>
                </a:cubicBezTo>
                <a:lnTo>
                  <a:pt x="388528" y="1046919"/>
                </a:lnTo>
                <a:cubicBezTo>
                  <a:pt x="378590" y="1091393"/>
                  <a:pt x="338838" y="1125984"/>
                  <a:pt x="291633" y="1125984"/>
                </a:cubicBezTo>
                <a:cubicBezTo>
                  <a:pt x="235733" y="1125984"/>
                  <a:pt x="192254" y="1081510"/>
                  <a:pt x="192254" y="1027153"/>
                </a:cubicBezTo>
                <a:cubicBezTo>
                  <a:pt x="192254" y="972796"/>
                  <a:pt x="235733" y="928322"/>
                  <a:pt x="291633" y="928322"/>
                </a:cubicBezTo>
                <a:close/>
                <a:moveTo>
                  <a:pt x="1074478" y="874716"/>
                </a:moveTo>
                <a:cubicBezTo>
                  <a:pt x="1046964" y="874716"/>
                  <a:pt x="1024452" y="895844"/>
                  <a:pt x="1024452" y="923187"/>
                </a:cubicBezTo>
                <a:cubicBezTo>
                  <a:pt x="1024452" y="950529"/>
                  <a:pt x="1046964" y="971657"/>
                  <a:pt x="1074478" y="971657"/>
                </a:cubicBezTo>
                <a:cubicBezTo>
                  <a:pt x="1100742" y="971657"/>
                  <a:pt x="1123254" y="950529"/>
                  <a:pt x="1123254" y="923187"/>
                </a:cubicBezTo>
                <a:cubicBezTo>
                  <a:pt x="1123254" y="895844"/>
                  <a:pt x="1100742" y="874716"/>
                  <a:pt x="1074478" y="874716"/>
                </a:cubicBezTo>
                <a:close/>
                <a:moveTo>
                  <a:pt x="1074478" y="834945"/>
                </a:moveTo>
                <a:cubicBezTo>
                  <a:pt x="1123254" y="834945"/>
                  <a:pt x="1163275" y="874716"/>
                  <a:pt x="1163275" y="923187"/>
                </a:cubicBezTo>
                <a:cubicBezTo>
                  <a:pt x="1163275" y="971657"/>
                  <a:pt x="1123254" y="1011428"/>
                  <a:pt x="1074478" y="1011428"/>
                </a:cubicBezTo>
                <a:cubicBezTo>
                  <a:pt x="1058220" y="1011428"/>
                  <a:pt x="1044463" y="1007700"/>
                  <a:pt x="1031956" y="1001486"/>
                </a:cubicBezTo>
                <a:lnTo>
                  <a:pt x="1030706" y="1003971"/>
                </a:lnTo>
                <a:lnTo>
                  <a:pt x="931904" y="1130741"/>
                </a:lnTo>
                <a:cubicBezTo>
                  <a:pt x="926901" y="1136955"/>
                  <a:pt x="924400" y="1145655"/>
                  <a:pt x="924400" y="1154355"/>
                </a:cubicBezTo>
                <a:lnTo>
                  <a:pt x="924400" y="1258753"/>
                </a:lnTo>
                <a:cubicBezTo>
                  <a:pt x="924400" y="1269939"/>
                  <a:pt x="914395" y="1278638"/>
                  <a:pt x="904390" y="1278638"/>
                </a:cubicBezTo>
                <a:cubicBezTo>
                  <a:pt x="893134" y="1278638"/>
                  <a:pt x="884379" y="1269939"/>
                  <a:pt x="884379" y="1258753"/>
                </a:cubicBezTo>
                <a:lnTo>
                  <a:pt x="884379" y="1154355"/>
                </a:lnTo>
                <a:cubicBezTo>
                  <a:pt x="884379" y="1136955"/>
                  <a:pt x="889382" y="1119555"/>
                  <a:pt x="900638" y="1105884"/>
                </a:cubicBezTo>
                <a:lnTo>
                  <a:pt x="999439" y="980357"/>
                </a:lnTo>
                <a:cubicBezTo>
                  <a:pt x="999439" y="977872"/>
                  <a:pt x="1000690" y="977872"/>
                  <a:pt x="1003191" y="976629"/>
                </a:cubicBezTo>
                <a:cubicBezTo>
                  <a:pt x="991935" y="961715"/>
                  <a:pt x="984431" y="943072"/>
                  <a:pt x="984431" y="923187"/>
                </a:cubicBezTo>
                <a:cubicBezTo>
                  <a:pt x="984431" y="874716"/>
                  <a:pt x="1024452" y="834945"/>
                  <a:pt x="1074478" y="834945"/>
                </a:cubicBezTo>
                <a:close/>
                <a:moveTo>
                  <a:pt x="501322" y="560289"/>
                </a:moveTo>
                <a:cubicBezTo>
                  <a:pt x="467460" y="560289"/>
                  <a:pt x="441124" y="588818"/>
                  <a:pt x="441124" y="621067"/>
                </a:cubicBezTo>
                <a:cubicBezTo>
                  <a:pt x="441124" y="654557"/>
                  <a:pt x="467460" y="680605"/>
                  <a:pt x="501322" y="680605"/>
                </a:cubicBezTo>
                <a:cubicBezTo>
                  <a:pt x="533929" y="680605"/>
                  <a:pt x="561519" y="654557"/>
                  <a:pt x="561519" y="621067"/>
                </a:cubicBezTo>
                <a:cubicBezTo>
                  <a:pt x="561519" y="588818"/>
                  <a:pt x="533929" y="560289"/>
                  <a:pt x="501322" y="560289"/>
                </a:cubicBezTo>
                <a:close/>
                <a:moveTo>
                  <a:pt x="1013505" y="545147"/>
                </a:moveTo>
                <a:cubicBezTo>
                  <a:pt x="980898" y="545147"/>
                  <a:pt x="953307" y="571256"/>
                  <a:pt x="953307" y="604825"/>
                </a:cubicBezTo>
                <a:cubicBezTo>
                  <a:pt x="953307" y="637150"/>
                  <a:pt x="980898" y="664502"/>
                  <a:pt x="1013505" y="664502"/>
                </a:cubicBezTo>
                <a:cubicBezTo>
                  <a:pt x="1047366" y="664502"/>
                  <a:pt x="1073702" y="637150"/>
                  <a:pt x="1073702" y="604825"/>
                </a:cubicBezTo>
                <a:cubicBezTo>
                  <a:pt x="1073702" y="571256"/>
                  <a:pt x="1047366" y="545147"/>
                  <a:pt x="1013505" y="545147"/>
                </a:cubicBezTo>
                <a:close/>
                <a:moveTo>
                  <a:pt x="501322" y="521838"/>
                </a:moveTo>
                <a:cubicBezTo>
                  <a:pt x="556503" y="521838"/>
                  <a:pt x="601651" y="566491"/>
                  <a:pt x="601651" y="621067"/>
                </a:cubicBezTo>
                <a:cubicBezTo>
                  <a:pt x="601651" y="644634"/>
                  <a:pt x="592872" y="665720"/>
                  <a:pt x="579077" y="681845"/>
                </a:cubicBezTo>
                <a:lnTo>
                  <a:pt x="648054" y="736421"/>
                </a:lnTo>
                <a:cubicBezTo>
                  <a:pt x="664357" y="748825"/>
                  <a:pt x="674390" y="769911"/>
                  <a:pt x="674390" y="790997"/>
                </a:cubicBezTo>
                <a:lnTo>
                  <a:pt x="674390" y="962167"/>
                </a:lnTo>
                <a:cubicBezTo>
                  <a:pt x="674390" y="973330"/>
                  <a:pt x="665611" y="982013"/>
                  <a:pt x="654324" y="982013"/>
                </a:cubicBezTo>
                <a:cubicBezTo>
                  <a:pt x="643037" y="982013"/>
                  <a:pt x="634258" y="973330"/>
                  <a:pt x="634258" y="962167"/>
                </a:cubicBezTo>
                <a:lnTo>
                  <a:pt x="634258" y="790997"/>
                </a:lnTo>
                <a:cubicBezTo>
                  <a:pt x="634258" y="781074"/>
                  <a:pt x="630496" y="772392"/>
                  <a:pt x="622971" y="766190"/>
                </a:cubicBezTo>
                <a:lnTo>
                  <a:pt x="547724" y="707893"/>
                </a:lnTo>
                <a:cubicBezTo>
                  <a:pt x="533929" y="715335"/>
                  <a:pt x="517625" y="720296"/>
                  <a:pt x="501322" y="720296"/>
                </a:cubicBezTo>
                <a:cubicBezTo>
                  <a:pt x="444886" y="720296"/>
                  <a:pt x="400992" y="675643"/>
                  <a:pt x="400992" y="621067"/>
                </a:cubicBezTo>
                <a:cubicBezTo>
                  <a:pt x="400992" y="566491"/>
                  <a:pt x="444886" y="521838"/>
                  <a:pt x="501322" y="521838"/>
                </a:cubicBezTo>
                <a:close/>
                <a:moveTo>
                  <a:pt x="1013505" y="505362"/>
                </a:moveTo>
                <a:cubicBezTo>
                  <a:pt x="1069940" y="505362"/>
                  <a:pt x="1113834" y="548877"/>
                  <a:pt x="1113834" y="604825"/>
                </a:cubicBezTo>
                <a:cubicBezTo>
                  <a:pt x="1113834" y="659529"/>
                  <a:pt x="1069940" y="703044"/>
                  <a:pt x="1013505" y="703044"/>
                </a:cubicBezTo>
                <a:cubicBezTo>
                  <a:pt x="1003472" y="703044"/>
                  <a:pt x="992185" y="701801"/>
                  <a:pt x="983406" y="699314"/>
                </a:cubicBezTo>
                <a:cubicBezTo>
                  <a:pt x="983406" y="699314"/>
                  <a:pt x="982152" y="701801"/>
                  <a:pt x="980898" y="701801"/>
                </a:cubicBezTo>
                <a:lnTo>
                  <a:pt x="888093" y="802507"/>
                </a:lnTo>
                <a:cubicBezTo>
                  <a:pt x="883076" y="808723"/>
                  <a:pt x="880568" y="816183"/>
                  <a:pt x="880568" y="823642"/>
                </a:cubicBezTo>
                <a:lnTo>
                  <a:pt x="880568" y="1088461"/>
                </a:lnTo>
                <a:cubicBezTo>
                  <a:pt x="880568" y="1100894"/>
                  <a:pt x="871789" y="1108354"/>
                  <a:pt x="860502" y="1108354"/>
                </a:cubicBezTo>
                <a:cubicBezTo>
                  <a:pt x="849215" y="1108354"/>
                  <a:pt x="840436" y="1100894"/>
                  <a:pt x="840436" y="1088461"/>
                </a:cubicBezTo>
                <a:lnTo>
                  <a:pt x="840436" y="823642"/>
                </a:lnTo>
                <a:cubicBezTo>
                  <a:pt x="840436" y="804993"/>
                  <a:pt x="846707" y="788831"/>
                  <a:pt x="859248" y="775154"/>
                </a:cubicBezTo>
                <a:lnTo>
                  <a:pt x="948290" y="679422"/>
                </a:lnTo>
                <a:cubicBezTo>
                  <a:pt x="926970" y="660772"/>
                  <a:pt x="913175" y="634664"/>
                  <a:pt x="913175" y="604825"/>
                </a:cubicBezTo>
                <a:cubicBezTo>
                  <a:pt x="913175" y="548877"/>
                  <a:pt x="958323" y="505362"/>
                  <a:pt x="1013505" y="505362"/>
                </a:cubicBezTo>
                <a:close/>
                <a:moveTo>
                  <a:pt x="754662" y="417644"/>
                </a:moveTo>
                <a:cubicBezTo>
                  <a:pt x="720578" y="417644"/>
                  <a:pt x="694068" y="446302"/>
                  <a:pt x="694068" y="478698"/>
                </a:cubicBezTo>
                <a:cubicBezTo>
                  <a:pt x="694068" y="512341"/>
                  <a:pt x="720578" y="538507"/>
                  <a:pt x="754662" y="538507"/>
                </a:cubicBezTo>
                <a:cubicBezTo>
                  <a:pt x="788746" y="538507"/>
                  <a:pt x="815257" y="512341"/>
                  <a:pt x="815257" y="478698"/>
                </a:cubicBezTo>
                <a:cubicBezTo>
                  <a:pt x="815257" y="446302"/>
                  <a:pt x="788746" y="417644"/>
                  <a:pt x="754662" y="417644"/>
                </a:cubicBezTo>
                <a:close/>
                <a:moveTo>
                  <a:pt x="754662" y="379018"/>
                </a:moveTo>
                <a:cubicBezTo>
                  <a:pt x="810207" y="379018"/>
                  <a:pt x="855653" y="423874"/>
                  <a:pt x="855653" y="478698"/>
                </a:cubicBezTo>
                <a:cubicBezTo>
                  <a:pt x="855653" y="526047"/>
                  <a:pt x="820306" y="567165"/>
                  <a:pt x="774860" y="575887"/>
                </a:cubicBezTo>
                <a:lnTo>
                  <a:pt x="774860" y="1258696"/>
                </a:lnTo>
                <a:cubicBezTo>
                  <a:pt x="774860" y="1269910"/>
                  <a:pt x="766024" y="1278632"/>
                  <a:pt x="754662" y="1278632"/>
                </a:cubicBezTo>
                <a:cubicBezTo>
                  <a:pt x="743301" y="1278632"/>
                  <a:pt x="734464" y="1269910"/>
                  <a:pt x="734464" y="1258696"/>
                </a:cubicBezTo>
                <a:lnTo>
                  <a:pt x="734464" y="575887"/>
                </a:lnTo>
                <a:cubicBezTo>
                  <a:pt x="689018" y="567165"/>
                  <a:pt x="653671" y="526047"/>
                  <a:pt x="653671" y="478698"/>
                </a:cubicBezTo>
                <a:cubicBezTo>
                  <a:pt x="653671" y="423874"/>
                  <a:pt x="697855" y="379018"/>
                  <a:pt x="754662" y="379018"/>
                </a:cubicBezTo>
                <a:close/>
                <a:moveTo>
                  <a:pt x="542257" y="0"/>
                </a:moveTo>
                <a:cubicBezTo>
                  <a:pt x="679065" y="0"/>
                  <a:pt x="800948" y="82123"/>
                  <a:pt x="848209" y="205307"/>
                </a:cubicBezTo>
                <a:cubicBezTo>
                  <a:pt x="888008" y="177933"/>
                  <a:pt x="934025" y="163001"/>
                  <a:pt x="982530" y="163001"/>
                </a:cubicBezTo>
                <a:cubicBezTo>
                  <a:pt x="1116850" y="163001"/>
                  <a:pt x="1226296" y="276231"/>
                  <a:pt x="1226296" y="416835"/>
                </a:cubicBezTo>
                <a:cubicBezTo>
                  <a:pt x="1226296" y="418079"/>
                  <a:pt x="1226296" y="419323"/>
                  <a:pt x="1226296" y="419323"/>
                </a:cubicBezTo>
                <a:lnTo>
                  <a:pt x="1277288" y="419323"/>
                </a:lnTo>
                <a:cubicBezTo>
                  <a:pt x="1407878" y="419323"/>
                  <a:pt x="1514836" y="526331"/>
                  <a:pt x="1514836" y="659470"/>
                </a:cubicBezTo>
                <a:cubicBezTo>
                  <a:pt x="1514836" y="791363"/>
                  <a:pt x="1407878" y="898372"/>
                  <a:pt x="1277288" y="898372"/>
                </a:cubicBezTo>
                <a:lnTo>
                  <a:pt x="1200178" y="898372"/>
                </a:lnTo>
                <a:cubicBezTo>
                  <a:pt x="1190229" y="898372"/>
                  <a:pt x="1180279" y="889662"/>
                  <a:pt x="1180279" y="878463"/>
                </a:cubicBezTo>
                <a:cubicBezTo>
                  <a:pt x="1180279" y="867265"/>
                  <a:pt x="1190229" y="858555"/>
                  <a:pt x="1200178" y="858555"/>
                </a:cubicBezTo>
                <a:lnTo>
                  <a:pt x="1277288" y="858555"/>
                </a:lnTo>
                <a:cubicBezTo>
                  <a:pt x="1386735" y="858555"/>
                  <a:pt x="1476282" y="768966"/>
                  <a:pt x="1476282" y="659470"/>
                </a:cubicBezTo>
                <a:cubicBezTo>
                  <a:pt x="1476282" y="548728"/>
                  <a:pt x="1386735" y="459140"/>
                  <a:pt x="1277288" y="459140"/>
                </a:cubicBezTo>
                <a:lnTo>
                  <a:pt x="1206397" y="459140"/>
                </a:lnTo>
                <a:cubicBezTo>
                  <a:pt x="1200178" y="459140"/>
                  <a:pt x="1195204" y="456652"/>
                  <a:pt x="1191472" y="452919"/>
                </a:cubicBezTo>
                <a:cubicBezTo>
                  <a:pt x="1187741" y="449186"/>
                  <a:pt x="1185254" y="442965"/>
                  <a:pt x="1186498" y="437987"/>
                </a:cubicBezTo>
                <a:cubicBezTo>
                  <a:pt x="1186498" y="430522"/>
                  <a:pt x="1186498" y="423056"/>
                  <a:pt x="1186498" y="416835"/>
                </a:cubicBezTo>
                <a:cubicBezTo>
                  <a:pt x="1186498" y="298628"/>
                  <a:pt x="1095707" y="202818"/>
                  <a:pt x="982530" y="202818"/>
                </a:cubicBezTo>
                <a:cubicBezTo>
                  <a:pt x="934025" y="202818"/>
                  <a:pt x="888008" y="220238"/>
                  <a:pt x="850696" y="252589"/>
                </a:cubicBezTo>
                <a:cubicBezTo>
                  <a:pt x="845722" y="257567"/>
                  <a:pt x="838259" y="258811"/>
                  <a:pt x="832041" y="257567"/>
                </a:cubicBezTo>
                <a:cubicBezTo>
                  <a:pt x="825822" y="253834"/>
                  <a:pt x="820847" y="248857"/>
                  <a:pt x="818360" y="243879"/>
                </a:cubicBezTo>
                <a:cubicBezTo>
                  <a:pt x="784780" y="123184"/>
                  <a:pt x="671603" y="38573"/>
                  <a:pt x="542257" y="38573"/>
                </a:cubicBezTo>
                <a:cubicBezTo>
                  <a:pt x="384306" y="38573"/>
                  <a:pt x="256204" y="163001"/>
                  <a:pt x="256204" y="313559"/>
                </a:cubicBezTo>
                <a:cubicBezTo>
                  <a:pt x="256204" y="354621"/>
                  <a:pt x="264910" y="394438"/>
                  <a:pt x="283566" y="430522"/>
                </a:cubicBezTo>
                <a:cubicBezTo>
                  <a:pt x="286053" y="436743"/>
                  <a:pt x="286053" y="444209"/>
                  <a:pt x="281078" y="450430"/>
                </a:cubicBezTo>
                <a:cubicBezTo>
                  <a:pt x="278591" y="456652"/>
                  <a:pt x="271128" y="459140"/>
                  <a:pt x="264910" y="459140"/>
                </a:cubicBezTo>
                <a:lnTo>
                  <a:pt x="237548" y="459140"/>
                </a:lnTo>
                <a:cubicBezTo>
                  <a:pt x="128102" y="459140"/>
                  <a:pt x="38555" y="548728"/>
                  <a:pt x="38555" y="659470"/>
                </a:cubicBezTo>
                <a:cubicBezTo>
                  <a:pt x="38555" y="768966"/>
                  <a:pt x="128102" y="858555"/>
                  <a:pt x="237548" y="858555"/>
                </a:cubicBezTo>
                <a:cubicBezTo>
                  <a:pt x="238792" y="858555"/>
                  <a:pt x="240036" y="858555"/>
                  <a:pt x="240036" y="858555"/>
                </a:cubicBezTo>
                <a:cubicBezTo>
                  <a:pt x="253717" y="859799"/>
                  <a:pt x="442760" y="859799"/>
                  <a:pt x="567131" y="858555"/>
                </a:cubicBezTo>
                <a:cubicBezTo>
                  <a:pt x="578324" y="858555"/>
                  <a:pt x="587030" y="867265"/>
                  <a:pt x="587030" y="878463"/>
                </a:cubicBezTo>
                <a:cubicBezTo>
                  <a:pt x="587030" y="889662"/>
                  <a:pt x="578324" y="898372"/>
                  <a:pt x="567131" y="898372"/>
                </a:cubicBezTo>
                <a:cubicBezTo>
                  <a:pt x="458928" y="899616"/>
                  <a:pt x="385550" y="899616"/>
                  <a:pt x="337045" y="899616"/>
                </a:cubicBezTo>
                <a:cubicBezTo>
                  <a:pt x="267397" y="899616"/>
                  <a:pt x="246254" y="898372"/>
                  <a:pt x="237548" y="898372"/>
                </a:cubicBezTo>
                <a:cubicBezTo>
                  <a:pt x="106959" y="898372"/>
                  <a:pt x="0" y="791363"/>
                  <a:pt x="0" y="659470"/>
                </a:cubicBezTo>
                <a:cubicBezTo>
                  <a:pt x="0" y="528820"/>
                  <a:pt x="104472" y="421812"/>
                  <a:pt x="235061" y="419323"/>
                </a:cubicBezTo>
                <a:cubicBezTo>
                  <a:pt x="222624" y="386972"/>
                  <a:pt x="216405" y="350888"/>
                  <a:pt x="216405" y="313559"/>
                </a:cubicBezTo>
                <a:cubicBezTo>
                  <a:pt x="216405" y="140604"/>
                  <a:pt x="361919" y="0"/>
                  <a:pt x="542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915D5C0-83C2-5649-9D01-D8A7EEDB7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076" y="5666011"/>
            <a:ext cx="1361030" cy="1273142"/>
          </a:xfrm>
          <a:custGeom>
            <a:avLst/>
            <a:gdLst>
              <a:gd name="connsiteX0" fmla="*/ 936565 w 1361030"/>
              <a:gd name="connsiteY0" fmla="*/ 709919 h 1273142"/>
              <a:gd name="connsiteX1" fmla="*/ 786953 w 1361030"/>
              <a:gd name="connsiteY1" fmla="*/ 859041 h 1273142"/>
              <a:gd name="connsiteX2" fmla="*/ 936565 w 1361030"/>
              <a:gd name="connsiteY2" fmla="*/ 1006921 h 1273142"/>
              <a:gd name="connsiteX3" fmla="*/ 1086178 w 1361030"/>
              <a:gd name="connsiteY3" fmla="*/ 859041 h 1273142"/>
              <a:gd name="connsiteX4" fmla="*/ 936565 w 1361030"/>
              <a:gd name="connsiteY4" fmla="*/ 709919 h 1273142"/>
              <a:gd name="connsiteX5" fmla="*/ 936565 w 1361030"/>
              <a:gd name="connsiteY5" fmla="*/ 670153 h 1273142"/>
              <a:gd name="connsiteX6" fmla="*/ 1124828 w 1361030"/>
              <a:gd name="connsiteY6" fmla="*/ 859041 h 1273142"/>
              <a:gd name="connsiteX7" fmla="*/ 936565 w 1361030"/>
              <a:gd name="connsiteY7" fmla="*/ 1047930 h 1273142"/>
              <a:gd name="connsiteX8" fmla="*/ 747056 w 1361030"/>
              <a:gd name="connsiteY8" fmla="*/ 859041 h 1273142"/>
              <a:gd name="connsiteX9" fmla="*/ 936565 w 1361030"/>
              <a:gd name="connsiteY9" fmla="*/ 670153 h 1273142"/>
              <a:gd name="connsiteX10" fmla="*/ 911092 w 1361030"/>
              <a:gd name="connsiteY10" fmla="*/ 471672 h 1273142"/>
              <a:gd name="connsiteX11" fmla="*/ 896136 w 1361030"/>
              <a:gd name="connsiteY11" fmla="*/ 486606 h 1273142"/>
              <a:gd name="connsiteX12" fmla="*/ 896136 w 1361030"/>
              <a:gd name="connsiteY12" fmla="*/ 586168 h 1273142"/>
              <a:gd name="connsiteX13" fmla="*/ 879933 w 1361030"/>
              <a:gd name="connsiteY13" fmla="*/ 604835 h 1273142"/>
              <a:gd name="connsiteX14" fmla="*/ 825093 w 1361030"/>
              <a:gd name="connsiteY14" fmla="*/ 624748 h 1273142"/>
              <a:gd name="connsiteX15" fmla="*/ 761529 w 1361030"/>
              <a:gd name="connsiteY15" fmla="*/ 614791 h 1273142"/>
              <a:gd name="connsiteX16" fmla="*/ 710428 w 1361030"/>
              <a:gd name="connsiteY16" fmla="*/ 563766 h 1273142"/>
              <a:gd name="connsiteX17" fmla="*/ 689239 w 1361030"/>
              <a:gd name="connsiteY17" fmla="*/ 563766 h 1273142"/>
              <a:gd name="connsiteX18" fmla="*/ 649356 w 1361030"/>
              <a:gd name="connsiteY18" fmla="*/ 603591 h 1273142"/>
              <a:gd name="connsiteX19" fmla="*/ 649356 w 1361030"/>
              <a:gd name="connsiteY19" fmla="*/ 624748 h 1273142"/>
              <a:gd name="connsiteX20" fmla="*/ 697964 w 1361030"/>
              <a:gd name="connsiteY20" fmla="*/ 674529 h 1273142"/>
              <a:gd name="connsiteX21" fmla="*/ 709181 w 1361030"/>
              <a:gd name="connsiteY21" fmla="*/ 737999 h 1273142"/>
              <a:gd name="connsiteX22" fmla="*/ 695471 w 1361030"/>
              <a:gd name="connsiteY22" fmla="*/ 771601 h 1273142"/>
              <a:gd name="connsiteX23" fmla="*/ 643124 w 1361030"/>
              <a:gd name="connsiteY23" fmla="*/ 810181 h 1273142"/>
              <a:gd name="connsiteX24" fmla="*/ 573327 w 1361030"/>
              <a:gd name="connsiteY24" fmla="*/ 810181 h 1273142"/>
              <a:gd name="connsiteX25" fmla="*/ 557125 w 1361030"/>
              <a:gd name="connsiteY25" fmla="*/ 825115 h 1273142"/>
              <a:gd name="connsiteX26" fmla="*/ 557125 w 1361030"/>
              <a:gd name="connsiteY26" fmla="*/ 881119 h 1273142"/>
              <a:gd name="connsiteX27" fmla="*/ 573327 w 1361030"/>
              <a:gd name="connsiteY27" fmla="*/ 897297 h 1273142"/>
              <a:gd name="connsiteX28" fmla="*/ 650602 w 1361030"/>
              <a:gd name="connsiteY28" fmla="*/ 897297 h 1273142"/>
              <a:gd name="connsiteX29" fmla="*/ 701703 w 1361030"/>
              <a:gd name="connsiteY29" fmla="*/ 932144 h 1273142"/>
              <a:gd name="connsiteX30" fmla="*/ 714167 w 1361030"/>
              <a:gd name="connsiteY30" fmla="*/ 958279 h 1273142"/>
              <a:gd name="connsiteX31" fmla="*/ 705442 w 1361030"/>
              <a:gd name="connsiteY31" fmla="*/ 1024238 h 1273142"/>
              <a:gd name="connsiteX32" fmla="*/ 649356 w 1361030"/>
              <a:gd name="connsiteY32" fmla="*/ 1080241 h 1273142"/>
              <a:gd name="connsiteX33" fmla="*/ 649356 w 1361030"/>
              <a:gd name="connsiteY33" fmla="*/ 1102643 h 1273142"/>
              <a:gd name="connsiteX34" fmla="*/ 689239 w 1361030"/>
              <a:gd name="connsiteY34" fmla="*/ 1142467 h 1273142"/>
              <a:gd name="connsiteX35" fmla="*/ 710428 w 1361030"/>
              <a:gd name="connsiteY35" fmla="*/ 1142467 h 1273142"/>
              <a:gd name="connsiteX36" fmla="*/ 776485 w 1361030"/>
              <a:gd name="connsiteY36" fmla="*/ 1077752 h 1273142"/>
              <a:gd name="connsiteX37" fmla="*/ 815122 w 1361030"/>
              <a:gd name="connsiteY37" fmla="*/ 1061574 h 1273142"/>
              <a:gd name="connsiteX38" fmla="*/ 836310 w 1361030"/>
              <a:gd name="connsiteY38" fmla="*/ 1065307 h 1273142"/>
              <a:gd name="connsiteX39" fmla="*/ 857499 w 1361030"/>
              <a:gd name="connsiteY39" fmla="*/ 1072774 h 1273142"/>
              <a:gd name="connsiteX40" fmla="*/ 896136 w 1361030"/>
              <a:gd name="connsiteY40" fmla="*/ 1126289 h 1273142"/>
              <a:gd name="connsiteX41" fmla="*/ 896136 w 1361030"/>
              <a:gd name="connsiteY41" fmla="*/ 1218383 h 1273142"/>
              <a:gd name="connsiteX42" fmla="*/ 911092 w 1361030"/>
              <a:gd name="connsiteY42" fmla="*/ 1233317 h 1273142"/>
              <a:gd name="connsiteX43" fmla="*/ 967179 w 1361030"/>
              <a:gd name="connsiteY43" fmla="*/ 1233317 h 1273142"/>
              <a:gd name="connsiteX44" fmla="*/ 983381 w 1361030"/>
              <a:gd name="connsiteY44" fmla="*/ 1218383 h 1273142"/>
              <a:gd name="connsiteX45" fmla="*/ 983381 w 1361030"/>
              <a:gd name="connsiteY45" fmla="*/ 1126289 h 1273142"/>
              <a:gd name="connsiteX46" fmla="*/ 1022019 w 1361030"/>
              <a:gd name="connsiteY46" fmla="*/ 1072774 h 1273142"/>
              <a:gd name="connsiteX47" fmla="*/ 1041960 w 1361030"/>
              <a:gd name="connsiteY47" fmla="*/ 1065307 h 1273142"/>
              <a:gd name="connsiteX48" fmla="*/ 1103032 w 1361030"/>
              <a:gd name="connsiteY48" fmla="*/ 1077752 h 1273142"/>
              <a:gd name="connsiteX49" fmla="*/ 1167843 w 1361030"/>
              <a:gd name="connsiteY49" fmla="*/ 1142467 h 1273142"/>
              <a:gd name="connsiteX50" fmla="*/ 1189031 w 1361030"/>
              <a:gd name="connsiteY50" fmla="*/ 1142467 h 1273142"/>
              <a:gd name="connsiteX51" fmla="*/ 1228915 w 1361030"/>
              <a:gd name="connsiteY51" fmla="*/ 1102643 h 1273142"/>
              <a:gd name="connsiteX52" fmla="*/ 1228915 w 1361030"/>
              <a:gd name="connsiteY52" fmla="*/ 1080241 h 1273142"/>
              <a:gd name="connsiteX53" fmla="*/ 1172829 w 1361030"/>
              <a:gd name="connsiteY53" fmla="*/ 1024238 h 1273142"/>
              <a:gd name="connsiteX54" fmla="*/ 1162858 w 1361030"/>
              <a:gd name="connsiteY54" fmla="*/ 958279 h 1273142"/>
              <a:gd name="connsiteX55" fmla="*/ 1176568 w 1361030"/>
              <a:gd name="connsiteY55" fmla="*/ 932144 h 1273142"/>
              <a:gd name="connsiteX56" fmla="*/ 1227669 w 1361030"/>
              <a:gd name="connsiteY56" fmla="*/ 897297 h 1273142"/>
              <a:gd name="connsiteX57" fmla="*/ 1306190 w 1361030"/>
              <a:gd name="connsiteY57" fmla="*/ 897297 h 1273142"/>
              <a:gd name="connsiteX58" fmla="*/ 1321146 w 1361030"/>
              <a:gd name="connsiteY58" fmla="*/ 881119 h 1273142"/>
              <a:gd name="connsiteX59" fmla="*/ 1321146 w 1361030"/>
              <a:gd name="connsiteY59" fmla="*/ 825115 h 1273142"/>
              <a:gd name="connsiteX60" fmla="*/ 1306190 w 1361030"/>
              <a:gd name="connsiteY60" fmla="*/ 810181 h 1273142"/>
              <a:gd name="connsiteX61" fmla="*/ 1235147 w 1361030"/>
              <a:gd name="connsiteY61" fmla="*/ 810181 h 1273142"/>
              <a:gd name="connsiteX62" fmla="*/ 1182800 w 1361030"/>
              <a:gd name="connsiteY62" fmla="*/ 771601 h 1273142"/>
              <a:gd name="connsiteX63" fmla="*/ 1169089 w 1361030"/>
              <a:gd name="connsiteY63" fmla="*/ 737999 h 1273142"/>
              <a:gd name="connsiteX64" fmla="*/ 1179061 w 1361030"/>
              <a:gd name="connsiteY64" fmla="*/ 674529 h 1273142"/>
              <a:gd name="connsiteX65" fmla="*/ 1228915 w 1361030"/>
              <a:gd name="connsiteY65" fmla="*/ 624748 h 1273142"/>
              <a:gd name="connsiteX66" fmla="*/ 1228915 w 1361030"/>
              <a:gd name="connsiteY66" fmla="*/ 603591 h 1273142"/>
              <a:gd name="connsiteX67" fmla="*/ 1189031 w 1361030"/>
              <a:gd name="connsiteY67" fmla="*/ 563766 h 1273142"/>
              <a:gd name="connsiteX68" fmla="*/ 1176568 w 1361030"/>
              <a:gd name="connsiteY68" fmla="*/ 560033 h 1273142"/>
              <a:gd name="connsiteX69" fmla="*/ 1141669 w 1361030"/>
              <a:gd name="connsiteY69" fmla="*/ 588657 h 1273142"/>
              <a:gd name="connsiteX70" fmla="*/ 1116742 w 1361030"/>
              <a:gd name="connsiteY70" fmla="*/ 614791 h 1273142"/>
              <a:gd name="connsiteX71" fmla="*/ 1054424 w 1361030"/>
              <a:gd name="connsiteY71" fmla="*/ 624748 h 1273142"/>
              <a:gd name="connsiteX72" fmla="*/ 998338 w 1361030"/>
              <a:gd name="connsiteY72" fmla="*/ 604835 h 1273142"/>
              <a:gd name="connsiteX73" fmla="*/ 983381 w 1361030"/>
              <a:gd name="connsiteY73" fmla="*/ 586168 h 1273142"/>
              <a:gd name="connsiteX74" fmla="*/ 983381 w 1361030"/>
              <a:gd name="connsiteY74" fmla="*/ 486606 h 1273142"/>
              <a:gd name="connsiteX75" fmla="*/ 967179 w 1361030"/>
              <a:gd name="connsiteY75" fmla="*/ 471672 h 1273142"/>
              <a:gd name="connsiteX76" fmla="*/ 904860 w 1361030"/>
              <a:gd name="connsiteY76" fmla="*/ 38580 h 1273142"/>
              <a:gd name="connsiteX77" fmla="*/ 641877 w 1361030"/>
              <a:gd name="connsiteY77" fmla="*/ 202856 h 1273142"/>
              <a:gd name="connsiteX78" fmla="*/ 630660 w 1361030"/>
              <a:gd name="connsiteY78" fmla="*/ 212812 h 1273142"/>
              <a:gd name="connsiteX79" fmla="*/ 614457 w 1361030"/>
              <a:gd name="connsiteY79" fmla="*/ 211568 h 1273142"/>
              <a:gd name="connsiteX80" fmla="*/ 491067 w 1361030"/>
              <a:gd name="connsiteY80" fmla="*/ 176721 h 1273142"/>
              <a:gd name="connsiteX81" fmla="*/ 240548 w 1361030"/>
              <a:gd name="connsiteY81" fmla="*/ 421891 h 1273142"/>
              <a:gd name="connsiteX82" fmla="*/ 233070 w 1361030"/>
              <a:gd name="connsiteY82" fmla="*/ 436825 h 1273142"/>
              <a:gd name="connsiteX83" fmla="*/ 218114 w 1361030"/>
              <a:gd name="connsiteY83" fmla="*/ 440559 h 1273142"/>
              <a:gd name="connsiteX84" fmla="*/ 189447 w 1361030"/>
              <a:gd name="connsiteY84" fmla="*/ 436825 h 1273142"/>
              <a:gd name="connsiteX85" fmla="*/ 38637 w 1361030"/>
              <a:gd name="connsiteY85" fmla="*/ 593635 h 1273142"/>
              <a:gd name="connsiteX86" fmla="*/ 173245 w 1361030"/>
              <a:gd name="connsiteY86" fmla="*/ 747955 h 1273142"/>
              <a:gd name="connsiteX87" fmla="*/ 176984 w 1361030"/>
              <a:gd name="connsiteY87" fmla="*/ 749200 h 1273142"/>
              <a:gd name="connsiteX88" fmla="*/ 663066 w 1361030"/>
              <a:gd name="connsiteY88" fmla="*/ 745466 h 1273142"/>
              <a:gd name="connsiteX89" fmla="*/ 673037 w 1361030"/>
              <a:gd name="connsiteY89" fmla="*/ 720576 h 1273142"/>
              <a:gd name="connsiteX90" fmla="*/ 670544 w 1361030"/>
              <a:gd name="connsiteY90" fmla="*/ 703153 h 1273142"/>
              <a:gd name="connsiteX91" fmla="*/ 621936 w 1361030"/>
              <a:gd name="connsiteY91" fmla="*/ 653372 h 1273142"/>
              <a:gd name="connsiteX92" fmla="*/ 621936 w 1361030"/>
              <a:gd name="connsiteY92" fmla="*/ 576211 h 1273142"/>
              <a:gd name="connsiteX93" fmla="*/ 660573 w 1361030"/>
              <a:gd name="connsiteY93" fmla="*/ 536387 h 1273142"/>
              <a:gd name="connsiteX94" fmla="*/ 700457 w 1361030"/>
              <a:gd name="connsiteY94" fmla="*/ 520208 h 1273142"/>
              <a:gd name="connsiteX95" fmla="*/ 739094 w 1361030"/>
              <a:gd name="connsiteY95" fmla="*/ 536387 h 1273142"/>
              <a:gd name="connsiteX96" fmla="*/ 790195 w 1361030"/>
              <a:gd name="connsiteY96" fmla="*/ 586168 h 1273142"/>
              <a:gd name="connsiteX97" fmla="*/ 807644 w 1361030"/>
              <a:gd name="connsiteY97" fmla="*/ 588657 h 1273142"/>
              <a:gd name="connsiteX98" fmla="*/ 856252 w 1361030"/>
              <a:gd name="connsiteY98" fmla="*/ 571233 h 1273142"/>
              <a:gd name="connsiteX99" fmla="*/ 856252 w 1361030"/>
              <a:gd name="connsiteY99" fmla="*/ 486606 h 1273142"/>
              <a:gd name="connsiteX100" fmla="*/ 911092 w 1361030"/>
              <a:gd name="connsiteY100" fmla="*/ 433092 h 1273142"/>
              <a:gd name="connsiteX101" fmla="*/ 967179 w 1361030"/>
              <a:gd name="connsiteY101" fmla="*/ 433092 h 1273142"/>
              <a:gd name="connsiteX102" fmla="*/ 1022019 w 1361030"/>
              <a:gd name="connsiteY102" fmla="*/ 486606 h 1273142"/>
              <a:gd name="connsiteX103" fmla="*/ 1022019 w 1361030"/>
              <a:gd name="connsiteY103" fmla="*/ 571233 h 1273142"/>
              <a:gd name="connsiteX104" fmla="*/ 1070627 w 1361030"/>
              <a:gd name="connsiteY104" fmla="*/ 588657 h 1273142"/>
              <a:gd name="connsiteX105" fmla="*/ 1089322 w 1361030"/>
              <a:gd name="connsiteY105" fmla="*/ 586168 h 1273142"/>
              <a:gd name="connsiteX106" fmla="*/ 1140423 w 1361030"/>
              <a:gd name="connsiteY106" fmla="*/ 536387 h 1273142"/>
              <a:gd name="connsiteX107" fmla="*/ 1154133 w 1361030"/>
              <a:gd name="connsiteY107" fmla="*/ 526431 h 1273142"/>
              <a:gd name="connsiteX108" fmla="*/ 1167843 w 1361030"/>
              <a:gd name="connsiteY108" fmla="*/ 506518 h 1273142"/>
              <a:gd name="connsiteX109" fmla="*/ 1200249 w 1361030"/>
              <a:gd name="connsiteY109" fmla="*/ 345976 h 1273142"/>
              <a:gd name="connsiteX110" fmla="*/ 904860 w 1361030"/>
              <a:gd name="connsiteY110" fmla="*/ 38580 h 1273142"/>
              <a:gd name="connsiteX111" fmla="*/ 904860 w 1361030"/>
              <a:gd name="connsiteY111" fmla="*/ 0 h 1273142"/>
              <a:gd name="connsiteX112" fmla="*/ 1240132 w 1361030"/>
              <a:gd name="connsiteY112" fmla="*/ 345976 h 1273142"/>
              <a:gd name="connsiteX113" fmla="*/ 1202741 w 1361030"/>
              <a:gd name="connsiteY113" fmla="*/ 526431 h 1273142"/>
              <a:gd name="connsiteX114" fmla="*/ 1217698 w 1361030"/>
              <a:gd name="connsiteY114" fmla="*/ 536387 h 1273142"/>
              <a:gd name="connsiteX115" fmla="*/ 1257581 w 1361030"/>
              <a:gd name="connsiteY115" fmla="*/ 576211 h 1273142"/>
              <a:gd name="connsiteX116" fmla="*/ 1257581 w 1361030"/>
              <a:gd name="connsiteY116" fmla="*/ 653372 h 1273142"/>
              <a:gd name="connsiteX117" fmla="*/ 1207727 w 1361030"/>
              <a:gd name="connsiteY117" fmla="*/ 703153 h 1273142"/>
              <a:gd name="connsiteX118" fmla="*/ 1205234 w 1361030"/>
              <a:gd name="connsiteY118" fmla="*/ 720576 h 1273142"/>
              <a:gd name="connsiteX119" fmla="*/ 1220191 w 1361030"/>
              <a:gd name="connsiteY119" fmla="*/ 759156 h 1273142"/>
              <a:gd name="connsiteX120" fmla="*/ 1235147 w 1361030"/>
              <a:gd name="connsiteY120" fmla="*/ 770357 h 1273142"/>
              <a:gd name="connsiteX121" fmla="*/ 1306190 w 1361030"/>
              <a:gd name="connsiteY121" fmla="*/ 770357 h 1273142"/>
              <a:gd name="connsiteX122" fmla="*/ 1361030 w 1361030"/>
              <a:gd name="connsiteY122" fmla="*/ 825115 h 1273142"/>
              <a:gd name="connsiteX123" fmla="*/ 1361030 w 1361030"/>
              <a:gd name="connsiteY123" fmla="*/ 881119 h 1273142"/>
              <a:gd name="connsiteX124" fmla="*/ 1306190 w 1361030"/>
              <a:gd name="connsiteY124" fmla="*/ 935877 h 1273142"/>
              <a:gd name="connsiteX125" fmla="*/ 1227669 w 1361030"/>
              <a:gd name="connsiteY125" fmla="*/ 935877 h 1273142"/>
              <a:gd name="connsiteX126" fmla="*/ 1212712 w 1361030"/>
              <a:gd name="connsiteY126" fmla="*/ 945834 h 1273142"/>
              <a:gd name="connsiteX127" fmla="*/ 1199002 w 1361030"/>
              <a:gd name="connsiteY127" fmla="*/ 978191 h 1273142"/>
              <a:gd name="connsiteX128" fmla="*/ 1200249 w 1361030"/>
              <a:gd name="connsiteY128" fmla="*/ 996859 h 1273142"/>
              <a:gd name="connsiteX129" fmla="*/ 1257581 w 1361030"/>
              <a:gd name="connsiteY129" fmla="*/ 1052862 h 1273142"/>
              <a:gd name="connsiteX130" fmla="*/ 1257581 w 1361030"/>
              <a:gd name="connsiteY130" fmla="*/ 1131267 h 1273142"/>
              <a:gd name="connsiteX131" fmla="*/ 1217698 w 1361030"/>
              <a:gd name="connsiteY131" fmla="*/ 1171091 h 1273142"/>
              <a:gd name="connsiteX132" fmla="*/ 1140423 w 1361030"/>
              <a:gd name="connsiteY132" fmla="*/ 1171091 h 1273142"/>
              <a:gd name="connsiteX133" fmla="*/ 1074366 w 1361030"/>
              <a:gd name="connsiteY133" fmla="*/ 1106376 h 1273142"/>
              <a:gd name="connsiteX134" fmla="*/ 1056917 w 1361030"/>
              <a:gd name="connsiteY134" fmla="*/ 1102643 h 1273142"/>
              <a:gd name="connsiteX135" fmla="*/ 1033236 w 1361030"/>
              <a:gd name="connsiteY135" fmla="*/ 1111354 h 1273142"/>
              <a:gd name="connsiteX136" fmla="*/ 1022019 w 1361030"/>
              <a:gd name="connsiteY136" fmla="*/ 1126289 h 1273142"/>
              <a:gd name="connsiteX137" fmla="*/ 1022019 w 1361030"/>
              <a:gd name="connsiteY137" fmla="*/ 1218383 h 1273142"/>
              <a:gd name="connsiteX138" fmla="*/ 967179 w 1361030"/>
              <a:gd name="connsiteY138" fmla="*/ 1273142 h 1273142"/>
              <a:gd name="connsiteX139" fmla="*/ 911092 w 1361030"/>
              <a:gd name="connsiteY139" fmla="*/ 1273142 h 1273142"/>
              <a:gd name="connsiteX140" fmla="*/ 856252 w 1361030"/>
              <a:gd name="connsiteY140" fmla="*/ 1218383 h 1273142"/>
              <a:gd name="connsiteX141" fmla="*/ 856252 w 1361030"/>
              <a:gd name="connsiteY141" fmla="*/ 1126289 h 1273142"/>
              <a:gd name="connsiteX142" fmla="*/ 845035 w 1361030"/>
              <a:gd name="connsiteY142" fmla="*/ 1111354 h 1273142"/>
              <a:gd name="connsiteX143" fmla="*/ 821354 w 1361030"/>
              <a:gd name="connsiteY143" fmla="*/ 1102643 h 1273142"/>
              <a:gd name="connsiteX144" fmla="*/ 803905 w 1361030"/>
              <a:gd name="connsiteY144" fmla="*/ 1106376 h 1273142"/>
              <a:gd name="connsiteX145" fmla="*/ 739094 w 1361030"/>
              <a:gd name="connsiteY145" fmla="*/ 1171091 h 1273142"/>
              <a:gd name="connsiteX146" fmla="*/ 660573 w 1361030"/>
              <a:gd name="connsiteY146" fmla="*/ 1171091 h 1273142"/>
              <a:gd name="connsiteX147" fmla="*/ 621936 w 1361030"/>
              <a:gd name="connsiteY147" fmla="*/ 1131267 h 1273142"/>
              <a:gd name="connsiteX148" fmla="*/ 621936 w 1361030"/>
              <a:gd name="connsiteY148" fmla="*/ 1052862 h 1273142"/>
              <a:gd name="connsiteX149" fmla="*/ 678022 w 1361030"/>
              <a:gd name="connsiteY149" fmla="*/ 996859 h 1273142"/>
              <a:gd name="connsiteX150" fmla="*/ 680515 w 1361030"/>
              <a:gd name="connsiteY150" fmla="*/ 978191 h 1273142"/>
              <a:gd name="connsiteX151" fmla="*/ 665558 w 1361030"/>
              <a:gd name="connsiteY151" fmla="*/ 945834 h 1273142"/>
              <a:gd name="connsiteX152" fmla="*/ 650602 w 1361030"/>
              <a:gd name="connsiteY152" fmla="*/ 935877 h 1273142"/>
              <a:gd name="connsiteX153" fmla="*/ 573327 w 1361030"/>
              <a:gd name="connsiteY153" fmla="*/ 935877 h 1273142"/>
              <a:gd name="connsiteX154" fmla="*/ 518487 w 1361030"/>
              <a:gd name="connsiteY154" fmla="*/ 881119 h 1273142"/>
              <a:gd name="connsiteX155" fmla="*/ 518487 w 1361030"/>
              <a:gd name="connsiteY155" fmla="*/ 825115 h 1273142"/>
              <a:gd name="connsiteX156" fmla="*/ 534690 w 1361030"/>
              <a:gd name="connsiteY156" fmla="*/ 785291 h 1273142"/>
              <a:gd name="connsiteX157" fmla="*/ 170752 w 1361030"/>
              <a:gd name="connsiteY157" fmla="*/ 789024 h 1273142"/>
              <a:gd name="connsiteX158" fmla="*/ 160781 w 1361030"/>
              <a:gd name="connsiteY158" fmla="*/ 786535 h 1273142"/>
              <a:gd name="connsiteX159" fmla="*/ 0 w 1361030"/>
              <a:gd name="connsiteY159" fmla="*/ 593635 h 1273142"/>
              <a:gd name="connsiteX160" fmla="*/ 189447 w 1361030"/>
              <a:gd name="connsiteY160" fmla="*/ 398245 h 1273142"/>
              <a:gd name="connsiteX161" fmla="*/ 203157 w 1361030"/>
              <a:gd name="connsiteY161" fmla="*/ 398245 h 1273142"/>
              <a:gd name="connsiteX162" fmla="*/ 491067 w 1361030"/>
              <a:gd name="connsiteY162" fmla="*/ 136897 h 1273142"/>
              <a:gd name="connsiteX163" fmla="*/ 616950 w 1361030"/>
              <a:gd name="connsiteY163" fmla="*/ 166765 h 1273142"/>
              <a:gd name="connsiteX164" fmla="*/ 904860 w 1361030"/>
              <a:gd name="connsiteY164" fmla="*/ 0 h 127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1361030" h="1273142">
                <a:moveTo>
                  <a:pt x="936565" y="709919"/>
                </a:moveTo>
                <a:cubicBezTo>
                  <a:pt x="854278" y="709919"/>
                  <a:pt x="786953" y="777024"/>
                  <a:pt x="786953" y="859041"/>
                </a:cubicBezTo>
                <a:cubicBezTo>
                  <a:pt x="786953" y="941059"/>
                  <a:pt x="854278" y="1006921"/>
                  <a:pt x="936565" y="1006921"/>
                </a:cubicBezTo>
                <a:cubicBezTo>
                  <a:pt x="1018853" y="1006921"/>
                  <a:pt x="1086178" y="941059"/>
                  <a:pt x="1086178" y="859041"/>
                </a:cubicBezTo>
                <a:cubicBezTo>
                  <a:pt x="1086178" y="777024"/>
                  <a:pt x="1018853" y="709919"/>
                  <a:pt x="936565" y="709919"/>
                </a:cubicBezTo>
                <a:close/>
                <a:moveTo>
                  <a:pt x="936565" y="670153"/>
                </a:moveTo>
                <a:cubicBezTo>
                  <a:pt x="1040048" y="670153"/>
                  <a:pt x="1124828" y="754656"/>
                  <a:pt x="1124828" y="859041"/>
                </a:cubicBezTo>
                <a:cubicBezTo>
                  <a:pt x="1124828" y="963427"/>
                  <a:pt x="1040048" y="1047930"/>
                  <a:pt x="936565" y="1047930"/>
                </a:cubicBezTo>
                <a:cubicBezTo>
                  <a:pt x="831837" y="1047930"/>
                  <a:pt x="747056" y="963427"/>
                  <a:pt x="747056" y="859041"/>
                </a:cubicBezTo>
                <a:cubicBezTo>
                  <a:pt x="747056" y="754656"/>
                  <a:pt x="831837" y="670153"/>
                  <a:pt x="936565" y="670153"/>
                </a:cubicBezTo>
                <a:close/>
                <a:moveTo>
                  <a:pt x="911092" y="471672"/>
                </a:moveTo>
                <a:cubicBezTo>
                  <a:pt x="902368" y="471672"/>
                  <a:pt x="896136" y="479139"/>
                  <a:pt x="896136" y="486606"/>
                </a:cubicBezTo>
                <a:lnTo>
                  <a:pt x="896136" y="586168"/>
                </a:lnTo>
                <a:cubicBezTo>
                  <a:pt x="896136" y="594879"/>
                  <a:pt x="888658" y="603591"/>
                  <a:pt x="879933" y="604835"/>
                </a:cubicBezTo>
                <a:cubicBezTo>
                  <a:pt x="861238" y="609813"/>
                  <a:pt x="842542" y="616036"/>
                  <a:pt x="825093" y="624748"/>
                </a:cubicBezTo>
                <a:cubicBezTo>
                  <a:pt x="803905" y="634704"/>
                  <a:pt x="778978" y="630970"/>
                  <a:pt x="761529" y="614791"/>
                </a:cubicBezTo>
                <a:lnTo>
                  <a:pt x="710428" y="563766"/>
                </a:lnTo>
                <a:cubicBezTo>
                  <a:pt x="705442" y="557544"/>
                  <a:pt x="695471" y="557544"/>
                  <a:pt x="689239" y="563766"/>
                </a:cubicBezTo>
                <a:lnTo>
                  <a:pt x="649356" y="603591"/>
                </a:lnTo>
                <a:cubicBezTo>
                  <a:pt x="643124" y="609813"/>
                  <a:pt x="643124" y="618525"/>
                  <a:pt x="649356" y="624748"/>
                </a:cubicBezTo>
                <a:lnTo>
                  <a:pt x="697964" y="674529"/>
                </a:lnTo>
                <a:cubicBezTo>
                  <a:pt x="715413" y="691952"/>
                  <a:pt x="719152" y="716842"/>
                  <a:pt x="709181" y="737999"/>
                </a:cubicBezTo>
                <a:cubicBezTo>
                  <a:pt x="704196" y="749200"/>
                  <a:pt x="699210" y="760400"/>
                  <a:pt x="695471" y="771601"/>
                </a:cubicBezTo>
                <a:cubicBezTo>
                  <a:pt x="687993" y="794002"/>
                  <a:pt x="666805" y="810181"/>
                  <a:pt x="643124" y="810181"/>
                </a:cubicBezTo>
                <a:lnTo>
                  <a:pt x="573327" y="810181"/>
                </a:lnTo>
                <a:cubicBezTo>
                  <a:pt x="564603" y="810181"/>
                  <a:pt x="557125" y="816404"/>
                  <a:pt x="557125" y="825115"/>
                </a:cubicBezTo>
                <a:lnTo>
                  <a:pt x="557125" y="881119"/>
                </a:lnTo>
                <a:cubicBezTo>
                  <a:pt x="557125" y="889830"/>
                  <a:pt x="564603" y="897297"/>
                  <a:pt x="573327" y="897297"/>
                </a:cubicBezTo>
                <a:lnTo>
                  <a:pt x="650602" y="897297"/>
                </a:lnTo>
                <a:cubicBezTo>
                  <a:pt x="673037" y="897297"/>
                  <a:pt x="692978" y="910987"/>
                  <a:pt x="701703" y="932144"/>
                </a:cubicBezTo>
                <a:cubicBezTo>
                  <a:pt x="705442" y="940856"/>
                  <a:pt x="710428" y="949567"/>
                  <a:pt x="714167" y="958279"/>
                </a:cubicBezTo>
                <a:cubicBezTo>
                  <a:pt x="726630" y="980680"/>
                  <a:pt x="724138" y="1006815"/>
                  <a:pt x="705442" y="1024238"/>
                </a:cubicBezTo>
                <a:lnTo>
                  <a:pt x="649356" y="1080241"/>
                </a:lnTo>
                <a:cubicBezTo>
                  <a:pt x="643124" y="1086464"/>
                  <a:pt x="643124" y="1096420"/>
                  <a:pt x="649356" y="1102643"/>
                </a:cubicBezTo>
                <a:lnTo>
                  <a:pt x="689239" y="1142467"/>
                </a:lnTo>
                <a:cubicBezTo>
                  <a:pt x="695471" y="1148690"/>
                  <a:pt x="704196" y="1148690"/>
                  <a:pt x="710428" y="1142467"/>
                </a:cubicBezTo>
                <a:lnTo>
                  <a:pt x="776485" y="1077752"/>
                </a:lnTo>
                <a:cubicBezTo>
                  <a:pt x="786456" y="1066552"/>
                  <a:pt x="800166" y="1061574"/>
                  <a:pt x="815122" y="1061574"/>
                </a:cubicBezTo>
                <a:cubicBezTo>
                  <a:pt x="822600" y="1061574"/>
                  <a:pt x="830079" y="1064063"/>
                  <a:pt x="836310" y="1065307"/>
                </a:cubicBezTo>
                <a:cubicBezTo>
                  <a:pt x="842542" y="1069041"/>
                  <a:pt x="850020" y="1071530"/>
                  <a:pt x="857499" y="1072774"/>
                </a:cubicBezTo>
                <a:cubicBezTo>
                  <a:pt x="879933" y="1080241"/>
                  <a:pt x="896136" y="1102643"/>
                  <a:pt x="896136" y="1126289"/>
                </a:cubicBezTo>
                <a:lnTo>
                  <a:pt x="896136" y="1218383"/>
                </a:lnTo>
                <a:cubicBezTo>
                  <a:pt x="896136" y="1227095"/>
                  <a:pt x="902368" y="1233317"/>
                  <a:pt x="911092" y="1233317"/>
                </a:cubicBezTo>
                <a:lnTo>
                  <a:pt x="967179" y="1233317"/>
                </a:lnTo>
                <a:cubicBezTo>
                  <a:pt x="975903" y="1233317"/>
                  <a:pt x="983381" y="1227095"/>
                  <a:pt x="983381" y="1218383"/>
                </a:cubicBezTo>
                <a:lnTo>
                  <a:pt x="983381" y="1126289"/>
                </a:lnTo>
                <a:cubicBezTo>
                  <a:pt x="983381" y="1102643"/>
                  <a:pt x="998338" y="1080241"/>
                  <a:pt x="1022019" y="1072774"/>
                </a:cubicBezTo>
                <a:cubicBezTo>
                  <a:pt x="1028250" y="1071530"/>
                  <a:pt x="1035729" y="1069041"/>
                  <a:pt x="1041960" y="1065307"/>
                </a:cubicBezTo>
                <a:cubicBezTo>
                  <a:pt x="1063149" y="1057840"/>
                  <a:pt x="1086829" y="1061574"/>
                  <a:pt x="1103032" y="1077752"/>
                </a:cubicBezTo>
                <a:lnTo>
                  <a:pt x="1167843" y="1142467"/>
                </a:lnTo>
                <a:cubicBezTo>
                  <a:pt x="1174075" y="1148690"/>
                  <a:pt x="1182800" y="1148690"/>
                  <a:pt x="1189031" y="1142467"/>
                </a:cubicBezTo>
                <a:lnTo>
                  <a:pt x="1228915" y="1102643"/>
                </a:lnTo>
                <a:cubicBezTo>
                  <a:pt x="1235147" y="1096420"/>
                  <a:pt x="1235147" y="1086464"/>
                  <a:pt x="1228915" y="1080241"/>
                </a:cubicBezTo>
                <a:lnTo>
                  <a:pt x="1172829" y="1024238"/>
                </a:lnTo>
                <a:cubicBezTo>
                  <a:pt x="1155379" y="1006815"/>
                  <a:pt x="1151641" y="980680"/>
                  <a:pt x="1162858" y="958279"/>
                </a:cubicBezTo>
                <a:cubicBezTo>
                  <a:pt x="1169089" y="949567"/>
                  <a:pt x="1172829" y="940856"/>
                  <a:pt x="1176568" y="932144"/>
                </a:cubicBezTo>
                <a:cubicBezTo>
                  <a:pt x="1185292" y="910987"/>
                  <a:pt x="1205234" y="897297"/>
                  <a:pt x="1227669" y="897297"/>
                </a:cubicBezTo>
                <a:lnTo>
                  <a:pt x="1306190" y="897297"/>
                </a:lnTo>
                <a:cubicBezTo>
                  <a:pt x="1313668" y="897297"/>
                  <a:pt x="1321146" y="889830"/>
                  <a:pt x="1321146" y="881119"/>
                </a:cubicBezTo>
                <a:lnTo>
                  <a:pt x="1321146" y="825115"/>
                </a:lnTo>
                <a:cubicBezTo>
                  <a:pt x="1321146" y="816404"/>
                  <a:pt x="1313668" y="810181"/>
                  <a:pt x="1306190" y="810181"/>
                </a:cubicBezTo>
                <a:lnTo>
                  <a:pt x="1235147" y="810181"/>
                </a:lnTo>
                <a:cubicBezTo>
                  <a:pt x="1211466" y="810181"/>
                  <a:pt x="1190278" y="794002"/>
                  <a:pt x="1182800" y="771601"/>
                </a:cubicBezTo>
                <a:cubicBezTo>
                  <a:pt x="1179061" y="760400"/>
                  <a:pt x="1175321" y="749200"/>
                  <a:pt x="1169089" y="737999"/>
                </a:cubicBezTo>
                <a:cubicBezTo>
                  <a:pt x="1159119" y="716842"/>
                  <a:pt x="1162858" y="691952"/>
                  <a:pt x="1179061" y="674529"/>
                </a:cubicBezTo>
                <a:lnTo>
                  <a:pt x="1228915" y="624748"/>
                </a:lnTo>
                <a:cubicBezTo>
                  <a:pt x="1235147" y="618525"/>
                  <a:pt x="1235147" y="609813"/>
                  <a:pt x="1228915" y="603591"/>
                </a:cubicBezTo>
                <a:lnTo>
                  <a:pt x="1189031" y="563766"/>
                </a:lnTo>
                <a:cubicBezTo>
                  <a:pt x="1185292" y="560033"/>
                  <a:pt x="1181553" y="558788"/>
                  <a:pt x="1176568" y="560033"/>
                </a:cubicBezTo>
                <a:cubicBezTo>
                  <a:pt x="1166597" y="569989"/>
                  <a:pt x="1155379" y="579945"/>
                  <a:pt x="1141669" y="588657"/>
                </a:cubicBezTo>
                <a:lnTo>
                  <a:pt x="1116742" y="614791"/>
                </a:lnTo>
                <a:cubicBezTo>
                  <a:pt x="1100539" y="630970"/>
                  <a:pt x="1075612" y="634704"/>
                  <a:pt x="1054424" y="624748"/>
                </a:cubicBezTo>
                <a:cubicBezTo>
                  <a:pt x="1035729" y="616036"/>
                  <a:pt x="1017033" y="609813"/>
                  <a:pt x="998338" y="604835"/>
                </a:cubicBezTo>
                <a:cubicBezTo>
                  <a:pt x="989613" y="603591"/>
                  <a:pt x="983381" y="594879"/>
                  <a:pt x="983381" y="586168"/>
                </a:cubicBezTo>
                <a:lnTo>
                  <a:pt x="983381" y="486606"/>
                </a:lnTo>
                <a:cubicBezTo>
                  <a:pt x="983381" y="479139"/>
                  <a:pt x="975903" y="471672"/>
                  <a:pt x="967179" y="471672"/>
                </a:cubicBezTo>
                <a:close/>
                <a:moveTo>
                  <a:pt x="904860" y="38580"/>
                </a:moveTo>
                <a:cubicBezTo>
                  <a:pt x="795180" y="38580"/>
                  <a:pt x="694225" y="100806"/>
                  <a:pt x="641877" y="202856"/>
                </a:cubicBezTo>
                <a:cubicBezTo>
                  <a:pt x="639385" y="207834"/>
                  <a:pt x="635646" y="211568"/>
                  <a:pt x="630660" y="212812"/>
                </a:cubicBezTo>
                <a:cubicBezTo>
                  <a:pt x="625675" y="214057"/>
                  <a:pt x="619443" y="212812"/>
                  <a:pt x="614457" y="211568"/>
                </a:cubicBezTo>
                <a:cubicBezTo>
                  <a:pt x="577067" y="189166"/>
                  <a:pt x="534690" y="176721"/>
                  <a:pt x="491067" y="176721"/>
                </a:cubicBezTo>
                <a:cubicBezTo>
                  <a:pt x="358953" y="176721"/>
                  <a:pt x="249273" y="284994"/>
                  <a:pt x="240548" y="421891"/>
                </a:cubicBezTo>
                <a:cubicBezTo>
                  <a:pt x="240548" y="426869"/>
                  <a:pt x="238056" y="433092"/>
                  <a:pt x="233070" y="436825"/>
                </a:cubicBezTo>
                <a:cubicBezTo>
                  <a:pt x="229331" y="439314"/>
                  <a:pt x="223099" y="440559"/>
                  <a:pt x="218114" y="440559"/>
                </a:cubicBezTo>
                <a:cubicBezTo>
                  <a:pt x="208143" y="438070"/>
                  <a:pt x="198172" y="436825"/>
                  <a:pt x="189447" y="436825"/>
                </a:cubicBezTo>
                <a:cubicBezTo>
                  <a:pt x="105941" y="436825"/>
                  <a:pt x="38637" y="506518"/>
                  <a:pt x="38637" y="593635"/>
                </a:cubicBezTo>
                <a:cubicBezTo>
                  <a:pt x="38637" y="673284"/>
                  <a:pt x="95970" y="739244"/>
                  <a:pt x="173245" y="747955"/>
                </a:cubicBezTo>
                <a:cubicBezTo>
                  <a:pt x="174491" y="747955"/>
                  <a:pt x="175737" y="747955"/>
                  <a:pt x="176984" y="749200"/>
                </a:cubicBezTo>
                <a:lnTo>
                  <a:pt x="663066" y="745466"/>
                </a:lnTo>
                <a:cubicBezTo>
                  <a:pt x="665558" y="736755"/>
                  <a:pt x="669298" y="728043"/>
                  <a:pt x="673037" y="720576"/>
                </a:cubicBezTo>
                <a:cubicBezTo>
                  <a:pt x="676776" y="714353"/>
                  <a:pt x="675529" y="706886"/>
                  <a:pt x="670544" y="703153"/>
                </a:cubicBezTo>
                <a:lnTo>
                  <a:pt x="621936" y="653372"/>
                </a:lnTo>
                <a:cubicBezTo>
                  <a:pt x="599501" y="632215"/>
                  <a:pt x="599501" y="597368"/>
                  <a:pt x="621936" y="576211"/>
                </a:cubicBezTo>
                <a:lnTo>
                  <a:pt x="660573" y="536387"/>
                </a:lnTo>
                <a:cubicBezTo>
                  <a:pt x="671790" y="525186"/>
                  <a:pt x="685500" y="520208"/>
                  <a:pt x="700457" y="520208"/>
                </a:cubicBezTo>
                <a:cubicBezTo>
                  <a:pt x="714167" y="520208"/>
                  <a:pt x="727877" y="525186"/>
                  <a:pt x="739094" y="536387"/>
                </a:cubicBezTo>
                <a:lnTo>
                  <a:pt x="790195" y="586168"/>
                </a:lnTo>
                <a:cubicBezTo>
                  <a:pt x="795180" y="591146"/>
                  <a:pt x="801412" y="592390"/>
                  <a:pt x="807644" y="588657"/>
                </a:cubicBezTo>
                <a:cubicBezTo>
                  <a:pt x="822600" y="581189"/>
                  <a:pt x="840049" y="576211"/>
                  <a:pt x="856252" y="571233"/>
                </a:cubicBezTo>
                <a:lnTo>
                  <a:pt x="856252" y="486606"/>
                </a:lnTo>
                <a:cubicBezTo>
                  <a:pt x="856252" y="456738"/>
                  <a:pt x="881179" y="433092"/>
                  <a:pt x="911092" y="433092"/>
                </a:cubicBezTo>
                <a:lnTo>
                  <a:pt x="967179" y="433092"/>
                </a:lnTo>
                <a:cubicBezTo>
                  <a:pt x="998338" y="433092"/>
                  <a:pt x="1022019" y="456738"/>
                  <a:pt x="1022019" y="486606"/>
                </a:cubicBezTo>
                <a:lnTo>
                  <a:pt x="1022019" y="571233"/>
                </a:lnTo>
                <a:cubicBezTo>
                  <a:pt x="1039468" y="576211"/>
                  <a:pt x="1055670" y="581189"/>
                  <a:pt x="1070627" y="588657"/>
                </a:cubicBezTo>
                <a:cubicBezTo>
                  <a:pt x="1076859" y="592390"/>
                  <a:pt x="1084337" y="591146"/>
                  <a:pt x="1089322" y="586168"/>
                </a:cubicBezTo>
                <a:lnTo>
                  <a:pt x="1140423" y="536387"/>
                </a:lnTo>
                <a:cubicBezTo>
                  <a:pt x="1144162" y="531409"/>
                  <a:pt x="1147901" y="528920"/>
                  <a:pt x="1154133" y="526431"/>
                </a:cubicBezTo>
                <a:cubicBezTo>
                  <a:pt x="1159119" y="520208"/>
                  <a:pt x="1164104" y="513986"/>
                  <a:pt x="1167843" y="506518"/>
                </a:cubicBezTo>
                <a:cubicBezTo>
                  <a:pt x="1195263" y="467938"/>
                  <a:pt x="1200249" y="419402"/>
                  <a:pt x="1200249" y="345976"/>
                </a:cubicBezTo>
                <a:cubicBezTo>
                  <a:pt x="1200249" y="176721"/>
                  <a:pt x="1068134" y="38580"/>
                  <a:pt x="904860" y="38580"/>
                </a:cubicBezTo>
                <a:close/>
                <a:moveTo>
                  <a:pt x="904860" y="0"/>
                </a:moveTo>
                <a:cubicBezTo>
                  <a:pt x="1089322" y="0"/>
                  <a:pt x="1240132" y="154320"/>
                  <a:pt x="1240132" y="345976"/>
                </a:cubicBezTo>
                <a:cubicBezTo>
                  <a:pt x="1240132" y="425625"/>
                  <a:pt x="1233901" y="477895"/>
                  <a:pt x="1202741" y="526431"/>
                </a:cubicBezTo>
                <a:cubicBezTo>
                  <a:pt x="1208973" y="528920"/>
                  <a:pt x="1212712" y="531409"/>
                  <a:pt x="1217698" y="536387"/>
                </a:cubicBezTo>
                <a:lnTo>
                  <a:pt x="1257581" y="576211"/>
                </a:lnTo>
                <a:cubicBezTo>
                  <a:pt x="1278770" y="597368"/>
                  <a:pt x="1278770" y="632215"/>
                  <a:pt x="1257581" y="653372"/>
                </a:cubicBezTo>
                <a:lnTo>
                  <a:pt x="1207727" y="703153"/>
                </a:lnTo>
                <a:cubicBezTo>
                  <a:pt x="1202741" y="706886"/>
                  <a:pt x="1202741" y="714353"/>
                  <a:pt x="1205234" y="720576"/>
                </a:cubicBezTo>
                <a:cubicBezTo>
                  <a:pt x="1211466" y="733021"/>
                  <a:pt x="1216451" y="745466"/>
                  <a:pt x="1220191" y="759156"/>
                </a:cubicBezTo>
                <a:cubicBezTo>
                  <a:pt x="1222683" y="765379"/>
                  <a:pt x="1228915" y="770357"/>
                  <a:pt x="1235147" y="770357"/>
                </a:cubicBezTo>
                <a:lnTo>
                  <a:pt x="1306190" y="770357"/>
                </a:lnTo>
                <a:cubicBezTo>
                  <a:pt x="1336102" y="770357"/>
                  <a:pt x="1361030" y="795247"/>
                  <a:pt x="1361030" y="825115"/>
                </a:cubicBezTo>
                <a:lnTo>
                  <a:pt x="1361030" y="881119"/>
                </a:lnTo>
                <a:cubicBezTo>
                  <a:pt x="1361030" y="912232"/>
                  <a:pt x="1336102" y="935877"/>
                  <a:pt x="1306190" y="935877"/>
                </a:cubicBezTo>
                <a:lnTo>
                  <a:pt x="1227669" y="935877"/>
                </a:lnTo>
                <a:cubicBezTo>
                  <a:pt x="1221437" y="935877"/>
                  <a:pt x="1216451" y="939611"/>
                  <a:pt x="1212712" y="945834"/>
                </a:cubicBezTo>
                <a:cubicBezTo>
                  <a:pt x="1208973" y="957034"/>
                  <a:pt x="1203988" y="966990"/>
                  <a:pt x="1199002" y="978191"/>
                </a:cubicBezTo>
                <a:cubicBezTo>
                  <a:pt x="1195263" y="984414"/>
                  <a:pt x="1195263" y="991881"/>
                  <a:pt x="1200249" y="996859"/>
                </a:cubicBezTo>
                <a:lnTo>
                  <a:pt x="1257581" y="1052862"/>
                </a:lnTo>
                <a:cubicBezTo>
                  <a:pt x="1278770" y="1075263"/>
                  <a:pt x="1278770" y="1110110"/>
                  <a:pt x="1257581" y="1131267"/>
                </a:cubicBezTo>
                <a:lnTo>
                  <a:pt x="1217698" y="1171091"/>
                </a:lnTo>
                <a:cubicBezTo>
                  <a:pt x="1195263" y="1191004"/>
                  <a:pt x="1161611" y="1191004"/>
                  <a:pt x="1140423" y="1171091"/>
                </a:cubicBezTo>
                <a:lnTo>
                  <a:pt x="1074366" y="1106376"/>
                </a:lnTo>
                <a:cubicBezTo>
                  <a:pt x="1069380" y="1101398"/>
                  <a:pt x="1063149" y="1100154"/>
                  <a:pt x="1056917" y="1102643"/>
                </a:cubicBezTo>
                <a:cubicBezTo>
                  <a:pt x="1049439" y="1106376"/>
                  <a:pt x="1041960" y="1108865"/>
                  <a:pt x="1033236" y="1111354"/>
                </a:cubicBezTo>
                <a:cubicBezTo>
                  <a:pt x="1027004" y="1113843"/>
                  <a:pt x="1022019" y="1118821"/>
                  <a:pt x="1022019" y="1126289"/>
                </a:cubicBezTo>
                <a:lnTo>
                  <a:pt x="1022019" y="1218383"/>
                </a:lnTo>
                <a:cubicBezTo>
                  <a:pt x="1022019" y="1248251"/>
                  <a:pt x="998338" y="1273142"/>
                  <a:pt x="967179" y="1273142"/>
                </a:cubicBezTo>
                <a:lnTo>
                  <a:pt x="911092" y="1273142"/>
                </a:lnTo>
                <a:cubicBezTo>
                  <a:pt x="881179" y="1273142"/>
                  <a:pt x="856252" y="1248251"/>
                  <a:pt x="856252" y="1218383"/>
                </a:cubicBezTo>
                <a:lnTo>
                  <a:pt x="856252" y="1126289"/>
                </a:lnTo>
                <a:cubicBezTo>
                  <a:pt x="856252" y="1118821"/>
                  <a:pt x="851267" y="1113843"/>
                  <a:pt x="845035" y="1111354"/>
                </a:cubicBezTo>
                <a:cubicBezTo>
                  <a:pt x="836310" y="1108865"/>
                  <a:pt x="828832" y="1106376"/>
                  <a:pt x="821354" y="1102643"/>
                </a:cubicBezTo>
                <a:cubicBezTo>
                  <a:pt x="815122" y="1100154"/>
                  <a:pt x="808890" y="1101398"/>
                  <a:pt x="803905" y="1106376"/>
                </a:cubicBezTo>
                <a:lnTo>
                  <a:pt x="739094" y="1171091"/>
                </a:lnTo>
                <a:cubicBezTo>
                  <a:pt x="717906" y="1191004"/>
                  <a:pt x="683008" y="1191004"/>
                  <a:pt x="660573" y="1171091"/>
                </a:cubicBezTo>
                <a:lnTo>
                  <a:pt x="621936" y="1131267"/>
                </a:lnTo>
                <a:cubicBezTo>
                  <a:pt x="599501" y="1110110"/>
                  <a:pt x="599501" y="1075263"/>
                  <a:pt x="621936" y="1052862"/>
                </a:cubicBezTo>
                <a:lnTo>
                  <a:pt x="678022" y="996859"/>
                </a:lnTo>
                <a:cubicBezTo>
                  <a:pt x="683008" y="991881"/>
                  <a:pt x="683008" y="984414"/>
                  <a:pt x="680515" y="978191"/>
                </a:cubicBezTo>
                <a:cubicBezTo>
                  <a:pt x="674283" y="966990"/>
                  <a:pt x="669298" y="957034"/>
                  <a:pt x="665558" y="945834"/>
                </a:cubicBezTo>
                <a:cubicBezTo>
                  <a:pt x="663066" y="939611"/>
                  <a:pt x="656834" y="935877"/>
                  <a:pt x="650602" y="935877"/>
                </a:cubicBezTo>
                <a:lnTo>
                  <a:pt x="573327" y="935877"/>
                </a:lnTo>
                <a:cubicBezTo>
                  <a:pt x="542168" y="935877"/>
                  <a:pt x="518487" y="912232"/>
                  <a:pt x="518487" y="881119"/>
                </a:cubicBezTo>
                <a:lnTo>
                  <a:pt x="518487" y="825115"/>
                </a:lnTo>
                <a:cubicBezTo>
                  <a:pt x="518487" y="810181"/>
                  <a:pt x="523473" y="796491"/>
                  <a:pt x="534690" y="785291"/>
                </a:cubicBezTo>
                <a:lnTo>
                  <a:pt x="170752" y="789024"/>
                </a:lnTo>
                <a:cubicBezTo>
                  <a:pt x="167013" y="789024"/>
                  <a:pt x="164520" y="787780"/>
                  <a:pt x="160781" y="786535"/>
                </a:cubicBezTo>
                <a:cubicBezTo>
                  <a:pt x="68550" y="772846"/>
                  <a:pt x="0" y="690707"/>
                  <a:pt x="0" y="593635"/>
                </a:cubicBezTo>
                <a:cubicBezTo>
                  <a:pt x="0" y="485362"/>
                  <a:pt x="83506" y="398245"/>
                  <a:pt x="189447" y="398245"/>
                </a:cubicBezTo>
                <a:cubicBezTo>
                  <a:pt x="194433" y="398245"/>
                  <a:pt x="198172" y="398245"/>
                  <a:pt x="203157" y="398245"/>
                </a:cubicBezTo>
                <a:cubicBezTo>
                  <a:pt x="221853" y="250148"/>
                  <a:pt x="345243" y="136897"/>
                  <a:pt x="491067" y="136897"/>
                </a:cubicBezTo>
                <a:cubicBezTo>
                  <a:pt x="534690" y="136897"/>
                  <a:pt x="577067" y="148097"/>
                  <a:pt x="616950" y="166765"/>
                </a:cubicBezTo>
                <a:cubicBezTo>
                  <a:pt x="676776" y="63470"/>
                  <a:pt x="786456" y="0"/>
                  <a:pt x="9048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512AD-BC99-D542-A3A7-97CAB56A055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3A55A-B676-F94F-9E45-8B7A8DADB0E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D0C37-4BA1-7E48-A26B-830C00BAC06A}"/>
              </a:ext>
            </a:extLst>
          </p:cNvPr>
          <p:cNvSpPr txBox="1"/>
          <p:nvPr/>
        </p:nvSpPr>
        <p:spPr>
          <a:xfrm>
            <a:off x="5599129" y="491968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8C4F4-D954-DA4F-827A-9F5CD3DCA4CB}"/>
              </a:ext>
            </a:extLst>
          </p:cNvPr>
          <p:cNvSpPr txBox="1"/>
          <p:nvPr/>
        </p:nvSpPr>
        <p:spPr>
          <a:xfrm>
            <a:off x="5599129" y="557801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27D3E-75C4-B343-A45C-84F79819D9D0}"/>
              </a:ext>
            </a:extLst>
          </p:cNvPr>
          <p:cNvSpPr txBox="1"/>
          <p:nvPr/>
        </p:nvSpPr>
        <p:spPr>
          <a:xfrm>
            <a:off x="16539230" y="491968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58E1C-EC7E-3146-8926-6EA57619D9E8}"/>
              </a:ext>
            </a:extLst>
          </p:cNvPr>
          <p:cNvSpPr txBox="1"/>
          <p:nvPr/>
        </p:nvSpPr>
        <p:spPr>
          <a:xfrm>
            <a:off x="16539230" y="557801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E18CA-9199-1D4C-BD81-310BEDC20EDA}"/>
              </a:ext>
            </a:extLst>
          </p:cNvPr>
          <p:cNvSpPr txBox="1"/>
          <p:nvPr/>
        </p:nvSpPr>
        <p:spPr>
          <a:xfrm>
            <a:off x="5599129" y="1009092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9D46B-4F2C-7B49-B7E4-BA867BF1156E}"/>
              </a:ext>
            </a:extLst>
          </p:cNvPr>
          <p:cNvSpPr txBox="1"/>
          <p:nvPr/>
        </p:nvSpPr>
        <p:spPr>
          <a:xfrm>
            <a:off x="5599129" y="1074925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F0156-D059-0A41-91D5-36A0F5C1D32D}"/>
              </a:ext>
            </a:extLst>
          </p:cNvPr>
          <p:cNvSpPr txBox="1"/>
          <p:nvPr/>
        </p:nvSpPr>
        <p:spPr>
          <a:xfrm>
            <a:off x="16539231" y="1009092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AEACFA-AFF5-FD4F-9E14-AA596EA24F3D}"/>
              </a:ext>
            </a:extLst>
          </p:cNvPr>
          <p:cNvSpPr txBox="1"/>
          <p:nvPr/>
        </p:nvSpPr>
        <p:spPr>
          <a:xfrm>
            <a:off x="16539231" y="1074925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95375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0">
            <a:extLst>
              <a:ext uri="{FF2B5EF4-FFF2-40B4-BE49-F238E27FC236}">
                <a16:creationId xmlns:a16="http://schemas.microsoft.com/office/drawing/2014/main" id="{AF29E890-5E56-4D41-9AFD-D1486018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350" y="6830539"/>
            <a:ext cx="5278821" cy="2669620"/>
          </a:xfrm>
          <a:custGeom>
            <a:avLst/>
            <a:gdLst>
              <a:gd name="T0" fmla="*/ 3631 w 4237"/>
              <a:gd name="T1" fmla="*/ 930 h 2141"/>
              <a:gd name="T2" fmla="*/ 3631 w 4237"/>
              <a:gd name="T3" fmla="*/ 930 h 2141"/>
              <a:gd name="T4" fmla="*/ 2701 w 4237"/>
              <a:gd name="T5" fmla="*/ 0 h 2141"/>
              <a:gd name="T6" fmla="*/ 2701 w 4237"/>
              <a:gd name="T7" fmla="*/ 0 h 2141"/>
              <a:gd name="T8" fmla="*/ 1986 w 4237"/>
              <a:gd name="T9" fmla="*/ 335 h 2141"/>
              <a:gd name="T10" fmla="*/ 1986 w 4237"/>
              <a:gd name="T11" fmla="*/ 335 h 2141"/>
              <a:gd name="T12" fmla="*/ 1671 w 4237"/>
              <a:gd name="T13" fmla="*/ 246 h 2141"/>
              <a:gd name="T14" fmla="*/ 1671 w 4237"/>
              <a:gd name="T15" fmla="*/ 246 h 2141"/>
              <a:gd name="T16" fmla="*/ 1075 w 4237"/>
              <a:gd name="T17" fmla="*/ 744 h 2141"/>
              <a:gd name="T18" fmla="*/ 1075 w 4237"/>
              <a:gd name="T19" fmla="*/ 744 h 2141"/>
              <a:gd name="T20" fmla="*/ 738 w 4237"/>
              <a:gd name="T21" fmla="*/ 663 h 2141"/>
              <a:gd name="T22" fmla="*/ 738 w 4237"/>
              <a:gd name="T23" fmla="*/ 663 h 2141"/>
              <a:gd name="T24" fmla="*/ 0 w 4237"/>
              <a:gd name="T25" fmla="*/ 1401 h 2141"/>
              <a:gd name="T26" fmla="*/ 0 w 4237"/>
              <a:gd name="T27" fmla="*/ 1401 h 2141"/>
              <a:gd name="T28" fmla="*/ 738 w 4237"/>
              <a:gd name="T29" fmla="*/ 2140 h 2141"/>
              <a:gd name="T30" fmla="*/ 3631 w 4237"/>
              <a:gd name="T31" fmla="*/ 2140 h 2141"/>
              <a:gd name="T32" fmla="*/ 3631 w 4237"/>
              <a:gd name="T33" fmla="*/ 2140 h 2141"/>
              <a:gd name="T34" fmla="*/ 4236 w 4237"/>
              <a:gd name="T35" fmla="*/ 1535 h 2141"/>
              <a:gd name="T36" fmla="*/ 4236 w 4237"/>
              <a:gd name="T37" fmla="*/ 1535 h 2141"/>
              <a:gd name="T38" fmla="*/ 3631 w 4237"/>
              <a:gd name="T39" fmla="*/ 93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37" h="2141">
                <a:moveTo>
                  <a:pt x="3631" y="930"/>
                </a:moveTo>
                <a:lnTo>
                  <a:pt x="3631" y="930"/>
                </a:lnTo>
                <a:cubicBezTo>
                  <a:pt x="3631" y="416"/>
                  <a:pt x="3215" y="0"/>
                  <a:pt x="2701" y="0"/>
                </a:cubicBezTo>
                <a:lnTo>
                  <a:pt x="2701" y="0"/>
                </a:lnTo>
                <a:cubicBezTo>
                  <a:pt x="2414" y="0"/>
                  <a:pt x="2157" y="130"/>
                  <a:pt x="1986" y="335"/>
                </a:cubicBezTo>
                <a:lnTo>
                  <a:pt x="1986" y="335"/>
                </a:lnTo>
                <a:cubicBezTo>
                  <a:pt x="1894" y="278"/>
                  <a:pt x="1786" y="246"/>
                  <a:pt x="1671" y="246"/>
                </a:cubicBezTo>
                <a:lnTo>
                  <a:pt x="1671" y="246"/>
                </a:lnTo>
                <a:cubicBezTo>
                  <a:pt x="1373" y="246"/>
                  <a:pt x="1126" y="461"/>
                  <a:pt x="1075" y="744"/>
                </a:cubicBezTo>
                <a:lnTo>
                  <a:pt x="1075" y="744"/>
                </a:lnTo>
                <a:cubicBezTo>
                  <a:pt x="974" y="692"/>
                  <a:pt x="859" y="663"/>
                  <a:pt x="738" y="663"/>
                </a:cubicBezTo>
                <a:lnTo>
                  <a:pt x="738" y="663"/>
                </a:lnTo>
                <a:cubicBezTo>
                  <a:pt x="330" y="663"/>
                  <a:pt x="0" y="993"/>
                  <a:pt x="0" y="1401"/>
                </a:cubicBezTo>
                <a:lnTo>
                  <a:pt x="0" y="1401"/>
                </a:lnTo>
                <a:cubicBezTo>
                  <a:pt x="0" y="1809"/>
                  <a:pt x="330" y="2140"/>
                  <a:pt x="738" y="2140"/>
                </a:cubicBezTo>
                <a:lnTo>
                  <a:pt x="3631" y="2140"/>
                </a:lnTo>
                <a:lnTo>
                  <a:pt x="3631" y="2140"/>
                </a:lnTo>
                <a:cubicBezTo>
                  <a:pt x="3965" y="2140"/>
                  <a:pt x="4236" y="1869"/>
                  <a:pt x="4236" y="1535"/>
                </a:cubicBezTo>
                <a:lnTo>
                  <a:pt x="4236" y="1535"/>
                </a:lnTo>
                <a:cubicBezTo>
                  <a:pt x="4236" y="1201"/>
                  <a:pt x="3965" y="930"/>
                  <a:pt x="3631" y="9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61">
            <a:extLst>
              <a:ext uri="{FF2B5EF4-FFF2-40B4-BE49-F238E27FC236}">
                <a16:creationId xmlns:a16="http://schemas.microsoft.com/office/drawing/2014/main" id="{9FC44332-7342-3448-83F2-957B92D48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472" y="6830539"/>
            <a:ext cx="4960219" cy="2669620"/>
          </a:xfrm>
          <a:custGeom>
            <a:avLst/>
            <a:gdLst>
              <a:gd name="T0" fmla="*/ 3125 w 3981"/>
              <a:gd name="T1" fmla="*/ 429 h 2141"/>
              <a:gd name="T2" fmla="*/ 3125 w 3981"/>
              <a:gd name="T3" fmla="*/ 429 h 2141"/>
              <a:gd name="T4" fmla="*/ 2960 w 3981"/>
              <a:gd name="T5" fmla="*/ 445 h 2141"/>
              <a:gd name="T6" fmla="*/ 2960 w 3981"/>
              <a:gd name="T7" fmla="*/ 445 h 2141"/>
              <a:gd name="T8" fmla="*/ 2270 w 3981"/>
              <a:gd name="T9" fmla="*/ 0 h 2141"/>
              <a:gd name="T10" fmla="*/ 2270 w 3981"/>
              <a:gd name="T11" fmla="*/ 0 h 2141"/>
              <a:gd name="T12" fmla="*/ 1689 w 3981"/>
              <a:gd name="T13" fmla="*/ 272 h 2141"/>
              <a:gd name="T14" fmla="*/ 1689 w 3981"/>
              <a:gd name="T15" fmla="*/ 272 h 2141"/>
              <a:gd name="T16" fmla="*/ 1514 w 3981"/>
              <a:gd name="T17" fmla="*/ 252 h 2141"/>
              <a:gd name="T18" fmla="*/ 1514 w 3981"/>
              <a:gd name="T19" fmla="*/ 252 h 2141"/>
              <a:gd name="T20" fmla="*/ 860 w 3981"/>
              <a:gd name="T21" fmla="*/ 627 h 2141"/>
              <a:gd name="T22" fmla="*/ 860 w 3981"/>
              <a:gd name="T23" fmla="*/ 627 h 2141"/>
              <a:gd name="T24" fmla="*/ 757 w 3981"/>
              <a:gd name="T25" fmla="*/ 620 h 2141"/>
              <a:gd name="T26" fmla="*/ 757 w 3981"/>
              <a:gd name="T27" fmla="*/ 620 h 2141"/>
              <a:gd name="T28" fmla="*/ 0 w 3981"/>
              <a:gd name="T29" fmla="*/ 1377 h 2141"/>
              <a:gd name="T30" fmla="*/ 0 w 3981"/>
              <a:gd name="T31" fmla="*/ 1377 h 2141"/>
              <a:gd name="T32" fmla="*/ 723 w 3981"/>
              <a:gd name="T33" fmla="*/ 2134 h 2141"/>
              <a:gd name="T34" fmla="*/ 723 w 3981"/>
              <a:gd name="T35" fmla="*/ 2134 h 2141"/>
              <a:gd name="T36" fmla="*/ 3027 w 3981"/>
              <a:gd name="T37" fmla="*/ 2134 h 2141"/>
              <a:gd name="T38" fmla="*/ 3027 w 3981"/>
              <a:gd name="T39" fmla="*/ 2134 h 2141"/>
              <a:gd name="T40" fmla="*/ 3125 w 3981"/>
              <a:gd name="T41" fmla="*/ 2140 h 2141"/>
              <a:gd name="T42" fmla="*/ 3125 w 3981"/>
              <a:gd name="T43" fmla="*/ 2140 h 2141"/>
              <a:gd name="T44" fmla="*/ 3980 w 3981"/>
              <a:gd name="T45" fmla="*/ 1285 h 2141"/>
              <a:gd name="T46" fmla="*/ 3980 w 3981"/>
              <a:gd name="T47" fmla="*/ 1285 h 2141"/>
              <a:gd name="T48" fmla="*/ 3125 w 3981"/>
              <a:gd name="T49" fmla="*/ 429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81" h="2141">
                <a:moveTo>
                  <a:pt x="3125" y="429"/>
                </a:moveTo>
                <a:lnTo>
                  <a:pt x="3125" y="429"/>
                </a:lnTo>
                <a:cubicBezTo>
                  <a:pt x="3069" y="429"/>
                  <a:pt x="3014" y="435"/>
                  <a:pt x="2960" y="445"/>
                </a:cubicBezTo>
                <a:lnTo>
                  <a:pt x="2960" y="445"/>
                </a:lnTo>
                <a:cubicBezTo>
                  <a:pt x="2842" y="182"/>
                  <a:pt x="2577" y="0"/>
                  <a:pt x="2270" y="0"/>
                </a:cubicBezTo>
                <a:lnTo>
                  <a:pt x="2270" y="0"/>
                </a:lnTo>
                <a:cubicBezTo>
                  <a:pt x="2036" y="0"/>
                  <a:pt x="1827" y="106"/>
                  <a:pt x="1689" y="272"/>
                </a:cubicBezTo>
                <a:lnTo>
                  <a:pt x="1689" y="272"/>
                </a:lnTo>
                <a:cubicBezTo>
                  <a:pt x="1632" y="259"/>
                  <a:pt x="1574" y="252"/>
                  <a:pt x="1514" y="252"/>
                </a:cubicBezTo>
                <a:lnTo>
                  <a:pt x="1514" y="252"/>
                </a:lnTo>
                <a:cubicBezTo>
                  <a:pt x="1235" y="252"/>
                  <a:pt x="991" y="403"/>
                  <a:pt x="860" y="627"/>
                </a:cubicBezTo>
                <a:lnTo>
                  <a:pt x="860" y="627"/>
                </a:lnTo>
                <a:cubicBezTo>
                  <a:pt x="826" y="623"/>
                  <a:pt x="792" y="620"/>
                  <a:pt x="757" y="620"/>
                </a:cubicBezTo>
                <a:lnTo>
                  <a:pt x="757" y="620"/>
                </a:lnTo>
                <a:cubicBezTo>
                  <a:pt x="338" y="620"/>
                  <a:pt x="0" y="959"/>
                  <a:pt x="0" y="1377"/>
                </a:cubicBezTo>
                <a:lnTo>
                  <a:pt x="0" y="1377"/>
                </a:lnTo>
                <a:cubicBezTo>
                  <a:pt x="0" y="1784"/>
                  <a:pt x="321" y="2116"/>
                  <a:pt x="723" y="2134"/>
                </a:cubicBezTo>
                <a:lnTo>
                  <a:pt x="723" y="2134"/>
                </a:lnTo>
                <a:lnTo>
                  <a:pt x="3027" y="2134"/>
                </a:lnTo>
                <a:lnTo>
                  <a:pt x="3027" y="2134"/>
                </a:lnTo>
                <a:cubicBezTo>
                  <a:pt x="3059" y="2138"/>
                  <a:pt x="3092" y="2140"/>
                  <a:pt x="3125" y="2140"/>
                </a:cubicBezTo>
                <a:lnTo>
                  <a:pt x="3125" y="2140"/>
                </a:lnTo>
                <a:cubicBezTo>
                  <a:pt x="3598" y="2140"/>
                  <a:pt x="3980" y="1757"/>
                  <a:pt x="3980" y="1285"/>
                </a:cubicBezTo>
                <a:lnTo>
                  <a:pt x="3980" y="1285"/>
                </a:lnTo>
                <a:cubicBezTo>
                  <a:pt x="3980" y="812"/>
                  <a:pt x="3598" y="429"/>
                  <a:pt x="3125" y="4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62">
            <a:extLst>
              <a:ext uri="{FF2B5EF4-FFF2-40B4-BE49-F238E27FC236}">
                <a16:creationId xmlns:a16="http://schemas.microsoft.com/office/drawing/2014/main" id="{FC1508B7-9B5B-914A-AD76-B5A0D86D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023" y="6830539"/>
            <a:ext cx="5350228" cy="2669620"/>
          </a:xfrm>
          <a:custGeom>
            <a:avLst/>
            <a:gdLst>
              <a:gd name="T0" fmla="*/ 3866 w 4297"/>
              <a:gd name="T1" fmla="*/ 1202 h 2141"/>
              <a:gd name="T2" fmla="*/ 3866 w 4297"/>
              <a:gd name="T3" fmla="*/ 1202 h 2141"/>
              <a:gd name="T4" fmla="*/ 3868 w 4297"/>
              <a:gd name="T5" fmla="*/ 1145 h 2141"/>
              <a:gd name="T6" fmla="*/ 3868 w 4297"/>
              <a:gd name="T7" fmla="*/ 1145 h 2141"/>
              <a:gd name="T8" fmla="*/ 3135 w 4297"/>
              <a:gd name="T9" fmla="*/ 444 h 2141"/>
              <a:gd name="T10" fmla="*/ 3135 w 4297"/>
              <a:gd name="T11" fmla="*/ 444 h 2141"/>
              <a:gd name="T12" fmla="*/ 2896 w 4297"/>
              <a:gd name="T13" fmla="*/ 482 h 2141"/>
              <a:gd name="T14" fmla="*/ 2896 w 4297"/>
              <a:gd name="T15" fmla="*/ 482 h 2141"/>
              <a:gd name="T16" fmla="*/ 2200 w 4297"/>
              <a:gd name="T17" fmla="*/ 0 h 2141"/>
              <a:gd name="T18" fmla="*/ 2200 w 4297"/>
              <a:gd name="T19" fmla="*/ 0 h 2141"/>
              <a:gd name="T20" fmla="*/ 1504 w 4297"/>
              <a:gd name="T21" fmla="*/ 480 h 2141"/>
              <a:gd name="T22" fmla="*/ 1504 w 4297"/>
              <a:gd name="T23" fmla="*/ 480 h 2141"/>
              <a:gd name="T24" fmla="*/ 1271 w 4297"/>
              <a:gd name="T25" fmla="*/ 444 h 2141"/>
              <a:gd name="T26" fmla="*/ 1271 w 4297"/>
              <a:gd name="T27" fmla="*/ 444 h 2141"/>
              <a:gd name="T28" fmla="*/ 538 w 4297"/>
              <a:gd name="T29" fmla="*/ 1145 h 2141"/>
              <a:gd name="T30" fmla="*/ 538 w 4297"/>
              <a:gd name="T31" fmla="*/ 1145 h 2141"/>
              <a:gd name="T32" fmla="*/ 541 w 4297"/>
              <a:gd name="T33" fmla="*/ 1196 h 2141"/>
              <a:gd name="T34" fmla="*/ 509 w 4297"/>
              <a:gd name="T35" fmla="*/ 1196 h 2141"/>
              <a:gd name="T36" fmla="*/ 509 w 4297"/>
              <a:gd name="T37" fmla="*/ 1196 h 2141"/>
              <a:gd name="T38" fmla="*/ 0 w 4297"/>
              <a:gd name="T39" fmla="*/ 1668 h 2141"/>
              <a:gd name="T40" fmla="*/ 0 w 4297"/>
              <a:gd name="T41" fmla="*/ 1668 h 2141"/>
              <a:gd name="T42" fmla="*/ 0 w 4297"/>
              <a:gd name="T43" fmla="*/ 1668 h 2141"/>
              <a:gd name="T44" fmla="*/ 509 w 4297"/>
              <a:gd name="T45" fmla="*/ 2140 h 2141"/>
              <a:gd name="T46" fmla="*/ 3787 w 4297"/>
              <a:gd name="T47" fmla="*/ 2140 h 2141"/>
              <a:gd name="T48" fmla="*/ 3787 w 4297"/>
              <a:gd name="T49" fmla="*/ 2140 h 2141"/>
              <a:gd name="T50" fmla="*/ 4296 w 4297"/>
              <a:gd name="T51" fmla="*/ 1668 h 2141"/>
              <a:gd name="T52" fmla="*/ 4296 w 4297"/>
              <a:gd name="T53" fmla="*/ 1668 h 2141"/>
              <a:gd name="T54" fmla="*/ 4296 w 4297"/>
              <a:gd name="T55" fmla="*/ 1668 h 2141"/>
              <a:gd name="T56" fmla="*/ 3866 w 4297"/>
              <a:gd name="T57" fmla="*/ 1202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97" h="2141">
                <a:moveTo>
                  <a:pt x="3866" y="1202"/>
                </a:moveTo>
                <a:lnTo>
                  <a:pt x="3866" y="1202"/>
                </a:lnTo>
                <a:cubicBezTo>
                  <a:pt x="3867" y="1183"/>
                  <a:pt x="3868" y="1164"/>
                  <a:pt x="3868" y="1145"/>
                </a:cubicBezTo>
                <a:lnTo>
                  <a:pt x="3868" y="1145"/>
                </a:lnTo>
                <a:cubicBezTo>
                  <a:pt x="3868" y="758"/>
                  <a:pt x="3540" y="444"/>
                  <a:pt x="3135" y="444"/>
                </a:cubicBezTo>
                <a:lnTo>
                  <a:pt x="3135" y="444"/>
                </a:lnTo>
                <a:cubicBezTo>
                  <a:pt x="3052" y="444"/>
                  <a:pt x="2971" y="457"/>
                  <a:pt x="2896" y="482"/>
                </a:cubicBezTo>
                <a:lnTo>
                  <a:pt x="2896" y="482"/>
                </a:lnTo>
                <a:cubicBezTo>
                  <a:pt x="2800" y="202"/>
                  <a:pt x="2524" y="0"/>
                  <a:pt x="2200" y="0"/>
                </a:cubicBezTo>
                <a:lnTo>
                  <a:pt x="2200" y="0"/>
                </a:lnTo>
                <a:cubicBezTo>
                  <a:pt x="1875" y="0"/>
                  <a:pt x="1600" y="201"/>
                  <a:pt x="1504" y="480"/>
                </a:cubicBezTo>
                <a:lnTo>
                  <a:pt x="1504" y="480"/>
                </a:lnTo>
                <a:cubicBezTo>
                  <a:pt x="1430" y="457"/>
                  <a:pt x="1353" y="444"/>
                  <a:pt x="1271" y="444"/>
                </a:cubicBezTo>
                <a:lnTo>
                  <a:pt x="1271" y="444"/>
                </a:lnTo>
                <a:cubicBezTo>
                  <a:pt x="866" y="444"/>
                  <a:pt x="538" y="758"/>
                  <a:pt x="538" y="1145"/>
                </a:cubicBezTo>
                <a:lnTo>
                  <a:pt x="538" y="1145"/>
                </a:lnTo>
                <a:cubicBezTo>
                  <a:pt x="538" y="1162"/>
                  <a:pt x="539" y="1179"/>
                  <a:pt x="541" y="1196"/>
                </a:cubicBezTo>
                <a:lnTo>
                  <a:pt x="509" y="1196"/>
                </a:lnTo>
                <a:lnTo>
                  <a:pt x="509" y="1196"/>
                </a:lnTo>
                <a:cubicBezTo>
                  <a:pt x="229" y="1196"/>
                  <a:pt x="0" y="1409"/>
                  <a:pt x="0" y="1668"/>
                </a:cubicBezTo>
                <a:lnTo>
                  <a:pt x="0" y="1668"/>
                </a:lnTo>
                <a:lnTo>
                  <a:pt x="0" y="1668"/>
                </a:lnTo>
                <a:cubicBezTo>
                  <a:pt x="0" y="1928"/>
                  <a:pt x="229" y="2140"/>
                  <a:pt x="509" y="2140"/>
                </a:cubicBezTo>
                <a:lnTo>
                  <a:pt x="3787" y="2140"/>
                </a:lnTo>
                <a:lnTo>
                  <a:pt x="3787" y="2140"/>
                </a:lnTo>
                <a:cubicBezTo>
                  <a:pt x="4067" y="2140"/>
                  <a:pt x="4296" y="1928"/>
                  <a:pt x="4296" y="1668"/>
                </a:cubicBezTo>
                <a:lnTo>
                  <a:pt x="4296" y="1668"/>
                </a:lnTo>
                <a:lnTo>
                  <a:pt x="4296" y="1668"/>
                </a:lnTo>
                <a:cubicBezTo>
                  <a:pt x="4296" y="1433"/>
                  <a:pt x="4108" y="1237"/>
                  <a:pt x="3866" y="12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489">
            <a:extLst>
              <a:ext uri="{FF2B5EF4-FFF2-40B4-BE49-F238E27FC236}">
                <a16:creationId xmlns:a16="http://schemas.microsoft.com/office/drawing/2014/main" id="{498FF891-83B1-0E42-AA5A-B9CA8F21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489" y="9631992"/>
            <a:ext cx="1098608" cy="1164526"/>
          </a:xfrm>
          <a:custGeom>
            <a:avLst/>
            <a:gdLst>
              <a:gd name="T0" fmla="*/ 882 w 883"/>
              <a:gd name="T1" fmla="*/ 0 h 934"/>
              <a:gd name="T2" fmla="*/ 882 w 883"/>
              <a:gd name="T3" fmla="*/ 596 h 934"/>
              <a:gd name="T4" fmla="*/ 0 w 883"/>
              <a:gd name="T5" fmla="*/ 596 h 934"/>
              <a:gd name="T6" fmla="*/ 0 w 883"/>
              <a:gd name="T7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934">
                <a:moveTo>
                  <a:pt x="882" y="0"/>
                </a:moveTo>
                <a:lnTo>
                  <a:pt x="882" y="596"/>
                </a:lnTo>
                <a:lnTo>
                  <a:pt x="0" y="596"/>
                </a:lnTo>
                <a:lnTo>
                  <a:pt x="0" y="933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490">
            <a:extLst>
              <a:ext uri="{FF2B5EF4-FFF2-40B4-BE49-F238E27FC236}">
                <a16:creationId xmlns:a16="http://schemas.microsoft.com/office/drawing/2014/main" id="{88601032-BD09-D647-A105-164CD4E2A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600" y="10703134"/>
            <a:ext cx="181272" cy="181272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1 w 144"/>
              <a:gd name="T5" fmla="*/ 143 h 144"/>
              <a:gd name="T6" fmla="*/ 71 w 144"/>
              <a:gd name="T7" fmla="*/ 143 h 144"/>
              <a:gd name="T8" fmla="*/ 0 w 144"/>
              <a:gd name="T9" fmla="*/ 71 h 144"/>
              <a:gd name="T10" fmla="*/ 0 w 144"/>
              <a:gd name="T11" fmla="*/ 71 h 144"/>
              <a:gd name="T12" fmla="*/ 71 w 144"/>
              <a:gd name="T13" fmla="*/ 0 h 144"/>
              <a:gd name="T14" fmla="*/ 71 w 144"/>
              <a:gd name="T15" fmla="*/ 0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110"/>
                  <a:pt x="110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0" y="0"/>
                  <a:pt x="143" y="32"/>
                  <a:pt x="143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491">
            <a:extLst>
              <a:ext uri="{FF2B5EF4-FFF2-40B4-BE49-F238E27FC236}">
                <a16:creationId xmlns:a16="http://schemas.microsoft.com/office/drawing/2014/main" id="{673A1F58-3E9D-8343-84C9-FA5FEAAA9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424" y="9631992"/>
            <a:ext cx="1098608" cy="1164526"/>
          </a:xfrm>
          <a:custGeom>
            <a:avLst/>
            <a:gdLst>
              <a:gd name="T0" fmla="*/ 0 w 882"/>
              <a:gd name="T1" fmla="*/ 0 h 934"/>
              <a:gd name="T2" fmla="*/ 0 w 882"/>
              <a:gd name="T3" fmla="*/ 596 h 934"/>
              <a:gd name="T4" fmla="*/ 881 w 882"/>
              <a:gd name="T5" fmla="*/ 596 h 934"/>
              <a:gd name="T6" fmla="*/ 881 w 882"/>
              <a:gd name="T7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2" h="934">
                <a:moveTo>
                  <a:pt x="0" y="0"/>
                </a:moveTo>
                <a:lnTo>
                  <a:pt x="0" y="596"/>
                </a:lnTo>
                <a:lnTo>
                  <a:pt x="881" y="596"/>
                </a:lnTo>
                <a:lnTo>
                  <a:pt x="881" y="933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492">
            <a:extLst>
              <a:ext uri="{FF2B5EF4-FFF2-40B4-BE49-F238E27FC236}">
                <a16:creationId xmlns:a16="http://schemas.microsoft.com/office/drawing/2014/main" id="{B993AC59-0CE7-1542-8944-E1BCEC822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649" y="10703134"/>
            <a:ext cx="181272" cy="181272"/>
          </a:xfrm>
          <a:custGeom>
            <a:avLst/>
            <a:gdLst>
              <a:gd name="T0" fmla="*/ 0 w 144"/>
              <a:gd name="T1" fmla="*/ 71 h 144"/>
              <a:gd name="T2" fmla="*/ 0 w 144"/>
              <a:gd name="T3" fmla="*/ 71 h 144"/>
              <a:gd name="T4" fmla="*/ 71 w 144"/>
              <a:gd name="T5" fmla="*/ 143 h 144"/>
              <a:gd name="T6" fmla="*/ 71 w 144"/>
              <a:gd name="T7" fmla="*/ 143 h 144"/>
              <a:gd name="T8" fmla="*/ 143 w 144"/>
              <a:gd name="T9" fmla="*/ 71 h 144"/>
              <a:gd name="T10" fmla="*/ 143 w 144"/>
              <a:gd name="T11" fmla="*/ 71 h 144"/>
              <a:gd name="T12" fmla="*/ 71 w 144"/>
              <a:gd name="T13" fmla="*/ 0 h 144"/>
              <a:gd name="T14" fmla="*/ 71 w 144"/>
              <a:gd name="T15" fmla="*/ 0 h 144"/>
              <a:gd name="T16" fmla="*/ 0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0" y="71"/>
                </a:lnTo>
                <a:cubicBezTo>
                  <a:pt x="0" y="110"/>
                  <a:pt x="32" y="143"/>
                  <a:pt x="71" y="143"/>
                </a:cubicBezTo>
                <a:lnTo>
                  <a:pt x="71" y="143"/>
                </a:lnTo>
                <a:cubicBezTo>
                  <a:pt x="110" y="143"/>
                  <a:pt x="143" y="110"/>
                  <a:pt x="143" y="71"/>
                </a:cubicBezTo>
                <a:lnTo>
                  <a:pt x="143" y="71"/>
                </a:lnTo>
                <a:cubicBezTo>
                  <a:pt x="143" y="32"/>
                  <a:pt x="110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493">
            <a:extLst>
              <a:ext uri="{FF2B5EF4-FFF2-40B4-BE49-F238E27FC236}">
                <a16:creationId xmlns:a16="http://schemas.microsoft.com/office/drawing/2014/main" id="{447C9D54-3B2E-DB4C-B33B-A531C857D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25" y="10703134"/>
            <a:ext cx="181272" cy="181272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2 w 144"/>
              <a:gd name="T5" fmla="*/ 143 h 144"/>
              <a:gd name="T6" fmla="*/ 72 w 144"/>
              <a:gd name="T7" fmla="*/ 143 h 144"/>
              <a:gd name="T8" fmla="*/ 0 w 144"/>
              <a:gd name="T9" fmla="*/ 71 h 144"/>
              <a:gd name="T10" fmla="*/ 0 w 144"/>
              <a:gd name="T11" fmla="*/ 71 h 144"/>
              <a:gd name="T12" fmla="*/ 72 w 144"/>
              <a:gd name="T13" fmla="*/ 0 h 144"/>
              <a:gd name="T14" fmla="*/ 72 w 144"/>
              <a:gd name="T15" fmla="*/ 0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110"/>
                  <a:pt x="111" y="143"/>
                  <a:pt x="72" y="143"/>
                </a:cubicBezTo>
                <a:lnTo>
                  <a:pt x="72" y="143"/>
                </a:lnTo>
                <a:cubicBezTo>
                  <a:pt x="33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3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Line 494">
            <a:extLst>
              <a:ext uri="{FF2B5EF4-FFF2-40B4-BE49-F238E27FC236}">
                <a16:creationId xmlns:a16="http://schemas.microsoft.com/office/drawing/2014/main" id="{8B8BB36C-4618-4A40-AE41-740FE1185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7014" y="9631990"/>
            <a:ext cx="5494" cy="1120582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495">
            <a:extLst>
              <a:ext uri="{FF2B5EF4-FFF2-40B4-BE49-F238E27FC236}">
                <a16:creationId xmlns:a16="http://schemas.microsoft.com/office/drawing/2014/main" id="{375792E4-F6A0-4A42-B8A1-7DCA101B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446" y="10703134"/>
            <a:ext cx="175778" cy="181272"/>
          </a:xfrm>
          <a:custGeom>
            <a:avLst/>
            <a:gdLst>
              <a:gd name="T0" fmla="*/ 142 w 143"/>
              <a:gd name="T1" fmla="*/ 71 h 144"/>
              <a:gd name="T2" fmla="*/ 142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0 w 143"/>
              <a:gd name="T9" fmla="*/ 71 h 144"/>
              <a:gd name="T10" fmla="*/ 0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142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142" y="71"/>
                </a:moveTo>
                <a:lnTo>
                  <a:pt x="142" y="71"/>
                </a:lnTo>
                <a:cubicBezTo>
                  <a:pt x="142" y="110"/>
                  <a:pt x="111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1" y="0"/>
                  <a:pt x="142" y="32"/>
                  <a:pt x="142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496">
            <a:extLst>
              <a:ext uri="{FF2B5EF4-FFF2-40B4-BE49-F238E27FC236}">
                <a16:creationId xmlns:a16="http://schemas.microsoft.com/office/drawing/2014/main" id="{906D3CAD-3CB3-F644-93EF-82719877F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831" y="9631990"/>
            <a:ext cx="604235" cy="1120582"/>
          </a:xfrm>
          <a:custGeom>
            <a:avLst/>
            <a:gdLst>
              <a:gd name="T0" fmla="*/ 486 w 487"/>
              <a:gd name="T1" fmla="*/ 0 h 899"/>
              <a:gd name="T2" fmla="*/ 486 w 487"/>
              <a:gd name="T3" fmla="*/ 593 h 899"/>
              <a:gd name="T4" fmla="*/ 324 w 487"/>
              <a:gd name="T5" fmla="*/ 593 h 899"/>
              <a:gd name="T6" fmla="*/ 324 w 487"/>
              <a:gd name="T7" fmla="*/ 761 h 899"/>
              <a:gd name="T8" fmla="*/ 0 w 487"/>
              <a:gd name="T9" fmla="*/ 761 h 899"/>
              <a:gd name="T10" fmla="*/ 0 w 487"/>
              <a:gd name="T1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486" y="0"/>
                </a:moveTo>
                <a:lnTo>
                  <a:pt x="486" y="593"/>
                </a:lnTo>
                <a:lnTo>
                  <a:pt x="324" y="593"/>
                </a:lnTo>
                <a:lnTo>
                  <a:pt x="324" y="761"/>
                </a:lnTo>
                <a:lnTo>
                  <a:pt x="0" y="761"/>
                </a:lnTo>
                <a:lnTo>
                  <a:pt x="0" y="898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497">
            <a:extLst>
              <a:ext uri="{FF2B5EF4-FFF2-40B4-BE49-F238E27FC236}">
                <a16:creationId xmlns:a16="http://schemas.microsoft.com/office/drawing/2014/main" id="{6808A82A-4BED-0F46-B6FC-392EA672F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326" y="10703134"/>
            <a:ext cx="175778" cy="181272"/>
          </a:xfrm>
          <a:custGeom>
            <a:avLst/>
            <a:gdLst>
              <a:gd name="T0" fmla="*/ 0 w 143"/>
              <a:gd name="T1" fmla="*/ 71 h 144"/>
              <a:gd name="T2" fmla="*/ 0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142 w 143"/>
              <a:gd name="T9" fmla="*/ 71 h 144"/>
              <a:gd name="T10" fmla="*/ 142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0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0" y="71"/>
                </a:moveTo>
                <a:lnTo>
                  <a:pt x="0" y="71"/>
                </a:lnTo>
                <a:cubicBezTo>
                  <a:pt x="0" y="110"/>
                  <a:pt x="31" y="143"/>
                  <a:pt x="71" y="143"/>
                </a:cubicBezTo>
                <a:lnTo>
                  <a:pt x="71" y="143"/>
                </a:lnTo>
                <a:cubicBezTo>
                  <a:pt x="110" y="143"/>
                  <a:pt x="142" y="110"/>
                  <a:pt x="142" y="71"/>
                </a:cubicBezTo>
                <a:lnTo>
                  <a:pt x="142" y="71"/>
                </a:lnTo>
                <a:cubicBezTo>
                  <a:pt x="142" y="32"/>
                  <a:pt x="110" y="0"/>
                  <a:pt x="71" y="0"/>
                </a:cubicBezTo>
                <a:lnTo>
                  <a:pt x="71" y="0"/>
                </a:lnTo>
                <a:cubicBezTo>
                  <a:pt x="31" y="0"/>
                  <a:pt x="0" y="32"/>
                  <a:pt x="0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498">
            <a:extLst>
              <a:ext uri="{FF2B5EF4-FFF2-40B4-BE49-F238E27FC236}">
                <a16:creationId xmlns:a16="http://schemas.microsoft.com/office/drawing/2014/main" id="{A202E15C-581A-5D4F-AAF5-86147C47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980" y="9631990"/>
            <a:ext cx="609727" cy="1120582"/>
          </a:xfrm>
          <a:custGeom>
            <a:avLst/>
            <a:gdLst>
              <a:gd name="T0" fmla="*/ 0 w 488"/>
              <a:gd name="T1" fmla="*/ 0 h 899"/>
              <a:gd name="T2" fmla="*/ 0 w 488"/>
              <a:gd name="T3" fmla="*/ 593 h 899"/>
              <a:gd name="T4" fmla="*/ 162 w 488"/>
              <a:gd name="T5" fmla="*/ 593 h 899"/>
              <a:gd name="T6" fmla="*/ 162 w 488"/>
              <a:gd name="T7" fmla="*/ 761 h 899"/>
              <a:gd name="T8" fmla="*/ 487 w 488"/>
              <a:gd name="T9" fmla="*/ 761 h 899"/>
              <a:gd name="T10" fmla="*/ 487 w 488"/>
              <a:gd name="T1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99">
                <a:moveTo>
                  <a:pt x="0" y="0"/>
                </a:moveTo>
                <a:lnTo>
                  <a:pt x="0" y="593"/>
                </a:lnTo>
                <a:lnTo>
                  <a:pt x="162" y="593"/>
                </a:lnTo>
                <a:lnTo>
                  <a:pt x="162" y="761"/>
                </a:lnTo>
                <a:lnTo>
                  <a:pt x="487" y="761"/>
                </a:lnTo>
                <a:lnTo>
                  <a:pt x="487" y="898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499">
            <a:extLst>
              <a:ext uri="{FF2B5EF4-FFF2-40B4-BE49-F238E27FC236}">
                <a16:creationId xmlns:a16="http://schemas.microsoft.com/office/drawing/2014/main" id="{20B54F39-704F-BF4E-B0D4-F317966D3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2310" y="9631992"/>
            <a:ext cx="1098608" cy="1164526"/>
          </a:xfrm>
          <a:custGeom>
            <a:avLst/>
            <a:gdLst>
              <a:gd name="T0" fmla="*/ 882 w 883"/>
              <a:gd name="T1" fmla="*/ 0 h 934"/>
              <a:gd name="T2" fmla="*/ 882 w 883"/>
              <a:gd name="T3" fmla="*/ 596 h 934"/>
              <a:gd name="T4" fmla="*/ 0 w 883"/>
              <a:gd name="T5" fmla="*/ 596 h 934"/>
              <a:gd name="T6" fmla="*/ 0 w 883"/>
              <a:gd name="T7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934">
                <a:moveTo>
                  <a:pt x="882" y="0"/>
                </a:moveTo>
                <a:lnTo>
                  <a:pt x="882" y="596"/>
                </a:lnTo>
                <a:lnTo>
                  <a:pt x="0" y="596"/>
                </a:lnTo>
                <a:lnTo>
                  <a:pt x="0" y="933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500">
            <a:extLst>
              <a:ext uri="{FF2B5EF4-FFF2-40B4-BE49-F238E27FC236}">
                <a16:creationId xmlns:a16="http://schemas.microsoft.com/office/drawing/2014/main" id="{8AA53092-987C-844C-BECE-F0BF5DC9C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421" y="10703134"/>
            <a:ext cx="175778" cy="181272"/>
          </a:xfrm>
          <a:custGeom>
            <a:avLst/>
            <a:gdLst>
              <a:gd name="T0" fmla="*/ 142 w 143"/>
              <a:gd name="T1" fmla="*/ 71 h 144"/>
              <a:gd name="T2" fmla="*/ 142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0 w 143"/>
              <a:gd name="T9" fmla="*/ 71 h 144"/>
              <a:gd name="T10" fmla="*/ 0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142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142" y="71"/>
                </a:moveTo>
                <a:lnTo>
                  <a:pt x="142" y="71"/>
                </a:lnTo>
                <a:cubicBezTo>
                  <a:pt x="142" y="110"/>
                  <a:pt x="110" y="143"/>
                  <a:pt x="71" y="143"/>
                </a:cubicBezTo>
                <a:lnTo>
                  <a:pt x="71" y="143"/>
                </a:lnTo>
                <a:cubicBezTo>
                  <a:pt x="31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1" y="0"/>
                  <a:pt x="71" y="0"/>
                </a:cubicBezTo>
                <a:lnTo>
                  <a:pt x="71" y="0"/>
                </a:lnTo>
                <a:cubicBezTo>
                  <a:pt x="110" y="0"/>
                  <a:pt x="142" y="32"/>
                  <a:pt x="142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501">
            <a:extLst>
              <a:ext uri="{FF2B5EF4-FFF2-40B4-BE49-F238E27FC236}">
                <a16:creationId xmlns:a16="http://schemas.microsoft.com/office/drawing/2014/main" id="{076B2979-ED34-9B4C-BED7-8BDB51A04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4751" y="9631992"/>
            <a:ext cx="1098608" cy="1164526"/>
          </a:xfrm>
          <a:custGeom>
            <a:avLst/>
            <a:gdLst>
              <a:gd name="T0" fmla="*/ 0 w 883"/>
              <a:gd name="T1" fmla="*/ 0 h 934"/>
              <a:gd name="T2" fmla="*/ 0 w 883"/>
              <a:gd name="T3" fmla="*/ 596 h 934"/>
              <a:gd name="T4" fmla="*/ 882 w 883"/>
              <a:gd name="T5" fmla="*/ 596 h 934"/>
              <a:gd name="T6" fmla="*/ 882 w 883"/>
              <a:gd name="T7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934">
                <a:moveTo>
                  <a:pt x="0" y="0"/>
                </a:moveTo>
                <a:lnTo>
                  <a:pt x="0" y="596"/>
                </a:lnTo>
                <a:lnTo>
                  <a:pt x="882" y="596"/>
                </a:lnTo>
                <a:lnTo>
                  <a:pt x="882" y="933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502">
            <a:extLst>
              <a:ext uri="{FF2B5EF4-FFF2-40B4-BE49-F238E27FC236}">
                <a16:creationId xmlns:a16="http://schemas.microsoft.com/office/drawing/2014/main" id="{1DC175C6-FF0E-EF4A-A935-D706553A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472" y="10703134"/>
            <a:ext cx="175778" cy="181272"/>
          </a:xfrm>
          <a:custGeom>
            <a:avLst/>
            <a:gdLst>
              <a:gd name="T0" fmla="*/ 0 w 143"/>
              <a:gd name="T1" fmla="*/ 71 h 144"/>
              <a:gd name="T2" fmla="*/ 0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142 w 143"/>
              <a:gd name="T9" fmla="*/ 71 h 144"/>
              <a:gd name="T10" fmla="*/ 142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0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0" y="71"/>
                </a:moveTo>
                <a:lnTo>
                  <a:pt x="0" y="71"/>
                </a:lnTo>
                <a:cubicBezTo>
                  <a:pt x="0" y="110"/>
                  <a:pt x="31" y="143"/>
                  <a:pt x="71" y="143"/>
                </a:cubicBezTo>
                <a:lnTo>
                  <a:pt x="71" y="143"/>
                </a:lnTo>
                <a:cubicBezTo>
                  <a:pt x="110" y="143"/>
                  <a:pt x="142" y="110"/>
                  <a:pt x="142" y="71"/>
                </a:cubicBezTo>
                <a:lnTo>
                  <a:pt x="142" y="71"/>
                </a:lnTo>
                <a:cubicBezTo>
                  <a:pt x="142" y="32"/>
                  <a:pt x="110" y="0"/>
                  <a:pt x="71" y="0"/>
                </a:cubicBezTo>
                <a:lnTo>
                  <a:pt x="71" y="0"/>
                </a:lnTo>
                <a:cubicBezTo>
                  <a:pt x="31" y="0"/>
                  <a:pt x="0" y="32"/>
                  <a:pt x="0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503">
            <a:extLst>
              <a:ext uri="{FF2B5EF4-FFF2-40B4-BE49-F238E27FC236}">
                <a16:creationId xmlns:a16="http://schemas.microsoft.com/office/drawing/2014/main" id="{6926990D-E572-794A-ADD3-EF341C1D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9947" y="10703134"/>
            <a:ext cx="175778" cy="181272"/>
          </a:xfrm>
          <a:custGeom>
            <a:avLst/>
            <a:gdLst>
              <a:gd name="T0" fmla="*/ 142 w 143"/>
              <a:gd name="T1" fmla="*/ 71 h 144"/>
              <a:gd name="T2" fmla="*/ 142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0 w 143"/>
              <a:gd name="T9" fmla="*/ 71 h 144"/>
              <a:gd name="T10" fmla="*/ 0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142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142" y="71"/>
                </a:moveTo>
                <a:lnTo>
                  <a:pt x="142" y="71"/>
                </a:lnTo>
                <a:cubicBezTo>
                  <a:pt x="142" y="110"/>
                  <a:pt x="110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0" y="0"/>
                  <a:pt x="142" y="32"/>
                  <a:pt x="142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Line 504">
            <a:extLst>
              <a:ext uri="{FF2B5EF4-FFF2-40B4-BE49-F238E27FC236}">
                <a16:creationId xmlns:a16="http://schemas.microsoft.com/office/drawing/2014/main" id="{D87FA192-A058-8846-863B-897D11B48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7836" y="9631990"/>
            <a:ext cx="5494" cy="1120582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505">
            <a:extLst>
              <a:ext uri="{FF2B5EF4-FFF2-40B4-BE49-F238E27FC236}">
                <a16:creationId xmlns:a16="http://schemas.microsoft.com/office/drawing/2014/main" id="{9F4F689C-D7B6-B84B-B493-BF1D648A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269" y="10703134"/>
            <a:ext cx="181272" cy="181272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2 w 144"/>
              <a:gd name="T5" fmla="*/ 143 h 144"/>
              <a:gd name="T6" fmla="*/ 72 w 144"/>
              <a:gd name="T7" fmla="*/ 143 h 144"/>
              <a:gd name="T8" fmla="*/ 0 w 144"/>
              <a:gd name="T9" fmla="*/ 71 h 144"/>
              <a:gd name="T10" fmla="*/ 0 w 144"/>
              <a:gd name="T11" fmla="*/ 71 h 144"/>
              <a:gd name="T12" fmla="*/ 72 w 144"/>
              <a:gd name="T13" fmla="*/ 0 h 144"/>
              <a:gd name="T14" fmla="*/ 72 w 144"/>
              <a:gd name="T15" fmla="*/ 0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110"/>
                  <a:pt x="111" y="143"/>
                  <a:pt x="72" y="143"/>
                </a:cubicBezTo>
                <a:lnTo>
                  <a:pt x="72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506">
            <a:extLst>
              <a:ext uri="{FF2B5EF4-FFF2-40B4-BE49-F238E27FC236}">
                <a16:creationId xmlns:a16="http://schemas.microsoft.com/office/drawing/2014/main" id="{1C6ABF0E-385B-E34F-942E-217751B4D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4158" y="9631990"/>
            <a:ext cx="604235" cy="1120582"/>
          </a:xfrm>
          <a:custGeom>
            <a:avLst/>
            <a:gdLst>
              <a:gd name="T0" fmla="*/ 486 w 487"/>
              <a:gd name="T1" fmla="*/ 0 h 899"/>
              <a:gd name="T2" fmla="*/ 486 w 487"/>
              <a:gd name="T3" fmla="*/ 593 h 899"/>
              <a:gd name="T4" fmla="*/ 324 w 487"/>
              <a:gd name="T5" fmla="*/ 593 h 899"/>
              <a:gd name="T6" fmla="*/ 324 w 487"/>
              <a:gd name="T7" fmla="*/ 761 h 899"/>
              <a:gd name="T8" fmla="*/ 0 w 487"/>
              <a:gd name="T9" fmla="*/ 761 h 899"/>
              <a:gd name="T10" fmla="*/ 0 w 487"/>
              <a:gd name="T1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486" y="0"/>
                </a:moveTo>
                <a:lnTo>
                  <a:pt x="486" y="593"/>
                </a:lnTo>
                <a:lnTo>
                  <a:pt x="324" y="593"/>
                </a:lnTo>
                <a:lnTo>
                  <a:pt x="324" y="761"/>
                </a:lnTo>
                <a:lnTo>
                  <a:pt x="0" y="761"/>
                </a:lnTo>
                <a:lnTo>
                  <a:pt x="0" y="898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507">
            <a:extLst>
              <a:ext uri="{FF2B5EF4-FFF2-40B4-BE49-F238E27FC236}">
                <a16:creationId xmlns:a16="http://schemas.microsoft.com/office/drawing/2014/main" id="{243E147F-A50C-184C-9E2D-2AE24636D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1653" y="10703134"/>
            <a:ext cx="181272" cy="181272"/>
          </a:xfrm>
          <a:custGeom>
            <a:avLst/>
            <a:gdLst>
              <a:gd name="T0" fmla="*/ 0 w 144"/>
              <a:gd name="T1" fmla="*/ 71 h 144"/>
              <a:gd name="T2" fmla="*/ 0 w 144"/>
              <a:gd name="T3" fmla="*/ 71 h 144"/>
              <a:gd name="T4" fmla="*/ 71 w 144"/>
              <a:gd name="T5" fmla="*/ 143 h 144"/>
              <a:gd name="T6" fmla="*/ 71 w 144"/>
              <a:gd name="T7" fmla="*/ 143 h 144"/>
              <a:gd name="T8" fmla="*/ 143 w 144"/>
              <a:gd name="T9" fmla="*/ 71 h 144"/>
              <a:gd name="T10" fmla="*/ 143 w 144"/>
              <a:gd name="T11" fmla="*/ 71 h 144"/>
              <a:gd name="T12" fmla="*/ 71 w 144"/>
              <a:gd name="T13" fmla="*/ 0 h 144"/>
              <a:gd name="T14" fmla="*/ 71 w 144"/>
              <a:gd name="T15" fmla="*/ 0 h 144"/>
              <a:gd name="T16" fmla="*/ 0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0" y="71"/>
                </a:lnTo>
                <a:cubicBezTo>
                  <a:pt x="0" y="110"/>
                  <a:pt x="32" y="143"/>
                  <a:pt x="71" y="143"/>
                </a:cubicBezTo>
                <a:lnTo>
                  <a:pt x="71" y="143"/>
                </a:lnTo>
                <a:cubicBezTo>
                  <a:pt x="111" y="143"/>
                  <a:pt x="143" y="110"/>
                  <a:pt x="143" y="71"/>
                </a:cubicBezTo>
                <a:lnTo>
                  <a:pt x="143" y="71"/>
                </a:lnTo>
                <a:cubicBezTo>
                  <a:pt x="143" y="32"/>
                  <a:pt x="111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508">
            <a:extLst>
              <a:ext uri="{FF2B5EF4-FFF2-40B4-BE49-F238E27FC236}">
                <a16:creationId xmlns:a16="http://schemas.microsoft.com/office/drawing/2014/main" id="{C9825485-BE17-3F4B-B81F-83898738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5309" y="9631990"/>
            <a:ext cx="604235" cy="1120582"/>
          </a:xfrm>
          <a:custGeom>
            <a:avLst/>
            <a:gdLst>
              <a:gd name="T0" fmla="*/ 0 w 487"/>
              <a:gd name="T1" fmla="*/ 0 h 899"/>
              <a:gd name="T2" fmla="*/ 0 w 487"/>
              <a:gd name="T3" fmla="*/ 593 h 899"/>
              <a:gd name="T4" fmla="*/ 162 w 487"/>
              <a:gd name="T5" fmla="*/ 593 h 899"/>
              <a:gd name="T6" fmla="*/ 162 w 487"/>
              <a:gd name="T7" fmla="*/ 761 h 899"/>
              <a:gd name="T8" fmla="*/ 486 w 487"/>
              <a:gd name="T9" fmla="*/ 761 h 899"/>
              <a:gd name="T10" fmla="*/ 486 w 487"/>
              <a:gd name="T1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0" y="0"/>
                </a:moveTo>
                <a:lnTo>
                  <a:pt x="0" y="593"/>
                </a:lnTo>
                <a:lnTo>
                  <a:pt x="162" y="593"/>
                </a:lnTo>
                <a:lnTo>
                  <a:pt x="162" y="761"/>
                </a:lnTo>
                <a:lnTo>
                  <a:pt x="486" y="761"/>
                </a:lnTo>
                <a:lnTo>
                  <a:pt x="486" y="898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509">
            <a:extLst>
              <a:ext uri="{FF2B5EF4-FFF2-40B4-BE49-F238E27FC236}">
                <a16:creationId xmlns:a16="http://schemas.microsoft.com/office/drawing/2014/main" id="{DFC7780B-F662-7447-9D19-3C38F1B2E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4119" y="9631992"/>
            <a:ext cx="1098608" cy="1164526"/>
          </a:xfrm>
          <a:custGeom>
            <a:avLst/>
            <a:gdLst>
              <a:gd name="T0" fmla="*/ 883 w 884"/>
              <a:gd name="T1" fmla="*/ 0 h 934"/>
              <a:gd name="T2" fmla="*/ 883 w 884"/>
              <a:gd name="T3" fmla="*/ 596 h 934"/>
              <a:gd name="T4" fmla="*/ 0 w 884"/>
              <a:gd name="T5" fmla="*/ 596 h 934"/>
              <a:gd name="T6" fmla="*/ 0 w 884"/>
              <a:gd name="T7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4" h="934">
                <a:moveTo>
                  <a:pt x="883" y="0"/>
                </a:moveTo>
                <a:lnTo>
                  <a:pt x="883" y="596"/>
                </a:lnTo>
                <a:lnTo>
                  <a:pt x="0" y="596"/>
                </a:lnTo>
                <a:lnTo>
                  <a:pt x="0" y="933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510">
            <a:extLst>
              <a:ext uri="{FF2B5EF4-FFF2-40B4-BE49-F238E27FC236}">
                <a16:creationId xmlns:a16="http://schemas.microsoft.com/office/drawing/2014/main" id="{C169BA7B-42D1-C14D-828D-F563DF00D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230" y="10703134"/>
            <a:ext cx="181272" cy="181272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1 w 144"/>
              <a:gd name="T5" fmla="*/ 143 h 144"/>
              <a:gd name="T6" fmla="*/ 71 w 144"/>
              <a:gd name="T7" fmla="*/ 143 h 144"/>
              <a:gd name="T8" fmla="*/ 0 w 144"/>
              <a:gd name="T9" fmla="*/ 71 h 144"/>
              <a:gd name="T10" fmla="*/ 0 w 144"/>
              <a:gd name="T11" fmla="*/ 71 h 144"/>
              <a:gd name="T12" fmla="*/ 71 w 144"/>
              <a:gd name="T13" fmla="*/ 0 h 144"/>
              <a:gd name="T14" fmla="*/ 71 w 144"/>
              <a:gd name="T15" fmla="*/ 0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110"/>
                  <a:pt x="111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1" y="0"/>
                  <a:pt x="143" y="32"/>
                  <a:pt x="143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511">
            <a:extLst>
              <a:ext uri="{FF2B5EF4-FFF2-40B4-BE49-F238E27FC236}">
                <a16:creationId xmlns:a16="http://schemas.microsoft.com/office/drawing/2014/main" id="{B6AE9132-2079-2B4E-A59D-D9D758E29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2053" y="9631992"/>
            <a:ext cx="1098608" cy="1164526"/>
          </a:xfrm>
          <a:custGeom>
            <a:avLst/>
            <a:gdLst>
              <a:gd name="T0" fmla="*/ 0 w 884"/>
              <a:gd name="T1" fmla="*/ 0 h 934"/>
              <a:gd name="T2" fmla="*/ 0 w 884"/>
              <a:gd name="T3" fmla="*/ 596 h 934"/>
              <a:gd name="T4" fmla="*/ 883 w 884"/>
              <a:gd name="T5" fmla="*/ 596 h 934"/>
              <a:gd name="T6" fmla="*/ 883 w 884"/>
              <a:gd name="T7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4" h="934">
                <a:moveTo>
                  <a:pt x="0" y="0"/>
                </a:moveTo>
                <a:lnTo>
                  <a:pt x="0" y="596"/>
                </a:lnTo>
                <a:lnTo>
                  <a:pt x="883" y="596"/>
                </a:lnTo>
                <a:lnTo>
                  <a:pt x="883" y="933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512">
            <a:extLst>
              <a:ext uri="{FF2B5EF4-FFF2-40B4-BE49-F238E27FC236}">
                <a16:creationId xmlns:a16="http://schemas.microsoft.com/office/drawing/2014/main" id="{4DEAB6E1-95B0-344F-8FAA-E781DAF7F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2776" y="10703134"/>
            <a:ext cx="181269" cy="181272"/>
          </a:xfrm>
          <a:custGeom>
            <a:avLst/>
            <a:gdLst>
              <a:gd name="T0" fmla="*/ 0 w 144"/>
              <a:gd name="T1" fmla="*/ 71 h 144"/>
              <a:gd name="T2" fmla="*/ 0 w 144"/>
              <a:gd name="T3" fmla="*/ 71 h 144"/>
              <a:gd name="T4" fmla="*/ 72 w 144"/>
              <a:gd name="T5" fmla="*/ 143 h 144"/>
              <a:gd name="T6" fmla="*/ 72 w 144"/>
              <a:gd name="T7" fmla="*/ 143 h 144"/>
              <a:gd name="T8" fmla="*/ 143 w 144"/>
              <a:gd name="T9" fmla="*/ 71 h 144"/>
              <a:gd name="T10" fmla="*/ 143 w 144"/>
              <a:gd name="T11" fmla="*/ 71 h 144"/>
              <a:gd name="T12" fmla="*/ 72 w 144"/>
              <a:gd name="T13" fmla="*/ 0 h 144"/>
              <a:gd name="T14" fmla="*/ 72 w 144"/>
              <a:gd name="T15" fmla="*/ 0 h 144"/>
              <a:gd name="T16" fmla="*/ 0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0" y="71"/>
                </a:lnTo>
                <a:cubicBezTo>
                  <a:pt x="0" y="110"/>
                  <a:pt x="32" y="143"/>
                  <a:pt x="72" y="143"/>
                </a:cubicBezTo>
                <a:lnTo>
                  <a:pt x="72" y="143"/>
                </a:lnTo>
                <a:cubicBezTo>
                  <a:pt x="111" y="143"/>
                  <a:pt x="143" y="110"/>
                  <a:pt x="143" y="71"/>
                </a:cubicBezTo>
                <a:lnTo>
                  <a:pt x="143" y="71"/>
                </a:lnTo>
                <a:cubicBezTo>
                  <a:pt x="143" y="32"/>
                  <a:pt x="111" y="0"/>
                  <a:pt x="72" y="0"/>
                </a:cubicBezTo>
                <a:lnTo>
                  <a:pt x="72" y="0"/>
                </a:lnTo>
                <a:cubicBezTo>
                  <a:pt x="32" y="0"/>
                  <a:pt x="0" y="32"/>
                  <a:pt x="0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513">
            <a:extLst>
              <a:ext uri="{FF2B5EF4-FFF2-40B4-BE49-F238E27FC236}">
                <a16:creationId xmlns:a16="http://schemas.microsoft.com/office/drawing/2014/main" id="{D1F85CAC-19BF-E642-AB6C-AAD687B4B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7249" y="10703134"/>
            <a:ext cx="175778" cy="181272"/>
          </a:xfrm>
          <a:custGeom>
            <a:avLst/>
            <a:gdLst>
              <a:gd name="T0" fmla="*/ 142 w 143"/>
              <a:gd name="T1" fmla="*/ 71 h 144"/>
              <a:gd name="T2" fmla="*/ 142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0 w 143"/>
              <a:gd name="T9" fmla="*/ 71 h 144"/>
              <a:gd name="T10" fmla="*/ 0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142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142" y="71"/>
                </a:moveTo>
                <a:lnTo>
                  <a:pt x="142" y="71"/>
                </a:lnTo>
                <a:cubicBezTo>
                  <a:pt x="142" y="110"/>
                  <a:pt x="110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0" y="0"/>
                  <a:pt x="142" y="32"/>
                  <a:pt x="142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Line 514">
            <a:extLst>
              <a:ext uri="{FF2B5EF4-FFF2-40B4-BE49-F238E27FC236}">
                <a16:creationId xmlns:a16="http://schemas.microsoft.com/office/drawing/2014/main" id="{D34657C1-E869-D340-BBC3-B3D62067D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45140" y="9631990"/>
            <a:ext cx="5491" cy="1120582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515">
            <a:extLst>
              <a:ext uri="{FF2B5EF4-FFF2-40B4-BE49-F238E27FC236}">
                <a16:creationId xmlns:a16="http://schemas.microsoft.com/office/drawing/2014/main" id="{80B78894-A5E9-FD43-B3CD-B5103D88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3571" y="10703134"/>
            <a:ext cx="181269" cy="181272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2 w 144"/>
              <a:gd name="T5" fmla="*/ 143 h 144"/>
              <a:gd name="T6" fmla="*/ 72 w 144"/>
              <a:gd name="T7" fmla="*/ 143 h 144"/>
              <a:gd name="T8" fmla="*/ 0 w 144"/>
              <a:gd name="T9" fmla="*/ 71 h 144"/>
              <a:gd name="T10" fmla="*/ 0 w 144"/>
              <a:gd name="T11" fmla="*/ 71 h 144"/>
              <a:gd name="T12" fmla="*/ 72 w 144"/>
              <a:gd name="T13" fmla="*/ 0 h 144"/>
              <a:gd name="T14" fmla="*/ 72 w 144"/>
              <a:gd name="T15" fmla="*/ 0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110"/>
                  <a:pt x="111" y="143"/>
                  <a:pt x="72" y="143"/>
                </a:cubicBezTo>
                <a:lnTo>
                  <a:pt x="72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516">
            <a:extLst>
              <a:ext uri="{FF2B5EF4-FFF2-40B4-BE49-F238E27FC236}">
                <a16:creationId xmlns:a16="http://schemas.microsoft.com/office/drawing/2014/main" id="{2F95EB4A-8B93-9145-BD2D-0126192C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1460" y="9631990"/>
            <a:ext cx="604235" cy="1120582"/>
          </a:xfrm>
          <a:custGeom>
            <a:avLst/>
            <a:gdLst>
              <a:gd name="T0" fmla="*/ 486 w 487"/>
              <a:gd name="T1" fmla="*/ 0 h 899"/>
              <a:gd name="T2" fmla="*/ 486 w 487"/>
              <a:gd name="T3" fmla="*/ 593 h 899"/>
              <a:gd name="T4" fmla="*/ 324 w 487"/>
              <a:gd name="T5" fmla="*/ 593 h 899"/>
              <a:gd name="T6" fmla="*/ 324 w 487"/>
              <a:gd name="T7" fmla="*/ 761 h 899"/>
              <a:gd name="T8" fmla="*/ 0 w 487"/>
              <a:gd name="T9" fmla="*/ 761 h 899"/>
              <a:gd name="T10" fmla="*/ 0 w 487"/>
              <a:gd name="T1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486" y="0"/>
                </a:moveTo>
                <a:lnTo>
                  <a:pt x="486" y="593"/>
                </a:lnTo>
                <a:lnTo>
                  <a:pt x="324" y="593"/>
                </a:lnTo>
                <a:lnTo>
                  <a:pt x="324" y="761"/>
                </a:lnTo>
                <a:lnTo>
                  <a:pt x="0" y="761"/>
                </a:lnTo>
                <a:lnTo>
                  <a:pt x="0" y="898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517">
            <a:extLst>
              <a:ext uri="{FF2B5EF4-FFF2-40B4-BE49-F238E27FC236}">
                <a16:creationId xmlns:a16="http://schemas.microsoft.com/office/drawing/2014/main" id="{6F295236-0ABF-FF47-A266-2F496BA25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8955" y="10703134"/>
            <a:ext cx="175778" cy="181272"/>
          </a:xfrm>
          <a:custGeom>
            <a:avLst/>
            <a:gdLst>
              <a:gd name="T0" fmla="*/ 0 w 143"/>
              <a:gd name="T1" fmla="*/ 71 h 144"/>
              <a:gd name="T2" fmla="*/ 0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142 w 143"/>
              <a:gd name="T9" fmla="*/ 71 h 144"/>
              <a:gd name="T10" fmla="*/ 142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0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0" y="71"/>
                </a:moveTo>
                <a:lnTo>
                  <a:pt x="0" y="71"/>
                </a:lnTo>
                <a:cubicBezTo>
                  <a:pt x="0" y="110"/>
                  <a:pt x="32" y="143"/>
                  <a:pt x="71" y="143"/>
                </a:cubicBezTo>
                <a:lnTo>
                  <a:pt x="71" y="143"/>
                </a:lnTo>
                <a:cubicBezTo>
                  <a:pt x="111" y="143"/>
                  <a:pt x="142" y="110"/>
                  <a:pt x="142" y="71"/>
                </a:cubicBezTo>
                <a:lnTo>
                  <a:pt x="142" y="71"/>
                </a:lnTo>
                <a:cubicBezTo>
                  <a:pt x="142" y="32"/>
                  <a:pt x="111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518">
            <a:extLst>
              <a:ext uri="{FF2B5EF4-FFF2-40B4-BE49-F238E27FC236}">
                <a16:creationId xmlns:a16="http://schemas.microsoft.com/office/drawing/2014/main" id="{53CDAEE4-9C8F-1D46-BC36-E0E141D8A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2612" y="9631990"/>
            <a:ext cx="604235" cy="1120582"/>
          </a:xfrm>
          <a:custGeom>
            <a:avLst/>
            <a:gdLst>
              <a:gd name="T0" fmla="*/ 0 w 487"/>
              <a:gd name="T1" fmla="*/ 0 h 899"/>
              <a:gd name="T2" fmla="*/ 0 w 487"/>
              <a:gd name="T3" fmla="*/ 593 h 899"/>
              <a:gd name="T4" fmla="*/ 162 w 487"/>
              <a:gd name="T5" fmla="*/ 593 h 899"/>
              <a:gd name="T6" fmla="*/ 162 w 487"/>
              <a:gd name="T7" fmla="*/ 761 h 899"/>
              <a:gd name="T8" fmla="*/ 486 w 487"/>
              <a:gd name="T9" fmla="*/ 761 h 899"/>
              <a:gd name="T10" fmla="*/ 486 w 487"/>
              <a:gd name="T1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0" y="0"/>
                </a:moveTo>
                <a:lnTo>
                  <a:pt x="0" y="593"/>
                </a:lnTo>
                <a:lnTo>
                  <a:pt x="162" y="593"/>
                </a:lnTo>
                <a:lnTo>
                  <a:pt x="162" y="761"/>
                </a:lnTo>
                <a:lnTo>
                  <a:pt x="486" y="761"/>
                </a:lnTo>
                <a:lnTo>
                  <a:pt x="486" y="898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519">
            <a:extLst>
              <a:ext uri="{FF2B5EF4-FFF2-40B4-BE49-F238E27FC236}">
                <a16:creationId xmlns:a16="http://schemas.microsoft.com/office/drawing/2014/main" id="{BFAF588E-D596-C84E-AA5B-774178241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2053" y="5556151"/>
            <a:ext cx="1098608" cy="1164526"/>
          </a:xfrm>
          <a:custGeom>
            <a:avLst/>
            <a:gdLst>
              <a:gd name="T0" fmla="*/ 0 w 884"/>
              <a:gd name="T1" fmla="*/ 934 h 935"/>
              <a:gd name="T2" fmla="*/ 0 w 884"/>
              <a:gd name="T3" fmla="*/ 338 h 935"/>
              <a:gd name="T4" fmla="*/ 883 w 884"/>
              <a:gd name="T5" fmla="*/ 338 h 935"/>
              <a:gd name="T6" fmla="*/ 883 w 884"/>
              <a:gd name="T7" fmla="*/ 0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4" h="935">
                <a:moveTo>
                  <a:pt x="0" y="934"/>
                </a:moveTo>
                <a:lnTo>
                  <a:pt x="0" y="338"/>
                </a:lnTo>
                <a:lnTo>
                  <a:pt x="883" y="338"/>
                </a:lnTo>
                <a:lnTo>
                  <a:pt x="883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520">
            <a:extLst>
              <a:ext uri="{FF2B5EF4-FFF2-40B4-BE49-F238E27FC236}">
                <a16:creationId xmlns:a16="http://schemas.microsoft.com/office/drawing/2014/main" id="{A0F8F4EB-312B-B247-9A5F-0E99DD865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2776" y="5468264"/>
            <a:ext cx="181269" cy="181269"/>
          </a:xfrm>
          <a:custGeom>
            <a:avLst/>
            <a:gdLst>
              <a:gd name="T0" fmla="*/ 0 w 144"/>
              <a:gd name="T1" fmla="*/ 71 h 144"/>
              <a:gd name="T2" fmla="*/ 0 w 144"/>
              <a:gd name="T3" fmla="*/ 71 h 144"/>
              <a:gd name="T4" fmla="*/ 72 w 144"/>
              <a:gd name="T5" fmla="*/ 0 h 144"/>
              <a:gd name="T6" fmla="*/ 72 w 144"/>
              <a:gd name="T7" fmla="*/ 0 h 144"/>
              <a:gd name="T8" fmla="*/ 143 w 144"/>
              <a:gd name="T9" fmla="*/ 71 h 144"/>
              <a:gd name="T10" fmla="*/ 143 w 144"/>
              <a:gd name="T11" fmla="*/ 71 h 144"/>
              <a:gd name="T12" fmla="*/ 72 w 144"/>
              <a:gd name="T13" fmla="*/ 143 h 144"/>
              <a:gd name="T14" fmla="*/ 72 w 144"/>
              <a:gd name="T15" fmla="*/ 143 h 144"/>
              <a:gd name="T16" fmla="*/ 0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0" y="71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1"/>
                </a:cubicBezTo>
                <a:lnTo>
                  <a:pt x="143" y="71"/>
                </a:lnTo>
                <a:cubicBezTo>
                  <a:pt x="143" y="111"/>
                  <a:pt x="111" y="143"/>
                  <a:pt x="72" y="143"/>
                </a:cubicBezTo>
                <a:lnTo>
                  <a:pt x="72" y="143"/>
                </a:lnTo>
                <a:cubicBezTo>
                  <a:pt x="32" y="143"/>
                  <a:pt x="0" y="111"/>
                  <a:pt x="0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521">
            <a:extLst>
              <a:ext uri="{FF2B5EF4-FFF2-40B4-BE49-F238E27FC236}">
                <a16:creationId xmlns:a16="http://schemas.microsoft.com/office/drawing/2014/main" id="{E6F96352-9F5A-FE45-A19F-F0D47843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4119" y="5556151"/>
            <a:ext cx="1098608" cy="1164526"/>
          </a:xfrm>
          <a:custGeom>
            <a:avLst/>
            <a:gdLst>
              <a:gd name="T0" fmla="*/ 883 w 884"/>
              <a:gd name="T1" fmla="*/ 934 h 935"/>
              <a:gd name="T2" fmla="*/ 883 w 884"/>
              <a:gd name="T3" fmla="*/ 338 h 935"/>
              <a:gd name="T4" fmla="*/ 0 w 884"/>
              <a:gd name="T5" fmla="*/ 338 h 935"/>
              <a:gd name="T6" fmla="*/ 0 w 884"/>
              <a:gd name="T7" fmla="*/ 0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4" h="935">
                <a:moveTo>
                  <a:pt x="883" y="934"/>
                </a:moveTo>
                <a:lnTo>
                  <a:pt x="883" y="338"/>
                </a:lnTo>
                <a:lnTo>
                  <a:pt x="0" y="338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522">
            <a:extLst>
              <a:ext uri="{FF2B5EF4-FFF2-40B4-BE49-F238E27FC236}">
                <a16:creationId xmlns:a16="http://schemas.microsoft.com/office/drawing/2014/main" id="{2735B13F-8521-0C4B-9758-DDDFAE87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230" y="5468264"/>
            <a:ext cx="181272" cy="181269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1 w 144"/>
              <a:gd name="T5" fmla="*/ 0 h 144"/>
              <a:gd name="T6" fmla="*/ 71 w 144"/>
              <a:gd name="T7" fmla="*/ 0 h 144"/>
              <a:gd name="T8" fmla="*/ 0 w 144"/>
              <a:gd name="T9" fmla="*/ 71 h 144"/>
              <a:gd name="T10" fmla="*/ 0 w 144"/>
              <a:gd name="T11" fmla="*/ 71 h 144"/>
              <a:gd name="T12" fmla="*/ 71 w 144"/>
              <a:gd name="T13" fmla="*/ 143 h 144"/>
              <a:gd name="T14" fmla="*/ 71 w 144"/>
              <a:gd name="T15" fmla="*/ 143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32"/>
                  <a:pt x="111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71"/>
                </a:lnTo>
                <a:cubicBezTo>
                  <a:pt x="0" y="111"/>
                  <a:pt x="32" y="143"/>
                  <a:pt x="71" y="143"/>
                </a:cubicBezTo>
                <a:lnTo>
                  <a:pt x="71" y="143"/>
                </a:lnTo>
                <a:cubicBezTo>
                  <a:pt x="111" y="143"/>
                  <a:pt x="143" y="111"/>
                  <a:pt x="143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523">
            <a:extLst>
              <a:ext uri="{FF2B5EF4-FFF2-40B4-BE49-F238E27FC236}">
                <a16:creationId xmlns:a16="http://schemas.microsoft.com/office/drawing/2014/main" id="{10B2BD67-EDBE-7F4A-ABD4-7C7CFD26F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7249" y="5468264"/>
            <a:ext cx="175778" cy="181269"/>
          </a:xfrm>
          <a:custGeom>
            <a:avLst/>
            <a:gdLst>
              <a:gd name="T0" fmla="*/ 0 w 143"/>
              <a:gd name="T1" fmla="*/ 71 h 144"/>
              <a:gd name="T2" fmla="*/ 0 w 143"/>
              <a:gd name="T3" fmla="*/ 71 h 144"/>
              <a:gd name="T4" fmla="*/ 71 w 143"/>
              <a:gd name="T5" fmla="*/ 0 h 144"/>
              <a:gd name="T6" fmla="*/ 71 w 143"/>
              <a:gd name="T7" fmla="*/ 0 h 144"/>
              <a:gd name="T8" fmla="*/ 142 w 143"/>
              <a:gd name="T9" fmla="*/ 71 h 144"/>
              <a:gd name="T10" fmla="*/ 142 w 143"/>
              <a:gd name="T11" fmla="*/ 71 h 144"/>
              <a:gd name="T12" fmla="*/ 71 w 143"/>
              <a:gd name="T13" fmla="*/ 143 h 144"/>
              <a:gd name="T14" fmla="*/ 71 w 143"/>
              <a:gd name="T15" fmla="*/ 143 h 144"/>
              <a:gd name="T16" fmla="*/ 0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0" y="71"/>
                </a:move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0" y="0"/>
                  <a:pt x="142" y="32"/>
                  <a:pt x="142" y="71"/>
                </a:cubicBezTo>
                <a:lnTo>
                  <a:pt x="142" y="71"/>
                </a:lnTo>
                <a:cubicBezTo>
                  <a:pt x="142" y="111"/>
                  <a:pt x="110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1"/>
                  <a:pt x="0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Line 524">
            <a:extLst>
              <a:ext uri="{FF2B5EF4-FFF2-40B4-BE49-F238E27FC236}">
                <a16:creationId xmlns:a16="http://schemas.microsoft.com/office/drawing/2014/main" id="{0A355E23-05E8-314B-A1B6-EE64C1746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45140" y="5594602"/>
            <a:ext cx="5491" cy="1131567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525">
            <a:extLst>
              <a:ext uri="{FF2B5EF4-FFF2-40B4-BE49-F238E27FC236}">
                <a16:creationId xmlns:a16="http://schemas.microsoft.com/office/drawing/2014/main" id="{ED4C7A09-18E9-CB44-99A3-A4DEFF02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5433" y="5468264"/>
            <a:ext cx="181272" cy="181269"/>
          </a:xfrm>
          <a:custGeom>
            <a:avLst/>
            <a:gdLst>
              <a:gd name="T0" fmla="*/ 0 w 144"/>
              <a:gd name="T1" fmla="*/ 71 h 144"/>
              <a:gd name="T2" fmla="*/ 0 w 144"/>
              <a:gd name="T3" fmla="*/ 71 h 144"/>
              <a:gd name="T4" fmla="*/ 72 w 144"/>
              <a:gd name="T5" fmla="*/ 0 h 144"/>
              <a:gd name="T6" fmla="*/ 72 w 144"/>
              <a:gd name="T7" fmla="*/ 0 h 144"/>
              <a:gd name="T8" fmla="*/ 143 w 144"/>
              <a:gd name="T9" fmla="*/ 71 h 144"/>
              <a:gd name="T10" fmla="*/ 143 w 144"/>
              <a:gd name="T11" fmla="*/ 71 h 144"/>
              <a:gd name="T12" fmla="*/ 72 w 144"/>
              <a:gd name="T13" fmla="*/ 143 h 144"/>
              <a:gd name="T14" fmla="*/ 72 w 144"/>
              <a:gd name="T15" fmla="*/ 143 h 144"/>
              <a:gd name="T16" fmla="*/ 0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0" y="71"/>
                </a:lnTo>
                <a:cubicBezTo>
                  <a:pt x="0" y="32"/>
                  <a:pt x="33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1"/>
                </a:cubicBezTo>
                <a:lnTo>
                  <a:pt x="143" y="71"/>
                </a:lnTo>
                <a:cubicBezTo>
                  <a:pt x="143" y="111"/>
                  <a:pt x="111" y="143"/>
                  <a:pt x="72" y="143"/>
                </a:cubicBezTo>
                <a:lnTo>
                  <a:pt x="72" y="143"/>
                </a:lnTo>
                <a:cubicBezTo>
                  <a:pt x="33" y="143"/>
                  <a:pt x="0" y="111"/>
                  <a:pt x="0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526">
            <a:extLst>
              <a:ext uri="{FF2B5EF4-FFF2-40B4-BE49-F238E27FC236}">
                <a16:creationId xmlns:a16="http://schemas.microsoft.com/office/drawing/2014/main" id="{F93036FD-4EF4-684C-94D5-D69E9729E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9089" y="5605587"/>
            <a:ext cx="609729" cy="1120582"/>
          </a:xfrm>
          <a:custGeom>
            <a:avLst/>
            <a:gdLst>
              <a:gd name="T0" fmla="*/ 0 w 488"/>
              <a:gd name="T1" fmla="*/ 898 h 899"/>
              <a:gd name="T2" fmla="*/ 0 w 488"/>
              <a:gd name="T3" fmla="*/ 305 h 899"/>
              <a:gd name="T4" fmla="*/ 162 w 488"/>
              <a:gd name="T5" fmla="*/ 305 h 899"/>
              <a:gd name="T6" fmla="*/ 162 w 488"/>
              <a:gd name="T7" fmla="*/ 137 h 899"/>
              <a:gd name="T8" fmla="*/ 487 w 488"/>
              <a:gd name="T9" fmla="*/ 137 h 899"/>
              <a:gd name="T10" fmla="*/ 487 w 488"/>
              <a:gd name="T11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99">
                <a:moveTo>
                  <a:pt x="0" y="898"/>
                </a:moveTo>
                <a:lnTo>
                  <a:pt x="0" y="305"/>
                </a:lnTo>
                <a:lnTo>
                  <a:pt x="162" y="305"/>
                </a:lnTo>
                <a:lnTo>
                  <a:pt x="162" y="137"/>
                </a:lnTo>
                <a:lnTo>
                  <a:pt x="487" y="137"/>
                </a:lnTo>
                <a:lnTo>
                  <a:pt x="487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Freeform 527">
            <a:extLst>
              <a:ext uri="{FF2B5EF4-FFF2-40B4-BE49-F238E27FC236}">
                <a16:creationId xmlns:a16="http://schemas.microsoft.com/office/drawing/2014/main" id="{5AEFAF26-C506-FF49-A890-DA15E885B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047" y="5468264"/>
            <a:ext cx="181272" cy="181269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1 w 144"/>
              <a:gd name="T5" fmla="*/ 0 h 144"/>
              <a:gd name="T6" fmla="*/ 71 w 144"/>
              <a:gd name="T7" fmla="*/ 0 h 144"/>
              <a:gd name="T8" fmla="*/ 0 w 144"/>
              <a:gd name="T9" fmla="*/ 71 h 144"/>
              <a:gd name="T10" fmla="*/ 0 w 144"/>
              <a:gd name="T11" fmla="*/ 71 h 144"/>
              <a:gd name="T12" fmla="*/ 71 w 144"/>
              <a:gd name="T13" fmla="*/ 143 h 144"/>
              <a:gd name="T14" fmla="*/ 71 w 144"/>
              <a:gd name="T15" fmla="*/ 143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32"/>
                  <a:pt x="110" y="0"/>
                  <a:pt x="71" y="0"/>
                </a:cubicBezTo>
                <a:lnTo>
                  <a:pt x="71" y="0"/>
                </a:lnTo>
                <a:cubicBezTo>
                  <a:pt x="31" y="0"/>
                  <a:pt x="0" y="32"/>
                  <a:pt x="0" y="71"/>
                </a:cubicBezTo>
                <a:lnTo>
                  <a:pt x="0" y="71"/>
                </a:lnTo>
                <a:cubicBezTo>
                  <a:pt x="0" y="111"/>
                  <a:pt x="31" y="143"/>
                  <a:pt x="71" y="143"/>
                </a:cubicBezTo>
                <a:lnTo>
                  <a:pt x="71" y="143"/>
                </a:lnTo>
                <a:cubicBezTo>
                  <a:pt x="110" y="143"/>
                  <a:pt x="143" y="111"/>
                  <a:pt x="143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Freeform 528">
            <a:extLst>
              <a:ext uri="{FF2B5EF4-FFF2-40B4-BE49-F238E27FC236}">
                <a16:creationId xmlns:a16="http://schemas.microsoft.com/office/drawing/2014/main" id="{4BB10F80-4AF9-8745-9FC5-E3FAEFD7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7938" y="5605587"/>
            <a:ext cx="604235" cy="1120582"/>
          </a:xfrm>
          <a:custGeom>
            <a:avLst/>
            <a:gdLst>
              <a:gd name="T0" fmla="*/ 486 w 487"/>
              <a:gd name="T1" fmla="*/ 898 h 899"/>
              <a:gd name="T2" fmla="*/ 486 w 487"/>
              <a:gd name="T3" fmla="*/ 305 h 899"/>
              <a:gd name="T4" fmla="*/ 324 w 487"/>
              <a:gd name="T5" fmla="*/ 305 h 899"/>
              <a:gd name="T6" fmla="*/ 324 w 487"/>
              <a:gd name="T7" fmla="*/ 137 h 899"/>
              <a:gd name="T8" fmla="*/ 0 w 487"/>
              <a:gd name="T9" fmla="*/ 137 h 899"/>
              <a:gd name="T10" fmla="*/ 0 w 487"/>
              <a:gd name="T11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486" y="898"/>
                </a:moveTo>
                <a:lnTo>
                  <a:pt x="486" y="305"/>
                </a:lnTo>
                <a:lnTo>
                  <a:pt x="324" y="305"/>
                </a:lnTo>
                <a:lnTo>
                  <a:pt x="324" y="137"/>
                </a:lnTo>
                <a:lnTo>
                  <a:pt x="0" y="137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1" name="Freeform 529">
            <a:extLst>
              <a:ext uri="{FF2B5EF4-FFF2-40B4-BE49-F238E27FC236}">
                <a16:creationId xmlns:a16="http://schemas.microsoft.com/office/drawing/2014/main" id="{35805656-B9EF-E645-A467-3476462CA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4751" y="5561643"/>
            <a:ext cx="1098608" cy="1164526"/>
          </a:xfrm>
          <a:custGeom>
            <a:avLst/>
            <a:gdLst>
              <a:gd name="T0" fmla="*/ 0 w 883"/>
              <a:gd name="T1" fmla="*/ 933 h 934"/>
              <a:gd name="T2" fmla="*/ 0 w 883"/>
              <a:gd name="T3" fmla="*/ 337 h 934"/>
              <a:gd name="T4" fmla="*/ 882 w 883"/>
              <a:gd name="T5" fmla="*/ 337 h 934"/>
              <a:gd name="T6" fmla="*/ 882 w 883"/>
              <a:gd name="T7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934">
                <a:moveTo>
                  <a:pt x="0" y="933"/>
                </a:moveTo>
                <a:lnTo>
                  <a:pt x="0" y="337"/>
                </a:lnTo>
                <a:lnTo>
                  <a:pt x="882" y="337"/>
                </a:lnTo>
                <a:lnTo>
                  <a:pt x="882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2" name="Freeform 530">
            <a:extLst>
              <a:ext uri="{FF2B5EF4-FFF2-40B4-BE49-F238E27FC236}">
                <a16:creationId xmlns:a16="http://schemas.microsoft.com/office/drawing/2014/main" id="{40D80540-7E08-7949-B380-1EBB8AA65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472" y="5468264"/>
            <a:ext cx="175778" cy="181269"/>
          </a:xfrm>
          <a:custGeom>
            <a:avLst/>
            <a:gdLst>
              <a:gd name="T0" fmla="*/ 0 w 143"/>
              <a:gd name="T1" fmla="*/ 72 h 144"/>
              <a:gd name="T2" fmla="*/ 0 w 143"/>
              <a:gd name="T3" fmla="*/ 72 h 144"/>
              <a:gd name="T4" fmla="*/ 71 w 143"/>
              <a:gd name="T5" fmla="*/ 0 h 144"/>
              <a:gd name="T6" fmla="*/ 71 w 143"/>
              <a:gd name="T7" fmla="*/ 0 h 144"/>
              <a:gd name="T8" fmla="*/ 142 w 143"/>
              <a:gd name="T9" fmla="*/ 72 h 144"/>
              <a:gd name="T10" fmla="*/ 142 w 143"/>
              <a:gd name="T11" fmla="*/ 72 h 144"/>
              <a:gd name="T12" fmla="*/ 71 w 143"/>
              <a:gd name="T13" fmla="*/ 143 h 144"/>
              <a:gd name="T14" fmla="*/ 71 w 143"/>
              <a:gd name="T15" fmla="*/ 143 h 144"/>
              <a:gd name="T16" fmla="*/ 0 w 143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0" y="72"/>
                </a:moveTo>
                <a:lnTo>
                  <a:pt x="0" y="72"/>
                </a:lnTo>
                <a:cubicBezTo>
                  <a:pt x="0" y="32"/>
                  <a:pt x="31" y="0"/>
                  <a:pt x="71" y="0"/>
                </a:cubicBezTo>
                <a:lnTo>
                  <a:pt x="71" y="0"/>
                </a:lnTo>
                <a:cubicBezTo>
                  <a:pt x="110" y="0"/>
                  <a:pt x="142" y="32"/>
                  <a:pt x="142" y="72"/>
                </a:cubicBezTo>
                <a:lnTo>
                  <a:pt x="142" y="72"/>
                </a:lnTo>
                <a:cubicBezTo>
                  <a:pt x="142" y="111"/>
                  <a:pt x="110" y="143"/>
                  <a:pt x="71" y="143"/>
                </a:cubicBezTo>
                <a:lnTo>
                  <a:pt x="71" y="143"/>
                </a:lnTo>
                <a:cubicBezTo>
                  <a:pt x="31" y="143"/>
                  <a:pt x="0" y="111"/>
                  <a:pt x="0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3" name="Freeform 531">
            <a:extLst>
              <a:ext uri="{FF2B5EF4-FFF2-40B4-BE49-F238E27FC236}">
                <a16:creationId xmlns:a16="http://schemas.microsoft.com/office/drawing/2014/main" id="{7E94331D-901B-D64D-9872-8D22AA353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2310" y="5561643"/>
            <a:ext cx="1098608" cy="1164526"/>
          </a:xfrm>
          <a:custGeom>
            <a:avLst/>
            <a:gdLst>
              <a:gd name="T0" fmla="*/ 882 w 883"/>
              <a:gd name="T1" fmla="*/ 933 h 934"/>
              <a:gd name="T2" fmla="*/ 882 w 883"/>
              <a:gd name="T3" fmla="*/ 337 h 934"/>
              <a:gd name="T4" fmla="*/ 0 w 883"/>
              <a:gd name="T5" fmla="*/ 337 h 934"/>
              <a:gd name="T6" fmla="*/ 0 w 883"/>
              <a:gd name="T7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934">
                <a:moveTo>
                  <a:pt x="882" y="933"/>
                </a:moveTo>
                <a:lnTo>
                  <a:pt x="882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4" name="Freeform 532">
            <a:extLst>
              <a:ext uri="{FF2B5EF4-FFF2-40B4-BE49-F238E27FC236}">
                <a16:creationId xmlns:a16="http://schemas.microsoft.com/office/drawing/2014/main" id="{B10967D7-0921-9741-9CBC-8E8D386F5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421" y="5468264"/>
            <a:ext cx="175778" cy="181269"/>
          </a:xfrm>
          <a:custGeom>
            <a:avLst/>
            <a:gdLst>
              <a:gd name="T0" fmla="*/ 142 w 143"/>
              <a:gd name="T1" fmla="*/ 72 h 144"/>
              <a:gd name="T2" fmla="*/ 142 w 143"/>
              <a:gd name="T3" fmla="*/ 72 h 144"/>
              <a:gd name="T4" fmla="*/ 71 w 143"/>
              <a:gd name="T5" fmla="*/ 0 h 144"/>
              <a:gd name="T6" fmla="*/ 71 w 143"/>
              <a:gd name="T7" fmla="*/ 0 h 144"/>
              <a:gd name="T8" fmla="*/ 0 w 143"/>
              <a:gd name="T9" fmla="*/ 72 h 144"/>
              <a:gd name="T10" fmla="*/ 0 w 143"/>
              <a:gd name="T11" fmla="*/ 72 h 144"/>
              <a:gd name="T12" fmla="*/ 71 w 143"/>
              <a:gd name="T13" fmla="*/ 143 h 144"/>
              <a:gd name="T14" fmla="*/ 71 w 143"/>
              <a:gd name="T15" fmla="*/ 143 h 144"/>
              <a:gd name="T16" fmla="*/ 142 w 143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142" y="72"/>
                </a:moveTo>
                <a:lnTo>
                  <a:pt x="142" y="72"/>
                </a:lnTo>
                <a:cubicBezTo>
                  <a:pt x="142" y="32"/>
                  <a:pt x="110" y="0"/>
                  <a:pt x="71" y="0"/>
                </a:cubicBezTo>
                <a:lnTo>
                  <a:pt x="71" y="0"/>
                </a:lnTo>
                <a:cubicBezTo>
                  <a:pt x="31" y="0"/>
                  <a:pt x="0" y="32"/>
                  <a:pt x="0" y="72"/>
                </a:cubicBezTo>
                <a:lnTo>
                  <a:pt x="0" y="72"/>
                </a:lnTo>
                <a:cubicBezTo>
                  <a:pt x="0" y="111"/>
                  <a:pt x="31" y="143"/>
                  <a:pt x="71" y="143"/>
                </a:cubicBezTo>
                <a:lnTo>
                  <a:pt x="71" y="143"/>
                </a:lnTo>
                <a:cubicBezTo>
                  <a:pt x="110" y="143"/>
                  <a:pt x="142" y="111"/>
                  <a:pt x="142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5" name="Freeform 533">
            <a:extLst>
              <a:ext uri="{FF2B5EF4-FFF2-40B4-BE49-F238E27FC236}">
                <a16:creationId xmlns:a16="http://schemas.microsoft.com/office/drawing/2014/main" id="{C8E9CF4E-A3B3-0741-B857-E22E3F53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9947" y="5468264"/>
            <a:ext cx="175778" cy="181269"/>
          </a:xfrm>
          <a:custGeom>
            <a:avLst/>
            <a:gdLst>
              <a:gd name="T0" fmla="*/ 0 w 143"/>
              <a:gd name="T1" fmla="*/ 72 h 144"/>
              <a:gd name="T2" fmla="*/ 0 w 143"/>
              <a:gd name="T3" fmla="*/ 72 h 144"/>
              <a:gd name="T4" fmla="*/ 71 w 143"/>
              <a:gd name="T5" fmla="*/ 0 h 144"/>
              <a:gd name="T6" fmla="*/ 71 w 143"/>
              <a:gd name="T7" fmla="*/ 0 h 144"/>
              <a:gd name="T8" fmla="*/ 142 w 143"/>
              <a:gd name="T9" fmla="*/ 72 h 144"/>
              <a:gd name="T10" fmla="*/ 142 w 143"/>
              <a:gd name="T11" fmla="*/ 72 h 144"/>
              <a:gd name="T12" fmla="*/ 71 w 143"/>
              <a:gd name="T13" fmla="*/ 143 h 144"/>
              <a:gd name="T14" fmla="*/ 71 w 143"/>
              <a:gd name="T15" fmla="*/ 143 h 144"/>
              <a:gd name="T16" fmla="*/ 0 w 143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0" y="72"/>
                </a:moveTo>
                <a:lnTo>
                  <a:pt x="0" y="72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0" y="0"/>
                  <a:pt x="142" y="32"/>
                  <a:pt x="142" y="72"/>
                </a:cubicBezTo>
                <a:lnTo>
                  <a:pt x="142" y="72"/>
                </a:lnTo>
                <a:cubicBezTo>
                  <a:pt x="142" y="111"/>
                  <a:pt x="110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1"/>
                  <a:pt x="0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6" name="Line 534">
            <a:extLst>
              <a:ext uri="{FF2B5EF4-FFF2-40B4-BE49-F238E27FC236}">
                <a16:creationId xmlns:a16="http://schemas.microsoft.com/office/drawing/2014/main" id="{4AAE2CE8-5416-DA4B-AA0A-8D4F602EF5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77836" y="5594602"/>
            <a:ext cx="5494" cy="1131567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7" name="Freeform 535">
            <a:extLst>
              <a:ext uri="{FF2B5EF4-FFF2-40B4-BE49-F238E27FC236}">
                <a16:creationId xmlns:a16="http://schemas.microsoft.com/office/drawing/2014/main" id="{218AE305-C57F-E24A-844B-AB455A0F6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625" y="5468264"/>
            <a:ext cx="181272" cy="181269"/>
          </a:xfrm>
          <a:custGeom>
            <a:avLst/>
            <a:gdLst>
              <a:gd name="T0" fmla="*/ 0 w 145"/>
              <a:gd name="T1" fmla="*/ 72 h 144"/>
              <a:gd name="T2" fmla="*/ 0 w 145"/>
              <a:gd name="T3" fmla="*/ 72 h 144"/>
              <a:gd name="T4" fmla="*/ 72 w 145"/>
              <a:gd name="T5" fmla="*/ 0 h 144"/>
              <a:gd name="T6" fmla="*/ 72 w 145"/>
              <a:gd name="T7" fmla="*/ 0 h 144"/>
              <a:gd name="T8" fmla="*/ 144 w 145"/>
              <a:gd name="T9" fmla="*/ 72 h 144"/>
              <a:gd name="T10" fmla="*/ 144 w 145"/>
              <a:gd name="T11" fmla="*/ 72 h 144"/>
              <a:gd name="T12" fmla="*/ 72 w 145"/>
              <a:gd name="T13" fmla="*/ 143 h 144"/>
              <a:gd name="T14" fmla="*/ 72 w 145"/>
              <a:gd name="T15" fmla="*/ 143 h 144"/>
              <a:gd name="T16" fmla="*/ 0 w 145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4">
                <a:moveTo>
                  <a:pt x="0" y="72"/>
                </a:moveTo>
                <a:lnTo>
                  <a:pt x="0" y="72"/>
                </a:lnTo>
                <a:cubicBezTo>
                  <a:pt x="0" y="32"/>
                  <a:pt x="33" y="0"/>
                  <a:pt x="72" y="0"/>
                </a:cubicBezTo>
                <a:lnTo>
                  <a:pt x="72" y="0"/>
                </a:lnTo>
                <a:cubicBezTo>
                  <a:pt x="111" y="0"/>
                  <a:pt x="144" y="32"/>
                  <a:pt x="144" y="72"/>
                </a:cubicBezTo>
                <a:lnTo>
                  <a:pt x="144" y="72"/>
                </a:lnTo>
                <a:cubicBezTo>
                  <a:pt x="144" y="111"/>
                  <a:pt x="111" y="143"/>
                  <a:pt x="72" y="143"/>
                </a:cubicBezTo>
                <a:lnTo>
                  <a:pt x="72" y="143"/>
                </a:lnTo>
                <a:cubicBezTo>
                  <a:pt x="33" y="143"/>
                  <a:pt x="0" y="111"/>
                  <a:pt x="0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8" name="Freeform 536">
            <a:extLst>
              <a:ext uri="{FF2B5EF4-FFF2-40B4-BE49-F238E27FC236}">
                <a16:creationId xmlns:a16="http://schemas.microsoft.com/office/drawing/2014/main" id="{2598E4CE-5B9A-C941-88F5-15C369406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281" y="5605587"/>
            <a:ext cx="609729" cy="1120582"/>
          </a:xfrm>
          <a:custGeom>
            <a:avLst/>
            <a:gdLst>
              <a:gd name="T0" fmla="*/ 0 w 488"/>
              <a:gd name="T1" fmla="*/ 898 h 899"/>
              <a:gd name="T2" fmla="*/ 0 w 488"/>
              <a:gd name="T3" fmla="*/ 305 h 899"/>
              <a:gd name="T4" fmla="*/ 163 w 488"/>
              <a:gd name="T5" fmla="*/ 305 h 899"/>
              <a:gd name="T6" fmla="*/ 163 w 488"/>
              <a:gd name="T7" fmla="*/ 137 h 899"/>
              <a:gd name="T8" fmla="*/ 487 w 488"/>
              <a:gd name="T9" fmla="*/ 137 h 899"/>
              <a:gd name="T10" fmla="*/ 487 w 488"/>
              <a:gd name="T11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99">
                <a:moveTo>
                  <a:pt x="0" y="898"/>
                </a:moveTo>
                <a:lnTo>
                  <a:pt x="0" y="305"/>
                </a:lnTo>
                <a:lnTo>
                  <a:pt x="163" y="305"/>
                </a:lnTo>
                <a:lnTo>
                  <a:pt x="163" y="137"/>
                </a:lnTo>
                <a:lnTo>
                  <a:pt x="487" y="137"/>
                </a:lnTo>
                <a:lnTo>
                  <a:pt x="487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" name="Freeform 537">
            <a:extLst>
              <a:ext uri="{FF2B5EF4-FFF2-40B4-BE49-F238E27FC236}">
                <a16:creationId xmlns:a16="http://schemas.microsoft.com/office/drawing/2014/main" id="{66E3603B-E2F6-B14F-82EC-041C5631A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2750" y="5468264"/>
            <a:ext cx="181269" cy="181269"/>
          </a:xfrm>
          <a:custGeom>
            <a:avLst/>
            <a:gdLst>
              <a:gd name="T0" fmla="*/ 143 w 144"/>
              <a:gd name="T1" fmla="*/ 72 h 144"/>
              <a:gd name="T2" fmla="*/ 143 w 144"/>
              <a:gd name="T3" fmla="*/ 72 h 144"/>
              <a:gd name="T4" fmla="*/ 71 w 144"/>
              <a:gd name="T5" fmla="*/ 0 h 144"/>
              <a:gd name="T6" fmla="*/ 71 w 144"/>
              <a:gd name="T7" fmla="*/ 0 h 144"/>
              <a:gd name="T8" fmla="*/ 0 w 144"/>
              <a:gd name="T9" fmla="*/ 72 h 144"/>
              <a:gd name="T10" fmla="*/ 0 w 144"/>
              <a:gd name="T11" fmla="*/ 72 h 144"/>
              <a:gd name="T12" fmla="*/ 71 w 144"/>
              <a:gd name="T13" fmla="*/ 143 h 144"/>
              <a:gd name="T14" fmla="*/ 71 w 144"/>
              <a:gd name="T15" fmla="*/ 143 h 144"/>
              <a:gd name="T16" fmla="*/ 143 w 144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2"/>
                </a:moveTo>
                <a:lnTo>
                  <a:pt x="143" y="72"/>
                </a:lnTo>
                <a:cubicBezTo>
                  <a:pt x="143" y="32"/>
                  <a:pt x="111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lnTo>
                  <a:pt x="0" y="72"/>
                </a:lnTo>
                <a:cubicBezTo>
                  <a:pt x="0" y="111"/>
                  <a:pt x="32" y="143"/>
                  <a:pt x="71" y="143"/>
                </a:cubicBezTo>
                <a:lnTo>
                  <a:pt x="71" y="143"/>
                </a:lnTo>
                <a:cubicBezTo>
                  <a:pt x="111" y="143"/>
                  <a:pt x="143" y="111"/>
                  <a:pt x="143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" name="Freeform 538">
            <a:extLst>
              <a:ext uri="{FF2B5EF4-FFF2-40B4-BE49-F238E27FC236}">
                <a16:creationId xmlns:a16="http://schemas.microsoft.com/office/drawing/2014/main" id="{2E632D4F-A87C-7E40-9030-705D4E02E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31" y="5605587"/>
            <a:ext cx="609729" cy="1120582"/>
          </a:xfrm>
          <a:custGeom>
            <a:avLst/>
            <a:gdLst>
              <a:gd name="T0" fmla="*/ 487 w 488"/>
              <a:gd name="T1" fmla="*/ 898 h 899"/>
              <a:gd name="T2" fmla="*/ 487 w 488"/>
              <a:gd name="T3" fmla="*/ 305 h 899"/>
              <a:gd name="T4" fmla="*/ 325 w 488"/>
              <a:gd name="T5" fmla="*/ 305 h 899"/>
              <a:gd name="T6" fmla="*/ 325 w 488"/>
              <a:gd name="T7" fmla="*/ 137 h 899"/>
              <a:gd name="T8" fmla="*/ 0 w 488"/>
              <a:gd name="T9" fmla="*/ 137 h 899"/>
              <a:gd name="T10" fmla="*/ 0 w 488"/>
              <a:gd name="T11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99">
                <a:moveTo>
                  <a:pt x="487" y="898"/>
                </a:moveTo>
                <a:lnTo>
                  <a:pt x="487" y="305"/>
                </a:lnTo>
                <a:lnTo>
                  <a:pt x="325" y="305"/>
                </a:lnTo>
                <a:lnTo>
                  <a:pt x="325" y="137"/>
                </a:lnTo>
                <a:lnTo>
                  <a:pt x="0" y="137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1" name="Freeform 539">
            <a:extLst>
              <a:ext uri="{FF2B5EF4-FFF2-40B4-BE49-F238E27FC236}">
                <a16:creationId xmlns:a16="http://schemas.microsoft.com/office/drawing/2014/main" id="{198C076E-1863-114C-AC38-AF92CEA5A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424" y="5561643"/>
            <a:ext cx="1098608" cy="1164526"/>
          </a:xfrm>
          <a:custGeom>
            <a:avLst/>
            <a:gdLst>
              <a:gd name="T0" fmla="*/ 0 w 882"/>
              <a:gd name="T1" fmla="*/ 933 h 934"/>
              <a:gd name="T2" fmla="*/ 0 w 882"/>
              <a:gd name="T3" fmla="*/ 337 h 934"/>
              <a:gd name="T4" fmla="*/ 881 w 882"/>
              <a:gd name="T5" fmla="*/ 337 h 934"/>
              <a:gd name="T6" fmla="*/ 881 w 882"/>
              <a:gd name="T7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2" h="934">
                <a:moveTo>
                  <a:pt x="0" y="933"/>
                </a:moveTo>
                <a:lnTo>
                  <a:pt x="0" y="337"/>
                </a:lnTo>
                <a:lnTo>
                  <a:pt x="881" y="337"/>
                </a:lnTo>
                <a:lnTo>
                  <a:pt x="881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2" name="Freeform 540">
            <a:extLst>
              <a:ext uri="{FF2B5EF4-FFF2-40B4-BE49-F238E27FC236}">
                <a16:creationId xmlns:a16="http://schemas.microsoft.com/office/drawing/2014/main" id="{D1A82C11-D6D2-C249-A6D8-D66FFCD1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649" y="5468264"/>
            <a:ext cx="181272" cy="181269"/>
          </a:xfrm>
          <a:custGeom>
            <a:avLst/>
            <a:gdLst>
              <a:gd name="T0" fmla="*/ 0 w 144"/>
              <a:gd name="T1" fmla="*/ 72 h 144"/>
              <a:gd name="T2" fmla="*/ 0 w 144"/>
              <a:gd name="T3" fmla="*/ 72 h 144"/>
              <a:gd name="T4" fmla="*/ 71 w 144"/>
              <a:gd name="T5" fmla="*/ 0 h 144"/>
              <a:gd name="T6" fmla="*/ 71 w 144"/>
              <a:gd name="T7" fmla="*/ 0 h 144"/>
              <a:gd name="T8" fmla="*/ 143 w 144"/>
              <a:gd name="T9" fmla="*/ 72 h 144"/>
              <a:gd name="T10" fmla="*/ 143 w 144"/>
              <a:gd name="T11" fmla="*/ 72 h 144"/>
              <a:gd name="T12" fmla="*/ 71 w 144"/>
              <a:gd name="T13" fmla="*/ 143 h 144"/>
              <a:gd name="T14" fmla="*/ 71 w 144"/>
              <a:gd name="T15" fmla="*/ 143 h 144"/>
              <a:gd name="T16" fmla="*/ 0 w 144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2"/>
                </a:moveTo>
                <a:lnTo>
                  <a:pt x="0" y="72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0" y="0"/>
                  <a:pt x="143" y="32"/>
                  <a:pt x="143" y="72"/>
                </a:cubicBezTo>
                <a:lnTo>
                  <a:pt x="143" y="72"/>
                </a:lnTo>
                <a:cubicBezTo>
                  <a:pt x="143" y="111"/>
                  <a:pt x="110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1"/>
                  <a:pt x="0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3" name="Freeform 541">
            <a:extLst>
              <a:ext uri="{FF2B5EF4-FFF2-40B4-BE49-F238E27FC236}">
                <a16:creationId xmlns:a16="http://schemas.microsoft.com/office/drawing/2014/main" id="{15778014-BC0B-8947-B858-8BDAB1448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489" y="5561643"/>
            <a:ext cx="1098608" cy="1164526"/>
          </a:xfrm>
          <a:custGeom>
            <a:avLst/>
            <a:gdLst>
              <a:gd name="T0" fmla="*/ 882 w 883"/>
              <a:gd name="T1" fmla="*/ 933 h 934"/>
              <a:gd name="T2" fmla="*/ 882 w 883"/>
              <a:gd name="T3" fmla="*/ 337 h 934"/>
              <a:gd name="T4" fmla="*/ 0 w 883"/>
              <a:gd name="T5" fmla="*/ 337 h 934"/>
              <a:gd name="T6" fmla="*/ 0 w 883"/>
              <a:gd name="T7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934">
                <a:moveTo>
                  <a:pt x="882" y="933"/>
                </a:moveTo>
                <a:lnTo>
                  <a:pt x="882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" name="Freeform 542">
            <a:extLst>
              <a:ext uri="{FF2B5EF4-FFF2-40B4-BE49-F238E27FC236}">
                <a16:creationId xmlns:a16="http://schemas.microsoft.com/office/drawing/2014/main" id="{2602C2C3-D880-B943-90EB-612D2E3A2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600" y="5468264"/>
            <a:ext cx="181272" cy="181269"/>
          </a:xfrm>
          <a:custGeom>
            <a:avLst/>
            <a:gdLst>
              <a:gd name="T0" fmla="*/ 143 w 144"/>
              <a:gd name="T1" fmla="*/ 72 h 144"/>
              <a:gd name="T2" fmla="*/ 143 w 144"/>
              <a:gd name="T3" fmla="*/ 72 h 144"/>
              <a:gd name="T4" fmla="*/ 71 w 144"/>
              <a:gd name="T5" fmla="*/ 0 h 144"/>
              <a:gd name="T6" fmla="*/ 71 w 144"/>
              <a:gd name="T7" fmla="*/ 0 h 144"/>
              <a:gd name="T8" fmla="*/ 0 w 144"/>
              <a:gd name="T9" fmla="*/ 72 h 144"/>
              <a:gd name="T10" fmla="*/ 0 w 144"/>
              <a:gd name="T11" fmla="*/ 72 h 144"/>
              <a:gd name="T12" fmla="*/ 71 w 144"/>
              <a:gd name="T13" fmla="*/ 143 h 144"/>
              <a:gd name="T14" fmla="*/ 71 w 144"/>
              <a:gd name="T15" fmla="*/ 143 h 144"/>
              <a:gd name="T16" fmla="*/ 143 w 144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2"/>
                </a:moveTo>
                <a:lnTo>
                  <a:pt x="143" y="72"/>
                </a:lnTo>
                <a:cubicBezTo>
                  <a:pt x="143" y="32"/>
                  <a:pt x="110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lnTo>
                  <a:pt x="0" y="72"/>
                </a:lnTo>
                <a:cubicBezTo>
                  <a:pt x="0" y="111"/>
                  <a:pt x="32" y="143"/>
                  <a:pt x="71" y="143"/>
                </a:cubicBezTo>
                <a:lnTo>
                  <a:pt x="71" y="143"/>
                </a:lnTo>
                <a:cubicBezTo>
                  <a:pt x="110" y="143"/>
                  <a:pt x="143" y="111"/>
                  <a:pt x="143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" name="Freeform 543">
            <a:extLst>
              <a:ext uri="{FF2B5EF4-FFF2-40B4-BE49-F238E27FC236}">
                <a16:creationId xmlns:a16="http://schemas.microsoft.com/office/drawing/2014/main" id="{85B03708-3067-B946-9A6D-62B87F222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125" y="5468264"/>
            <a:ext cx="181272" cy="181269"/>
          </a:xfrm>
          <a:custGeom>
            <a:avLst/>
            <a:gdLst>
              <a:gd name="T0" fmla="*/ 0 w 144"/>
              <a:gd name="T1" fmla="*/ 72 h 144"/>
              <a:gd name="T2" fmla="*/ 0 w 144"/>
              <a:gd name="T3" fmla="*/ 72 h 144"/>
              <a:gd name="T4" fmla="*/ 72 w 144"/>
              <a:gd name="T5" fmla="*/ 0 h 144"/>
              <a:gd name="T6" fmla="*/ 72 w 144"/>
              <a:gd name="T7" fmla="*/ 0 h 144"/>
              <a:gd name="T8" fmla="*/ 143 w 144"/>
              <a:gd name="T9" fmla="*/ 72 h 144"/>
              <a:gd name="T10" fmla="*/ 143 w 144"/>
              <a:gd name="T11" fmla="*/ 72 h 144"/>
              <a:gd name="T12" fmla="*/ 72 w 144"/>
              <a:gd name="T13" fmla="*/ 143 h 144"/>
              <a:gd name="T14" fmla="*/ 72 w 144"/>
              <a:gd name="T15" fmla="*/ 143 h 144"/>
              <a:gd name="T16" fmla="*/ 0 w 144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2"/>
                </a:moveTo>
                <a:lnTo>
                  <a:pt x="0" y="72"/>
                </a:lnTo>
                <a:cubicBezTo>
                  <a:pt x="0" y="32"/>
                  <a:pt x="33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2"/>
                </a:cubicBezTo>
                <a:lnTo>
                  <a:pt x="143" y="72"/>
                </a:lnTo>
                <a:cubicBezTo>
                  <a:pt x="143" y="111"/>
                  <a:pt x="111" y="143"/>
                  <a:pt x="72" y="143"/>
                </a:cubicBezTo>
                <a:lnTo>
                  <a:pt x="72" y="143"/>
                </a:lnTo>
                <a:cubicBezTo>
                  <a:pt x="33" y="143"/>
                  <a:pt x="0" y="111"/>
                  <a:pt x="0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" name="Line 544">
            <a:extLst>
              <a:ext uri="{FF2B5EF4-FFF2-40B4-BE49-F238E27FC236}">
                <a16:creationId xmlns:a16="http://schemas.microsoft.com/office/drawing/2014/main" id="{3468C257-C74E-5043-ABD5-5CC63B9D1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7014" y="5594602"/>
            <a:ext cx="5494" cy="1131567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7" name="Freeform 545">
            <a:extLst>
              <a:ext uri="{FF2B5EF4-FFF2-40B4-BE49-F238E27FC236}">
                <a16:creationId xmlns:a16="http://schemas.microsoft.com/office/drawing/2014/main" id="{565E8DBF-C799-9C4B-A7B9-7DE58189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803" y="5468264"/>
            <a:ext cx="181272" cy="181269"/>
          </a:xfrm>
          <a:custGeom>
            <a:avLst/>
            <a:gdLst>
              <a:gd name="T0" fmla="*/ 0 w 144"/>
              <a:gd name="T1" fmla="*/ 72 h 144"/>
              <a:gd name="T2" fmla="*/ 0 w 144"/>
              <a:gd name="T3" fmla="*/ 72 h 144"/>
              <a:gd name="T4" fmla="*/ 72 w 144"/>
              <a:gd name="T5" fmla="*/ 0 h 144"/>
              <a:gd name="T6" fmla="*/ 72 w 144"/>
              <a:gd name="T7" fmla="*/ 0 h 144"/>
              <a:gd name="T8" fmla="*/ 143 w 144"/>
              <a:gd name="T9" fmla="*/ 72 h 144"/>
              <a:gd name="T10" fmla="*/ 143 w 144"/>
              <a:gd name="T11" fmla="*/ 72 h 144"/>
              <a:gd name="T12" fmla="*/ 72 w 144"/>
              <a:gd name="T13" fmla="*/ 143 h 144"/>
              <a:gd name="T14" fmla="*/ 72 w 144"/>
              <a:gd name="T15" fmla="*/ 143 h 144"/>
              <a:gd name="T16" fmla="*/ 0 w 144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2"/>
                </a:move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2"/>
                </a:cubicBezTo>
                <a:lnTo>
                  <a:pt x="143" y="72"/>
                </a:lnTo>
                <a:cubicBezTo>
                  <a:pt x="143" y="111"/>
                  <a:pt x="111" y="143"/>
                  <a:pt x="72" y="143"/>
                </a:cubicBezTo>
                <a:lnTo>
                  <a:pt x="72" y="143"/>
                </a:lnTo>
                <a:cubicBezTo>
                  <a:pt x="32" y="143"/>
                  <a:pt x="0" y="111"/>
                  <a:pt x="0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8" name="Freeform 546">
            <a:extLst>
              <a:ext uri="{FF2B5EF4-FFF2-40B4-BE49-F238E27FC236}">
                <a16:creationId xmlns:a16="http://schemas.microsoft.com/office/drawing/2014/main" id="{079C186B-1459-634F-870E-DCD5A46F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460" y="5605587"/>
            <a:ext cx="609729" cy="1120582"/>
          </a:xfrm>
          <a:custGeom>
            <a:avLst/>
            <a:gdLst>
              <a:gd name="T0" fmla="*/ 0 w 488"/>
              <a:gd name="T1" fmla="*/ 898 h 899"/>
              <a:gd name="T2" fmla="*/ 0 w 488"/>
              <a:gd name="T3" fmla="*/ 305 h 899"/>
              <a:gd name="T4" fmla="*/ 162 w 488"/>
              <a:gd name="T5" fmla="*/ 305 h 899"/>
              <a:gd name="T6" fmla="*/ 162 w 488"/>
              <a:gd name="T7" fmla="*/ 137 h 899"/>
              <a:gd name="T8" fmla="*/ 487 w 488"/>
              <a:gd name="T9" fmla="*/ 137 h 899"/>
              <a:gd name="T10" fmla="*/ 487 w 488"/>
              <a:gd name="T11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99">
                <a:moveTo>
                  <a:pt x="0" y="898"/>
                </a:moveTo>
                <a:lnTo>
                  <a:pt x="0" y="305"/>
                </a:lnTo>
                <a:lnTo>
                  <a:pt x="162" y="305"/>
                </a:lnTo>
                <a:lnTo>
                  <a:pt x="162" y="137"/>
                </a:lnTo>
                <a:lnTo>
                  <a:pt x="487" y="137"/>
                </a:lnTo>
                <a:lnTo>
                  <a:pt x="487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" name="Freeform 547">
            <a:extLst>
              <a:ext uri="{FF2B5EF4-FFF2-40B4-BE49-F238E27FC236}">
                <a16:creationId xmlns:a16="http://schemas.microsoft.com/office/drawing/2014/main" id="{D27ABADA-4B24-8945-8F9E-172DEC968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417" y="5468264"/>
            <a:ext cx="175778" cy="181269"/>
          </a:xfrm>
          <a:custGeom>
            <a:avLst/>
            <a:gdLst>
              <a:gd name="T0" fmla="*/ 142 w 143"/>
              <a:gd name="T1" fmla="*/ 72 h 144"/>
              <a:gd name="T2" fmla="*/ 142 w 143"/>
              <a:gd name="T3" fmla="*/ 72 h 144"/>
              <a:gd name="T4" fmla="*/ 71 w 143"/>
              <a:gd name="T5" fmla="*/ 0 h 144"/>
              <a:gd name="T6" fmla="*/ 71 w 143"/>
              <a:gd name="T7" fmla="*/ 0 h 144"/>
              <a:gd name="T8" fmla="*/ 0 w 143"/>
              <a:gd name="T9" fmla="*/ 72 h 144"/>
              <a:gd name="T10" fmla="*/ 0 w 143"/>
              <a:gd name="T11" fmla="*/ 72 h 144"/>
              <a:gd name="T12" fmla="*/ 71 w 143"/>
              <a:gd name="T13" fmla="*/ 143 h 144"/>
              <a:gd name="T14" fmla="*/ 71 w 143"/>
              <a:gd name="T15" fmla="*/ 143 h 144"/>
              <a:gd name="T16" fmla="*/ 142 w 143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142" y="72"/>
                </a:moveTo>
                <a:lnTo>
                  <a:pt x="142" y="72"/>
                </a:lnTo>
                <a:cubicBezTo>
                  <a:pt x="142" y="32"/>
                  <a:pt x="110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lnTo>
                  <a:pt x="0" y="72"/>
                </a:lnTo>
                <a:cubicBezTo>
                  <a:pt x="0" y="111"/>
                  <a:pt x="32" y="143"/>
                  <a:pt x="71" y="143"/>
                </a:cubicBezTo>
                <a:lnTo>
                  <a:pt x="71" y="143"/>
                </a:lnTo>
                <a:cubicBezTo>
                  <a:pt x="110" y="143"/>
                  <a:pt x="142" y="111"/>
                  <a:pt x="142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" name="Freeform 548">
            <a:extLst>
              <a:ext uri="{FF2B5EF4-FFF2-40B4-BE49-F238E27FC236}">
                <a16:creationId xmlns:a16="http://schemas.microsoft.com/office/drawing/2014/main" id="{7355BF7E-3AE6-7C4B-8EF1-87AC3A2F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308" y="5605587"/>
            <a:ext cx="604235" cy="1120582"/>
          </a:xfrm>
          <a:custGeom>
            <a:avLst/>
            <a:gdLst>
              <a:gd name="T0" fmla="*/ 486 w 487"/>
              <a:gd name="T1" fmla="*/ 898 h 899"/>
              <a:gd name="T2" fmla="*/ 486 w 487"/>
              <a:gd name="T3" fmla="*/ 305 h 899"/>
              <a:gd name="T4" fmla="*/ 324 w 487"/>
              <a:gd name="T5" fmla="*/ 305 h 899"/>
              <a:gd name="T6" fmla="*/ 324 w 487"/>
              <a:gd name="T7" fmla="*/ 137 h 899"/>
              <a:gd name="T8" fmla="*/ 0 w 487"/>
              <a:gd name="T9" fmla="*/ 137 h 899"/>
              <a:gd name="T10" fmla="*/ 0 w 487"/>
              <a:gd name="T11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486" y="898"/>
                </a:moveTo>
                <a:lnTo>
                  <a:pt x="486" y="305"/>
                </a:lnTo>
                <a:lnTo>
                  <a:pt x="324" y="305"/>
                </a:lnTo>
                <a:lnTo>
                  <a:pt x="324" y="137"/>
                </a:lnTo>
                <a:lnTo>
                  <a:pt x="0" y="137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7B020-FFA3-E040-966B-B1CA4F54786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89A5A-06B0-A54E-BAAE-434EA868A72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934BA-B273-2642-AD9E-9C376C496B37}"/>
              </a:ext>
            </a:extLst>
          </p:cNvPr>
          <p:cNvSpPr txBox="1"/>
          <p:nvPr/>
        </p:nvSpPr>
        <p:spPr>
          <a:xfrm>
            <a:off x="1627632" y="3309129"/>
            <a:ext cx="6615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3ABEF-3439-4C45-927E-FE37D701FD48}"/>
              </a:ext>
            </a:extLst>
          </p:cNvPr>
          <p:cNvSpPr txBox="1"/>
          <p:nvPr/>
        </p:nvSpPr>
        <p:spPr>
          <a:xfrm>
            <a:off x="1627632" y="3967459"/>
            <a:ext cx="661561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1F9B9-6B0C-1449-A3BB-27E221F1CCF6}"/>
              </a:ext>
            </a:extLst>
          </p:cNvPr>
          <p:cNvSpPr txBox="1"/>
          <p:nvPr/>
        </p:nvSpPr>
        <p:spPr>
          <a:xfrm>
            <a:off x="8881017" y="3309129"/>
            <a:ext cx="6615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19970-A55F-C740-92FA-1B025FFB4DDE}"/>
              </a:ext>
            </a:extLst>
          </p:cNvPr>
          <p:cNvSpPr txBox="1"/>
          <p:nvPr/>
        </p:nvSpPr>
        <p:spPr>
          <a:xfrm>
            <a:off x="8881017" y="3967459"/>
            <a:ext cx="661561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2D086-A8C1-3D41-843C-BC5A86DB1D44}"/>
              </a:ext>
            </a:extLst>
          </p:cNvPr>
          <p:cNvSpPr txBox="1"/>
          <p:nvPr/>
        </p:nvSpPr>
        <p:spPr>
          <a:xfrm>
            <a:off x="16134402" y="3309129"/>
            <a:ext cx="6615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0BE6C-78C4-7341-BEB2-47323BC101A3}"/>
              </a:ext>
            </a:extLst>
          </p:cNvPr>
          <p:cNvSpPr txBox="1"/>
          <p:nvPr/>
        </p:nvSpPr>
        <p:spPr>
          <a:xfrm>
            <a:off x="16134402" y="3967459"/>
            <a:ext cx="661561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22713-7FF3-BA4F-9884-B32D14592C05}"/>
              </a:ext>
            </a:extLst>
          </p:cNvPr>
          <p:cNvSpPr txBox="1"/>
          <p:nvPr/>
        </p:nvSpPr>
        <p:spPr>
          <a:xfrm>
            <a:off x="1627632" y="11224176"/>
            <a:ext cx="6615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BD9294-65D8-6E41-806B-047DBD60F9C4}"/>
              </a:ext>
            </a:extLst>
          </p:cNvPr>
          <p:cNvSpPr txBox="1"/>
          <p:nvPr/>
        </p:nvSpPr>
        <p:spPr>
          <a:xfrm>
            <a:off x="1627632" y="11882506"/>
            <a:ext cx="661561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29614-251C-B541-A0A5-11D2FDCA1B32}"/>
              </a:ext>
            </a:extLst>
          </p:cNvPr>
          <p:cNvSpPr txBox="1"/>
          <p:nvPr/>
        </p:nvSpPr>
        <p:spPr>
          <a:xfrm>
            <a:off x="8881017" y="11224176"/>
            <a:ext cx="6615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2A244-66D0-F64B-9C2D-75F7EC39DDB3}"/>
              </a:ext>
            </a:extLst>
          </p:cNvPr>
          <p:cNvSpPr txBox="1"/>
          <p:nvPr/>
        </p:nvSpPr>
        <p:spPr>
          <a:xfrm>
            <a:off x="8881017" y="11882506"/>
            <a:ext cx="661561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7031D-5103-AB4F-BC5D-F504E2745E2A}"/>
              </a:ext>
            </a:extLst>
          </p:cNvPr>
          <p:cNvSpPr txBox="1"/>
          <p:nvPr/>
        </p:nvSpPr>
        <p:spPr>
          <a:xfrm>
            <a:off x="16134402" y="11224176"/>
            <a:ext cx="6615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9BFF6-8EAF-B741-BE61-E48BBACA2715}"/>
              </a:ext>
            </a:extLst>
          </p:cNvPr>
          <p:cNvSpPr txBox="1"/>
          <p:nvPr/>
        </p:nvSpPr>
        <p:spPr>
          <a:xfrm>
            <a:off x="16134402" y="11882506"/>
            <a:ext cx="661561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427752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0">
            <a:extLst>
              <a:ext uri="{FF2B5EF4-FFF2-40B4-BE49-F238E27FC236}">
                <a16:creationId xmlns:a16="http://schemas.microsoft.com/office/drawing/2014/main" id="{8FE358F2-0BA2-DC45-9133-F7EE43FCC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254" y="4430075"/>
            <a:ext cx="8058302" cy="4070349"/>
          </a:xfrm>
          <a:custGeom>
            <a:avLst/>
            <a:gdLst>
              <a:gd name="T0" fmla="*/ 5546 w 6471"/>
              <a:gd name="T1" fmla="*/ 1420 h 3269"/>
              <a:gd name="T2" fmla="*/ 5546 w 6471"/>
              <a:gd name="T3" fmla="*/ 1420 h 3269"/>
              <a:gd name="T4" fmla="*/ 4126 w 6471"/>
              <a:gd name="T5" fmla="*/ 0 h 3269"/>
              <a:gd name="T6" fmla="*/ 4126 w 6471"/>
              <a:gd name="T7" fmla="*/ 0 h 3269"/>
              <a:gd name="T8" fmla="*/ 3034 w 6471"/>
              <a:gd name="T9" fmla="*/ 512 h 3269"/>
              <a:gd name="T10" fmla="*/ 3034 w 6471"/>
              <a:gd name="T11" fmla="*/ 512 h 3269"/>
              <a:gd name="T12" fmla="*/ 2552 w 6471"/>
              <a:gd name="T13" fmla="*/ 377 h 3269"/>
              <a:gd name="T14" fmla="*/ 2552 w 6471"/>
              <a:gd name="T15" fmla="*/ 377 h 3269"/>
              <a:gd name="T16" fmla="*/ 1643 w 6471"/>
              <a:gd name="T17" fmla="*/ 1137 h 3269"/>
              <a:gd name="T18" fmla="*/ 1643 w 6471"/>
              <a:gd name="T19" fmla="*/ 1137 h 3269"/>
              <a:gd name="T20" fmla="*/ 1128 w 6471"/>
              <a:gd name="T21" fmla="*/ 1012 h 3269"/>
              <a:gd name="T22" fmla="*/ 1128 w 6471"/>
              <a:gd name="T23" fmla="*/ 1012 h 3269"/>
              <a:gd name="T24" fmla="*/ 0 w 6471"/>
              <a:gd name="T25" fmla="*/ 2140 h 3269"/>
              <a:gd name="T26" fmla="*/ 0 w 6471"/>
              <a:gd name="T27" fmla="*/ 2140 h 3269"/>
              <a:gd name="T28" fmla="*/ 1128 w 6471"/>
              <a:gd name="T29" fmla="*/ 3268 h 3269"/>
              <a:gd name="T30" fmla="*/ 5546 w 6471"/>
              <a:gd name="T31" fmla="*/ 3268 h 3269"/>
              <a:gd name="T32" fmla="*/ 5546 w 6471"/>
              <a:gd name="T33" fmla="*/ 3268 h 3269"/>
              <a:gd name="T34" fmla="*/ 6470 w 6471"/>
              <a:gd name="T35" fmla="*/ 2343 h 3269"/>
              <a:gd name="T36" fmla="*/ 6470 w 6471"/>
              <a:gd name="T37" fmla="*/ 2343 h 3269"/>
              <a:gd name="T38" fmla="*/ 5546 w 6471"/>
              <a:gd name="T39" fmla="*/ 1420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1" h="3269">
                <a:moveTo>
                  <a:pt x="5546" y="1420"/>
                </a:moveTo>
                <a:lnTo>
                  <a:pt x="5546" y="1420"/>
                </a:lnTo>
                <a:cubicBezTo>
                  <a:pt x="5546" y="636"/>
                  <a:pt x="4910" y="0"/>
                  <a:pt x="4126" y="0"/>
                </a:cubicBezTo>
                <a:lnTo>
                  <a:pt x="4126" y="0"/>
                </a:lnTo>
                <a:cubicBezTo>
                  <a:pt x="3687" y="0"/>
                  <a:pt x="3295" y="199"/>
                  <a:pt x="3034" y="512"/>
                </a:cubicBezTo>
                <a:lnTo>
                  <a:pt x="3034" y="512"/>
                </a:lnTo>
                <a:cubicBezTo>
                  <a:pt x="2893" y="425"/>
                  <a:pt x="2729" y="377"/>
                  <a:pt x="2552" y="377"/>
                </a:cubicBezTo>
                <a:lnTo>
                  <a:pt x="2552" y="377"/>
                </a:lnTo>
                <a:cubicBezTo>
                  <a:pt x="2098" y="377"/>
                  <a:pt x="1720" y="704"/>
                  <a:pt x="1643" y="1137"/>
                </a:cubicBezTo>
                <a:lnTo>
                  <a:pt x="1643" y="1137"/>
                </a:lnTo>
                <a:cubicBezTo>
                  <a:pt x="1488" y="1058"/>
                  <a:pt x="1313" y="1012"/>
                  <a:pt x="1128" y="1012"/>
                </a:cubicBezTo>
                <a:lnTo>
                  <a:pt x="1128" y="1012"/>
                </a:lnTo>
                <a:cubicBezTo>
                  <a:pt x="505" y="1012"/>
                  <a:pt x="0" y="1518"/>
                  <a:pt x="0" y="2140"/>
                </a:cubicBezTo>
                <a:lnTo>
                  <a:pt x="0" y="2140"/>
                </a:lnTo>
                <a:cubicBezTo>
                  <a:pt x="0" y="2762"/>
                  <a:pt x="505" y="3268"/>
                  <a:pt x="1128" y="3268"/>
                </a:cubicBezTo>
                <a:lnTo>
                  <a:pt x="5546" y="3268"/>
                </a:lnTo>
                <a:lnTo>
                  <a:pt x="5546" y="3268"/>
                </a:lnTo>
                <a:cubicBezTo>
                  <a:pt x="6057" y="3268"/>
                  <a:pt x="6470" y="2854"/>
                  <a:pt x="6470" y="2343"/>
                </a:cubicBezTo>
                <a:lnTo>
                  <a:pt x="6470" y="2343"/>
                </a:lnTo>
                <a:cubicBezTo>
                  <a:pt x="6470" y="1834"/>
                  <a:pt x="6057" y="1420"/>
                  <a:pt x="5546" y="14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57DC456F-91BA-5C4C-B0FD-B8BA238E8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211" y="5534181"/>
            <a:ext cx="8063793" cy="4070345"/>
          </a:xfrm>
          <a:custGeom>
            <a:avLst/>
            <a:gdLst>
              <a:gd name="T0" fmla="*/ 5546 w 6472"/>
              <a:gd name="T1" fmla="*/ 1420 h 3269"/>
              <a:gd name="T2" fmla="*/ 5546 w 6472"/>
              <a:gd name="T3" fmla="*/ 1420 h 3269"/>
              <a:gd name="T4" fmla="*/ 4126 w 6472"/>
              <a:gd name="T5" fmla="*/ 0 h 3269"/>
              <a:gd name="T6" fmla="*/ 4126 w 6472"/>
              <a:gd name="T7" fmla="*/ 0 h 3269"/>
              <a:gd name="T8" fmla="*/ 3034 w 6472"/>
              <a:gd name="T9" fmla="*/ 512 h 3269"/>
              <a:gd name="T10" fmla="*/ 3034 w 6472"/>
              <a:gd name="T11" fmla="*/ 512 h 3269"/>
              <a:gd name="T12" fmla="*/ 2553 w 6472"/>
              <a:gd name="T13" fmla="*/ 376 h 3269"/>
              <a:gd name="T14" fmla="*/ 2553 w 6472"/>
              <a:gd name="T15" fmla="*/ 376 h 3269"/>
              <a:gd name="T16" fmla="*/ 1643 w 6472"/>
              <a:gd name="T17" fmla="*/ 1136 h 3269"/>
              <a:gd name="T18" fmla="*/ 1643 w 6472"/>
              <a:gd name="T19" fmla="*/ 1136 h 3269"/>
              <a:gd name="T20" fmla="*/ 1128 w 6472"/>
              <a:gd name="T21" fmla="*/ 1013 h 3269"/>
              <a:gd name="T22" fmla="*/ 1128 w 6472"/>
              <a:gd name="T23" fmla="*/ 1013 h 3269"/>
              <a:gd name="T24" fmla="*/ 0 w 6472"/>
              <a:gd name="T25" fmla="*/ 2140 h 3269"/>
              <a:gd name="T26" fmla="*/ 0 w 6472"/>
              <a:gd name="T27" fmla="*/ 2140 h 3269"/>
              <a:gd name="T28" fmla="*/ 1128 w 6472"/>
              <a:gd name="T29" fmla="*/ 3268 h 3269"/>
              <a:gd name="T30" fmla="*/ 5546 w 6472"/>
              <a:gd name="T31" fmla="*/ 3268 h 3269"/>
              <a:gd name="T32" fmla="*/ 5546 w 6472"/>
              <a:gd name="T33" fmla="*/ 3268 h 3269"/>
              <a:gd name="T34" fmla="*/ 6471 w 6472"/>
              <a:gd name="T35" fmla="*/ 2344 h 3269"/>
              <a:gd name="T36" fmla="*/ 6471 w 6472"/>
              <a:gd name="T37" fmla="*/ 2344 h 3269"/>
              <a:gd name="T38" fmla="*/ 5546 w 6472"/>
              <a:gd name="T39" fmla="*/ 1420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2" h="3269">
                <a:moveTo>
                  <a:pt x="5546" y="1420"/>
                </a:moveTo>
                <a:lnTo>
                  <a:pt x="5546" y="1420"/>
                </a:lnTo>
                <a:cubicBezTo>
                  <a:pt x="5546" y="636"/>
                  <a:pt x="4911" y="0"/>
                  <a:pt x="4126" y="0"/>
                </a:cubicBezTo>
                <a:lnTo>
                  <a:pt x="4126" y="0"/>
                </a:lnTo>
                <a:cubicBezTo>
                  <a:pt x="3687" y="0"/>
                  <a:pt x="3295" y="198"/>
                  <a:pt x="3034" y="512"/>
                </a:cubicBezTo>
                <a:lnTo>
                  <a:pt x="3034" y="512"/>
                </a:lnTo>
                <a:cubicBezTo>
                  <a:pt x="2894" y="426"/>
                  <a:pt x="2729" y="376"/>
                  <a:pt x="2553" y="376"/>
                </a:cubicBezTo>
                <a:lnTo>
                  <a:pt x="2553" y="376"/>
                </a:lnTo>
                <a:cubicBezTo>
                  <a:pt x="2098" y="376"/>
                  <a:pt x="1720" y="704"/>
                  <a:pt x="1643" y="1136"/>
                </a:cubicBezTo>
                <a:lnTo>
                  <a:pt x="1643" y="1136"/>
                </a:lnTo>
                <a:cubicBezTo>
                  <a:pt x="1489" y="1058"/>
                  <a:pt x="1313" y="1013"/>
                  <a:pt x="1128" y="1013"/>
                </a:cubicBezTo>
                <a:lnTo>
                  <a:pt x="1128" y="1013"/>
                </a:lnTo>
                <a:cubicBezTo>
                  <a:pt x="505" y="1013"/>
                  <a:pt x="0" y="1517"/>
                  <a:pt x="0" y="2140"/>
                </a:cubicBezTo>
                <a:lnTo>
                  <a:pt x="0" y="2140"/>
                </a:lnTo>
                <a:cubicBezTo>
                  <a:pt x="0" y="2762"/>
                  <a:pt x="505" y="3268"/>
                  <a:pt x="1128" y="3268"/>
                </a:cubicBezTo>
                <a:lnTo>
                  <a:pt x="5546" y="3268"/>
                </a:lnTo>
                <a:lnTo>
                  <a:pt x="5546" y="3268"/>
                </a:lnTo>
                <a:cubicBezTo>
                  <a:pt x="6057" y="3268"/>
                  <a:pt x="6471" y="2854"/>
                  <a:pt x="6471" y="2344"/>
                </a:cubicBezTo>
                <a:lnTo>
                  <a:pt x="6471" y="2344"/>
                </a:lnTo>
                <a:cubicBezTo>
                  <a:pt x="6471" y="1833"/>
                  <a:pt x="6057" y="1420"/>
                  <a:pt x="5546" y="14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9A5AB320-729E-4749-A766-A87052678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666" y="6643776"/>
            <a:ext cx="8063793" cy="4070345"/>
          </a:xfrm>
          <a:custGeom>
            <a:avLst/>
            <a:gdLst>
              <a:gd name="T0" fmla="*/ 5547 w 6472"/>
              <a:gd name="T1" fmla="*/ 1419 h 3269"/>
              <a:gd name="T2" fmla="*/ 5547 w 6472"/>
              <a:gd name="T3" fmla="*/ 1419 h 3269"/>
              <a:gd name="T4" fmla="*/ 4126 w 6472"/>
              <a:gd name="T5" fmla="*/ 0 h 3269"/>
              <a:gd name="T6" fmla="*/ 4126 w 6472"/>
              <a:gd name="T7" fmla="*/ 0 h 3269"/>
              <a:gd name="T8" fmla="*/ 3034 w 6472"/>
              <a:gd name="T9" fmla="*/ 511 h 3269"/>
              <a:gd name="T10" fmla="*/ 3034 w 6472"/>
              <a:gd name="T11" fmla="*/ 511 h 3269"/>
              <a:gd name="T12" fmla="*/ 2552 w 6472"/>
              <a:gd name="T13" fmla="*/ 376 h 3269"/>
              <a:gd name="T14" fmla="*/ 2552 w 6472"/>
              <a:gd name="T15" fmla="*/ 376 h 3269"/>
              <a:gd name="T16" fmla="*/ 1643 w 6472"/>
              <a:gd name="T17" fmla="*/ 1136 h 3269"/>
              <a:gd name="T18" fmla="*/ 1643 w 6472"/>
              <a:gd name="T19" fmla="*/ 1136 h 3269"/>
              <a:gd name="T20" fmla="*/ 1127 w 6472"/>
              <a:gd name="T21" fmla="*/ 1011 h 3269"/>
              <a:gd name="T22" fmla="*/ 1127 w 6472"/>
              <a:gd name="T23" fmla="*/ 1011 h 3269"/>
              <a:gd name="T24" fmla="*/ 0 w 6472"/>
              <a:gd name="T25" fmla="*/ 2140 h 3269"/>
              <a:gd name="T26" fmla="*/ 0 w 6472"/>
              <a:gd name="T27" fmla="*/ 2140 h 3269"/>
              <a:gd name="T28" fmla="*/ 1127 w 6472"/>
              <a:gd name="T29" fmla="*/ 3268 h 3269"/>
              <a:gd name="T30" fmla="*/ 5547 w 6472"/>
              <a:gd name="T31" fmla="*/ 3268 h 3269"/>
              <a:gd name="T32" fmla="*/ 5547 w 6472"/>
              <a:gd name="T33" fmla="*/ 3268 h 3269"/>
              <a:gd name="T34" fmla="*/ 6471 w 6472"/>
              <a:gd name="T35" fmla="*/ 2343 h 3269"/>
              <a:gd name="T36" fmla="*/ 6471 w 6472"/>
              <a:gd name="T37" fmla="*/ 2343 h 3269"/>
              <a:gd name="T38" fmla="*/ 5547 w 6472"/>
              <a:gd name="T39" fmla="*/ 1419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2" h="3269">
                <a:moveTo>
                  <a:pt x="5547" y="1419"/>
                </a:moveTo>
                <a:lnTo>
                  <a:pt x="5547" y="1419"/>
                </a:lnTo>
                <a:cubicBezTo>
                  <a:pt x="5547" y="635"/>
                  <a:pt x="4911" y="0"/>
                  <a:pt x="4126" y="0"/>
                </a:cubicBezTo>
                <a:lnTo>
                  <a:pt x="4126" y="0"/>
                </a:lnTo>
                <a:cubicBezTo>
                  <a:pt x="3687" y="0"/>
                  <a:pt x="3294" y="198"/>
                  <a:pt x="3034" y="511"/>
                </a:cubicBezTo>
                <a:lnTo>
                  <a:pt x="3034" y="511"/>
                </a:lnTo>
                <a:cubicBezTo>
                  <a:pt x="2894" y="425"/>
                  <a:pt x="2729" y="376"/>
                  <a:pt x="2552" y="376"/>
                </a:cubicBezTo>
                <a:lnTo>
                  <a:pt x="2552" y="376"/>
                </a:lnTo>
                <a:cubicBezTo>
                  <a:pt x="2098" y="376"/>
                  <a:pt x="1720" y="704"/>
                  <a:pt x="1643" y="1136"/>
                </a:cubicBezTo>
                <a:lnTo>
                  <a:pt x="1643" y="1136"/>
                </a:lnTo>
                <a:cubicBezTo>
                  <a:pt x="1488" y="1057"/>
                  <a:pt x="1313" y="1011"/>
                  <a:pt x="1127" y="1011"/>
                </a:cubicBezTo>
                <a:lnTo>
                  <a:pt x="1127" y="1011"/>
                </a:lnTo>
                <a:cubicBezTo>
                  <a:pt x="505" y="1011"/>
                  <a:pt x="0" y="1517"/>
                  <a:pt x="0" y="2140"/>
                </a:cubicBezTo>
                <a:lnTo>
                  <a:pt x="0" y="2140"/>
                </a:lnTo>
                <a:cubicBezTo>
                  <a:pt x="0" y="2762"/>
                  <a:pt x="505" y="3268"/>
                  <a:pt x="1127" y="3268"/>
                </a:cubicBezTo>
                <a:lnTo>
                  <a:pt x="5547" y="3268"/>
                </a:lnTo>
                <a:lnTo>
                  <a:pt x="5547" y="3268"/>
                </a:lnTo>
                <a:cubicBezTo>
                  <a:pt x="6057" y="3268"/>
                  <a:pt x="6471" y="2854"/>
                  <a:pt x="6471" y="2343"/>
                </a:cubicBezTo>
                <a:lnTo>
                  <a:pt x="6471" y="2343"/>
                </a:lnTo>
                <a:cubicBezTo>
                  <a:pt x="6471" y="1833"/>
                  <a:pt x="6057" y="1419"/>
                  <a:pt x="5547" y="14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3">
            <a:extLst>
              <a:ext uri="{FF2B5EF4-FFF2-40B4-BE49-F238E27FC236}">
                <a16:creationId xmlns:a16="http://schemas.microsoft.com/office/drawing/2014/main" id="{BA6958CB-4E41-DF43-A457-26A70B33E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625" y="7747877"/>
            <a:ext cx="8063793" cy="4075839"/>
          </a:xfrm>
          <a:custGeom>
            <a:avLst/>
            <a:gdLst>
              <a:gd name="T0" fmla="*/ 5547 w 6472"/>
              <a:gd name="T1" fmla="*/ 1420 h 3270"/>
              <a:gd name="T2" fmla="*/ 5547 w 6472"/>
              <a:gd name="T3" fmla="*/ 1420 h 3270"/>
              <a:gd name="T4" fmla="*/ 4126 w 6472"/>
              <a:gd name="T5" fmla="*/ 0 h 3270"/>
              <a:gd name="T6" fmla="*/ 4126 w 6472"/>
              <a:gd name="T7" fmla="*/ 0 h 3270"/>
              <a:gd name="T8" fmla="*/ 3035 w 6472"/>
              <a:gd name="T9" fmla="*/ 512 h 3270"/>
              <a:gd name="T10" fmla="*/ 3035 w 6472"/>
              <a:gd name="T11" fmla="*/ 512 h 3270"/>
              <a:gd name="T12" fmla="*/ 2553 w 6472"/>
              <a:gd name="T13" fmla="*/ 376 h 3270"/>
              <a:gd name="T14" fmla="*/ 2553 w 6472"/>
              <a:gd name="T15" fmla="*/ 376 h 3270"/>
              <a:gd name="T16" fmla="*/ 1643 w 6472"/>
              <a:gd name="T17" fmla="*/ 1137 h 3270"/>
              <a:gd name="T18" fmla="*/ 1643 w 6472"/>
              <a:gd name="T19" fmla="*/ 1137 h 3270"/>
              <a:gd name="T20" fmla="*/ 1128 w 6472"/>
              <a:gd name="T21" fmla="*/ 1013 h 3270"/>
              <a:gd name="T22" fmla="*/ 1128 w 6472"/>
              <a:gd name="T23" fmla="*/ 1013 h 3270"/>
              <a:gd name="T24" fmla="*/ 0 w 6472"/>
              <a:gd name="T25" fmla="*/ 2141 h 3270"/>
              <a:gd name="T26" fmla="*/ 0 w 6472"/>
              <a:gd name="T27" fmla="*/ 2141 h 3270"/>
              <a:gd name="T28" fmla="*/ 1128 w 6472"/>
              <a:gd name="T29" fmla="*/ 3269 h 3270"/>
              <a:gd name="T30" fmla="*/ 5547 w 6472"/>
              <a:gd name="T31" fmla="*/ 3269 h 3270"/>
              <a:gd name="T32" fmla="*/ 5547 w 6472"/>
              <a:gd name="T33" fmla="*/ 3269 h 3270"/>
              <a:gd name="T34" fmla="*/ 6471 w 6472"/>
              <a:gd name="T35" fmla="*/ 2345 h 3270"/>
              <a:gd name="T36" fmla="*/ 6471 w 6472"/>
              <a:gd name="T37" fmla="*/ 2345 h 3270"/>
              <a:gd name="T38" fmla="*/ 5547 w 6472"/>
              <a:gd name="T39" fmla="*/ 1420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2" h="3270">
                <a:moveTo>
                  <a:pt x="5547" y="1420"/>
                </a:moveTo>
                <a:lnTo>
                  <a:pt x="5547" y="1420"/>
                </a:lnTo>
                <a:cubicBezTo>
                  <a:pt x="5547" y="636"/>
                  <a:pt x="4911" y="0"/>
                  <a:pt x="4126" y="0"/>
                </a:cubicBezTo>
                <a:lnTo>
                  <a:pt x="4126" y="0"/>
                </a:lnTo>
                <a:cubicBezTo>
                  <a:pt x="3687" y="0"/>
                  <a:pt x="3295" y="199"/>
                  <a:pt x="3035" y="512"/>
                </a:cubicBezTo>
                <a:lnTo>
                  <a:pt x="3035" y="512"/>
                </a:lnTo>
                <a:cubicBezTo>
                  <a:pt x="2894" y="426"/>
                  <a:pt x="2729" y="376"/>
                  <a:pt x="2553" y="376"/>
                </a:cubicBezTo>
                <a:lnTo>
                  <a:pt x="2553" y="376"/>
                </a:lnTo>
                <a:cubicBezTo>
                  <a:pt x="2098" y="376"/>
                  <a:pt x="1720" y="705"/>
                  <a:pt x="1643" y="1137"/>
                </a:cubicBezTo>
                <a:lnTo>
                  <a:pt x="1643" y="1137"/>
                </a:lnTo>
                <a:cubicBezTo>
                  <a:pt x="1488" y="1058"/>
                  <a:pt x="1314" y="1013"/>
                  <a:pt x="1128" y="1013"/>
                </a:cubicBezTo>
                <a:lnTo>
                  <a:pt x="1128" y="1013"/>
                </a:lnTo>
                <a:cubicBezTo>
                  <a:pt x="505" y="1013"/>
                  <a:pt x="0" y="1518"/>
                  <a:pt x="0" y="2141"/>
                </a:cubicBezTo>
                <a:lnTo>
                  <a:pt x="0" y="2141"/>
                </a:lnTo>
                <a:cubicBezTo>
                  <a:pt x="0" y="2764"/>
                  <a:pt x="505" y="3269"/>
                  <a:pt x="1128" y="3269"/>
                </a:cubicBezTo>
                <a:lnTo>
                  <a:pt x="5547" y="3269"/>
                </a:lnTo>
                <a:lnTo>
                  <a:pt x="5547" y="3269"/>
                </a:lnTo>
                <a:cubicBezTo>
                  <a:pt x="6058" y="3269"/>
                  <a:pt x="6471" y="2855"/>
                  <a:pt x="6471" y="2345"/>
                </a:cubicBezTo>
                <a:lnTo>
                  <a:pt x="6471" y="2345"/>
                </a:lnTo>
                <a:cubicBezTo>
                  <a:pt x="6471" y="1834"/>
                  <a:pt x="6058" y="1420"/>
                  <a:pt x="5547" y="14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64">
            <a:extLst>
              <a:ext uri="{FF2B5EF4-FFF2-40B4-BE49-F238E27FC236}">
                <a16:creationId xmlns:a16="http://schemas.microsoft.com/office/drawing/2014/main" id="{CFF89855-FB2F-244D-8AB4-6F381A2C6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7552" y="3869785"/>
            <a:ext cx="4372466" cy="3702313"/>
          </a:xfrm>
          <a:custGeom>
            <a:avLst/>
            <a:gdLst>
              <a:gd name="T0" fmla="*/ 0 w 3508"/>
              <a:gd name="T1" fmla="*/ 2971 h 2972"/>
              <a:gd name="T2" fmla="*/ 2450 w 3508"/>
              <a:gd name="T3" fmla="*/ 2971 h 2972"/>
              <a:gd name="T4" fmla="*/ 2450 w 3508"/>
              <a:gd name="T5" fmla="*/ 0 h 2972"/>
              <a:gd name="T6" fmla="*/ 3507 w 3508"/>
              <a:gd name="T7" fmla="*/ 0 h 2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08" h="2972">
                <a:moveTo>
                  <a:pt x="0" y="2971"/>
                </a:moveTo>
                <a:lnTo>
                  <a:pt x="2450" y="2971"/>
                </a:lnTo>
                <a:lnTo>
                  <a:pt x="2450" y="0"/>
                </a:lnTo>
                <a:lnTo>
                  <a:pt x="3507" y="0"/>
                </a:lnTo>
              </a:path>
            </a:pathLst>
          </a:custGeom>
          <a:noFill/>
          <a:ln w="508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65">
            <a:extLst>
              <a:ext uri="{FF2B5EF4-FFF2-40B4-BE49-F238E27FC236}">
                <a16:creationId xmlns:a16="http://schemas.microsoft.com/office/drawing/2014/main" id="{9F915632-0835-5D4E-97C1-AE1AD04A6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5508" y="3271045"/>
            <a:ext cx="1191994" cy="1191990"/>
          </a:xfrm>
          <a:custGeom>
            <a:avLst/>
            <a:gdLst>
              <a:gd name="T0" fmla="*/ 957 w 958"/>
              <a:gd name="T1" fmla="*/ 479 h 958"/>
              <a:gd name="T2" fmla="*/ 957 w 958"/>
              <a:gd name="T3" fmla="*/ 479 h 958"/>
              <a:gd name="T4" fmla="*/ 478 w 958"/>
              <a:gd name="T5" fmla="*/ 957 h 958"/>
              <a:gd name="T6" fmla="*/ 478 w 958"/>
              <a:gd name="T7" fmla="*/ 957 h 958"/>
              <a:gd name="T8" fmla="*/ 0 w 958"/>
              <a:gd name="T9" fmla="*/ 479 h 958"/>
              <a:gd name="T10" fmla="*/ 0 w 958"/>
              <a:gd name="T11" fmla="*/ 479 h 958"/>
              <a:gd name="T12" fmla="*/ 478 w 958"/>
              <a:gd name="T13" fmla="*/ 0 h 958"/>
              <a:gd name="T14" fmla="*/ 478 w 958"/>
              <a:gd name="T15" fmla="*/ 0 h 958"/>
              <a:gd name="T16" fmla="*/ 957 w 958"/>
              <a:gd name="T17" fmla="*/ 479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8" h="958">
                <a:moveTo>
                  <a:pt x="957" y="479"/>
                </a:moveTo>
                <a:lnTo>
                  <a:pt x="957" y="479"/>
                </a:lnTo>
                <a:cubicBezTo>
                  <a:pt x="957" y="743"/>
                  <a:pt x="743" y="957"/>
                  <a:pt x="478" y="957"/>
                </a:cubicBezTo>
                <a:lnTo>
                  <a:pt x="478" y="957"/>
                </a:lnTo>
                <a:cubicBezTo>
                  <a:pt x="214" y="957"/>
                  <a:pt x="0" y="743"/>
                  <a:pt x="0" y="479"/>
                </a:cubicBezTo>
                <a:lnTo>
                  <a:pt x="0" y="479"/>
                </a:lnTo>
                <a:cubicBezTo>
                  <a:pt x="0" y="215"/>
                  <a:pt x="214" y="0"/>
                  <a:pt x="478" y="0"/>
                </a:cubicBezTo>
                <a:lnTo>
                  <a:pt x="478" y="0"/>
                </a:lnTo>
                <a:cubicBezTo>
                  <a:pt x="743" y="0"/>
                  <a:pt x="957" y="215"/>
                  <a:pt x="957" y="4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8CA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66">
            <a:extLst>
              <a:ext uri="{FF2B5EF4-FFF2-40B4-BE49-F238E27FC236}">
                <a16:creationId xmlns:a16="http://schemas.microsoft.com/office/drawing/2014/main" id="{4931C420-0306-A949-821A-42145941A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5508" y="3271045"/>
            <a:ext cx="1191994" cy="1191990"/>
          </a:xfrm>
          <a:custGeom>
            <a:avLst/>
            <a:gdLst>
              <a:gd name="T0" fmla="*/ 957 w 958"/>
              <a:gd name="T1" fmla="*/ 479 h 958"/>
              <a:gd name="T2" fmla="*/ 957 w 958"/>
              <a:gd name="T3" fmla="*/ 479 h 958"/>
              <a:gd name="T4" fmla="*/ 478 w 958"/>
              <a:gd name="T5" fmla="*/ 957 h 958"/>
              <a:gd name="T6" fmla="*/ 478 w 958"/>
              <a:gd name="T7" fmla="*/ 957 h 958"/>
              <a:gd name="T8" fmla="*/ 0 w 958"/>
              <a:gd name="T9" fmla="*/ 479 h 958"/>
              <a:gd name="T10" fmla="*/ 0 w 958"/>
              <a:gd name="T11" fmla="*/ 479 h 958"/>
              <a:gd name="T12" fmla="*/ 478 w 958"/>
              <a:gd name="T13" fmla="*/ 0 h 958"/>
              <a:gd name="T14" fmla="*/ 478 w 958"/>
              <a:gd name="T15" fmla="*/ 0 h 958"/>
              <a:gd name="T16" fmla="*/ 957 w 958"/>
              <a:gd name="T17" fmla="*/ 479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8" h="958">
                <a:moveTo>
                  <a:pt x="957" y="479"/>
                </a:moveTo>
                <a:lnTo>
                  <a:pt x="957" y="479"/>
                </a:lnTo>
                <a:cubicBezTo>
                  <a:pt x="957" y="743"/>
                  <a:pt x="743" y="957"/>
                  <a:pt x="478" y="957"/>
                </a:cubicBezTo>
                <a:lnTo>
                  <a:pt x="478" y="957"/>
                </a:lnTo>
                <a:cubicBezTo>
                  <a:pt x="214" y="957"/>
                  <a:pt x="0" y="743"/>
                  <a:pt x="0" y="479"/>
                </a:cubicBezTo>
                <a:lnTo>
                  <a:pt x="0" y="479"/>
                </a:lnTo>
                <a:cubicBezTo>
                  <a:pt x="0" y="215"/>
                  <a:pt x="214" y="0"/>
                  <a:pt x="478" y="0"/>
                </a:cubicBezTo>
                <a:lnTo>
                  <a:pt x="478" y="0"/>
                </a:lnTo>
                <a:cubicBezTo>
                  <a:pt x="743" y="0"/>
                  <a:pt x="957" y="215"/>
                  <a:pt x="957" y="479"/>
                </a:cubicBezTo>
              </a:path>
            </a:pathLst>
          </a:custGeom>
          <a:noFill/>
          <a:ln w="50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67">
            <a:extLst>
              <a:ext uri="{FF2B5EF4-FFF2-40B4-BE49-F238E27FC236}">
                <a16:creationId xmlns:a16="http://schemas.microsoft.com/office/drawing/2014/main" id="{E5237BB9-9AF5-BB44-9797-7B3EDF9F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5508" y="5896722"/>
            <a:ext cx="1191994" cy="1191990"/>
          </a:xfrm>
          <a:custGeom>
            <a:avLst/>
            <a:gdLst>
              <a:gd name="T0" fmla="*/ 957 w 958"/>
              <a:gd name="T1" fmla="*/ 478 h 957"/>
              <a:gd name="T2" fmla="*/ 957 w 958"/>
              <a:gd name="T3" fmla="*/ 478 h 957"/>
              <a:gd name="T4" fmla="*/ 478 w 958"/>
              <a:gd name="T5" fmla="*/ 956 h 957"/>
              <a:gd name="T6" fmla="*/ 478 w 958"/>
              <a:gd name="T7" fmla="*/ 956 h 957"/>
              <a:gd name="T8" fmla="*/ 0 w 958"/>
              <a:gd name="T9" fmla="*/ 478 h 957"/>
              <a:gd name="T10" fmla="*/ 0 w 958"/>
              <a:gd name="T11" fmla="*/ 478 h 957"/>
              <a:gd name="T12" fmla="*/ 478 w 958"/>
              <a:gd name="T13" fmla="*/ 0 h 957"/>
              <a:gd name="T14" fmla="*/ 478 w 958"/>
              <a:gd name="T15" fmla="*/ 0 h 957"/>
              <a:gd name="T16" fmla="*/ 957 w 958"/>
              <a:gd name="T17" fmla="*/ 478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8" h="957">
                <a:moveTo>
                  <a:pt x="957" y="478"/>
                </a:moveTo>
                <a:lnTo>
                  <a:pt x="957" y="478"/>
                </a:lnTo>
                <a:cubicBezTo>
                  <a:pt x="957" y="742"/>
                  <a:pt x="743" y="956"/>
                  <a:pt x="478" y="956"/>
                </a:cubicBezTo>
                <a:lnTo>
                  <a:pt x="478" y="956"/>
                </a:lnTo>
                <a:cubicBezTo>
                  <a:pt x="214" y="956"/>
                  <a:pt x="0" y="742"/>
                  <a:pt x="0" y="478"/>
                </a:cubicBezTo>
                <a:lnTo>
                  <a:pt x="0" y="478"/>
                </a:lnTo>
                <a:cubicBezTo>
                  <a:pt x="0" y="214"/>
                  <a:pt x="214" y="0"/>
                  <a:pt x="478" y="0"/>
                </a:cubicBezTo>
                <a:lnTo>
                  <a:pt x="478" y="0"/>
                </a:lnTo>
                <a:cubicBezTo>
                  <a:pt x="743" y="0"/>
                  <a:pt x="957" y="214"/>
                  <a:pt x="957" y="4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8CA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8">
            <a:extLst>
              <a:ext uri="{FF2B5EF4-FFF2-40B4-BE49-F238E27FC236}">
                <a16:creationId xmlns:a16="http://schemas.microsoft.com/office/drawing/2014/main" id="{A4CB00FD-CDCE-AC48-8CCA-FD0C4CC0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5508" y="5896722"/>
            <a:ext cx="1191994" cy="1191990"/>
          </a:xfrm>
          <a:custGeom>
            <a:avLst/>
            <a:gdLst>
              <a:gd name="T0" fmla="*/ 957 w 958"/>
              <a:gd name="T1" fmla="*/ 478 h 957"/>
              <a:gd name="T2" fmla="*/ 957 w 958"/>
              <a:gd name="T3" fmla="*/ 478 h 957"/>
              <a:gd name="T4" fmla="*/ 478 w 958"/>
              <a:gd name="T5" fmla="*/ 956 h 957"/>
              <a:gd name="T6" fmla="*/ 478 w 958"/>
              <a:gd name="T7" fmla="*/ 956 h 957"/>
              <a:gd name="T8" fmla="*/ 0 w 958"/>
              <a:gd name="T9" fmla="*/ 478 h 957"/>
              <a:gd name="T10" fmla="*/ 0 w 958"/>
              <a:gd name="T11" fmla="*/ 478 h 957"/>
              <a:gd name="T12" fmla="*/ 478 w 958"/>
              <a:gd name="T13" fmla="*/ 0 h 957"/>
              <a:gd name="T14" fmla="*/ 478 w 958"/>
              <a:gd name="T15" fmla="*/ 0 h 957"/>
              <a:gd name="T16" fmla="*/ 957 w 958"/>
              <a:gd name="T17" fmla="*/ 478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8" h="957">
                <a:moveTo>
                  <a:pt x="957" y="478"/>
                </a:moveTo>
                <a:lnTo>
                  <a:pt x="957" y="478"/>
                </a:lnTo>
                <a:cubicBezTo>
                  <a:pt x="957" y="742"/>
                  <a:pt x="743" y="956"/>
                  <a:pt x="478" y="956"/>
                </a:cubicBezTo>
                <a:lnTo>
                  <a:pt x="478" y="956"/>
                </a:lnTo>
                <a:cubicBezTo>
                  <a:pt x="214" y="956"/>
                  <a:pt x="0" y="742"/>
                  <a:pt x="0" y="478"/>
                </a:cubicBezTo>
                <a:lnTo>
                  <a:pt x="0" y="478"/>
                </a:lnTo>
                <a:cubicBezTo>
                  <a:pt x="0" y="214"/>
                  <a:pt x="214" y="0"/>
                  <a:pt x="478" y="0"/>
                </a:cubicBezTo>
                <a:lnTo>
                  <a:pt x="478" y="0"/>
                </a:lnTo>
                <a:cubicBezTo>
                  <a:pt x="743" y="0"/>
                  <a:pt x="957" y="214"/>
                  <a:pt x="957" y="478"/>
                </a:cubicBezTo>
              </a:path>
            </a:pathLst>
          </a:custGeom>
          <a:noFill/>
          <a:ln w="50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9">
            <a:extLst>
              <a:ext uri="{FF2B5EF4-FFF2-40B4-BE49-F238E27FC236}">
                <a16:creationId xmlns:a16="http://schemas.microsoft.com/office/drawing/2014/main" id="{0B5C9A77-F46A-334E-89C8-82C7DD2D8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020" y="8390564"/>
            <a:ext cx="1191990" cy="1191990"/>
          </a:xfrm>
          <a:custGeom>
            <a:avLst/>
            <a:gdLst>
              <a:gd name="T0" fmla="*/ 957 w 958"/>
              <a:gd name="T1" fmla="*/ 478 h 958"/>
              <a:gd name="T2" fmla="*/ 957 w 958"/>
              <a:gd name="T3" fmla="*/ 478 h 958"/>
              <a:gd name="T4" fmla="*/ 478 w 958"/>
              <a:gd name="T5" fmla="*/ 957 h 958"/>
              <a:gd name="T6" fmla="*/ 478 w 958"/>
              <a:gd name="T7" fmla="*/ 957 h 958"/>
              <a:gd name="T8" fmla="*/ 0 w 958"/>
              <a:gd name="T9" fmla="*/ 478 h 958"/>
              <a:gd name="T10" fmla="*/ 0 w 958"/>
              <a:gd name="T11" fmla="*/ 478 h 958"/>
              <a:gd name="T12" fmla="*/ 478 w 958"/>
              <a:gd name="T13" fmla="*/ 0 h 958"/>
              <a:gd name="T14" fmla="*/ 478 w 958"/>
              <a:gd name="T15" fmla="*/ 0 h 958"/>
              <a:gd name="T16" fmla="*/ 957 w 958"/>
              <a:gd name="T17" fmla="*/ 478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8" h="958">
                <a:moveTo>
                  <a:pt x="957" y="478"/>
                </a:moveTo>
                <a:lnTo>
                  <a:pt x="957" y="478"/>
                </a:lnTo>
                <a:cubicBezTo>
                  <a:pt x="957" y="743"/>
                  <a:pt x="742" y="957"/>
                  <a:pt x="478" y="957"/>
                </a:cubicBezTo>
                <a:lnTo>
                  <a:pt x="478" y="957"/>
                </a:lnTo>
                <a:cubicBezTo>
                  <a:pt x="214" y="957"/>
                  <a:pt x="0" y="743"/>
                  <a:pt x="0" y="478"/>
                </a:cubicBezTo>
                <a:lnTo>
                  <a:pt x="0" y="478"/>
                </a:lnTo>
                <a:cubicBezTo>
                  <a:pt x="0" y="214"/>
                  <a:pt x="214" y="0"/>
                  <a:pt x="478" y="0"/>
                </a:cubicBezTo>
                <a:lnTo>
                  <a:pt x="478" y="0"/>
                </a:lnTo>
                <a:cubicBezTo>
                  <a:pt x="742" y="0"/>
                  <a:pt x="957" y="214"/>
                  <a:pt x="957" y="4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B3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0">
            <a:extLst>
              <a:ext uri="{FF2B5EF4-FFF2-40B4-BE49-F238E27FC236}">
                <a16:creationId xmlns:a16="http://schemas.microsoft.com/office/drawing/2014/main" id="{0254A9B9-C497-1D4E-8E83-8080FA7DD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020" y="8390564"/>
            <a:ext cx="1191990" cy="1191990"/>
          </a:xfrm>
          <a:custGeom>
            <a:avLst/>
            <a:gdLst>
              <a:gd name="T0" fmla="*/ 957 w 958"/>
              <a:gd name="T1" fmla="*/ 478 h 958"/>
              <a:gd name="T2" fmla="*/ 957 w 958"/>
              <a:gd name="T3" fmla="*/ 478 h 958"/>
              <a:gd name="T4" fmla="*/ 478 w 958"/>
              <a:gd name="T5" fmla="*/ 957 h 958"/>
              <a:gd name="T6" fmla="*/ 478 w 958"/>
              <a:gd name="T7" fmla="*/ 957 h 958"/>
              <a:gd name="T8" fmla="*/ 0 w 958"/>
              <a:gd name="T9" fmla="*/ 478 h 958"/>
              <a:gd name="T10" fmla="*/ 0 w 958"/>
              <a:gd name="T11" fmla="*/ 478 h 958"/>
              <a:gd name="T12" fmla="*/ 478 w 958"/>
              <a:gd name="T13" fmla="*/ 0 h 958"/>
              <a:gd name="T14" fmla="*/ 478 w 958"/>
              <a:gd name="T15" fmla="*/ 0 h 958"/>
              <a:gd name="T16" fmla="*/ 957 w 958"/>
              <a:gd name="T17" fmla="*/ 478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8" h="958">
                <a:moveTo>
                  <a:pt x="957" y="478"/>
                </a:moveTo>
                <a:lnTo>
                  <a:pt x="957" y="478"/>
                </a:lnTo>
                <a:cubicBezTo>
                  <a:pt x="957" y="743"/>
                  <a:pt x="742" y="957"/>
                  <a:pt x="478" y="957"/>
                </a:cubicBezTo>
                <a:lnTo>
                  <a:pt x="478" y="957"/>
                </a:lnTo>
                <a:cubicBezTo>
                  <a:pt x="214" y="957"/>
                  <a:pt x="0" y="743"/>
                  <a:pt x="0" y="478"/>
                </a:cubicBezTo>
                <a:lnTo>
                  <a:pt x="0" y="478"/>
                </a:lnTo>
                <a:cubicBezTo>
                  <a:pt x="0" y="214"/>
                  <a:pt x="214" y="0"/>
                  <a:pt x="478" y="0"/>
                </a:cubicBezTo>
                <a:lnTo>
                  <a:pt x="478" y="0"/>
                </a:lnTo>
                <a:cubicBezTo>
                  <a:pt x="742" y="0"/>
                  <a:pt x="957" y="214"/>
                  <a:pt x="957" y="478"/>
                </a:cubicBezTo>
              </a:path>
            </a:pathLst>
          </a:custGeom>
          <a:noFill/>
          <a:ln w="50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1">
            <a:extLst>
              <a:ext uri="{FF2B5EF4-FFF2-40B4-BE49-F238E27FC236}">
                <a16:creationId xmlns:a16="http://schemas.microsoft.com/office/drawing/2014/main" id="{1127F5F6-F7F5-994F-95A8-26B7948D4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4418" y="10878912"/>
            <a:ext cx="6630105" cy="807479"/>
          </a:xfrm>
          <a:custGeom>
            <a:avLst/>
            <a:gdLst>
              <a:gd name="T0" fmla="*/ 0 w 5321"/>
              <a:gd name="T1" fmla="*/ 0 h 650"/>
              <a:gd name="T2" fmla="*/ 3717 w 5321"/>
              <a:gd name="T3" fmla="*/ 0 h 650"/>
              <a:gd name="T4" fmla="*/ 3717 w 5321"/>
              <a:gd name="T5" fmla="*/ 649 h 650"/>
              <a:gd name="T6" fmla="*/ 5320 w 5321"/>
              <a:gd name="T7" fmla="*/ 64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21" h="650">
                <a:moveTo>
                  <a:pt x="0" y="0"/>
                </a:moveTo>
                <a:lnTo>
                  <a:pt x="3717" y="0"/>
                </a:lnTo>
                <a:lnTo>
                  <a:pt x="3717" y="649"/>
                </a:lnTo>
                <a:lnTo>
                  <a:pt x="5320" y="649"/>
                </a:lnTo>
              </a:path>
            </a:pathLst>
          </a:custGeom>
          <a:noFill/>
          <a:ln w="508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2">
            <a:extLst>
              <a:ext uri="{FF2B5EF4-FFF2-40B4-BE49-F238E27FC236}">
                <a16:creationId xmlns:a16="http://schemas.microsoft.com/office/drawing/2014/main" id="{4EB23595-0EBF-6B49-9CC4-E906AD901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020" y="11027226"/>
            <a:ext cx="1191990" cy="1191990"/>
          </a:xfrm>
          <a:custGeom>
            <a:avLst/>
            <a:gdLst>
              <a:gd name="T0" fmla="*/ 957 w 958"/>
              <a:gd name="T1" fmla="*/ 478 h 958"/>
              <a:gd name="T2" fmla="*/ 957 w 958"/>
              <a:gd name="T3" fmla="*/ 478 h 958"/>
              <a:gd name="T4" fmla="*/ 478 w 958"/>
              <a:gd name="T5" fmla="*/ 0 h 958"/>
              <a:gd name="T6" fmla="*/ 478 w 958"/>
              <a:gd name="T7" fmla="*/ 0 h 958"/>
              <a:gd name="T8" fmla="*/ 0 w 958"/>
              <a:gd name="T9" fmla="*/ 478 h 958"/>
              <a:gd name="T10" fmla="*/ 0 w 958"/>
              <a:gd name="T11" fmla="*/ 478 h 958"/>
              <a:gd name="T12" fmla="*/ 478 w 958"/>
              <a:gd name="T13" fmla="*/ 957 h 958"/>
              <a:gd name="T14" fmla="*/ 478 w 958"/>
              <a:gd name="T15" fmla="*/ 957 h 958"/>
              <a:gd name="T16" fmla="*/ 957 w 958"/>
              <a:gd name="T17" fmla="*/ 478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8" h="958">
                <a:moveTo>
                  <a:pt x="957" y="478"/>
                </a:moveTo>
                <a:lnTo>
                  <a:pt x="957" y="478"/>
                </a:lnTo>
                <a:cubicBezTo>
                  <a:pt x="957" y="214"/>
                  <a:pt x="742" y="0"/>
                  <a:pt x="478" y="0"/>
                </a:cubicBezTo>
                <a:lnTo>
                  <a:pt x="478" y="0"/>
                </a:lnTo>
                <a:cubicBezTo>
                  <a:pt x="214" y="0"/>
                  <a:pt x="0" y="214"/>
                  <a:pt x="0" y="478"/>
                </a:cubicBezTo>
                <a:lnTo>
                  <a:pt x="0" y="478"/>
                </a:lnTo>
                <a:cubicBezTo>
                  <a:pt x="0" y="742"/>
                  <a:pt x="214" y="957"/>
                  <a:pt x="478" y="957"/>
                </a:cubicBezTo>
                <a:lnTo>
                  <a:pt x="478" y="957"/>
                </a:lnTo>
                <a:cubicBezTo>
                  <a:pt x="742" y="957"/>
                  <a:pt x="957" y="742"/>
                  <a:pt x="957" y="4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77B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3">
            <a:extLst>
              <a:ext uri="{FF2B5EF4-FFF2-40B4-BE49-F238E27FC236}">
                <a16:creationId xmlns:a16="http://schemas.microsoft.com/office/drawing/2014/main" id="{C358EDC5-09E0-A649-9DE3-8E5D419B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020" y="11027226"/>
            <a:ext cx="1191990" cy="1191990"/>
          </a:xfrm>
          <a:custGeom>
            <a:avLst/>
            <a:gdLst>
              <a:gd name="T0" fmla="*/ 957 w 958"/>
              <a:gd name="T1" fmla="*/ 478 h 958"/>
              <a:gd name="T2" fmla="*/ 957 w 958"/>
              <a:gd name="T3" fmla="*/ 478 h 958"/>
              <a:gd name="T4" fmla="*/ 478 w 958"/>
              <a:gd name="T5" fmla="*/ 0 h 958"/>
              <a:gd name="T6" fmla="*/ 478 w 958"/>
              <a:gd name="T7" fmla="*/ 0 h 958"/>
              <a:gd name="T8" fmla="*/ 0 w 958"/>
              <a:gd name="T9" fmla="*/ 478 h 958"/>
              <a:gd name="T10" fmla="*/ 0 w 958"/>
              <a:gd name="T11" fmla="*/ 478 h 958"/>
              <a:gd name="T12" fmla="*/ 478 w 958"/>
              <a:gd name="T13" fmla="*/ 957 h 958"/>
              <a:gd name="T14" fmla="*/ 478 w 958"/>
              <a:gd name="T15" fmla="*/ 957 h 958"/>
              <a:gd name="T16" fmla="*/ 957 w 958"/>
              <a:gd name="T17" fmla="*/ 478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8" h="958">
                <a:moveTo>
                  <a:pt x="957" y="478"/>
                </a:moveTo>
                <a:lnTo>
                  <a:pt x="957" y="478"/>
                </a:lnTo>
                <a:cubicBezTo>
                  <a:pt x="957" y="214"/>
                  <a:pt x="742" y="0"/>
                  <a:pt x="478" y="0"/>
                </a:cubicBezTo>
                <a:lnTo>
                  <a:pt x="478" y="0"/>
                </a:lnTo>
                <a:cubicBezTo>
                  <a:pt x="214" y="0"/>
                  <a:pt x="0" y="214"/>
                  <a:pt x="0" y="478"/>
                </a:cubicBezTo>
                <a:lnTo>
                  <a:pt x="0" y="478"/>
                </a:lnTo>
                <a:cubicBezTo>
                  <a:pt x="0" y="742"/>
                  <a:pt x="214" y="957"/>
                  <a:pt x="478" y="957"/>
                </a:cubicBezTo>
                <a:lnTo>
                  <a:pt x="478" y="957"/>
                </a:lnTo>
                <a:cubicBezTo>
                  <a:pt x="742" y="957"/>
                  <a:pt x="957" y="742"/>
                  <a:pt x="957" y="478"/>
                </a:cubicBezTo>
              </a:path>
            </a:pathLst>
          </a:custGeom>
          <a:noFill/>
          <a:ln w="50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4">
            <a:extLst>
              <a:ext uri="{FF2B5EF4-FFF2-40B4-BE49-F238E27FC236}">
                <a16:creationId xmlns:a16="http://schemas.microsoft.com/office/drawing/2014/main" id="{33826944-FACD-7142-97DA-C080ADF49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963" y="9022263"/>
            <a:ext cx="5872068" cy="763535"/>
          </a:xfrm>
          <a:custGeom>
            <a:avLst/>
            <a:gdLst>
              <a:gd name="T0" fmla="*/ 0 w 4714"/>
              <a:gd name="T1" fmla="*/ 610 h 611"/>
              <a:gd name="T2" fmla="*/ 4248 w 4714"/>
              <a:gd name="T3" fmla="*/ 610 h 611"/>
              <a:gd name="T4" fmla="*/ 4248 w 4714"/>
              <a:gd name="T5" fmla="*/ 0 h 611"/>
              <a:gd name="T6" fmla="*/ 4713 w 4714"/>
              <a:gd name="T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14" h="611">
                <a:moveTo>
                  <a:pt x="0" y="610"/>
                </a:moveTo>
                <a:lnTo>
                  <a:pt x="4248" y="610"/>
                </a:lnTo>
                <a:lnTo>
                  <a:pt x="4248" y="0"/>
                </a:lnTo>
                <a:lnTo>
                  <a:pt x="4713" y="0"/>
                </a:lnTo>
              </a:path>
            </a:pathLst>
          </a:custGeom>
          <a:noFill/>
          <a:ln w="508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5">
            <a:extLst>
              <a:ext uri="{FF2B5EF4-FFF2-40B4-BE49-F238E27FC236}">
                <a16:creationId xmlns:a16="http://schemas.microsoft.com/office/drawing/2014/main" id="{B5A80529-2C57-E94F-84CC-CDE58B90C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004" y="6489972"/>
            <a:ext cx="5125014" cy="2186232"/>
          </a:xfrm>
          <a:custGeom>
            <a:avLst/>
            <a:gdLst>
              <a:gd name="T0" fmla="*/ 0 w 4114"/>
              <a:gd name="T1" fmla="*/ 1755 h 1756"/>
              <a:gd name="T2" fmla="*/ 3707 w 4114"/>
              <a:gd name="T3" fmla="*/ 1755 h 1756"/>
              <a:gd name="T4" fmla="*/ 3707 w 4114"/>
              <a:gd name="T5" fmla="*/ 0 h 1756"/>
              <a:gd name="T6" fmla="*/ 4113 w 4114"/>
              <a:gd name="T7" fmla="*/ 0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4" h="1756">
                <a:moveTo>
                  <a:pt x="0" y="1755"/>
                </a:moveTo>
                <a:lnTo>
                  <a:pt x="3707" y="1755"/>
                </a:lnTo>
                <a:lnTo>
                  <a:pt x="3707" y="0"/>
                </a:lnTo>
                <a:lnTo>
                  <a:pt x="4113" y="0"/>
                </a:lnTo>
              </a:path>
            </a:pathLst>
          </a:custGeom>
          <a:noFill/>
          <a:ln w="508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60">
            <a:extLst>
              <a:ext uri="{FF2B5EF4-FFF2-40B4-BE49-F238E27FC236}">
                <a16:creationId xmlns:a16="http://schemas.microsoft.com/office/drawing/2014/main" id="{8D105B6B-92F4-9E4B-B190-D3C51B48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7770" y="6132919"/>
            <a:ext cx="801985" cy="725082"/>
          </a:xfrm>
          <a:custGeom>
            <a:avLst/>
            <a:gdLst>
              <a:gd name="T0" fmla="*/ 584 w 645"/>
              <a:gd name="T1" fmla="*/ 361 h 580"/>
              <a:gd name="T2" fmla="*/ 582 w 645"/>
              <a:gd name="T3" fmla="*/ 362 h 580"/>
              <a:gd name="T4" fmla="*/ 574 w 645"/>
              <a:gd name="T5" fmla="*/ 362 h 580"/>
              <a:gd name="T6" fmla="*/ 83 w 645"/>
              <a:gd name="T7" fmla="*/ 362 h 580"/>
              <a:gd name="T8" fmla="*/ 83 w 645"/>
              <a:gd name="T9" fmla="*/ 217 h 580"/>
              <a:gd name="T10" fmla="*/ 84 w 645"/>
              <a:gd name="T11" fmla="*/ 217 h 580"/>
              <a:gd name="T12" fmla="*/ 148 w 645"/>
              <a:gd name="T13" fmla="*/ 249 h 580"/>
              <a:gd name="T14" fmla="*/ 156 w 645"/>
              <a:gd name="T15" fmla="*/ 237 h 580"/>
              <a:gd name="T16" fmla="*/ 214 w 645"/>
              <a:gd name="T17" fmla="*/ 79 h 580"/>
              <a:gd name="T18" fmla="*/ 267 w 645"/>
              <a:gd name="T19" fmla="*/ 147 h 580"/>
              <a:gd name="T20" fmla="*/ 276 w 645"/>
              <a:gd name="T21" fmla="*/ 155 h 580"/>
              <a:gd name="T22" fmla="*/ 287 w 645"/>
              <a:gd name="T23" fmla="*/ 95 h 580"/>
              <a:gd name="T24" fmla="*/ 422 w 645"/>
              <a:gd name="T25" fmla="*/ 17 h 580"/>
              <a:gd name="T26" fmla="*/ 562 w 645"/>
              <a:gd name="T27" fmla="*/ 241 h 580"/>
              <a:gd name="T28" fmla="*/ 490 w 645"/>
              <a:gd name="T29" fmla="*/ 279 h 580"/>
              <a:gd name="T30" fmla="*/ 499 w 645"/>
              <a:gd name="T31" fmla="*/ 288 h 580"/>
              <a:gd name="T32" fmla="*/ 578 w 645"/>
              <a:gd name="T33" fmla="*/ 253 h 580"/>
              <a:gd name="T34" fmla="*/ 628 w 645"/>
              <a:gd name="T35" fmla="*/ 307 h 580"/>
              <a:gd name="T36" fmla="*/ 608 w 645"/>
              <a:gd name="T37" fmla="*/ 459 h 580"/>
              <a:gd name="T38" fmla="*/ 549 w 645"/>
              <a:gd name="T39" fmla="*/ 459 h 580"/>
              <a:gd name="T40" fmla="*/ 486 w 645"/>
              <a:gd name="T41" fmla="*/ 524 h 580"/>
              <a:gd name="T42" fmla="*/ 428 w 645"/>
              <a:gd name="T43" fmla="*/ 524 h 580"/>
              <a:gd name="T44" fmla="*/ 346 w 645"/>
              <a:gd name="T45" fmla="*/ 479 h 580"/>
              <a:gd name="T46" fmla="*/ 287 w 645"/>
              <a:gd name="T47" fmla="*/ 479 h 580"/>
              <a:gd name="T48" fmla="*/ 216 w 645"/>
              <a:gd name="T49" fmla="*/ 533 h 580"/>
              <a:gd name="T50" fmla="*/ 158 w 645"/>
              <a:gd name="T51" fmla="*/ 533 h 580"/>
              <a:gd name="T52" fmla="*/ 216 w 645"/>
              <a:gd name="T53" fmla="*/ 533 h 580"/>
              <a:gd name="T54" fmla="*/ 17 w 645"/>
              <a:gd name="T55" fmla="*/ 464 h 580"/>
              <a:gd name="T56" fmla="*/ 75 w 645"/>
              <a:gd name="T57" fmla="*/ 464 h 580"/>
              <a:gd name="T58" fmla="*/ 595 w 645"/>
              <a:gd name="T59" fmla="*/ 173 h 580"/>
              <a:gd name="T60" fmla="*/ 278 w 645"/>
              <a:gd name="T61" fmla="*/ 78 h 580"/>
              <a:gd name="T62" fmla="*/ 74 w 645"/>
              <a:gd name="T63" fmla="*/ 201 h 580"/>
              <a:gd name="T64" fmla="*/ 79 w 645"/>
              <a:gd name="T65" fmla="*/ 377 h 580"/>
              <a:gd name="T66" fmla="*/ 107 w 645"/>
              <a:gd name="T67" fmla="*/ 379 h 580"/>
              <a:gd name="T68" fmla="*/ 82 w 645"/>
              <a:gd name="T69" fmla="*/ 435 h 580"/>
              <a:gd name="T70" fmla="*/ 1 w 645"/>
              <a:gd name="T71" fmla="*/ 464 h 580"/>
              <a:gd name="T72" fmla="*/ 92 w 645"/>
              <a:gd name="T73" fmla="*/ 464 h 580"/>
              <a:gd name="T74" fmla="*/ 107 w 645"/>
              <a:gd name="T75" fmla="*/ 440 h 580"/>
              <a:gd name="T76" fmla="*/ 233 w 645"/>
              <a:gd name="T77" fmla="*/ 398 h 580"/>
              <a:gd name="T78" fmla="*/ 179 w 645"/>
              <a:gd name="T79" fmla="*/ 487 h 580"/>
              <a:gd name="T80" fmla="*/ 187 w 645"/>
              <a:gd name="T81" fmla="*/ 579 h 580"/>
              <a:gd name="T82" fmla="*/ 195 w 645"/>
              <a:gd name="T83" fmla="*/ 487 h 580"/>
              <a:gd name="T84" fmla="*/ 243 w 645"/>
              <a:gd name="T85" fmla="*/ 412 h 580"/>
              <a:gd name="T86" fmla="*/ 325 w 645"/>
              <a:gd name="T87" fmla="*/ 379 h 580"/>
              <a:gd name="T88" fmla="*/ 304 w 645"/>
              <a:gd name="T89" fmla="*/ 435 h 580"/>
              <a:gd name="T90" fmla="*/ 316 w 645"/>
              <a:gd name="T91" fmla="*/ 525 h 580"/>
              <a:gd name="T92" fmla="*/ 320 w 645"/>
              <a:gd name="T93" fmla="*/ 416 h 580"/>
              <a:gd name="T94" fmla="*/ 351 w 645"/>
              <a:gd name="T95" fmla="*/ 379 h 580"/>
              <a:gd name="T96" fmla="*/ 400 w 645"/>
              <a:gd name="T97" fmla="*/ 409 h 580"/>
              <a:gd name="T98" fmla="*/ 447 w 645"/>
              <a:gd name="T99" fmla="*/ 479 h 580"/>
              <a:gd name="T100" fmla="*/ 456 w 645"/>
              <a:gd name="T101" fmla="*/ 570 h 580"/>
              <a:gd name="T102" fmla="*/ 464 w 645"/>
              <a:gd name="T103" fmla="*/ 479 h 580"/>
              <a:gd name="T104" fmla="*/ 411 w 645"/>
              <a:gd name="T105" fmla="*/ 394 h 580"/>
              <a:gd name="T106" fmla="*/ 502 w 645"/>
              <a:gd name="T107" fmla="*/ 405 h 580"/>
              <a:gd name="T108" fmla="*/ 532 w 645"/>
              <a:gd name="T109" fmla="*/ 459 h 580"/>
              <a:gd name="T110" fmla="*/ 624 w 645"/>
              <a:gd name="T111" fmla="*/ 459 h 580"/>
              <a:gd name="T112" fmla="*/ 543 w 645"/>
              <a:gd name="T113" fmla="*/ 431 h 580"/>
              <a:gd name="T114" fmla="*/ 518 w 645"/>
              <a:gd name="T115" fmla="*/ 378 h 580"/>
              <a:gd name="T116" fmla="*/ 585 w 645"/>
              <a:gd name="T117" fmla="*/ 378 h 580"/>
              <a:gd name="T118" fmla="*/ 644 w 645"/>
              <a:gd name="T119" fmla="*/ 307 h 580"/>
              <a:gd name="T120" fmla="*/ 582 w 645"/>
              <a:gd name="T121" fmla="*/ 236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45" h="580">
                <a:moveTo>
                  <a:pt x="628" y="307"/>
                </a:moveTo>
                <a:lnTo>
                  <a:pt x="628" y="307"/>
                </a:lnTo>
                <a:cubicBezTo>
                  <a:pt x="628" y="335"/>
                  <a:pt x="609" y="358"/>
                  <a:pt x="584" y="361"/>
                </a:cubicBezTo>
                <a:lnTo>
                  <a:pt x="584" y="361"/>
                </a:lnTo>
                <a:cubicBezTo>
                  <a:pt x="584" y="362"/>
                  <a:pt x="584" y="362"/>
                  <a:pt x="583" y="362"/>
                </a:cubicBezTo>
                <a:lnTo>
                  <a:pt x="583" y="362"/>
                </a:lnTo>
                <a:lnTo>
                  <a:pt x="583" y="362"/>
                </a:lnTo>
                <a:cubicBezTo>
                  <a:pt x="582" y="362"/>
                  <a:pt x="582" y="362"/>
                  <a:pt x="582" y="362"/>
                </a:cubicBezTo>
                <a:lnTo>
                  <a:pt x="582" y="362"/>
                </a:lnTo>
                <a:cubicBezTo>
                  <a:pt x="579" y="362"/>
                  <a:pt x="577" y="362"/>
                  <a:pt x="574" y="362"/>
                </a:cubicBezTo>
                <a:lnTo>
                  <a:pt x="574" y="362"/>
                </a:lnTo>
                <a:lnTo>
                  <a:pt x="574" y="362"/>
                </a:lnTo>
                <a:lnTo>
                  <a:pt x="574" y="362"/>
                </a:lnTo>
                <a:lnTo>
                  <a:pt x="86" y="362"/>
                </a:lnTo>
                <a:lnTo>
                  <a:pt x="86" y="362"/>
                </a:lnTo>
                <a:cubicBezTo>
                  <a:pt x="85" y="362"/>
                  <a:pt x="84" y="362"/>
                  <a:pt x="83" y="362"/>
                </a:cubicBezTo>
                <a:lnTo>
                  <a:pt x="83" y="362"/>
                </a:lnTo>
                <a:cubicBezTo>
                  <a:pt x="46" y="358"/>
                  <a:pt x="17" y="327"/>
                  <a:pt x="17" y="289"/>
                </a:cubicBezTo>
                <a:lnTo>
                  <a:pt x="17" y="289"/>
                </a:lnTo>
                <a:cubicBezTo>
                  <a:pt x="17" y="252"/>
                  <a:pt x="46" y="220"/>
                  <a:pt x="83" y="217"/>
                </a:cubicBezTo>
                <a:lnTo>
                  <a:pt x="83" y="217"/>
                </a:lnTo>
                <a:lnTo>
                  <a:pt x="83" y="217"/>
                </a:lnTo>
                <a:lnTo>
                  <a:pt x="84" y="217"/>
                </a:lnTo>
                <a:lnTo>
                  <a:pt x="84" y="217"/>
                </a:lnTo>
                <a:cubicBezTo>
                  <a:pt x="84" y="217"/>
                  <a:pt x="122" y="214"/>
                  <a:pt x="141" y="245"/>
                </a:cubicBezTo>
                <a:lnTo>
                  <a:pt x="141" y="245"/>
                </a:lnTo>
                <a:cubicBezTo>
                  <a:pt x="143" y="248"/>
                  <a:pt x="145" y="249"/>
                  <a:pt x="148" y="249"/>
                </a:cubicBezTo>
                <a:lnTo>
                  <a:pt x="148" y="249"/>
                </a:lnTo>
                <a:cubicBezTo>
                  <a:pt x="150" y="249"/>
                  <a:pt x="151" y="249"/>
                  <a:pt x="152" y="248"/>
                </a:cubicBezTo>
                <a:lnTo>
                  <a:pt x="152" y="248"/>
                </a:lnTo>
                <a:cubicBezTo>
                  <a:pt x="157" y="246"/>
                  <a:pt x="158" y="241"/>
                  <a:pt x="156" y="237"/>
                </a:cubicBezTo>
                <a:lnTo>
                  <a:pt x="156" y="237"/>
                </a:lnTo>
                <a:cubicBezTo>
                  <a:pt x="137" y="207"/>
                  <a:pt x="106" y="201"/>
                  <a:pt x="91" y="201"/>
                </a:cubicBezTo>
                <a:lnTo>
                  <a:pt x="91" y="201"/>
                </a:lnTo>
                <a:cubicBezTo>
                  <a:pt x="92" y="133"/>
                  <a:pt x="146" y="79"/>
                  <a:pt x="214" y="79"/>
                </a:cubicBezTo>
                <a:lnTo>
                  <a:pt x="214" y="79"/>
                </a:lnTo>
                <a:cubicBezTo>
                  <a:pt x="233" y="79"/>
                  <a:pt x="253" y="83"/>
                  <a:pt x="270" y="92"/>
                </a:cubicBezTo>
                <a:lnTo>
                  <a:pt x="270" y="92"/>
                </a:lnTo>
                <a:cubicBezTo>
                  <a:pt x="266" y="103"/>
                  <a:pt x="263" y="121"/>
                  <a:pt x="267" y="147"/>
                </a:cubicBezTo>
                <a:lnTo>
                  <a:pt x="267" y="147"/>
                </a:lnTo>
                <a:cubicBezTo>
                  <a:pt x="267" y="152"/>
                  <a:pt x="270" y="155"/>
                  <a:pt x="275" y="155"/>
                </a:cubicBezTo>
                <a:lnTo>
                  <a:pt x="275" y="155"/>
                </a:lnTo>
                <a:cubicBezTo>
                  <a:pt x="275" y="155"/>
                  <a:pt x="275" y="155"/>
                  <a:pt x="276" y="155"/>
                </a:cubicBezTo>
                <a:lnTo>
                  <a:pt x="276" y="155"/>
                </a:lnTo>
                <a:cubicBezTo>
                  <a:pt x="280" y="154"/>
                  <a:pt x="284" y="150"/>
                  <a:pt x="283" y="145"/>
                </a:cubicBezTo>
                <a:lnTo>
                  <a:pt x="283" y="145"/>
                </a:lnTo>
                <a:cubicBezTo>
                  <a:pt x="280" y="117"/>
                  <a:pt x="284" y="101"/>
                  <a:pt x="287" y="95"/>
                </a:cubicBezTo>
                <a:lnTo>
                  <a:pt x="287" y="95"/>
                </a:lnTo>
                <a:cubicBezTo>
                  <a:pt x="288" y="94"/>
                  <a:pt x="288" y="94"/>
                  <a:pt x="288" y="93"/>
                </a:cubicBezTo>
                <a:lnTo>
                  <a:pt x="288" y="93"/>
                </a:lnTo>
                <a:cubicBezTo>
                  <a:pt x="316" y="46"/>
                  <a:pt x="367" y="17"/>
                  <a:pt x="422" y="17"/>
                </a:cubicBezTo>
                <a:lnTo>
                  <a:pt x="422" y="17"/>
                </a:lnTo>
                <a:cubicBezTo>
                  <a:pt x="508" y="17"/>
                  <a:pt x="578" y="87"/>
                  <a:pt x="578" y="173"/>
                </a:cubicBezTo>
                <a:lnTo>
                  <a:pt x="578" y="173"/>
                </a:lnTo>
                <a:cubicBezTo>
                  <a:pt x="578" y="197"/>
                  <a:pt x="573" y="220"/>
                  <a:pt x="562" y="241"/>
                </a:cubicBezTo>
                <a:lnTo>
                  <a:pt x="562" y="241"/>
                </a:lnTo>
                <a:cubicBezTo>
                  <a:pt x="538" y="271"/>
                  <a:pt x="499" y="271"/>
                  <a:pt x="499" y="271"/>
                </a:cubicBezTo>
                <a:lnTo>
                  <a:pt x="499" y="271"/>
                </a:lnTo>
                <a:cubicBezTo>
                  <a:pt x="494" y="271"/>
                  <a:pt x="490" y="275"/>
                  <a:pt x="490" y="279"/>
                </a:cubicBezTo>
                <a:lnTo>
                  <a:pt x="490" y="279"/>
                </a:lnTo>
                <a:cubicBezTo>
                  <a:pt x="490" y="284"/>
                  <a:pt x="494" y="288"/>
                  <a:pt x="499" y="288"/>
                </a:cubicBezTo>
                <a:lnTo>
                  <a:pt x="499" y="288"/>
                </a:lnTo>
                <a:lnTo>
                  <a:pt x="499" y="288"/>
                </a:lnTo>
                <a:lnTo>
                  <a:pt x="499" y="288"/>
                </a:lnTo>
                <a:cubicBezTo>
                  <a:pt x="505" y="288"/>
                  <a:pt x="545" y="286"/>
                  <a:pt x="574" y="253"/>
                </a:cubicBezTo>
                <a:lnTo>
                  <a:pt x="574" y="253"/>
                </a:lnTo>
                <a:cubicBezTo>
                  <a:pt x="575" y="253"/>
                  <a:pt x="577" y="253"/>
                  <a:pt x="578" y="253"/>
                </a:cubicBezTo>
                <a:lnTo>
                  <a:pt x="578" y="253"/>
                </a:lnTo>
                <a:lnTo>
                  <a:pt x="578" y="253"/>
                </a:lnTo>
                <a:cubicBezTo>
                  <a:pt x="591" y="253"/>
                  <a:pt x="603" y="259"/>
                  <a:pt x="613" y="268"/>
                </a:cubicBezTo>
                <a:lnTo>
                  <a:pt x="613" y="268"/>
                </a:lnTo>
                <a:cubicBezTo>
                  <a:pt x="622" y="279"/>
                  <a:pt x="628" y="292"/>
                  <a:pt x="628" y="307"/>
                </a:cubicBezTo>
                <a:close/>
                <a:moveTo>
                  <a:pt x="578" y="431"/>
                </a:moveTo>
                <a:lnTo>
                  <a:pt x="578" y="431"/>
                </a:lnTo>
                <a:cubicBezTo>
                  <a:pt x="594" y="431"/>
                  <a:pt x="608" y="443"/>
                  <a:pt x="608" y="459"/>
                </a:cubicBezTo>
                <a:lnTo>
                  <a:pt x="608" y="459"/>
                </a:lnTo>
                <a:cubicBezTo>
                  <a:pt x="608" y="476"/>
                  <a:pt x="594" y="489"/>
                  <a:pt x="578" y="489"/>
                </a:cubicBezTo>
                <a:lnTo>
                  <a:pt x="578" y="489"/>
                </a:lnTo>
                <a:cubicBezTo>
                  <a:pt x="562" y="489"/>
                  <a:pt x="549" y="476"/>
                  <a:pt x="549" y="459"/>
                </a:cubicBezTo>
                <a:lnTo>
                  <a:pt x="549" y="459"/>
                </a:lnTo>
                <a:cubicBezTo>
                  <a:pt x="549" y="443"/>
                  <a:pt x="562" y="431"/>
                  <a:pt x="578" y="431"/>
                </a:cubicBezTo>
                <a:close/>
                <a:moveTo>
                  <a:pt x="456" y="495"/>
                </a:moveTo>
                <a:lnTo>
                  <a:pt x="456" y="495"/>
                </a:lnTo>
                <a:cubicBezTo>
                  <a:pt x="473" y="495"/>
                  <a:pt x="486" y="508"/>
                  <a:pt x="486" y="524"/>
                </a:cubicBezTo>
                <a:lnTo>
                  <a:pt x="486" y="524"/>
                </a:lnTo>
                <a:cubicBezTo>
                  <a:pt x="486" y="540"/>
                  <a:pt x="473" y="553"/>
                  <a:pt x="456" y="553"/>
                </a:cubicBezTo>
                <a:lnTo>
                  <a:pt x="456" y="553"/>
                </a:lnTo>
                <a:cubicBezTo>
                  <a:pt x="441" y="553"/>
                  <a:pt x="428" y="540"/>
                  <a:pt x="428" y="524"/>
                </a:cubicBezTo>
                <a:lnTo>
                  <a:pt x="428" y="524"/>
                </a:lnTo>
                <a:cubicBezTo>
                  <a:pt x="428" y="508"/>
                  <a:pt x="441" y="495"/>
                  <a:pt x="456" y="495"/>
                </a:cubicBezTo>
                <a:close/>
                <a:moveTo>
                  <a:pt x="346" y="479"/>
                </a:moveTo>
                <a:lnTo>
                  <a:pt x="346" y="479"/>
                </a:lnTo>
                <a:cubicBezTo>
                  <a:pt x="346" y="495"/>
                  <a:pt x="332" y="508"/>
                  <a:pt x="316" y="508"/>
                </a:cubicBezTo>
                <a:lnTo>
                  <a:pt x="316" y="508"/>
                </a:lnTo>
                <a:cubicBezTo>
                  <a:pt x="300" y="508"/>
                  <a:pt x="287" y="495"/>
                  <a:pt x="287" y="479"/>
                </a:cubicBezTo>
                <a:lnTo>
                  <a:pt x="287" y="479"/>
                </a:lnTo>
                <a:cubicBezTo>
                  <a:pt x="287" y="463"/>
                  <a:pt x="300" y="450"/>
                  <a:pt x="316" y="450"/>
                </a:cubicBezTo>
                <a:lnTo>
                  <a:pt x="316" y="450"/>
                </a:lnTo>
                <a:cubicBezTo>
                  <a:pt x="332" y="450"/>
                  <a:pt x="346" y="463"/>
                  <a:pt x="346" y="479"/>
                </a:cubicBezTo>
                <a:close/>
                <a:moveTo>
                  <a:pt x="216" y="533"/>
                </a:moveTo>
                <a:lnTo>
                  <a:pt x="216" y="533"/>
                </a:lnTo>
                <a:cubicBezTo>
                  <a:pt x="216" y="548"/>
                  <a:pt x="203" y="562"/>
                  <a:pt x="187" y="562"/>
                </a:cubicBezTo>
                <a:lnTo>
                  <a:pt x="187" y="562"/>
                </a:lnTo>
                <a:cubicBezTo>
                  <a:pt x="171" y="562"/>
                  <a:pt x="158" y="548"/>
                  <a:pt x="158" y="533"/>
                </a:cubicBezTo>
                <a:lnTo>
                  <a:pt x="158" y="533"/>
                </a:lnTo>
                <a:cubicBezTo>
                  <a:pt x="158" y="517"/>
                  <a:pt x="171" y="503"/>
                  <a:pt x="187" y="503"/>
                </a:cubicBezTo>
                <a:lnTo>
                  <a:pt x="187" y="503"/>
                </a:lnTo>
                <a:cubicBezTo>
                  <a:pt x="203" y="503"/>
                  <a:pt x="216" y="517"/>
                  <a:pt x="216" y="533"/>
                </a:cubicBezTo>
                <a:close/>
                <a:moveTo>
                  <a:pt x="47" y="493"/>
                </a:moveTo>
                <a:lnTo>
                  <a:pt x="47" y="493"/>
                </a:lnTo>
                <a:cubicBezTo>
                  <a:pt x="30" y="493"/>
                  <a:pt x="17" y="480"/>
                  <a:pt x="17" y="464"/>
                </a:cubicBezTo>
                <a:lnTo>
                  <a:pt x="17" y="464"/>
                </a:lnTo>
                <a:cubicBezTo>
                  <a:pt x="17" y="448"/>
                  <a:pt x="30" y="435"/>
                  <a:pt x="47" y="435"/>
                </a:cubicBezTo>
                <a:lnTo>
                  <a:pt x="47" y="435"/>
                </a:lnTo>
                <a:cubicBezTo>
                  <a:pt x="63" y="435"/>
                  <a:pt x="75" y="448"/>
                  <a:pt x="75" y="464"/>
                </a:cubicBezTo>
                <a:lnTo>
                  <a:pt x="75" y="464"/>
                </a:lnTo>
                <a:cubicBezTo>
                  <a:pt x="75" y="480"/>
                  <a:pt x="63" y="493"/>
                  <a:pt x="47" y="493"/>
                </a:cubicBezTo>
                <a:close/>
                <a:moveTo>
                  <a:pt x="582" y="236"/>
                </a:moveTo>
                <a:lnTo>
                  <a:pt x="582" y="236"/>
                </a:lnTo>
                <a:cubicBezTo>
                  <a:pt x="590" y="216"/>
                  <a:pt x="595" y="195"/>
                  <a:pt x="595" y="173"/>
                </a:cubicBezTo>
                <a:lnTo>
                  <a:pt x="595" y="173"/>
                </a:lnTo>
                <a:cubicBezTo>
                  <a:pt x="595" y="78"/>
                  <a:pt x="517" y="0"/>
                  <a:pt x="422" y="0"/>
                </a:cubicBezTo>
                <a:lnTo>
                  <a:pt x="422" y="0"/>
                </a:lnTo>
                <a:cubicBezTo>
                  <a:pt x="364" y="0"/>
                  <a:pt x="310" y="30"/>
                  <a:pt x="278" y="78"/>
                </a:cubicBezTo>
                <a:lnTo>
                  <a:pt x="278" y="78"/>
                </a:lnTo>
                <a:cubicBezTo>
                  <a:pt x="258" y="67"/>
                  <a:pt x="236" y="62"/>
                  <a:pt x="214" y="62"/>
                </a:cubicBezTo>
                <a:lnTo>
                  <a:pt x="214" y="62"/>
                </a:lnTo>
                <a:cubicBezTo>
                  <a:pt x="137" y="62"/>
                  <a:pt x="74" y="125"/>
                  <a:pt x="74" y="201"/>
                </a:cubicBezTo>
                <a:lnTo>
                  <a:pt x="74" y="201"/>
                </a:lnTo>
                <a:cubicBezTo>
                  <a:pt x="32" y="209"/>
                  <a:pt x="0" y="246"/>
                  <a:pt x="0" y="289"/>
                </a:cubicBezTo>
                <a:lnTo>
                  <a:pt x="0" y="289"/>
                </a:lnTo>
                <a:cubicBezTo>
                  <a:pt x="0" y="334"/>
                  <a:pt x="34" y="373"/>
                  <a:pt x="79" y="377"/>
                </a:cubicBezTo>
                <a:lnTo>
                  <a:pt x="79" y="377"/>
                </a:lnTo>
                <a:cubicBezTo>
                  <a:pt x="80" y="378"/>
                  <a:pt x="81" y="379"/>
                  <a:pt x="83" y="379"/>
                </a:cubicBezTo>
                <a:lnTo>
                  <a:pt x="83" y="379"/>
                </a:lnTo>
                <a:lnTo>
                  <a:pt x="107" y="379"/>
                </a:lnTo>
                <a:lnTo>
                  <a:pt x="107" y="410"/>
                </a:lnTo>
                <a:lnTo>
                  <a:pt x="107" y="410"/>
                </a:lnTo>
                <a:cubicBezTo>
                  <a:pt x="107" y="416"/>
                  <a:pt x="103" y="422"/>
                  <a:pt x="97" y="426"/>
                </a:cubicBezTo>
                <a:lnTo>
                  <a:pt x="82" y="435"/>
                </a:lnTo>
                <a:lnTo>
                  <a:pt x="82" y="435"/>
                </a:lnTo>
                <a:cubicBezTo>
                  <a:pt x="74" y="425"/>
                  <a:pt x="61" y="418"/>
                  <a:pt x="47" y="418"/>
                </a:cubicBezTo>
                <a:lnTo>
                  <a:pt x="47" y="418"/>
                </a:lnTo>
                <a:cubicBezTo>
                  <a:pt x="21" y="418"/>
                  <a:pt x="1" y="438"/>
                  <a:pt x="1" y="464"/>
                </a:cubicBezTo>
                <a:lnTo>
                  <a:pt x="1" y="464"/>
                </a:lnTo>
                <a:cubicBezTo>
                  <a:pt x="1" y="489"/>
                  <a:pt x="21" y="510"/>
                  <a:pt x="47" y="510"/>
                </a:cubicBezTo>
                <a:lnTo>
                  <a:pt x="47" y="510"/>
                </a:lnTo>
                <a:cubicBezTo>
                  <a:pt x="72" y="510"/>
                  <a:pt x="92" y="489"/>
                  <a:pt x="92" y="464"/>
                </a:cubicBezTo>
                <a:lnTo>
                  <a:pt x="92" y="464"/>
                </a:lnTo>
                <a:cubicBezTo>
                  <a:pt x="92" y="459"/>
                  <a:pt x="91" y="454"/>
                  <a:pt x="90" y="450"/>
                </a:cubicBezTo>
                <a:lnTo>
                  <a:pt x="107" y="440"/>
                </a:lnTo>
                <a:lnTo>
                  <a:pt x="107" y="440"/>
                </a:lnTo>
                <a:cubicBezTo>
                  <a:pt x="117" y="434"/>
                  <a:pt x="123" y="422"/>
                  <a:pt x="123" y="410"/>
                </a:cubicBezTo>
                <a:lnTo>
                  <a:pt x="123" y="379"/>
                </a:lnTo>
                <a:lnTo>
                  <a:pt x="234" y="379"/>
                </a:lnTo>
                <a:lnTo>
                  <a:pt x="233" y="398"/>
                </a:lnTo>
                <a:lnTo>
                  <a:pt x="206" y="407"/>
                </a:lnTo>
                <a:lnTo>
                  <a:pt x="206" y="407"/>
                </a:lnTo>
                <a:cubicBezTo>
                  <a:pt x="189" y="412"/>
                  <a:pt x="179" y="427"/>
                  <a:pt x="179" y="445"/>
                </a:cubicBezTo>
                <a:lnTo>
                  <a:pt x="179" y="487"/>
                </a:lnTo>
                <a:lnTo>
                  <a:pt x="179" y="487"/>
                </a:lnTo>
                <a:cubicBezTo>
                  <a:pt x="157" y="492"/>
                  <a:pt x="141" y="510"/>
                  <a:pt x="141" y="533"/>
                </a:cubicBezTo>
                <a:lnTo>
                  <a:pt x="141" y="533"/>
                </a:lnTo>
                <a:cubicBezTo>
                  <a:pt x="141" y="558"/>
                  <a:pt x="162" y="579"/>
                  <a:pt x="187" y="579"/>
                </a:cubicBezTo>
                <a:lnTo>
                  <a:pt x="187" y="579"/>
                </a:lnTo>
                <a:cubicBezTo>
                  <a:pt x="212" y="579"/>
                  <a:pt x="233" y="558"/>
                  <a:pt x="233" y="533"/>
                </a:cubicBezTo>
                <a:lnTo>
                  <a:pt x="233" y="533"/>
                </a:lnTo>
                <a:cubicBezTo>
                  <a:pt x="233" y="510"/>
                  <a:pt x="217" y="492"/>
                  <a:pt x="195" y="487"/>
                </a:cubicBezTo>
                <a:lnTo>
                  <a:pt x="195" y="445"/>
                </a:lnTo>
                <a:lnTo>
                  <a:pt x="195" y="445"/>
                </a:lnTo>
                <a:cubicBezTo>
                  <a:pt x="195" y="434"/>
                  <a:pt x="201" y="426"/>
                  <a:pt x="211" y="422"/>
                </a:cubicBezTo>
                <a:lnTo>
                  <a:pt x="243" y="412"/>
                </a:lnTo>
                <a:lnTo>
                  <a:pt x="243" y="412"/>
                </a:lnTo>
                <a:cubicBezTo>
                  <a:pt x="246" y="410"/>
                  <a:pt x="248" y="408"/>
                  <a:pt x="248" y="404"/>
                </a:cubicBezTo>
                <a:lnTo>
                  <a:pt x="250" y="379"/>
                </a:lnTo>
                <a:lnTo>
                  <a:pt x="325" y="379"/>
                </a:lnTo>
                <a:lnTo>
                  <a:pt x="325" y="379"/>
                </a:lnTo>
                <a:cubicBezTo>
                  <a:pt x="313" y="389"/>
                  <a:pt x="302" y="403"/>
                  <a:pt x="304" y="416"/>
                </a:cubicBezTo>
                <a:lnTo>
                  <a:pt x="304" y="435"/>
                </a:lnTo>
                <a:lnTo>
                  <a:pt x="304" y="435"/>
                </a:lnTo>
                <a:cubicBezTo>
                  <a:pt x="285" y="441"/>
                  <a:pt x="270" y="459"/>
                  <a:pt x="270" y="479"/>
                </a:cubicBezTo>
                <a:lnTo>
                  <a:pt x="270" y="479"/>
                </a:lnTo>
                <a:cubicBezTo>
                  <a:pt x="270" y="505"/>
                  <a:pt x="291" y="525"/>
                  <a:pt x="316" y="525"/>
                </a:cubicBezTo>
                <a:lnTo>
                  <a:pt x="316" y="525"/>
                </a:lnTo>
                <a:cubicBezTo>
                  <a:pt x="341" y="525"/>
                  <a:pt x="362" y="505"/>
                  <a:pt x="362" y="479"/>
                </a:cubicBezTo>
                <a:lnTo>
                  <a:pt x="362" y="479"/>
                </a:lnTo>
                <a:cubicBezTo>
                  <a:pt x="362" y="455"/>
                  <a:pt x="343" y="435"/>
                  <a:pt x="320" y="433"/>
                </a:cubicBezTo>
                <a:lnTo>
                  <a:pt x="320" y="416"/>
                </a:lnTo>
                <a:lnTo>
                  <a:pt x="320" y="416"/>
                </a:lnTo>
                <a:cubicBezTo>
                  <a:pt x="320" y="415"/>
                  <a:pt x="320" y="415"/>
                  <a:pt x="320" y="415"/>
                </a:cubicBezTo>
                <a:lnTo>
                  <a:pt x="320" y="415"/>
                </a:lnTo>
                <a:cubicBezTo>
                  <a:pt x="319" y="406"/>
                  <a:pt x="337" y="388"/>
                  <a:pt x="351" y="379"/>
                </a:cubicBezTo>
                <a:lnTo>
                  <a:pt x="392" y="379"/>
                </a:lnTo>
                <a:lnTo>
                  <a:pt x="394" y="401"/>
                </a:lnTo>
                <a:lnTo>
                  <a:pt x="394" y="401"/>
                </a:lnTo>
                <a:cubicBezTo>
                  <a:pt x="394" y="404"/>
                  <a:pt x="396" y="407"/>
                  <a:pt x="400" y="409"/>
                </a:cubicBezTo>
                <a:lnTo>
                  <a:pt x="430" y="419"/>
                </a:lnTo>
                <a:lnTo>
                  <a:pt x="430" y="419"/>
                </a:lnTo>
                <a:cubicBezTo>
                  <a:pt x="441" y="422"/>
                  <a:pt x="447" y="432"/>
                  <a:pt x="447" y="442"/>
                </a:cubicBezTo>
                <a:lnTo>
                  <a:pt x="447" y="479"/>
                </a:lnTo>
                <a:lnTo>
                  <a:pt x="447" y="479"/>
                </a:lnTo>
                <a:cubicBezTo>
                  <a:pt x="426" y="483"/>
                  <a:pt x="411" y="501"/>
                  <a:pt x="411" y="524"/>
                </a:cubicBezTo>
                <a:lnTo>
                  <a:pt x="411" y="524"/>
                </a:lnTo>
                <a:cubicBezTo>
                  <a:pt x="411" y="549"/>
                  <a:pt x="431" y="570"/>
                  <a:pt x="456" y="570"/>
                </a:cubicBezTo>
                <a:lnTo>
                  <a:pt x="456" y="570"/>
                </a:lnTo>
                <a:cubicBezTo>
                  <a:pt x="482" y="570"/>
                  <a:pt x="502" y="549"/>
                  <a:pt x="502" y="524"/>
                </a:cubicBezTo>
                <a:lnTo>
                  <a:pt x="502" y="524"/>
                </a:lnTo>
                <a:cubicBezTo>
                  <a:pt x="502" y="501"/>
                  <a:pt x="486" y="483"/>
                  <a:pt x="464" y="479"/>
                </a:cubicBezTo>
                <a:lnTo>
                  <a:pt x="464" y="442"/>
                </a:lnTo>
                <a:lnTo>
                  <a:pt x="464" y="442"/>
                </a:lnTo>
                <a:cubicBezTo>
                  <a:pt x="464" y="425"/>
                  <a:pt x="453" y="409"/>
                  <a:pt x="436" y="403"/>
                </a:cubicBezTo>
                <a:lnTo>
                  <a:pt x="411" y="394"/>
                </a:lnTo>
                <a:lnTo>
                  <a:pt x="409" y="378"/>
                </a:lnTo>
                <a:lnTo>
                  <a:pt x="502" y="378"/>
                </a:lnTo>
                <a:lnTo>
                  <a:pt x="502" y="405"/>
                </a:lnTo>
                <a:lnTo>
                  <a:pt x="502" y="405"/>
                </a:lnTo>
                <a:cubicBezTo>
                  <a:pt x="502" y="418"/>
                  <a:pt x="508" y="429"/>
                  <a:pt x="519" y="436"/>
                </a:cubicBezTo>
                <a:lnTo>
                  <a:pt x="535" y="446"/>
                </a:lnTo>
                <a:lnTo>
                  <a:pt x="535" y="446"/>
                </a:lnTo>
                <a:cubicBezTo>
                  <a:pt x="533" y="450"/>
                  <a:pt x="532" y="454"/>
                  <a:pt x="532" y="459"/>
                </a:cubicBezTo>
                <a:lnTo>
                  <a:pt x="532" y="459"/>
                </a:lnTo>
                <a:cubicBezTo>
                  <a:pt x="532" y="485"/>
                  <a:pt x="553" y="505"/>
                  <a:pt x="578" y="505"/>
                </a:cubicBezTo>
                <a:lnTo>
                  <a:pt x="578" y="505"/>
                </a:lnTo>
                <a:cubicBezTo>
                  <a:pt x="603" y="505"/>
                  <a:pt x="624" y="485"/>
                  <a:pt x="624" y="459"/>
                </a:cubicBezTo>
                <a:lnTo>
                  <a:pt x="624" y="459"/>
                </a:lnTo>
                <a:cubicBezTo>
                  <a:pt x="624" y="434"/>
                  <a:pt x="603" y="414"/>
                  <a:pt x="578" y="414"/>
                </a:cubicBezTo>
                <a:lnTo>
                  <a:pt x="578" y="414"/>
                </a:lnTo>
                <a:cubicBezTo>
                  <a:pt x="563" y="414"/>
                  <a:pt x="551" y="420"/>
                  <a:pt x="543" y="431"/>
                </a:cubicBezTo>
                <a:lnTo>
                  <a:pt x="527" y="422"/>
                </a:lnTo>
                <a:lnTo>
                  <a:pt x="527" y="422"/>
                </a:lnTo>
                <a:cubicBezTo>
                  <a:pt x="522" y="418"/>
                  <a:pt x="518" y="412"/>
                  <a:pt x="518" y="405"/>
                </a:cubicBezTo>
                <a:lnTo>
                  <a:pt x="518" y="378"/>
                </a:lnTo>
                <a:lnTo>
                  <a:pt x="573" y="378"/>
                </a:lnTo>
                <a:lnTo>
                  <a:pt x="573" y="378"/>
                </a:lnTo>
                <a:cubicBezTo>
                  <a:pt x="577" y="379"/>
                  <a:pt x="580" y="379"/>
                  <a:pt x="583" y="378"/>
                </a:cubicBezTo>
                <a:lnTo>
                  <a:pt x="585" y="378"/>
                </a:lnTo>
                <a:lnTo>
                  <a:pt x="585" y="378"/>
                </a:lnTo>
                <a:cubicBezTo>
                  <a:pt x="587" y="378"/>
                  <a:pt x="588" y="378"/>
                  <a:pt x="589" y="377"/>
                </a:cubicBezTo>
                <a:lnTo>
                  <a:pt x="589" y="377"/>
                </a:lnTo>
                <a:cubicBezTo>
                  <a:pt x="620" y="372"/>
                  <a:pt x="644" y="342"/>
                  <a:pt x="644" y="307"/>
                </a:cubicBezTo>
                <a:lnTo>
                  <a:pt x="644" y="307"/>
                </a:lnTo>
                <a:cubicBezTo>
                  <a:pt x="644" y="288"/>
                  <a:pt x="637" y="270"/>
                  <a:pt x="625" y="258"/>
                </a:cubicBezTo>
                <a:lnTo>
                  <a:pt x="625" y="258"/>
                </a:lnTo>
                <a:cubicBezTo>
                  <a:pt x="614" y="245"/>
                  <a:pt x="598" y="237"/>
                  <a:pt x="582" y="2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DB1C815-B2A0-4B4F-B78A-D46D438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7770" y="3633586"/>
            <a:ext cx="800738" cy="471152"/>
          </a:xfrm>
          <a:custGeom>
            <a:avLst/>
            <a:gdLst>
              <a:gd name="connsiteX0" fmla="*/ 630656 w 800738"/>
              <a:gd name="connsiteY0" fmla="*/ 345385 h 471152"/>
              <a:gd name="connsiteX1" fmla="*/ 630656 w 800738"/>
              <a:gd name="connsiteY1" fmla="*/ 372948 h 471152"/>
              <a:gd name="connsiteX2" fmla="*/ 658974 w 800738"/>
              <a:gd name="connsiteY2" fmla="*/ 372948 h 471152"/>
              <a:gd name="connsiteX3" fmla="*/ 658974 w 800738"/>
              <a:gd name="connsiteY3" fmla="*/ 345385 h 471152"/>
              <a:gd name="connsiteX4" fmla="*/ 510176 w 800738"/>
              <a:gd name="connsiteY4" fmla="*/ 345385 h 471152"/>
              <a:gd name="connsiteX5" fmla="*/ 510176 w 800738"/>
              <a:gd name="connsiteY5" fmla="*/ 372948 h 471152"/>
              <a:gd name="connsiteX6" fmla="*/ 537738 w 800738"/>
              <a:gd name="connsiteY6" fmla="*/ 372948 h 471152"/>
              <a:gd name="connsiteX7" fmla="*/ 537738 w 800738"/>
              <a:gd name="connsiteY7" fmla="*/ 345385 h 471152"/>
              <a:gd name="connsiteX8" fmla="*/ 389328 w 800738"/>
              <a:gd name="connsiteY8" fmla="*/ 345385 h 471152"/>
              <a:gd name="connsiteX9" fmla="*/ 389328 w 800738"/>
              <a:gd name="connsiteY9" fmla="*/ 372948 h 471152"/>
              <a:gd name="connsiteX10" fmla="*/ 416890 w 800738"/>
              <a:gd name="connsiteY10" fmla="*/ 372948 h 471152"/>
              <a:gd name="connsiteX11" fmla="*/ 416890 w 800738"/>
              <a:gd name="connsiteY11" fmla="*/ 345385 h 471152"/>
              <a:gd name="connsiteX12" fmla="*/ 269736 w 800738"/>
              <a:gd name="connsiteY12" fmla="*/ 345385 h 471152"/>
              <a:gd name="connsiteX13" fmla="*/ 269736 w 800738"/>
              <a:gd name="connsiteY13" fmla="*/ 372948 h 471152"/>
              <a:gd name="connsiteX14" fmla="*/ 297298 w 800738"/>
              <a:gd name="connsiteY14" fmla="*/ 372948 h 471152"/>
              <a:gd name="connsiteX15" fmla="*/ 297298 w 800738"/>
              <a:gd name="connsiteY15" fmla="*/ 345385 h 471152"/>
              <a:gd name="connsiteX16" fmla="*/ 630656 w 800738"/>
              <a:gd name="connsiteY16" fmla="*/ 324087 h 471152"/>
              <a:gd name="connsiteX17" fmla="*/ 658974 w 800738"/>
              <a:gd name="connsiteY17" fmla="*/ 324087 h 471152"/>
              <a:gd name="connsiteX18" fmla="*/ 679906 w 800738"/>
              <a:gd name="connsiteY18" fmla="*/ 345385 h 471152"/>
              <a:gd name="connsiteX19" fmla="*/ 679906 w 800738"/>
              <a:gd name="connsiteY19" fmla="*/ 372948 h 471152"/>
              <a:gd name="connsiteX20" fmla="*/ 658974 w 800738"/>
              <a:gd name="connsiteY20" fmla="*/ 394246 h 471152"/>
              <a:gd name="connsiteX21" fmla="*/ 630656 w 800738"/>
              <a:gd name="connsiteY21" fmla="*/ 394246 h 471152"/>
              <a:gd name="connsiteX22" fmla="*/ 609726 w 800738"/>
              <a:gd name="connsiteY22" fmla="*/ 372948 h 471152"/>
              <a:gd name="connsiteX23" fmla="*/ 609726 w 800738"/>
              <a:gd name="connsiteY23" fmla="*/ 345385 h 471152"/>
              <a:gd name="connsiteX24" fmla="*/ 630656 w 800738"/>
              <a:gd name="connsiteY24" fmla="*/ 324087 h 471152"/>
              <a:gd name="connsiteX25" fmla="*/ 510176 w 800738"/>
              <a:gd name="connsiteY25" fmla="*/ 324087 h 471152"/>
              <a:gd name="connsiteX26" fmla="*/ 537738 w 800738"/>
              <a:gd name="connsiteY26" fmla="*/ 324087 h 471152"/>
              <a:gd name="connsiteX27" fmla="*/ 559036 w 800738"/>
              <a:gd name="connsiteY27" fmla="*/ 345385 h 471152"/>
              <a:gd name="connsiteX28" fmla="*/ 559036 w 800738"/>
              <a:gd name="connsiteY28" fmla="*/ 372948 h 471152"/>
              <a:gd name="connsiteX29" fmla="*/ 537738 w 800738"/>
              <a:gd name="connsiteY29" fmla="*/ 394246 h 471152"/>
              <a:gd name="connsiteX30" fmla="*/ 510176 w 800738"/>
              <a:gd name="connsiteY30" fmla="*/ 394246 h 471152"/>
              <a:gd name="connsiteX31" fmla="*/ 488878 w 800738"/>
              <a:gd name="connsiteY31" fmla="*/ 372948 h 471152"/>
              <a:gd name="connsiteX32" fmla="*/ 488878 w 800738"/>
              <a:gd name="connsiteY32" fmla="*/ 345385 h 471152"/>
              <a:gd name="connsiteX33" fmla="*/ 510176 w 800738"/>
              <a:gd name="connsiteY33" fmla="*/ 324087 h 471152"/>
              <a:gd name="connsiteX34" fmla="*/ 389328 w 800738"/>
              <a:gd name="connsiteY34" fmla="*/ 324087 h 471152"/>
              <a:gd name="connsiteX35" fmla="*/ 416890 w 800738"/>
              <a:gd name="connsiteY35" fmla="*/ 324087 h 471152"/>
              <a:gd name="connsiteX36" fmla="*/ 438188 w 800738"/>
              <a:gd name="connsiteY36" fmla="*/ 345385 h 471152"/>
              <a:gd name="connsiteX37" fmla="*/ 438188 w 800738"/>
              <a:gd name="connsiteY37" fmla="*/ 372948 h 471152"/>
              <a:gd name="connsiteX38" fmla="*/ 416890 w 800738"/>
              <a:gd name="connsiteY38" fmla="*/ 394246 h 471152"/>
              <a:gd name="connsiteX39" fmla="*/ 389328 w 800738"/>
              <a:gd name="connsiteY39" fmla="*/ 394246 h 471152"/>
              <a:gd name="connsiteX40" fmla="*/ 368030 w 800738"/>
              <a:gd name="connsiteY40" fmla="*/ 372948 h 471152"/>
              <a:gd name="connsiteX41" fmla="*/ 368030 w 800738"/>
              <a:gd name="connsiteY41" fmla="*/ 345385 h 471152"/>
              <a:gd name="connsiteX42" fmla="*/ 389328 w 800738"/>
              <a:gd name="connsiteY42" fmla="*/ 324087 h 471152"/>
              <a:gd name="connsiteX43" fmla="*/ 269736 w 800738"/>
              <a:gd name="connsiteY43" fmla="*/ 324087 h 471152"/>
              <a:gd name="connsiteX44" fmla="*/ 297298 w 800738"/>
              <a:gd name="connsiteY44" fmla="*/ 324087 h 471152"/>
              <a:gd name="connsiteX45" fmla="*/ 317344 w 800738"/>
              <a:gd name="connsiteY45" fmla="*/ 345385 h 471152"/>
              <a:gd name="connsiteX46" fmla="*/ 317344 w 800738"/>
              <a:gd name="connsiteY46" fmla="*/ 372948 h 471152"/>
              <a:gd name="connsiteX47" fmla="*/ 297298 w 800738"/>
              <a:gd name="connsiteY47" fmla="*/ 394246 h 471152"/>
              <a:gd name="connsiteX48" fmla="*/ 269736 w 800738"/>
              <a:gd name="connsiteY48" fmla="*/ 394246 h 471152"/>
              <a:gd name="connsiteX49" fmla="*/ 247184 w 800738"/>
              <a:gd name="connsiteY49" fmla="*/ 372948 h 471152"/>
              <a:gd name="connsiteX50" fmla="*/ 247184 w 800738"/>
              <a:gd name="connsiteY50" fmla="*/ 345385 h 471152"/>
              <a:gd name="connsiteX51" fmla="*/ 269736 w 800738"/>
              <a:gd name="connsiteY51" fmla="*/ 324087 h 471152"/>
              <a:gd name="connsiteX52" fmla="*/ 147634 w 800738"/>
              <a:gd name="connsiteY52" fmla="*/ 223285 h 471152"/>
              <a:gd name="connsiteX53" fmla="*/ 147634 w 800738"/>
              <a:gd name="connsiteY53" fmla="*/ 250847 h 471152"/>
              <a:gd name="connsiteX54" fmla="*/ 175197 w 800738"/>
              <a:gd name="connsiteY54" fmla="*/ 250847 h 471152"/>
              <a:gd name="connsiteX55" fmla="*/ 175197 w 800738"/>
              <a:gd name="connsiteY55" fmla="*/ 223285 h 471152"/>
              <a:gd name="connsiteX56" fmla="*/ 147634 w 800738"/>
              <a:gd name="connsiteY56" fmla="*/ 203239 h 471152"/>
              <a:gd name="connsiteX57" fmla="*/ 175197 w 800738"/>
              <a:gd name="connsiteY57" fmla="*/ 203239 h 471152"/>
              <a:gd name="connsiteX58" fmla="*/ 196495 w 800738"/>
              <a:gd name="connsiteY58" fmla="*/ 223285 h 471152"/>
              <a:gd name="connsiteX59" fmla="*/ 196495 w 800738"/>
              <a:gd name="connsiteY59" fmla="*/ 250847 h 471152"/>
              <a:gd name="connsiteX60" fmla="*/ 175197 w 800738"/>
              <a:gd name="connsiteY60" fmla="*/ 273398 h 471152"/>
              <a:gd name="connsiteX61" fmla="*/ 147634 w 800738"/>
              <a:gd name="connsiteY61" fmla="*/ 273398 h 471152"/>
              <a:gd name="connsiteX62" fmla="*/ 126336 w 800738"/>
              <a:gd name="connsiteY62" fmla="*/ 250847 h 471152"/>
              <a:gd name="connsiteX63" fmla="*/ 126336 w 800738"/>
              <a:gd name="connsiteY63" fmla="*/ 223285 h 471152"/>
              <a:gd name="connsiteX64" fmla="*/ 147634 w 800738"/>
              <a:gd name="connsiteY64" fmla="*/ 203239 h 471152"/>
              <a:gd name="connsiteX65" fmla="*/ 540062 w 800738"/>
              <a:gd name="connsiteY65" fmla="*/ 144970 h 471152"/>
              <a:gd name="connsiteX66" fmla="*/ 406606 w 800738"/>
              <a:gd name="connsiteY66" fmla="*/ 247449 h 471152"/>
              <a:gd name="connsiteX67" fmla="*/ 397874 w 800738"/>
              <a:gd name="connsiteY67" fmla="*/ 254947 h 471152"/>
              <a:gd name="connsiteX68" fmla="*/ 387896 w 800738"/>
              <a:gd name="connsiteY68" fmla="*/ 249948 h 471152"/>
              <a:gd name="connsiteX69" fmla="*/ 310566 w 800738"/>
              <a:gd name="connsiteY69" fmla="*/ 208707 h 471152"/>
              <a:gd name="connsiteX70" fmla="*/ 217022 w 800738"/>
              <a:gd name="connsiteY70" fmla="*/ 302437 h 471152"/>
              <a:gd name="connsiteX71" fmla="*/ 217022 w 800738"/>
              <a:gd name="connsiteY71" fmla="*/ 304937 h 471152"/>
              <a:gd name="connsiteX72" fmla="*/ 217022 w 800738"/>
              <a:gd name="connsiteY72" fmla="*/ 306187 h 471152"/>
              <a:gd name="connsiteX73" fmla="*/ 214528 w 800738"/>
              <a:gd name="connsiteY73" fmla="*/ 314935 h 471152"/>
              <a:gd name="connsiteX74" fmla="*/ 207044 w 800738"/>
              <a:gd name="connsiteY74" fmla="*/ 317434 h 471152"/>
              <a:gd name="connsiteX75" fmla="*/ 204550 w 800738"/>
              <a:gd name="connsiteY75" fmla="*/ 317434 h 471152"/>
              <a:gd name="connsiteX76" fmla="*/ 202056 w 800738"/>
              <a:gd name="connsiteY76" fmla="*/ 317434 h 471152"/>
              <a:gd name="connsiteX77" fmla="*/ 135951 w 800738"/>
              <a:gd name="connsiteY77" fmla="*/ 383671 h 471152"/>
              <a:gd name="connsiteX78" fmla="*/ 202056 w 800738"/>
              <a:gd name="connsiteY78" fmla="*/ 451157 h 471152"/>
              <a:gd name="connsiteX79" fmla="*/ 204550 w 800738"/>
              <a:gd name="connsiteY79" fmla="*/ 451157 h 471152"/>
              <a:gd name="connsiteX80" fmla="*/ 207044 w 800738"/>
              <a:gd name="connsiteY80" fmla="*/ 451157 h 471152"/>
              <a:gd name="connsiteX81" fmla="*/ 208292 w 800738"/>
              <a:gd name="connsiteY81" fmla="*/ 451157 h 471152"/>
              <a:gd name="connsiteX82" fmla="*/ 713430 w 800738"/>
              <a:gd name="connsiteY82" fmla="*/ 451157 h 471152"/>
              <a:gd name="connsiteX83" fmla="*/ 779534 w 800738"/>
              <a:gd name="connsiteY83" fmla="*/ 383671 h 471152"/>
              <a:gd name="connsiteX84" fmla="*/ 713430 w 800738"/>
              <a:gd name="connsiteY84" fmla="*/ 317434 h 471152"/>
              <a:gd name="connsiteX85" fmla="*/ 692226 w 800738"/>
              <a:gd name="connsiteY85" fmla="*/ 321184 h 471152"/>
              <a:gd name="connsiteX86" fmla="*/ 681002 w 800738"/>
              <a:gd name="connsiteY86" fmla="*/ 318684 h 471152"/>
              <a:gd name="connsiteX87" fmla="*/ 678506 w 800738"/>
              <a:gd name="connsiteY87" fmla="*/ 308686 h 471152"/>
              <a:gd name="connsiteX88" fmla="*/ 679754 w 800738"/>
              <a:gd name="connsiteY88" fmla="*/ 284941 h 471152"/>
              <a:gd name="connsiteX89" fmla="*/ 574984 w 800738"/>
              <a:gd name="connsiteY89" fmla="*/ 149969 h 471152"/>
              <a:gd name="connsiteX90" fmla="*/ 569996 w 800738"/>
              <a:gd name="connsiteY90" fmla="*/ 148719 h 471152"/>
              <a:gd name="connsiteX91" fmla="*/ 540062 w 800738"/>
              <a:gd name="connsiteY91" fmla="*/ 144970 h 471152"/>
              <a:gd name="connsiteX92" fmla="*/ 425314 w 800738"/>
              <a:gd name="connsiteY92" fmla="*/ 21246 h 471152"/>
              <a:gd name="connsiteX93" fmla="*/ 291858 w 800738"/>
              <a:gd name="connsiteY93" fmla="*/ 123724 h 471152"/>
              <a:gd name="connsiteX94" fmla="*/ 283126 w 800738"/>
              <a:gd name="connsiteY94" fmla="*/ 131223 h 471152"/>
              <a:gd name="connsiteX95" fmla="*/ 273148 w 800738"/>
              <a:gd name="connsiteY95" fmla="*/ 126224 h 471152"/>
              <a:gd name="connsiteX96" fmla="*/ 194572 w 800738"/>
              <a:gd name="connsiteY96" fmla="*/ 84982 h 471152"/>
              <a:gd name="connsiteX97" fmla="*/ 102275 w 800738"/>
              <a:gd name="connsiteY97" fmla="*/ 178713 h 471152"/>
              <a:gd name="connsiteX98" fmla="*/ 102275 w 800738"/>
              <a:gd name="connsiteY98" fmla="*/ 179963 h 471152"/>
              <a:gd name="connsiteX99" fmla="*/ 102275 w 800738"/>
              <a:gd name="connsiteY99" fmla="*/ 182462 h 471152"/>
              <a:gd name="connsiteX100" fmla="*/ 98533 w 800738"/>
              <a:gd name="connsiteY100" fmla="*/ 189961 h 471152"/>
              <a:gd name="connsiteX101" fmla="*/ 91050 w 800738"/>
              <a:gd name="connsiteY101" fmla="*/ 193710 h 471152"/>
              <a:gd name="connsiteX102" fmla="*/ 89802 w 800738"/>
              <a:gd name="connsiteY102" fmla="*/ 193710 h 471152"/>
              <a:gd name="connsiteX103" fmla="*/ 87308 w 800738"/>
              <a:gd name="connsiteY103" fmla="*/ 193710 h 471152"/>
              <a:gd name="connsiteX104" fmla="*/ 21203 w 800738"/>
              <a:gd name="connsiteY104" fmla="*/ 259946 h 471152"/>
              <a:gd name="connsiteX105" fmla="*/ 87308 w 800738"/>
              <a:gd name="connsiteY105" fmla="*/ 326182 h 471152"/>
              <a:gd name="connsiteX106" fmla="*/ 89802 w 800738"/>
              <a:gd name="connsiteY106" fmla="*/ 326182 h 471152"/>
              <a:gd name="connsiteX107" fmla="*/ 91050 w 800738"/>
              <a:gd name="connsiteY107" fmla="*/ 326182 h 471152"/>
              <a:gd name="connsiteX108" fmla="*/ 93544 w 800738"/>
              <a:gd name="connsiteY108" fmla="*/ 326182 h 471152"/>
              <a:gd name="connsiteX109" fmla="*/ 135951 w 800738"/>
              <a:gd name="connsiteY109" fmla="*/ 327432 h 471152"/>
              <a:gd name="connsiteX110" fmla="*/ 197066 w 800738"/>
              <a:gd name="connsiteY110" fmla="*/ 296189 h 471152"/>
              <a:gd name="connsiteX111" fmla="*/ 310566 w 800738"/>
              <a:gd name="connsiteY111" fmla="*/ 188711 h 471152"/>
              <a:gd name="connsiteX112" fmla="*/ 392886 w 800738"/>
              <a:gd name="connsiteY112" fmla="*/ 223704 h 471152"/>
              <a:gd name="connsiteX113" fmla="*/ 540062 w 800738"/>
              <a:gd name="connsiteY113" fmla="*/ 123724 h 471152"/>
              <a:gd name="connsiteX114" fmla="*/ 563760 w 800738"/>
              <a:gd name="connsiteY114" fmla="*/ 124974 h 471152"/>
              <a:gd name="connsiteX115" fmla="*/ 425314 w 800738"/>
              <a:gd name="connsiteY115" fmla="*/ 21246 h 471152"/>
              <a:gd name="connsiteX116" fmla="*/ 425314 w 800738"/>
              <a:gd name="connsiteY116" fmla="*/ 0 h 471152"/>
              <a:gd name="connsiteX117" fmla="*/ 586210 w 800738"/>
              <a:gd name="connsiteY117" fmla="*/ 129973 h 471152"/>
              <a:gd name="connsiteX118" fmla="*/ 700958 w 800738"/>
              <a:gd name="connsiteY118" fmla="*/ 284941 h 471152"/>
              <a:gd name="connsiteX119" fmla="*/ 699710 w 800738"/>
              <a:gd name="connsiteY119" fmla="*/ 297438 h 471152"/>
              <a:gd name="connsiteX120" fmla="*/ 713430 w 800738"/>
              <a:gd name="connsiteY120" fmla="*/ 296189 h 471152"/>
              <a:gd name="connsiteX121" fmla="*/ 800738 w 800738"/>
              <a:gd name="connsiteY121" fmla="*/ 383671 h 471152"/>
              <a:gd name="connsiteX122" fmla="*/ 713430 w 800738"/>
              <a:gd name="connsiteY122" fmla="*/ 471152 h 471152"/>
              <a:gd name="connsiteX123" fmla="*/ 207044 w 800738"/>
              <a:gd name="connsiteY123" fmla="*/ 471152 h 471152"/>
              <a:gd name="connsiteX124" fmla="*/ 204550 w 800738"/>
              <a:gd name="connsiteY124" fmla="*/ 471152 h 471152"/>
              <a:gd name="connsiteX125" fmla="*/ 202056 w 800738"/>
              <a:gd name="connsiteY125" fmla="*/ 471152 h 471152"/>
              <a:gd name="connsiteX126" fmla="*/ 115995 w 800738"/>
              <a:gd name="connsiteY126" fmla="*/ 383671 h 471152"/>
              <a:gd name="connsiteX127" fmla="*/ 123478 w 800738"/>
              <a:gd name="connsiteY127" fmla="*/ 347428 h 471152"/>
              <a:gd name="connsiteX128" fmla="*/ 91050 w 800738"/>
              <a:gd name="connsiteY128" fmla="*/ 347428 h 471152"/>
              <a:gd name="connsiteX129" fmla="*/ 89802 w 800738"/>
              <a:gd name="connsiteY129" fmla="*/ 347428 h 471152"/>
              <a:gd name="connsiteX130" fmla="*/ 87308 w 800738"/>
              <a:gd name="connsiteY130" fmla="*/ 347428 h 471152"/>
              <a:gd name="connsiteX131" fmla="*/ 0 w 800738"/>
              <a:gd name="connsiteY131" fmla="*/ 259946 h 471152"/>
              <a:gd name="connsiteX132" fmla="*/ 81072 w 800738"/>
              <a:gd name="connsiteY132" fmla="*/ 172464 h 471152"/>
              <a:gd name="connsiteX133" fmla="*/ 194572 w 800738"/>
              <a:gd name="connsiteY133" fmla="*/ 63737 h 471152"/>
              <a:gd name="connsiteX134" fmla="*/ 276890 w 800738"/>
              <a:gd name="connsiteY134" fmla="*/ 98730 h 471152"/>
              <a:gd name="connsiteX135" fmla="*/ 425314 w 800738"/>
              <a:gd name="connsiteY135" fmla="*/ 0 h 4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800738" h="471152">
                <a:moveTo>
                  <a:pt x="630656" y="345385"/>
                </a:moveTo>
                <a:lnTo>
                  <a:pt x="630656" y="372948"/>
                </a:lnTo>
                <a:lnTo>
                  <a:pt x="658974" y="372948"/>
                </a:lnTo>
                <a:lnTo>
                  <a:pt x="658974" y="345385"/>
                </a:lnTo>
                <a:close/>
                <a:moveTo>
                  <a:pt x="510176" y="345385"/>
                </a:moveTo>
                <a:lnTo>
                  <a:pt x="510176" y="372948"/>
                </a:lnTo>
                <a:lnTo>
                  <a:pt x="537738" y="372948"/>
                </a:lnTo>
                <a:lnTo>
                  <a:pt x="537738" y="345385"/>
                </a:lnTo>
                <a:close/>
                <a:moveTo>
                  <a:pt x="389328" y="345385"/>
                </a:moveTo>
                <a:lnTo>
                  <a:pt x="389328" y="372948"/>
                </a:lnTo>
                <a:lnTo>
                  <a:pt x="416890" y="372948"/>
                </a:lnTo>
                <a:lnTo>
                  <a:pt x="416890" y="345385"/>
                </a:lnTo>
                <a:close/>
                <a:moveTo>
                  <a:pt x="269736" y="345385"/>
                </a:moveTo>
                <a:lnTo>
                  <a:pt x="269736" y="372948"/>
                </a:lnTo>
                <a:lnTo>
                  <a:pt x="297298" y="372948"/>
                </a:lnTo>
                <a:lnTo>
                  <a:pt x="297298" y="345385"/>
                </a:lnTo>
                <a:close/>
                <a:moveTo>
                  <a:pt x="630656" y="324087"/>
                </a:moveTo>
                <a:lnTo>
                  <a:pt x="658974" y="324087"/>
                </a:lnTo>
                <a:cubicBezTo>
                  <a:pt x="670056" y="324087"/>
                  <a:pt x="679906" y="334110"/>
                  <a:pt x="679906" y="345385"/>
                </a:cubicBezTo>
                <a:lnTo>
                  <a:pt x="679906" y="372948"/>
                </a:lnTo>
                <a:cubicBezTo>
                  <a:pt x="679906" y="384224"/>
                  <a:pt x="670056" y="394246"/>
                  <a:pt x="658974" y="394246"/>
                </a:cubicBezTo>
                <a:lnTo>
                  <a:pt x="630656" y="394246"/>
                </a:lnTo>
                <a:cubicBezTo>
                  <a:pt x="619574" y="394246"/>
                  <a:pt x="609726" y="384224"/>
                  <a:pt x="609726" y="372948"/>
                </a:cubicBezTo>
                <a:lnTo>
                  <a:pt x="609726" y="345385"/>
                </a:lnTo>
                <a:cubicBezTo>
                  <a:pt x="609726" y="334110"/>
                  <a:pt x="619574" y="324087"/>
                  <a:pt x="630656" y="324087"/>
                </a:cubicBezTo>
                <a:close/>
                <a:moveTo>
                  <a:pt x="510176" y="324087"/>
                </a:moveTo>
                <a:lnTo>
                  <a:pt x="537738" y="324087"/>
                </a:lnTo>
                <a:cubicBezTo>
                  <a:pt x="550266" y="324087"/>
                  <a:pt x="559036" y="334110"/>
                  <a:pt x="559036" y="345385"/>
                </a:cubicBezTo>
                <a:lnTo>
                  <a:pt x="559036" y="372948"/>
                </a:lnTo>
                <a:cubicBezTo>
                  <a:pt x="559036" y="384224"/>
                  <a:pt x="550266" y="394246"/>
                  <a:pt x="537738" y="394246"/>
                </a:cubicBezTo>
                <a:lnTo>
                  <a:pt x="510176" y="394246"/>
                </a:lnTo>
                <a:cubicBezTo>
                  <a:pt x="498900" y="394246"/>
                  <a:pt x="488878" y="384224"/>
                  <a:pt x="488878" y="372948"/>
                </a:cubicBezTo>
                <a:lnTo>
                  <a:pt x="488878" y="345385"/>
                </a:lnTo>
                <a:cubicBezTo>
                  <a:pt x="488878" y="334110"/>
                  <a:pt x="498900" y="324087"/>
                  <a:pt x="510176" y="324087"/>
                </a:cubicBezTo>
                <a:close/>
                <a:moveTo>
                  <a:pt x="389328" y="324087"/>
                </a:moveTo>
                <a:lnTo>
                  <a:pt x="416890" y="324087"/>
                </a:lnTo>
                <a:cubicBezTo>
                  <a:pt x="429418" y="324087"/>
                  <a:pt x="438188" y="334110"/>
                  <a:pt x="438188" y="345385"/>
                </a:cubicBezTo>
                <a:lnTo>
                  <a:pt x="438188" y="372948"/>
                </a:lnTo>
                <a:cubicBezTo>
                  <a:pt x="438188" y="384224"/>
                  <a:pt x="429418" y="394246"/>
                  <a:pt x="416890" y="394246"/>
                </a:cubicBezTo>
                <a:lnTo>
                  <a:pt x="389328" y="394246"/>
                </a:lnTo>
                <a:cubicBezTo>
                  <a:pt x="378052" y="394246"/>
                  <a:pt x="368030" y="384224"/>
                  <a:pt x="368030" y="372948"/>
                </a:cubicBezTo>
                <a:lnTo>
                  <a:pt x="368030" y="345385"/>
                </a:lnTo>
                <a:cubicBezTo>
                  <a:pt x="368030" y="334110"/>
                  <a:pt x="378052" y="324087"/>
                  <a:pt x="389328" y="324087"/>
                </a:cubicBezTo>
                <a:close/>
                <a:moveTo>
                  <a:pt x="269736" y="324087"/>
                </a:moveTo>
                <a:lnTo>
                  <a:pt x="297298" y="324087"/>
                </a:lnTo>
                <a:cubicBezTo>
                  <a:pt x="308574" y="324087"/>
                  <a:pt x="317344" y="334110"/>
                  <a:pt x="317344" y="345385"/>
                </a:cubicBezTo>
                <a:lnTo>
                  <a:pt x="317344" y="372948"/>
                </a:lnTo>
                <a:cubicBezTo>
                  <a:pt x="317344" y="384224"/>
                  <a:pt x="308574" y="394246"/>
                  <a:pt x="297298" y="394246"/>
                </a:cubicBezTo>
                <a:lnTo>
                  <a:pt x="269736" y="394246"/>
                </a:lnTo>
                <a:cubicBezTo>
                  <a:pt x="257206" y="394246"/>
                  <a:pt x="247184" y="384224"/>
                  <a:pt x="247184" y="372948"/>
                </a:cubicBezTo>
                <a:lnTo>
                  <a:pt x="247184" y="345385"/>
                </a:lnTo>
                <a:cubicBezTo>
                  <a:pt x="247184" y="334110"/>
                  <a:pt x="257206" y="324087"/>
                  <a:pt x="269736" y="324087"/>
                </a:cubicBezTo>
                <a:close/>
                <a:moveTo>
                  <a:pt x="147634" y="223285"/>
                </a:moveTo>
                <a:lnTo>
                  <a:pt x="147634" y="250847"/>
                </a:lnTo>
                <a:lnTo>
                  <a:pt x="175197" y="250847"/>
                </a:lnTo>
                <a:lnTo>
                  <a:pt x="175197" y="223285"/>
                </a:lnTo>
                <a:close/>
                <a:moveTo>
                  <a:pt x="147634" y="203239"/>
                </a:moveTo>
                <a:lnTo>
                  <a:pt x="175197" y="203239"/>
                </a:lnTo>
                <a:cubicBezTo>
                  <a:pt x="186472" y="203239"/>
                  <a:pt x="196495" y="212009"/>
                  <a:pt x="196495" y="223285"/>
                </a:cubicBezTo>
                <a:lnTo>
                  <a:pt x="196495" y="250847"/>
                </a:lnTo>
                <a:cubicBezTo>
                  <a:pt x="196495" y="262123"/>
                  <a:pt x="186472" y="273398"/>
                  <a:pt x="175197" y="273398"/>
                </a:cubicBezTo>
                <a:lnTo>
                  <a:pt x="147634" y="273398"/>
                </a:lnTo>
                <a:cubicBezTo>
                  <a:pt x="136359" y="273398"/>
                  <a:pt x="126336" y="262123"/>
                  <a:pt x="126336" y="250847"/>
                </a:cubicBezTo>
                <a:lnTo>
                  <a:pt x="126336" y="223285"/>
                </a:lnTo>
                <a:cubicBezTo>
                  <a:pt x="126336" y="212009"/>
                  <a:pt x="136359" y="203239"/>
                  <a:pt x="147634" y="203239"/>
                </a:cubicBezTo>
                <a:close/>
                <a:moveTo>
                  <a:pt x="540062" y="144970"/>
                </a:moveTo>
                <a:cubicBezTo>
                  <a:pt x="477698" y="144970"/>
                  <a:pt x="422820" y="187461"/>
                  <a:pt x="406606" y="247449"/>
                </a:cubicBezTo>
                <a:cubicBezTo>
                  <a:pt x="405358" y="252448"/>
                  <a:pt x="401616" y="254947"/>
                  <a:pt x="397874" y="254947"/>
                </a:cubicBezTo>
                <a:cubicBezTo>
                  <a:pt x="394132" y="256197"/>
                  <a:pt x="390390" y="253698"/>
                  <a:pt x="387896" y="249948"/>
                </a:cubicBezTo>
                <a:cubicBezTo>
                  <a:pt x="370434" y="224953"/>
                  <a:pt x="341748" y="208707"/>
                  <a:pt x="310566" y="208707"/>
                </a:cubicBezTo>
                <a:cubicBezTo>
                  <a:pt x="259430" y="208707"/>
                  <a:pt x="217022" y="251198"/>
                  <a:pt x="217022" y="302437"/>
                </a:cubicBezTo>
                <a:cubicBezTo>
                  <a:pt x="217022" y="302437"/>
                  <a:pt x="217022" y="303687"/>
                  <a:pt x="217022" y="304937"/>
                </a:cubicBezTo>
                <a:lnTo>
                  <a:pt x="217022" y="306187"/>
                </a:lnTo>
                <a:cubicBezTo>
                  <a:pt x="217022" y="308686"/>
                  <a:pt x="215776" y="312435"/>
                  <a:pt x="214528" y="314935"/>
                </a:cubicBezTo>
                <a:cubicBezTo>
                  <a:pt x="212034" y="316185"/>
                  <a:pt x="209538" y="317434"/>
                  <a:pt x="207044" y="317434"/>
                </a:cubicBezTo>
                <a:lnTo>
                  <a:pt x="204550" y="317434"/>
                </a:lnTo>
                <a:cubicBezTo>
                  <a:pt x="204550" y="317434"/>
                  <a:pt x="203302" y="317434"/>
                  <a:pt x="202056" y="317434"/>
                </a:cubicBezTo>
                <a:cubicBezTo>
                  <a:pt x="165885" y="317434"/>
                  <a:pt x="135951" y="346178"/>
                  <a:pt x="135951" y="383671"/>
                </a:cubicBezTo>
                <a:cubicBezTo>
                  <a:pt x="135951" y="421163"/>
                  <a:pt x="165885" y="451157"/>
                  <a:pt x="202056" y="451157"/>
                </a:cubicBezTo>
                <a:cubicBezTo>
                  <a:pt x="203302" y="451157"/>
                  <a:pt x="204550" y="451157"/>
                  <a:pt x="204550" y="451157"/>
                </a:cubicBezTo>
                <a:lnTo>
                  <a:pt x="207044" y="451157"/>
                </a:lnTo>
                <a:lnTo>
                  <a:pt x="208292" y="451157"/>
                </a:lnTo>
                <a:lnTo>
                  <a:pt x="713430" y="451157"/>
                </a:lnTo>
                <a:cubicBezTo>
                  <a:pt x="750848" y="451157"/>
                  <a:pt x="779534" y="421163"/>
                  <a:pt x="779534" y="383671"/>
                </a:cubicBezTo>
                <a:cubicBezTo>
                  <a:pt x="779534" y="346178"/>
                  <a:pt x="750848" y="317434"/>
                  <a:pt x="713430" y="317434"/>
                </a:cubicBezTo>
                <a:cubicBezTo>
                  <a:pt x="705946" y="317434"/>
                  <a:pt x="698462" y="318684"/>
                  <a:pt x="692226" y="321184"/>
                </a:cubicBezTo>
                <a:cubicBezTo>
                  <a:pt x="687238" y="322433"/>
                  <a:pt x="683496" y="321184"/>
                  <a:pt x="681002" y="318684"/>
                </a:cubicBezTo>
                <a:cubicBezTo>
                  <a:pt x="678506" y="317434"/>
                  <a:pt x="677260" y="312435"/>
                  <a:pt x="678506" y="308686"/>
                </a:cubicBezTo>
                <a:cubicBezTo>
                  <a:pt x="679754" y="301188"/>
                  <a:pt x="679754" y="292439"/>
                  <a:pt x="679754" y="284941"/>
                </a:cubicBezTo>
                <a:cubicBezTo>
                  <a:pt x="679754" y="219955"/>
                  <a:pt x="634852" y="164966"/>
                  <a:pt x="574984" y="149969"/>
                </a:cubicBezTo>
                <a:cubicBezTo>
                  <a:pt x="573738" y="149969"/>
                  <a:pt x="571242" y="149969"/>
                  <a:pt x="569996" y="148719"/>
                </a:cubicBezTo>
                <a:cubicBezTo>
                  <a:pt x="561264" y="146220"/>
                  <a:pt x="551286" y="144970"/>
                  <a:pt x="540062" y="144970"/>
                </a:cubicBezTo>
                <a:close/>
                <a:moveTo>
                  <a:pt x="425314" y="21246"/>
                </a:moveTo>
                <a:cubicBezTo>
                  <a:pt x="362952" y="21246"/>
                  <a:pt x="308072" y="63737"/>
                  <a:pt x="291858" y="123724"/>
                </a:cubicBezTo>
                <a:cubicBezTo>
                  <a:pt x="290610" y="127474"/>
                  <a:pt x="286868" y="129973"/>
                  <a:pt x="283126" y="131223"/>
                </a:cubicBezTo>
                <a:cubicBezTo>
                  <a:pt x="279386" y="131223"/>
                  <a:pt x="275644" y="129973"/>
                  <a:pt x="273148" y="126224"/>
                </a:cubicBezTo>
                <a:cubicBezTo>
                  <a:pt x="255688" y="101229"/>
                  <a:pt x="227000" y="84982"/>
                  <a:pt x="194572" y="84982"/>
                </a:cubicBezTo>
                <a:cubicBezTo>
                  <a:pt x="143434" y="84982"/>
                  <a:pt x="102275" y="127474"/>
                  <a:pt x="102275" y="178713"/>
                </a:cubicBezTo>
                <a:cubicBezTo>
                  <a:pt x="102275" y="179963"/>
                  <a:pt x="102275" y="179963"/>
                  <a:pt x="102275" y="179963"/>
                </a:cubicBezTo>
                <a:lnTo>
                  <a:pt x="102275" y="182462"/>
                </a:lnTo>
                <a:cubicBezTo>
                  <a:pt x="102275" y="184962"/>
                  <a:pt x="101028" y="187461"/>
                  <a:pt x="98533" y="189961"/>
                </a:cubicBezTo>
                <a:cubicBezTo>
                  <a:pt x="97286" y="192460"/>
                  <a:pt x="94791" y="193710"/>
                  <a:pt x="91050" y="193710"/>
                </a:cubicBezTo>
                <a:lnTo>
                  <a:pt x="89802" y="193710"/>
                </a:lnTo>
                <a:cubicBezTo>
                  <a:pt x="88555" y="193710"/>
                  <a:pt x="88555" y="193710"/>
                  <a:pt x="87308" y="193710"/>
                </a:cubicBezTo>
                <a:cubicBezTo>
                  <a:pt x="51137" y="193710"/>
                  <a:pt x="21203" y="222454"/>
                  <a:pt x="21203" y="259946"/>
                </a:cubicBezTo>
                <a:cubicBezTo>
                  <a:pt x="21203" y="296189"/>
                  <a:pt x="51137" y="326182"/>
                  <a:pt x="87308" y="326182"/>
                </a:cubicBezTo>
                <a:cubicBezTo>
                  <a:pt x="88555" y="326182"/>
                  <a:pt x="88555" y="326182"/>
                  <a:pt x="89802" y="326182"/>
                </a:cubicBezTo>
                <a:lnTo>
                  <a:pt x="91050" y="326182"/>
                </a:lnTo>
                <a:cubicBezTo>
                  <a:pt x="92297" y="326182"/>
                  <a:pt x="92297" y="326182"/>
                  <a:pt x="93544" y="326182"/>
                </a:cubicBezTo>
                <a:lnTo>
                  <a:pt x="135951" y="327432"/>
                </a:lnTo>
                <a:cubicBezTo>
                  <a:pt x="150918" y="309936"/>
                  <a:pt x="172121" y="298688"/>
                  <a:pt x="197066" y="296189"/>
                </a:cubicBezTo>
                <a:cubicBezTo>
                  <a:pt x="199560" y="236201"/>
                  <a:pt x="249452" y="188711"/>
                  <a:pt x="310566" y="188711"/>
                </a:cubicBezTo>
                <a:cubicBezTo>
                  <a:pt x="341748" y="188711"/>
                  <a:pt x="371682" y="201208"/>
                  <a:pt x="392886" y="223704"/>
                </a:cubicBezTo>
                <a:cubicBezTo>
                  <a:pt x="416584" y="163716"/>
                  <a:pt x="475204" y="123724"/>
                  <a:pt x="540062" y="123724"/>
                </a:cubicBezTo>
                <a:cubicBezTo>
                  <a:pt x="548792" y="123724"/>
                  <a:pt x="556276" y="124974"/>
                  <a:pt x="563760" y="124974"/>
                </a:cubicBezTo>
                <a:cubicBezTo>
                  <a:pt x="557522" y="52489"/>
                  <a:pt x="491418" y="21246"/>
                  <a:pt x="425314" y="21246"/>
                </a:cubicBezTo>
                <a:close/>
                <a:moveTo>
                  <a:pt x="425314" y="0"/>
                </a:moveTo>
                <a:cubicBezTo>
                  <a:pt x="517610" y="0"/>
                  <a:pt x="581220" y="52489"/>
                  <a:pt x="586210" y="129973"/>
                </a:cubicBezTo>
                <a:cubicBezTo>
                  <a:pt x="652314" y="149969"/>
                  <a:pt x="700958" y="211206"/>
                  <a:pt x="700958" y="284941"/>
                </a:cubicBezTo>
                <a:cubicBezTo>
                  <a:pt x="700958" y="288690"/>
                  <a:pt x="700958" y="293689"/>
                  <a:pt x="699710" y="297438"/>
                </a:cubicBezTo>
                <a:cubicBezTo>
                  <a:pt x="704700" y="296189"/>
                  <a:pt x="708440" y="296189"/>
                  <a:pt x="713430" y="296189"/>
                </a:cubicBezTo>
                <a:cubicBezTo>
                  <a:pt x="762072" y="296189"/>
                  <a:pt x="800738" y="334931"/>
                  <a:pt x="800738" y="383671"/>
                </a:cubicBezTo>
                <a:cubicBezTo>
                  <a:pt x="800738" y="432410"/>
                  <a:pt x="762072" y="471152"/>
                  <a:pt x="713430" y="471152"/>
                </a:cubicBezTo>
                <a:lnTo>
                  <a:pt x="207044" y="471152"/>
                </a:lnTo>
                <a:cubicBezTo>
                  <a:pt x="207044" y="471152"/>
                  <a:pt x="205798" y="471152"/>
                  <a:pt x="204550" y="471152"/>
                </a:cubicBezTo>
                <a:cubicBezTo>
                  <a:pt x="204550" y="471152"/>
                  <a:pt x="203302" y="471152"/>
                  <a:pt x="202056" y="471152"/>
                </a:cubicBezTo>
                <a:cubicBezTo>
                  <a:pt x="154660" y="471152"/>
                  <a:pt x="115995" y="432410"/>
                  <a:pt x="115995" y="383671"/>
                </a:cubicBezTo>
                <a:cubicBezTo>
                  <a:pt x="115995" y="371173"/>
                  <a:pt x="118489" y="358676"/>
                  <a:pt x="123478" y="347428"/>
                </a:cubicBezTo>
                <a:lnTo>
                  <a:pt x="91050" y="347428"/>
                </a:lnTo>
                <a:cubicBezTo>
                  <a:pt x="91050" y="347428"/>
                  <a:pt x="91050" y="347428"/>
                  <a:pt x="89802" y="347428"/>
                </a:cubicBezTo>
                <a:cubicBezTo>
                  <a:pt x="88555" y="347428"/>
                  <a:pt x="88555" y="347428"/>
                  <a:pt x="87308" y="347428"/>
                </a:cubicBezTo>
                <a:cubicBezTo>
                  <a:pt x="39912" y="347428"/>
                  <a:pt x="0" y="307436"/>
                  <a:pt x="0" y="259946"/>
                </a:cubicBezTo>
                <a:cubicBezTo>
                  <a:pt x="0" y="213706"/>
                  <a:pt x="36170" y="174964"/>
                  <a:pt x="81072" y="172464"/>
                </a:cubicBezTo>
                <a:cubicBezTo>
                  <a:pt x="84813" y="112477"/>
                  <a:pt x="134704" y="63737"/>
                  <a:pt x="194572" y="63737"/>
                </a:cubicBezTo>
                <a:cubicBezTo>
                  <a:pt x="227000" y="63737"/>
                  <a:pt x="255688" y="76234"/>
                  <a:pt x="276890" y="98730"/>
                </a:cubicBezTo>
                <a:cubicBezTo>
                  <a:pt x="301836" y="39992"/>
                  <a:pt x="360456" y="0"/>
                  <a:pt x="425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B8E2EA2-7954-4B4C-84DF-2C8C8693B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2275" y="8648735"/>
            <a:ext cx="800737" cy="679885"/>
          </a:xfrm>
          <a:custGeom>
            <a:avLst/>
            <a:gdLst>
              <a:gd name="connsiteX0" fmla="*/ 344841 w 800737"/>
              <a:gd name="connsiteY0" fmla="*/ 631701 h 679885"/>
              <a:gd name="connsiteX1" fmla="*/ 355827 w 800737"/>
              <a:gd name="connsiteY1" fmla="*/ 642687 h 679885"/>
              <a:gd name="connsiteX2" fmla="*/ 344841 w 800737"/>
              <a:gd name="connsiteY2" fmla="*/ 652452 h 679885"/>
              <a:gd name="connsiteX3" fmla="*/ 335075 w 800737"/>
              <a:gd name="connsiteY3" fmla="*/ 642687 h 679885"/>
              <a:gd name="connsiteX4" fmla="*/ 344841 w 800737"/>
              <a:gd name="connsiteY4" fmla="*/ 631701 h 679885"/>
              <a:gd name="connsiteX5" fmla="*/ 344841 w 800737"/>
              <a:gd name="connsiteY5" fmla="*/ 587757 h 679885"/>
              <a:gd name="connsiteX6" fmla="*/ 355827 w 800737"/>
              <a:gd name="connsiteY6" fmla="*/ 598165 h 679885"/>
              <a:gd name="connsiteX7" fmla="*/ 344841 w 800737"/>
              <a:gd name="connsiteY7" fmla="*/ 608573 h 679885"/>
              <a:gd name="connsiteX8" fmla="*/ 335075 w 800737"/>
              <a:gd name="connsiteY8" fmla="*/ 598165 h 679885"/>
              <a:gd name="connsiteX9" fmla="*/ 344841 w 800737"/>
              <a:gd name="connsiteY9" fmla="*/ 587757 h 679885"/>
              <a:gd name="connsiteX10" fmla="*/ 344841 w 800737"/>
              <a:gd name="connsiteY10" fmla="*/ 543812 h 679885"/>
              <a:gd name="connsiteX11" fmla="*/ 355827 w 800737"/>
              <a:gd name="connsiteY11" fmla="*/ 553577 h 679885"/>
              <a:gd name="connsiteX12" fmla="*/ 344841 w 800737"/>
              <a:gd name="connsiteY12" fmla="*/ 564563 h 679885"/>
              <a:gd name="connsiteX13" fmla="*/ 335075 w 800737"/>
              <a:gd name="connsiteY13" fmla="*/ 553577 h 679885"/>
              <a:gd name="connsiteX14" fmla="*/ 344841 w 800737"/>
              <a:gd name="connsiteY14" fmla="*/ 543812 h 679885"/>
              <a:gd name="connsiteX15" fmla="*/ 157014 w 800737"/>
              <a:gd name="connsiteY15" fmla="*/ 510106 h 679885"/>
              <a:gd name="connsiteX16" fmla="*/ 124424 w 800737"/>
              <a:gd name="connsiteY16" fmla="*/ 541317 h 679885"/>
              <a:gd name="connsiteX17" fmla="*/ 157014 w 800737"/>
              <a:gd name="connsiteY17" fmla="*/ 573775 h 679885"/>
              <a:gd name="connsiteX18" fmla="*/ 188350 w 800737"/>
              <a:gd name="connsiteY18" fmla="*/ 541317 h 679885"/>
              <a:gd name="connsiteX19" fmla="*/ 157014 w 800737"/>
              <a:gd name="connsiteY19" fmla="*/ 510106 h 679885"/>
              <a:gd name="connsiteX20" fmla="*/ 157014 w 800737"/>
              <a:gd name="connsiteY20" fmla="*/ 488883 h 679885"/>
              <a:gd name="connsiteX21" fmla="*/ 208405 w 800737"/>
              <a:gd name="connsiteY21" fmla="*/ 531329 h 679885"/>
              <a:gd name="connsiteX22" fmla="*/ 257289 w 800737"/>
              <a:gd name="connsiteY22" fmla="*/ 531329 h 679885"/>
              <a:gd name="connsiteX23" fmla="*/ 289879 w 800737"/>
              <a:gd name="connsiteY23" fmla="*/ 565036 h 679885"/>
              <a:gd name="connsiteX24" fmla="*/ 289879 w 800737"/>
              <a:gd name="connsiteY24" fmla="*/ 641190 h 679885"/>
              <a:gd name="connsiteX25" fmla="*/ 279851 w 800737"/>
              <a:gd name="connsiteY25" fmla="*/ 652426 h 679885"/>
              <a:gd name="connsiteX26" fmla="*/ 269823 w 800737"/>
              <a:gd name="connsiteY26" fmla="*/ 641190 h 679885"/>
              <a:gd name="connsiteX27" fmla="*/ 269823 w 800737"/>
              <a:gd name="connsiteY27" fmla="*/ 565036 h 679885"/>
              <a:gd name="connsiteX28" fmla="*/ 257289 w 800737"/>
              <a:gd name="connsiteY28" fmla="*/ 552552 h 679885"/>
              <a:gd name="connsiteX29" fmla="*/ 208405 w 800737"/>
              <a:gd name="connsiteY29" fmla="*/ 552552 h 679885"/>
              <a:gd name="connsiteX30" fmla="*/ 157014 w 800737"/>
              <a:gd name="connsiteY30" fmla="*/ 594998 h 679885"/>
              <a:gd name="connsiteX31" fmla="*/ 104369 w 800737"/>
              <a:gd name="connsiteY31" fmla="*/ 541317 h 679885"/>
              <a:gd name="connsiteX32" fmla="*/ 157014 w 800737"/>
              <a:gd name="connsiteY32" fmla="*/ 488883 h 679885"/>
              <a:gd name="connsiteX33" fmla="*/ 567051 w 800737"/>
              <a:gd name="connsiteY33" fmla="*/ 460579 h 679885"/>
              <a:gd name="connsiteX34" fmla="*/ 541699 w 800737"/>
              <a:gd name="connsiteY34" fmla="*/ 486686 h 679885"/>
              <a:gd name="connsiteX35" fmla="*/ 567051 w 800737"/>
              <a:gd name="connsiteY35" fmla="*/ 511549 h 679885"/>
              <a:gd name="connsiteX36" fmla="*/ 593671 w 800737"/>
              <a:gd name="connsiteY36" fmla="*/ 486686 h 679885"/>
              <a:gd name="connsiteX37" fmla="*/ 567051 w 800737"/>
              <a:gd name="connsiteY37" fmla="*/ 460579 h 679885"/>
              <a:gd name="connsiteX38" fmla="*/ 567051 w 800737"/>
              <a:gd name="connsiteY38" fmla="*/ 439445 h 679885"/>
              <a:gd name="connsiteX39" fmla="*/ 613953 w 800737"/>
              <a:gd name="connsiteY39" fmla="*/ 486686 h 679885"/>
              <a:gd name="connsiteX40" fmla="*/ 567051 w 800737"/>
              <a:gd name="connsiteY40" fmla="*/ 532683 h 679885"/>
              <a:gd name="connsiteX41" fmla="*/ 545501 w 800737"/>
              <a:gd name="connsiteY41" fmla="*/ 527710 h 679885"/>
              <a:gd name="connsiteX42" fmla="*/ 544235 w 800737"/>
              <a:gd name="connsiteY42" fmla="*/ 528954 h 679885"/>
              <a:gd name="connsiteX43" fmla="*/ 492263 w 800737"/>
              <a:gd name="connsiteY43" fmla="*/ 596085 h 679885"/>
              <a:gd name="connsiteX44" fmla="*/ 487191 w 800737"/>
              <a:gd name="connsiteY44" fmla="*/ 608517 h 679885"/>
              <a:gd name="connsiteX45" fmla="*/ 487191 w 800737"/>
              <a:gd name="connsiteY45" fmla="*/ 664459 h 679885"/>
              <a:gd name="connsiteX46" fmla="*/ 475783 w 800737"/>
              <a:gd name="connsiteY46" fmla="*/ 674405 h 679885"/>
              <a:gd name="connsiteX47" fmla="*/ 466909 w 800737"/>
              <a:gd name="connsiteY47" fmla="*/ 664459 h 679885"/>
              <a:gd name="connsiteX48" fmla="*/ 466909 w 800737"/>
              <a:gd name="connsiteY48" fmla="*/ 608517 h 679885"/>
              <a:gd name="connsiteX49" fmla="*/ 474515 w 800737"/>
              <a:gd name="connsiteY49" fmla="*/ 582410 h 679885"/>
              <a:gd name="connsiteX50" fmla="*/ 527755 w 800737"/>
              <a:gd name="connsiteY50" fmla="*/ 516522 h 679885"/>
              <a:gd name="connsiteX51" fmla="*/ 529023 w 800737"/>
              <a:gd name="connsiteY51" fmla="*/ 514035 h 679885"/>
              <a:gd name="connsiteX52" fmla="*/ 520149 w 800737"/>
              <a:gd name="connsiteY52" fmla="*/ 486686 h 679885"/>
              <a:gd name="connsiteX53" fmla="*/ 567051 w 800737"/>
              <a:gd name="connsiteY53" fmla="*/ 439445 h 679885"/>
              <a:gd name="connsiteX54" fmla="*/ 265939 w 800737"/>
              <a:gd name="connsiteY54" fmla="*/ 295981 h 679885"/>
              <a:gd name="connsiteX55" fmla="*/ 235159 w 800737"/>
              <a:gd name="connsiteY55" fmla="*/ 327350 h 679885"/>
              <a:gd name="connsiteX56" fmla="*/ 265939 w 800737"/>
              <a:gd name="connsiteY56" fmla="*/ 359974 h 679885"/>
              <a:gd name="connsiteX57" fmla="*/ 296719 w 800737"/>
              <a:gd name="connsiteY57" fmla="*/ 327350 h 679885"/>
              <a:gd name="connsiteX58" fmla="*/ 265939 w 800737"/>
              <a:gd name="connsiteY58" fmla="*/ 295981 h 679885"/>
              <a:gd name="connsiteX59" fmla="*/ 533585 w 800737"/>
              <a:gd name="connsiteY59" fmla="*/ 291771 h 679885"/>
              <a:gd name="connsiteX60" fmla="*/ 502805 w 800737"/>
              <a:gd name="connsiteY60" fmla="*/ 323175 h 679885"/>
              <a:gd name="connsiteX61" fmla="*/ 533585 w 800737"/>
              <a:gd name="connsiteY61" fmla="*/ 354579 h 679885"/>
              <a:gd name="connsiteX62" fmla="*/ 565595 w 800737"/>
              <a:gd name="connsiteY62" fmla="*/ 323175 h 679885"/>
              <a:gd name="connsiteX63" fmla="*/ 533585 w 800737"/>
              <a:gd name="connsiteY63" fmla="*/ 291771 h 679885"/>
              <a:gd name="connsiteX64" fmla="*/ 265939 w 800737"/>
              <a:gd name="connsiteY64" fmla="*/ 274650 h 679885"/>
              <a:gd name="connsiteX65" fmla="*/ 317649 w 800737"/>
              <a:gd name="connsiteY65" fmla="*/ 327350 h 679885"/>
              <a:gd name="connsiteX66" fmla="*/ 306569 w 800737"/>
              <a:gd name="connsiteY66" fmla="*/ 361229 h 679885"/>
              <a:gd name="connsiteX67" fmla="*/ 341043 w 800737"/>
              <a:gd name="connsiteY67" fmla="*/ 388834 h 679885"/>
              <a:gd name="connsiteX68" fmla="*/ 355817 w 800737"/>
              <a:gd name="connsiteY68" fmla="*/ 418949 h 679885"/>
              <a:gd name="connsiteX69" fmla="*/ 355817 w 800737"/>
              <a:gd name="connsiteY69" fmla="*/ 509292 h 679885"/>
              <a:gd name="connsiteX70" fmla="*/ 344737 w 800737"/>
              <a:gd name="connsiteY70" fmla="*/ 520585 h 679885"/>
              <a:gd name="connsiteX71" fmla="*/ 334887 w 800737"/>
              <a:gd name="connsiteY71" fmla="*/ 509292 h 679885"/>
              <a:gd name="connsiteX72" fmla="*/ 334887 w 800737"/>
              <a:gd name="connsiteY72" fmla="*/ 418949 h 679885"/>
              <a:gd name="connsiteX73" fmla="*/ 328731 w 800737"/>
              <a:gd name="connsiteY73" fmla="*/ 405146 h 679885"/>
              <a:gd name="connsiteX74" fmla="*/ 290563 w 800737"/>
              <a:gd name="connsiteY74" fmla="*/ 375032 h 679885"/>
              <a:gd name="connsiteX75" fmla="*/ 265939 w 800737"/>
              <a:gd name="connsiteY75" fmla="*/ 381306 h 679885"/>
              <a:gd name="connsiteX76" fmla="*/ 214229 w 800737"/>
              <a:gd name="connsiteY76" fmla="*/ 327350 h 679885"/>
              <a:gd name="connsiteX77" fmla="*/ 265939 w 800737"/>
              <a:gd name="connsiteY77" fmla="*/ 274650 h 679885"/>
              <a:gd name="connsiteX78" fmla="*/ 533585 w 800737"/>
              <a:gd name="connsiteY78" fmla="*/ 269160 h 679885"/>
              <a:gd name="connsiteX79" fmla="*/ 586525 w 800737"/>
              <a:gd name="connsiteY79" fmla="*/ 323175 h 679885"/>
              <a:gd name="connsiteX80" fmla="*/ 533585 w 800737"/>
              <a:gd name="connsiteY80" fmla="*/ 375933 h 679885"/>
              <a:gd name="connsiteX81" fmla="*/ 518809 w 800737"/>
              <a:gd name="connsiteY81" fmla="*/ 373421 h 679885"/>
              <a:gd name="connsiteX82" fmla="*/ 516347 w 800737"/>
              <a:gd name="connsiteY82" fmla="*/ 374677 h 679885"/>
              <a:gd name="connsiteX83" fmla="*/ 469561 w 800737"/>
              <a:gd name="connsiteY83" fmla="*/ 427436 h 679885"/>
              <a:gd name="connsiteX84" fmla="*/ 464637 w 800737"/>
              <a:gd name="connsiteY84" fmla="*/ 439997 h 679885"/>
              <a:gd name="connsiteX85" fmla="*/ 464637 w 800737"/>
              <a:gd name="connsiteY85" fmla="*/ 580686 h 679885"/>
              <a:gd name="connsiteX86" fmla="*/ 454787 w 800737"/>
              <a:gd name="connsiteY86" fmla="*/ 591992 h 679885"/>
              <a:gd name="connsiteX87" fmla="*/ 444937 w 800737"/>
              <a:gd name="connsiteY87" fmla="*/ 580686 h 679885"/>
              <a:gd name="connsiteX88" fmla="*/ 444937 w 800737"/>
              <a:gd name="connsiteY88" fmla="*/ 439997 h 679885"/>
              <a:gd name="connsiteX89" fmla="*/ 454787 w 800737"/>
              <a:gd name="connsiteY89" fmla="*/ 413618 h 679885"/>
              <a:gd name="connsiteX90" fmla="*/ 500341 w 800737"/>
              <a:gd name="connsiteY90" fmla="*/ 363372 h 679885"/>
              <a:gd name="connsiteX91" fmla="*/ 481873 w 800737"/>
              <a:gd name="connsiteY91" fmla="*/ 323175 h 679885"/>
              <a:gd name="connsiteX92" fmla="*/ 533585 w 800737"/>
              <a:gd name="connsiteY92" fmla="*/ 269160 h 679885"/>
              <a:gd name="connsiteX93" fmla="*/ 397631 w 800737"/>
              <a:gd name="connsiteY93" fmla="*/ 224511 h 679885"/>
              <a:gd name="connsiteX94" fmla="*/ 366935 w 800737"/>
              <a:gd name="connsiteY94" fmla="*/ 255787 h 679885"/>
              <a:gd name="connsiteX95" fmla="*/ 397631 w 800737"/>
              <a:gd name="connsiteY95" fmla="*/ 288314 h 679885"/>
              <a:gd name="connsiteX96" fmla="*/ 429555 w 800737"/>
              <a:gd name="connsiteY96" fmla="*/ 255787 h 679885"/>
              <a:gd name="connsiteX97" fmla="*/ 397631 w 800737"/>
              <a:gd name="connsiteY97" fmla="*/ 224511 h 679885"/>
              <a:gd name="connsiteX98" fmla="*/ 397631 w 800737"/>
              <a:gd name="connsiteY98" fmla="*/ 203244 h 679885"/>
              <a:gd name="connsiteX99" fmla="*/ 449201 w 800737"/>
              <a:gd name="connsiteY99" fmla="*/ 255787 h 679885"/>
              <a:gd name="connsiteX100" fmla="*/ 408681 w 800737"/>
              <a:gd name="connsiteY100" fmla="*/ 307079 h 679885"/>
              <a:gd name="connsiteX101" fmla="*/ 408681 w 800737"/>
              <a:gd name="connsiteY101" fmla="*/ 669877 h 679885"/>
              <a:gd name="connsiteX102" fmla="*/ 397631 w 800737"/>
              <a:gd name="connsiteY102" fmla="*/ 679885 h 679885"/>
              <a:gd name="connsiteX103" fmla="*/ 387809 w 800737"/>
              <a:gd name="connsiteY103" fmla="*/ 669877 h 679885"/>
              <a:gd name="connsiteX104" fmla="*/ 387809 w 800737"/>
              <a:gd name="connsiteY104" fmla="*/ 307079 h 679885"/>
              <a:gd name="connsiteX105" fmla="*/ 346061 w 800737"/>
              <a:gd name="connsiteY105" fmla="*/ 255787 h 679885"/>
              <a:gd name="connsiteX106" fmla="*/ 397631 w 800737"/>
              <a:gd name="connsiteY106" fmla="*/ 203244 h 679885"/>
              <a:gd name="connsiteX107" fmla="*/ 286869 w 800737"/>
              <a:gd name="connsiteY107" fmla="*/ 0 h 679885"/>
              <a:gd name="connsiteX108" fmla="*/ 449011 w 800737"/>
              <a:gd name="connsiteY108" fmla="*/ 107871 h 679885"/>
              <a:gd name="connsiteX109" fmla="*/ 518859 w 800737"/>
              <a:gd name="connsiteY109" fmla="*/ 85553 h 679885"/>
              <a:gd name="connsiteX110" fmla="*/ 648573 w 800737"/>
              <a:gd name="connsiteY110" fmla="*/ 218222 h 679885"/>
              <a:gd name="connsiteX111" fmla="*/ 648573 w 800737"/>
              <a:gd name="connsiteY111" fmla="*/ 220702 h 679885"/>
              <a:gd name="connsiteX112" fmla="*/ 674765 w 800737"/>
              <a:gd name="connsiteY112" fmla="*/ 220702 h 679885"/>
              <a:gd name="connsiteX113" fmla="*/ 800737 w 800737"/>
              <a:gd name="connsiteY113" fmla="*/ 345932 h 679885"/>
              <a:gd name="connsiteX114" fmla="*/ 674765 w 800737"/>
              <a:gd name="connsiteY114" fmla="*/ 471162 h 679885"/>
              <a:gd name="connsiteX115" fmla="*/ 634853 w 800737"/>
              <a:gd name="connsiteY115" fmla="*/ 471162 h 679885"/>
              <a:gd name="connsiteX116" fmla="*/ 623627 w 800737"/>
              <a:gd name="connsiteY116" fmla="*/ 461243 h 679885"/>
              <a:gd name="connsiteX117" fmla="*/ 634853 w 800737"/>
              <a:gd name="connsiteY117" fmla="*/ 450084 h 679885"/>
              <a:gd name="connsiteX118" fmla="*/ 674765 w 800737"/>
              <a:gd name="connsiteY118" fmla="*/ 450084 h 679885"/>
              <a:gd name="connsiteX119" fmla="*/ 779535 w 800737"/>
              <a:gd name="connsiteY119" fmla="*/ 345932 h 679885"/>
              <a:gd name="connsiteX120" fmla="*/ 674765 w 800737"/>
              <a:gd name="connsiteY120" fmla="*/ 241781 h 679885"/>
              <a:gd name="connsiteX121" fmla="*/ 637347 w 800737"/>
              <a:gd name="connsiteY121" fmla="*/ 241781 h 679885"/>
              <a:gd name="connsiteX122" fmla="*/ 628617 w 800737"/>
              <a:gd name="connsiteY122" fmla="*/ 236821 h 679885"/>
              <a:gd name="connsiteX123" fmla="*/ 627369 w 800737"/>
              <a:gd name="connsiteY123" fmla="*/ 229382 h 679885"/>
              <a:gd name="connsiteX124" fmla="*/ 627369 w 800737"/>
              <a:gd name="connsiteY124" fmla="*/ 218222 h 679885"/>
              <a:gd name="connsiteX125" fmla="*/ 518859 w 800737"/>
              <a:gd name="connsiteY125" fmla="*/ 106631 h 679885"/>
              <a:gd name="connsiteX126" fmla="*/ 450259 w 800737"/>
              <a:gd name="connsiteY126" fmla="*/ 132669 h 679885"/>
              <a:gd name="connsiteX127" fmla="*/ 440281 w 800737"/>
              <a:gd name="connsiteY127" fmla="*/ 133909 h 679885"/>
              <a:gd name="connsiteX128" fmla="*/ 432797 w 800737"/>
              <a:gd name="connsiteY128" fmla="*/ 127710 h 679885"/>
              <a:gd name="connsiteX129" fmla="*/ 286869 w 800737"/>
              <a:gd name="connsiteY129" fmla="*/ 21078 h 679885"/>
              <a:gd name="connsiteX130" fmla="*/ 135951 w 800737"/>
              <a:gd name="connsiteY130" fmla="*/ 164907 h 679885"/>
              <a:gd name="connsiteX131" fmla="*/ 149671 w 800737"/>
              <a:gd name="connsiteY131" fmla="*/ 225662 h 679885"/>
              <a:gd name="connsiteX132" fmla="*/ 149671 w 800737"/>
              <a:gd name="connsiteY132" fmla="*/ 235581 h 679885"/>
              <a:gd name="connsiteX133" fmla="*/ 140940 w 800737"/>
              <a:gd name="connsiteY133" fmla="*/ 241781 h 679885"/>
              <a:gd name="connsiteX134" fmla="*/ 125973 w 800737"/>
              <a:gd name="connsiteY134" fmla="*/ 241781 h 679885"/>
              <a:gd name="connsiteX135" fmla="*/ 21203 w 800737"/>
              <a:gd name="connsiteY135" fmla="*/ 345932 h 679885"/>
              <a:gd name="connsiteX136" fmla="*/ 125973 w 800737"/>
              <a:gd name="connsiteY136" fmla="*/ 450084 h 679885"/>
              <a:gd name="connsiteX137" fmla="*/ 127220 w 800737"/>
              <a:gd name="connsiteY137" fmla="*/ 450084 h 679885"/>
              <a:gd name="connsiteX138" fmla="*/ 300589 w 800737"/>
              <a:gd name="connsiteY138" fmla="*/ 450084 h 679885"/>
              <a:gd name="connsiteX139" fmla="*/ 310567 w 800737"/>
              <a:gd name="connsiteY139" fmla="*/ 461243 h 679885"/>
              <a:gd name="connsiteX140" fmla="*/ 300589 w 800737"/>
              <a:gd name="connsiteY140" fmla="*/ 471162 h 679885"/>
              <a:gd name="connsiteX141" fmla="*/ 178357 w 800737"/>
              <a:gd name="connsiteY141" fmla="*/ 471162 h 679885"/>
              <a:gd name="connsiteX142" fmla="*/ 125973 w 800737"/>
              <a:gd name="connsiteY142" fmla="*/ 471162 h 679885"/>
              <a:gd name="connsiteX143" fmla="*/ 0 w 800737"/>
              <a:gd name="connsiteY143" fmla="*/ 345932 h 679885"/>
              <a:gd name="connsiteX144" fmla="*/ 124726 w 800737"/>
              <a:gd name="connsiteY144" fmla="*/ 220702 h 679885"/>
              <a:gd name="connsiteX145" fmla="*/ 114747 w 800737"/>
              <a:gd name="connsiteY145" fmla="*/ 164907 h 679885"/>
              <a:gd name="connsiteX146" fmla="*/ 286869 w 800737"/>
              <a:gd name="connsiteY146" fmla="*/ 0 h 6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800737" h="679885">
                <a:moveTo>
                  <a:pt x="344841" y="631701"/>
                </a:moveTo>
                <a:cubicBezTo>
                  <a:pt x="350943" y="631701"/>
                  <a:pt x="355827" y="636584"/>
                  <a:pt x="355827" y="642687"/>
                </a:cubicBezTo>
                <a:cubicBezTo>
                  <a:pt x="355827" y="647570"/>
                  <a:pt x="350943" y="652452"/>
                  <a:pt x="344841" y="652452"/>
                </a:cubicBezTo>
                <a:cubicBezTo>
                  <a:pt x="338737" y="652452"/>
                  <a:pt x="335075" y="647570"/>
                  <a:pt x="335075" y="642687"/>
                </a:cubicBezTo>
                <a:cubicBezTo>
                  <a:pt x="335075" y="636584"/>
                  <a:pt x="338737" y="631701"/>
                  <a:pt x="344841" y="631701"/>
                </a:cubicBezTo>
                <a:close/>
                <a:moveTo>
                  <a:pt x="344841" y="587757"/>
                </a:moveTo>
                <a:cubicBezTo>
                  <a:pt x="350943" y="587757"/>
                  <a:pt x="355827" y="592383"/>
                  <a:pt x="355827" y="598165"/>
                </a:cubicBezTo>
                <a:cubicBezTo>
                  <a:pt x="355827" y="603947"/>
                  <a:pt x="350943" y="608573"/>
                  <a:pt x="344841" y="608573"/>
                </a:cubicBezTo>
                <a:cubicBezTo>
                  <a:pt x="338737" y="608573"/>
                  <a:pt x="335075" y="603947"/>
                  <a:pt x="335075" y="598165"/>
                </a:cubicBezTo>
                <a:cubicBezTo>
                  <a:pt x="335075" y="592383"/>
                  <a:pt x="338737" y="587757"/>
                  <a:pt x="344841" y="587757"/>
                </a:cubicBezTo>
                <a:close/>
                <a:moveTo>
                  <a:pt x="344841" y="543812"/>
                </a:moveTo>
                <a:cubicBezTo>
                  <a:pt x="350943" y="543812"/>
                  <a:pt x="355827" y="547474"/>
                  <a:pt x="355827" y="553577"/>
                </a:cubicBezTo>
                <a:cubicBezTo>
                  <a:pt x="355827" y="559681"/>
                  <a:pt x="350943" y="564563"/>
                  <a:pt x="344841" y="564563"/>
                </a:cubicBezTo>
                <a:cubicBezTo>
                  <a:pt x="338737" y="564563"/>
                  <a:pt x="335075" y="559681"/>
                  <a:pt x="335075" y="553577"/>
                </a:cubicBezTo>
                <a:cubicBezTo>
                  <a:pt x="335075" y="547474"/>
                  <a:pt x="338737" y="543812"/>
                  <a:pt x="344841" y="543812"/>
                </a:cubicBezTo>
                <a:close/>
                <a:moveTo>
                  <a:pt x="157014" y="510106"/>
                </a:moveTo>
                <a:cubicBezTo>
                  <a:pt x="139465" y="510106"/>
                  <a:pt x="124424" y="523839"/>
                  <a:pt x="124424" y="541317"/>
                </a:cubicBezTo>
                <a:cubicBezTo>
                  <a:pt x="124424" y="558794"/>
                  <a:pt x="139465" y="573775"/>
                  <a:pt x="157014" y="573775"/>
                </a:cubicBezTo>
                <a:cubicBezTo>
                  <a:pt x="174562" y="573775"/>
                  <a:pt x="188350" y="558794"/>
                  <a:pt x="188350" y="541317"/>
                </a:cubicBezTo>
                <a:cubicBezTo>
                  <a:pt x="188350" y="523839"/>
                  <a:pt x="174562" y="510106"/>
                  <a:pt x="157014" y="510106"/>
                </a:cubicBezTo>
                <a:close/>
                <a:moveTo>
                  <a:pt x="157014" y="488883"/>
                </a:moveTo>
                <a:cubicBezTo>
                  <a:pt x="182082" y="488883"/>
                  <a:pt x="203391" y="507609"/>
                  <a:pt x="208405" y="531329"/>
                </a:cubicBezTo>
                <a:lnTo>
                  <a:pt x="257289" y="531329"/>
                </a:lnTo>
                <a:cubicBezTo>
                  <a:pt x="274837" y="531329"/>
                  <a:pt x="289879" y="546310"/>
                  <a:pt x="289879" y="565036"/>
                </a:cubicBezTo>
                <a:lnTo>
                  <a:pt x="289879" y="641190"/>
                </a:lnTo>
                <a:cubicBezTo>
                  <a:pt x="289879" y="647432"/>
                  <a:pt x="284865" y="652426"/>
                  <a:pt x="279851" y="652426"/>
                </a:cubicBezTo>
                <a:cubicBezTo>
                  <a:pt x="273583" y="652426"/>
                  <a:pt x="269823" y="647432"/>
                  <a:pt x="269823" y="641190"/>
                </a:cubicBezTo>
                <a:lnTo>
                  <a:pt x="269823" y="565036"/>
                </a:lnTo>
                <a:cubicBezTo>
                  <a:pt x="269823" y="557546"/>
                  <a:pt x="263557" y="552552"/>
                  <a:pt x="257289" y="552552"/>
                </a:cubicBezTo>
                <a:lnTo>
                  <a:pt x="208405" y="552552"/>
                </a:lnTo>
                <a:cubicBezTo>
                  <a:pt x="203391" y="576272"/>
                  <a:pt x="182082" y="594998"/>
                  <a:pt x="157014" y="594998"/>
                </a:cubicBezTo>
                <a:cubicBezTo>
                  <a:pt x="126931" y="594998"/>
                  <a:pt x="104369" y="570030"/>
                  <a:pt x="104369" y="541317"/>
                </a:cubicBezTo>
                <a:cubicBezTo>
                  <a:pt x="104369" y="512603"/>
                  <a:pt x="126931" y="488883"/>
                  <a:pt x="157014" y="488883"/>
                </a:cubicBezTo>
                <a:close/>
                <a:moveTo>
                  <a:pt x="567051" y="460579"/>
                </a:moveTo>
                <a:cubicBezTo>
                  <a:pt x="553107" y="460579"/>
                  <a:pt x="541699" y="471768"/>
                  <a:pt x="541699" y="486686"/>
                </a:cubicBezTo>
                <a:cubicBezTo>
                  <a:pt x="541699" y="500361"/>
                  <a:pt x="553107" y="511549"/>
                  <a:pt x="567051" y="511549"/>
                </a:cubicBezTo>
                <a:cubicBezTo>
                  <a:pt x="582263" y="511549"/>
                  <a:pt x="593671" y="500361"/>
                  <a:pt x="593671" y="486686"/>
                </a:cubicBezTo>
                <a:cubicBezTo>
                  <a:pt x="593671" y="471768"/>
                  <a:pt x="582263" y="460579"/>
                  <a:pt x="567051" y="460579"/>
                </a:cubicBezTo>
                <a:close/>
                <a:moveTo>
                  <a:pt x="567051" y="439445"/>
                </a:moveTo>
                <a:cubicBezTo>
                  <a:pt x="593671" y="439445"/>
                  <a:pt x="613953" y="460579"/>
                  <a:pt x="613953" y="486686"/>
                </a:cubicBezTo>
                <a:cubicBezTo>
                  <a:pt x="613953" y="511549"/>
                  <a:pt x="593671" y="532683"/>
                  <a:pt x="567051" y="532683"/>
                </a:cubicBezTo>
                <a:cubicBezTo>
                  <a:pt x="559445" y="532683"/>
                  <a:pt x="551839" y="531440"/>
                  <a:pt x="545501" y="527710"/>
                </a:cubicBezTo>
                <a:cubicBezTo>
                  <a:pt x="544235" y="527710"/>
                  <a:pt x="544235" y="527710"/>
                  <a:pt x="544235" y="528954"/>
                </a:cubicBezTo>
                <a:lnTo>
                  <a:pt x="492263" y="596085"/>
                </a:lnTo>
                <a:cubicBezTo>
                  <a:pt x="488459" y="598571"/>
                  <a:pt x="487191" y="603544"/>
                  <a:pt x="487191" y="608517"/>
                </a:cubicBezTo>
                <a:lnTo>
                  <a:pt x="487191" y="664459"/>
                </a:lnTo>
                <a:cubicBezTo>
                  <a:pt x="487191" y="669432"/>
                  <a:pt x="482121" y="674405"/>
                  <a:pt x="475783" y="674405"/>
                </a:cubicBezTo>
                <a:cubicBezTo>
                  <a:pt x="470713" y="674405"/>
                  <a:pt x="466909" y="669432"/>
                  <a:pt x="466909" y="664459"/>
                </a:cubicBezTo>
                <a:lnTo>
                  <a:pt x="466909" y="608517"/>
                </a:lnTo>
                <a:cubicBezTo>
                  <a:pt x="466909" y="598571"/>
                  <a:pt x="469445" y="589869"/>
                  <a:pt x="474515" y="582410"/>
                </a:cubicBezTo>
                <a:lnTo>
                  <a:pt x="527755" y="516522"/>
                </a:lnTo>
                <a:cubicBezTo>
                  <a:pt x="527755" y="515279"/>
                  <a:pt x="529023" y="514035"/>
                  <a:pt x="529023" y="514035"/>
                </a:cubicBezTo>
                <a:cubicBezTo>
                  <a:pt x="523953" y="505333"/>
                  <a:pt x="520149" y="496631"/>
                  <a:pt x="520149" y="486686"/>
                </a:cubicBezTo>
                <a:cubicBezTo>
                  <a:pt x="520149" y="460579"/>
                  <a:pt x="541699" y="439445"/>
                  <a:pt x="567051" y="439445"/>
                </a:cubicBezTo>
                <a:close/>
                <a:moveTo>
                  <a:pt x="265939" y="295981"/>
                </a:moveTo>
                <a:cubicBezTo>
                  <a:pt x="248703" y="295981"/>
                  <a:pt x="235159" y="309784"/>
                  <a:pt x="235159" y="327350"/>
                </a:cubicBezTo>
                <a:cubicBezTo>
                  <a:pt x="235159" y="344917"/>
                  <a:pt x="248703" y="359974"/>
                  <a:pt x="265939" y="359974"/>
                </a:cubicBezTo>
                <a:cubicBezTo>
                  <a:pt x="283177" y="359974"/>
                  <a:pt x="296719" y="344917"/>
                  <a:pt x="296719" y="327350"/>
                </a:cubicBezTo>
                <a:cubicBezTo>
                  <a:pt x="296719" y="309784"/>
                  <a:pt x="283177" y="295981"/>
                  <a:pt x="265939" y="295981"/>
                </a:cubicBezTo>
                <a:close/>
                <a:moveTo>
                  <a:pt x="533585" y="291771"/>
                </a:moveTo>
                <a:cubicBezTo>
                  <a:pt x="516347" y="291771"/>
                  <a:pt x="502805" y="305588"/>
                  <a:pt x="502805" y="323175"/>
                </a:cubicBezTo>
                <a:cubicBezTo>
                  <a:pt x="502805" y="340761"/>
                  <a:pt x="516347" y="354579"/>
                  <a:pt x="533585" y="354579"/>
                </a:cubicBezTo>
                <a:cubicBezTo>
                  <a:pt x="552053" y="354579"/>
                  <a:pt x="565595" y="340761"/>
                  <a:pt x="565595" y="323175"/>
                </a:cubicBezTo>
                <a:cubicBezTo>
                  <a:pt x="565595" y="305588"/>
                  <a:pt x="552053" y="291771"/>
                  <a:pt x="533585" y="291771"/>
                </a:cubicBezTo>
                <a:close/>
                <a:moveTo>
                  <a:pt x="265939" y="274650"/>
                </a:moveTo>
                <a:cubicBezTo>
                  <a:pt x="294257" y="274650"/>
                  <a:pt x="317649" y="298491"/>
                  <a:pt x="317649" y="327350"/>
                </a:cubicBezTo>
                <a:cubicBezTo>
                  <a:pt x="317649" y="339898"/>
                  <a:pt x="313957" y="351191"/>
                  <a:pt x="306569" y="361229"/>
                </a:cubicBezTo>
                <a:lnTo>
                  <a:pt x="341043" y="388834"/>
                </a:lnTo>
                <a:cubicBezTo>
                  <a:pt x="350893" y="396363"/>
                  <a:pt x="355817" y="406401"/>
                  <a:pt x="355817" y="418949"/>
                </a:cubicBezTo>
                <a:lnTo>
                  <a:pt x="355817" y="509292"/>
                </a:lnTo>
                <a:cubicBezTo>
                  <a:pt x="355817" y="515566"/>
                  <a:pt x="350893" y="520585"/>
                  <a:pt x="344737" y="520585"/>
                </a:cubicBezTo>
                <a:cubicBezTo>
                  <a:pt x="339811" y="520585"/>
                  <a:pt x="334887" y="515566"/>
                  <a:pt x="334887" y="509292"/>
                </a:cubicBezTo>
                <a:lnTo>
                  <a:pt x="334887" y="418949"/>
                </a:lnTo>
                <a:cubicBezTo>
                  <a:pt x="334887" y="413930"/>
                  <a:pt x="333655" y="408911"/>
                  <a:pt x="328731" y="405146"/>
                </a:cubicBezTo>
                <a:lnTo>
                  <a:pt x="290563" y="375032"/>
                </a:lnTo>
                <a:cubicBezTo>
                  <a:pt x="283177" y="378796"/>
                  <a:pt x="274557" y="381306"/>
                  <a:pt x="265939" y="381306"/>
                </a:cubicBezTo>
                <a:cubicBezTo>
                  <a:pt x="237621" y="381306"/>
                  <a:pt x="214229" y="357465"/>
                  <a:pt x="214229" y="327350"/>
                </a:cubicBezTo>
                <a:cubicBezTo>
                  <a:pt x="214229" y="298491"/>
                  <a:pt x="237621" y="274650"/>
                  <a:pt x="265939" y="274650"/>
                </a:cubicBezTo>
                <a:close/>
                <a:moveTo>
                  <a:pt x="533585" y="269160"/>
                </a:moveTo>
                <a:cubicBezTo>
                  <a:pt x="563133" y="269160"/>
                  <a:pt x="586525" y="293027"/>
                  <a:pt x="586525" y="323175"/>
                </a:cubicBezTo>
                <a:cubicBezTo>
                  <a:pt x="586525" y="352066"/>
                  <a:pt x="563133" y="375933"/>
                  <a:pt x="533585" y="375933"/>
                </a:cubicBezTo>
                <a:cubicBezTo>
                  <a:pt x="527429" y="375933"/>
                  <a:pt x="522503" y="374677"/>
                  <a:pt x="518809" y="373421"/>
                </a:cubicBezTo>
                <a:cubicBezTo>
                  <a:pt x="517579" y="373421"/>
                  <a:pt x="517579" y="374677"/>
                  <a:pt x="516347" y="374677"/>
                </a:cubicBezTo>
                <a:lnTo>
                  <a:pt x="469561" y="427436"/>
                </a:lnTo>
                <a:cubicBezTo>
                  <a:pt x="467099" y="431204"/>
                  <a:pt x="464637" y="434972"/>
                  <a:pt x="464637" y="439997"/>
                </a:cubicBezTo>
                <a:lnTo>
                  <a:pt x="464637" y="580686"/>
                </a:lnTo>
                <a:cubicBezTo>
                  <a:pt x="464637" y="585711"/>
                  <a:pt x="460943" y="591992"/>
                  <a:pt x="454787" y="591992"/>
                </a:cubicBezTo>
                <a:cubicBezTo>
                  <a:pt x="448631" y="591992"/>
                  <a:pt x="444937" y="585711"/>
                  <a:pt x="444937" y="580686"/>
                </a:cubicBezTo>
                <a:lnTo>
                  <a:pt x="444937" y="439997"/>
                </a:lnTo>
                <a:cubicBezTo>
                  <a:pt x="444937" y="429948"/>
                  <a:pt x="447401" y="421155"/>
                  <a:pt x="454787" y="413618"/>
                </a:cubicBezTo>
                <a:lnTo>
                  <a:pt x="500341" y="363372"/>
                </a:lnTo>
                <a:cubicBezTo>
                  <a:pt x="489261" y="353322"/>
                  <a:pt x="481873" y="339505"/>
                  <a:pt x="481873" y="323175"/>
                </a:cubicBezTo>
                <a:cubicBezTo>
                  <a:pt x="481873" y="293027"/>
                  <a:pt x="505267" y="269160"/>
                  <a:pt x="533585" y="269160"/>
                </a:cubicBezTo>
                <a:close/>
                <a:moveTo>
                  <a:pt x="397631" y="224511"/>
                </a:moveTo>
                <a:cubicBezTo>
                  <a:pt x="380441" y="224511"/>
                  <a:pt x="366935" y="238273"/>
                  <a:pt x="366935" y="255787"/>
                </a:cubicBezTo>
                <a:cubicBezTo>
                  <a:pt x="366935" y="273301"/>
                  <a:pt x="380441" y="288314"/>
                  <a:pt x="397631" y="288314"/>
                </a:cubicBezTo>
                <a:cubicBezTo>
                  <a:pt x="414821" y="288314"/>
                  <a:pt x="429555" y="273301"/>
                  <a:pt x="429555" y="255787"/>
                </a:cubicBezTo>
                <a:cubicBezTo>
                  <a:pt x="429555" y="238273"/>
                  <a:pt x="414821" y="224511"/>
                  <a:pt x="397631" y="224511"/>
                </a:cubicBezTo>
                <a:close/>
                <a:moveTo>
                  <a:pt x="397631" y="203244"/>
                </a:moveTo>
                <a:cubicBezTo>
                  <a:pt x="425871" y="203244"/>
                  <a:pt x="449201" y="227013"/>
                  <a:pt x="449201" y="255787"/>
                </a:cubicBezTo>
                <a:cubicBezTo>
                  <a:pt x="449201" y="282059"/>
                  <a:pt x="432011" y="302075"/>
                  <a:pt x="408681" y="307079"/>
                </a:cubicBezTo>
                <a:lnTo>
                  <a:pt x="408681" y="669877"/>
                </a:lnTo>
                <a:cubicBezTo>
                  <a:pt x="408681" y="674881"/>
                  <a:pt x="403771" y="679885"/>
                  <a:pt x="397631" y="679885"/>
                </a:cubicBezTo>
                <a:cubicBezTo>
                  <a:pt x="392719" y="679885"/>
                  <a:pt x="387809" y="674881"/>
                  <a:pt x="387809" y="669877"/>
                </a:cubicBezTo>
                <a:lnTo>
                  <a:pt x="387809" y="307079"/>
                </a:lnTo>
                <a:cubicBezTo>
                  <a:pt x="363251" y="302075"/>
                  <a:pt x="346061" y="282059"/>
                  <a:pt x="346061" y="255787"/>
                </a:cubicBezTo>
                <a:cubicBezTo>
                  <a:pt x="346061" y="227013"/>
                  <a:pt x="369391" y="203244"/>
                  <a:pt x="397631" y="203244"/>
                </a:cubicBezTo>
                <a:close/>
                <a:moveTo>
                  <a:pt x="286869" y="0"/>
                </a:moveTo>
                <a:cubicBezTo>
                  <a:pt x="359209" y="0"/>
                  <a:pt x="422819" y="43397"/>
                  <a:pt x="449011" y="107871"/>
                </a:cubicBezTo>
                <a:cubicBezTo>
                  <a:pt x="468967" y="92993"/>
                  <a:pt x="493913" y="85553"/>
                  <a:pt x="518859" y="85553"/>
                </a:cubicBezTo>
                <a:cubicBezTo>
                  <a:pt x="589951" y="85553"/>
                  <a:pt x="648573" y="145068"/>
                  <a:pt x="648573" y="218222"/>
                </a:cubicBezTo>
                <a:lnTo>
                  <a:pt x="648573" y="220702"/>
                </a:lnTo>
                <a:lnTo>
                  <a:pt x="674765" y="220702"/>
                </a:lnTo>
                <a:cubicBezTo>
                  <a:pt x="744611" y="220702"/>
                  <a:pt x="800737" y="276498"/>
                  <a:pt x="800737" y="345932"/>
                </a:cubicBezTo>
                <a:cubicBezTo>
                  <a:pt x="800737" y="415367"/>
                  <a:pt x="744611" y="471162"/>
                  <a:pt x="674765" y="471162"/>
                </a:cubicBezTo>
                <a:lnTo>
                  <a:pt x="634853" y="471162"/>
                </a:lnTo>
                <a:cubicBezTo>
                  <a:pt x="628617" y="471162"/>
                  <a:pt x="623627" y="466203"/>
                  <a:pt x="623627" y="461243"/>
                </a:cubicBezTo>
                <a:cubicBezTo>
                  <a:pt x="623627" y="455043"/>
                  <a:pt x="628617" y="450084"/>
                  <a:pt x="634853" y="450084"/>
                </a:cubicBezTo>
                <a:lnTo>
                  <a:pt x="674765" y="450084"/>
                </a:lnTo>
                <a:cubicBezTo>
                  <a:pt x="733385" y="450084"/>
                  <a:pt x="779535" y="402968"/>
                  <a:pt x="779535" y="345932"/>
                </a:cubicBezTo>
                <a:cubicBezTo>
                  <a:pt x="779535" y="287657"/>
                  <a:pt x="733385" y="241781"/>
                  <a:pt x="674765" y="241781"/>
                </a:cubicBezTo>
                <a:lnTo>
                  <a:pt x="637347" y="241781"/>
                </a:lnTo>
                <a:cubicBezTo>
                  <a:pt x="634853" y="241781"/>
                  <a:pt x="631111" y="239301"/>
                  <a:pt x="628617" y="236821"/>
                </a:cubicBezTo>
                <a:cubicBezTo>
                  <a:pt x="627369" y="235581"/>
                  <a:pt x="627369" y="233101"/>
                  <a:pt x="627369" y="229382"/>
                </a:cubicBezTo>
                <a:cubicBezTo>
                  <a:pt x="627369" y="225662"/>
                  <a:pt x="627369" y="221942"/>
                  <a:pt x="627369" y="218222"/>
                </a:cubicBezTo>
                <a:cubicBezTo>
                  <a:pt x="627369" y="157467"/>
                  <a:pt x="578727" y="106631"/>
                  <a:pt x="518859" y="106631"/>
                </a:cubicBezTo>
                <a:cubicBezTo>
                  <a:pt x="493913" y="106631"/>
                  <a:pt x="468967" y="115311"/>
                  <a:pt x="450259" y="132669"/>
                </a:cubicBezTo>
                <a:cubicBezTo>
                  <a:pt x="446517" y="135149"/>
                  <a:pt x="444023" y="136389"/>
                  <a:pt x="440281" y="133909"/>
                </a:cubicBezTo>
                <a:cubicBezTo>
                  <a:pt x="436539" y="133909"/>
                  <a:pt x="434045" y="130190"/>
                  <a:pt x="432797" y="127710"/>
                </a:cubicBezTo>
                <a:cubicBezTo>
                  <a:pt x="415335" y="64475"/>
                  <a:pt x="355467" y="21078"/>
                  <a:pt x="286869" y="21078"/>
                </a:cubicBezTo>
                <a:cubicBezTo>
                  <a:pt x="203303" y="21078"/>
                  <a:pt x="135951" y="85553"/>
                  <a:pt x="135951" y="164907"/>
                </a:cubicBezTo>
                <a:cubicBezTo>
                  <a:pt x="135951" y="185985"/>
                  <a:pt x="140940" y="207063"/>
                  <a:pt x="149671" y="225662"/>
                </a:cubicBezTo>
                <a:cubicBezTo>
                  <a:pt x="152165" y="229382"/>
                  <a:pt x="152165" y="233101"/>
                  <a:pt x="149671" y="235581"/>
                </a:cubicBezTo>
                <a:cubicBezTo>
                  <a:pt x="148423" y="239301"/>
                  <a:pt x="143434" y="241781"/>
                  <a:pt x="140940" y="241781"/>
                </a:cubicBezTo>
                <a:lnTo>
                  <a:pt x="125973" y="241781"/>
                </a:lnTo>
                <a:cubicBezTo>
                  <a:pt x="68599" y="241781"/>
                  <a:pt x="21203" y="287657"/>
                  <a:pt x="21203" y="345932"/>
                </a:cubicBezTo>
                <a:cubicBezTo>
                  <a:pt x="21203" y="402968"/>
                  <a:pt x="68599" y="450084"/>
                  <a:pt x="125973" y="450084"/>
                </a:cubicBezTo>
                <a:lnTo>
                  <a:pt x="127220" y="450084"/>
                </a:lnTo>
                <a:cubicBezTo>
                  <a:pt x="134704" y="451324"/>
                  <a:pt x="234483" y="450084"/>
                  <a:pt x="300589" y="450084"/>
                </a:cubicBezTo>
                <a:cubicBezTo>
                  <a:pt x="305577" y="450084"/>
                  <a:pt x="310567" y="455043"/>
                  <a:pt x="310567" y="461243"/>
                </a:cubicBezTo>
                <a:cubicBezTo>
                  <a:pt x="311813" y="466203"/>
                  <a:pt x="305577" y="471162"/>
                  <a:pt x="300589" y="471162"/>
                </a:cubicBezTo>
                <a:cubicBezTo>
                  <a:pt x="243215" y="471162"/>
                  <a:pt x="204550" y="471162"/>
                  <a:pt x="178357" y="471162"/>
                </a:cubicBezTo>
                <a:cubicBezTo>
                  <a:pt x="142187" y="471162"/>
                  <a:pt x="129715" y="471162"/>
                  <a:pt x="125973" y="471162"/>
                </a:cubicBezTo>
                <a:cubicBezTo>
                  <a:pt x="57374" y="471162"/>
                  <a:pt x="0" y="415367"/>
                  <a:pt x="0" y="345932"/>
                </a:cubicBezTo>
                <a:cubicBezTo>
                  <a:pt x="0" y="276498"/>
                  <a:pt x="56126" y="221942"/>
                  <a:pt x="124726" y="220702"/>
                </a:cubicBezTo>
                <a:cubicBezTo>
                  <a:pt x="118489" y="202104"/>
                  <a:pt x="114747" y="183505"/>
                  <a:pt x="114747" y="164907"/>
                </a:cubicBezTo>
                <a:cubicBezTo>
                  <a:pt x="114747" y="73154"/>
                  <a:pt x="192077" y="0"/>
                  <a:pt x="2868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7249BC2-00C3-8F46-9E6E-84E3B3A1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47" y="11285399"/>
            <a:ext cx="756793" cy="674402"/>
          </a:xfrm>
          <a:custGeom>
            <a:avLst/>
            <a:gdLst>
              <a:gd name="connsiteX0" fmla="*/ 455275 w 756793"/>
              <a:gd name="connsiteY0" fmla="*/ 598742 h 674402"/>
              <a:gd name="connsiteX1" fmla="*/ 465615 w 756793"/>
              <a:gd name="connsiteY1" fmla="*/ 609082 h 674402"/>
              <a:gd name="connsiteX2" fmla="*/ 455275 w 756793"/>
              <a:gd name="connsiteY2" fmla="*/ 619422 h 674402"/>
              <a:gd name="connsiteX3" fmla="*/ 444937 w 756793"/>
              <a:gd name="connsiteY3" fmla="*/ 609082 h 674402"/>
              <a:gd name="connsiteX4" fmla="*/ 455275 w 756793"/>
              <a:gd name="connsiteY4" fmla="*/ 598742 h 674402"/>
              <a:gd name="connsiteX5" fmla="*/ 405263 w 756793"/>
              <a:gd name="connsiteY5" fmla="*/ 598742 h 674402"/>
              <a:gd name="connsiteX6" fmla="*/ 416249 w 756793"/>
              <a:gd name="connsiteY6" fmla="*/ 609082 h 674402"/>
              <a:gd name="connsiteX7" fmla="*/ 405263 w 756793"/>
              <a:gd name="connsiteY7" fmla="*/ 619422 h 674402"/>
              <a:gd name="connsiteX8" fmla="*/ 395497 w 756793"/>
              <a:gd name="connsiteY8" fmla="*/ 609082 h 674402"/>
              <a:gd name="connsiteX9" fmla="*/ 405263 w 756793"/>
              <a:gd name="connsiteY9" fmla="*/ 598742 h 674402"/>
              <a:gd name="connsiteX10" fmla="*/ 356401 w 756793"/>
              <a:gd name="connsiteY10" fmla="*/ 598742 h 674402"/>
              <a:gd name="connsiteX11" fmla="*/ 366741 w 756793"/>
              <a:gd name="connsiteY11" fmla="*/ 609082 h 674402"/>
              <a:gd name="connsiteX12" fmla="*/ 356401 w 756793"/>
              <a:gd name="connsiteY12" fmla="*/ 619422 h 674402"/>
              <a:gd name="connsiteX13" fmla="*/ 346061 w 756793"/>
              <a:gd name="connsiteY13" fmla="*/ 609082 h 674402"/>
              <a:gd name="connsiteX14" fmla="*/ 356401 w 756793"/>
              <a:gd name="connsiteY14" fmla="*/ 598742 h 674402"/>
              <a:gd name="connsiteX15" fmla="*/ 224789 w 756793"/>
              <a:gd name="connsiteY15" fmla="*/ 530065 h 674402"/>
              <a:gd name="connsiteX16" fmla="*/ 224789 w 756793"/>
              <a:gd name="connsiteY16" fmla="*/ 597256 h 674402"/>
              <a:gd name="connsiteX17" fmla="*/ 403373 w 756793"/>
              <a:gd name="connsiteY17" fmla="*/ 653249 h 674402"/>
              <a:gd name="connsiteX18" fmla="*/ 584453 w 756793"/>
              <a:gd name="connsiteY18" fmla="*/ 597256 h 674402"/>
              <a:gd name="connsiteX19" fmla="*/ 584453 w 756793"/>
              <a:gd name="connsiteY19" fmla="*/ 594768 h 674402"/>
              <a:gd name="connsiteX20" fmla="*/ 584453 w 756793"/>
              <a:gd name="connsiteY20" fmla="*/ 530065 h 674402"/>
              <a:gd name="connsiteX21" fmla="*/ 403373 w 756793"/>
              <a:gd name="connsiteY21" fmla="*/ 571126 h 674402"/>
              <a:gd name="connsiteX22" fmla="*/ 224789 w 756793"/>
              <a:gd name="connsiteY22" fmla="*/ 530065 h 674402"/>
              <a:gd name="connsiteX23" fmla="*/ 455275 w 756793"/>
              <a:gd name="connsiteY23" fmla="*/ 499866 h 674402"/>
              <a:gd name="connsiteX24" fmla="*/ 465615 w 756793"/>
              <a:gd name="connsiteY24" fmla="*/ 510206 h 674402"/>
              <a:gd name="connsiteX25" fmla="*/ 455275 w 756793"/>
              <a:gd name="connsiteY25" fmla="*/ 520546 h 674402"/>
              <a:gd name="connsiteX26" fmla="*/ 444937 w 756793"/>
              <a:gd name="connsiteY26" fmla="*/ 510206 h 674402"/>
              <a:gd name="connsiteX27" fmla="*/ 455275 w 756793"/>
              <a:gd name="connsiteY27" fmla="*/ 499866 h 674402"/>
              <a:gd name="connsiteX28" fmla="*/ 405263 w 756793"/>
              <a:gd name="connsiteY28" fmla="*/ 499866 h 674402"/>
              <a:gd name="connsiteX29" fmla="*/ 416249 w 756793"/>
              <a:gd name="connsiteY29" fmla="*/ 510206 h 674402"/>
              <a:gd name="connsiteX30" fmla="*/ 405263 w 756793"/>
              <a:gd name="connsiteY30" fmla="*/ 520546 h 674402"/>
              <a:gd name="connsiteX31" fmla="*/ 395497 w 756793"/>
              <a:gd name="connsiteY31" fmla="*/ 510206 h 674402"/>
              <a:gd name="connsiteX32" fmla="*/ 405263 w 756793"/>
              <a:gd name="connsiteY32" fmla="*/ 499866 h 674402"/>
              <a:gd name="connsiteX33" fmla="*/ 356401 w 756793"/>
              <a:gd name="connsiteY33" fmla="*/ 499866 h 674402"/>
              <a:gd name="connsiteX34" fmla="*/ 366741 w 756793"/>
              <a:gd name="connsiteY34" fmla="*/ 510206 h 674402"/>
              <a:gd name="connsiteX35" fmla="*/ 356401 w 756793"/>
              <a:gd name="connsiteY35" fmla="*/ 520546 h 674402"/>
              <a:gd name="connsiteX36" fmla="*/ 346061 w 756793"/>
              <a:gd name="connsiteY36" fmla="*/ 510206 h 674402"/>
              <a:gd name="connsiteX37" fmla="*/ 356401 w 756793"/>
              <a:gd name="connsiteY37" fmla="*/ 499866 h 674402"/>
              <a:gd name="connsiteX38" fmla="*/ 224789 w 756793"/>
              <a:gd name="connsiteY38" fmla="*/ 428034 h 674402"/>
              <a:gd name="connsiteX39" fmla="*/ 224789 w 756793"/>
              <a:gd name="connsiteY39" fmla="*/ 493981 h 674402"/>
              <a:gd name="connsiteX40" fmla="*/ 403373 w 756793"/>
              <a:gd name="connsiteY40" fmla="*/ 549973 h 674402"/>
              <a:gd name="connsiteX41" fmla="*/ 584453 w 756793"/>
              <a:gd name="connsiteY41" fmla="*/ 493981 h 674402"/>
              <a:gd name="connsiteX42" fmla="*/ 584453 w 756793"/>
              <a:gd name="connsiteY42" fmla="*/ 428034 h 674402"/>
              <a:gd name="connsiteX43" fmla="*/ 403373 w 756793"/>
              <a:gd name="connsiteY43" fmla="*/ 469095 h 674402"/>
              <a:gd name="connsiteX44" fmla="*/ 224789 w 756793"/>
              <a:gd name="connsiteY44" fmla="*/ 428034 h 674402"/>
              <a:gd name="connsiteX45" fmla="*/ 455275 w 756793"/>
              <a:gd name="connsiteY45" fmla="*/ 400992 h 674402"/>
              <a:gd name="connsiteX46" fmla="*/ 465615 w 756793"/>
              <a:gd name="connsiteY46" fmla="*/ 411332 h 674402"/>
              <a:gd name="connsiteX47" fmla="*/ 455275 w 756793"/>
              <a:gd name="connsiteY47" fmla="*/ 421672 h 674402"/>
              <a:gd name="connsiteX48" fmla="*/ 444937 w 756793"/>
              <a:gd name="connsiteY48" fmla="*/ 411332 h 674402"/>
              <a:gd name="connsiteX49" fmla="*/ 455275 w 756793"/>
              <a:gd name="connsiteY49" fmla="*/ 400992 h 674402"/>
              <a:gd name="connsiteX50" fmla="*/ 405263 w 756793"/>
              <a:gd name="connsiteY50" fmla="*/ 400992 h 674402"/>
              <a:gd name="connsiteX51" fmla="*/ 416249 w 756793"/>
              <a:gd name="connsiteY51" fmla="*/ 411332 h 674402"/>
              <a:gd name="connsiteX52" fmla="*/ 405263 w 756793"/>
              <a:gd name="connsiteY52" fmla="*/ 421672 h 674402"/>
              <a:gd name="connsiteX53" fmla="*/ 395497 w 756793"/>
              <a:gd name="connsiteY53" fmla="*/ 411332 h 674402"/>
              <a:gd name="connsiteX54" fmla="*/ 405263 w 756793"/>
              <a:gd name="connsiteY54" fmla="*/ 400992 h 674402"/>
              <a:gd name="connsiteX55" fmla="*/ 356401 w 756793"/>
              <a:gd name="connsiteY55" fmla="*/ 400992 h 674402"/>
              <a:gd name="connsiteX56" fmla="*/ 366741 w 756793"/>
              <a:gd name="connsiteY56" fmla="*/ 411332 h 674402"/>
              <a:gd name="connsiteX57" fmla="*/ 356401 w 756793"/>
              <a:gd name="connsiteY57" fmla="*/ 421672 h 674402"/>
              <a:gd name="connsiteX58" fmla="*/ 346061 w 756793"/>
              <a:gd name="connsiteY58" fmla="*/ 411332 h 674402"/>
              <a:gd name="connsiteX59" fmla="*/ 356401 w 756793"/>
              <a:gd name="connsiteY59" fmla="*/ 400992 h 674402"/>
              <a:gd name="connsiteX60" fmla="*/ 224789 w 756793"/>
              <a:gd name="connsiteY60" fmla="*/ 340934 h 674402"/>
              <a:gd name="connsiteX61" fmla="*/ 224789 w 756793"/>
              <a:gd name="connsiteY61" fmla="*/ 393194 h 674402"/>
              <a:gd name="connsiteX62" fmla="*/ 403373 w 756793"/>
              <a:gd name="connsiteY62" fmla="*/ 447942 h 674402"/>
              <a:gd name="connsiteX63" fmla="*/ 584453 w 756793"/>
              <a:gd name="connsiteY63" fmla="*/ 393194 h 674402"/>
              <a:gd name="connsiteX64" fmla="*/ 584453 w 756793"/>
              <a:gd name="connsiteY64" fmla="*/ 340934 h 674402"/>
              <a:gd name="connsiteX65" fmla="*/ 403373 w 756793"/>
              <a:gd name="connsiteY65" fmla="*/ 370797 h 674402"/>
              <a:gd name="connsiteX66" fmla="*/ 224789 w 756793"/>
              <a:gd name="connsiteY66" fmla="*/ 340934 h 674402"/>
              <a:gd name="connsiteX67" fmla="*/ 405223 w 756793"/>
              <a:gd name="connsiteY67" fmla="*/ 302118 h 674402"/>
              <a:gd name="connsiteX68" fmla="*/ 482125 w 756793"/>
              <a:gd name="connsiteY68" fmla="*/ 315850 h 674402"/>
              <a:gd name="connsiteX69" fmla="*/ 405223 w 756793"/>
              <a:gd name="connsiteY69" fmla="*/ 328334 h 674402"/>
              <a:gd name="connsiteX70" fmla="*/ 329581 w 756793"/>
              <a:gd name="connsiteY70" fmla="*/ 315850 h 674402"/>
              <a:gd name="connsiteX71" fmla="*/ 405223 w 756793"/>
              <a:gd name="connsiteY71" fmla="*/ 302118 h 674402"/>
              <a:gd name="connsiteX72" fmla="*/ 403373 w 756793"/>
              <a:gd name="connsiteY72" fmla="*/ 273742 h 674402"/>
              <a:gd name="connsiteX73" fmla="*/ 224789 w 756793"/>
              <a:gd name="connsiteY73" fmla="*/ 312315 h 674402"/>
              <a:gd name="connsiteX74" fmla="*/ 403373 w 756793"/>
              <a:gd name="connsiteY74" fmla="*/ 350888 h 674402"/>
              <a:gd name="connsiteX75" fmla="*/ 584453 w 756793"/>
              <a:gd name="connsiteY75" fmla="*/ 312315 h 674402"/>
              <a:gd name="connsiteX76" fmla="*/ 403373 w 756793"/>
              <a:gd name="connsiteY76" fmla="*/ 273742 h 674402"/>
              <a:gd name="connsiteX77" fmla="*/ 291591 w 756793"/>
              <a:gd name="connsiteY77" fmla="*/ 50676 h 674402"/>
              <a:gd name="connsiteX78" fmla="*/ 305145 w 756793"/>
              <a:gd name="connsiteY78" fmla="*/ 56878 h 674402"/>
              <a:gd name="connsiteX79" fmla="*/ 298985 w 756793"/>
              <a:gd name="connsiteY79" fmla="*/ 70522 h 674402"/>
              <a:gd name="connsiteX80" fmla="*/ 196721 w 756793"/>
              <a:gd name="connsiteY80" fmla="*/ 193317 h 674402"/>
              <a:gd name="connsiteX81" fmla="*/ 186865 w 756793"/>
              <a:gd name="connsiteY81" fmla="*/ 202000 h 674402"/>
              <a:gd name="connsiteX82" fmla="*/ 184401 w 756793"/>
              <a:gd name="connsiteY82" fmla="*/ 200759 h 674402"/>
              <a:gd name="connsiteX83" fmla="*/ 177008 w 756793"/>
              <a:gd name="connsiteY83" fmla="*/ 188356 h 674402"/>
              <a:gd name="connsiteX84" fmla="*/ 291591 w 756793"/>
              <a:gd name="connsiteY84" fmla="*/ 50676 h 674402"/>
              <a:gd name="connsiteX85" fmla="*/ 334687 w 756793"/>
              <a:gd name="connsiteY85" fmla="*/ 21153 h 674402"/>
              <a:gd name="connsiteX86" fmla="*/ 128630 w 756793"/>
              <a:gd name="connsiteY86" fmla="*/ 226460 h 674402"/>
              <a:gd name="connsiteX87" fmla="*/ 129879 w 756793"/>
              <a:gd name="connsiteY87" fmla="*/ 237658 h 674402"/>
              <a:gd name="connsiteX88" fmla="*/ 126132 w 756793"/>
              <a:gd name="connsiteY88" fmla="*/ 246368 h 674402"/>
              <a:gd name="connsiteX89" fmla="*/ 118639 w 756793"/>
              <a:gd name="connsiteY89" fmla="*/ 248857 h 674402"/>
              <a:gd name="connsiteX90" fmla="*/ 112395 w 756793"/>
              <a:gd name="connsiteY90" fmla="*/ 248857 h 674402"/>
              <a:gd name="connsiteX91" fmla="*/ 21230 w 756793"/>
              <a:gd name="connsiteY91" fmla="*/ 339689 h 674402"/>
              <a:gd name="connsiteX92" fmla="*/ 112395 w 756793"/>
              <a:gd name="connsiteY92" fmla="*/ 430522 h 674402"/>
              <a:gd name="connsiteX93" fmla="*/ 203559 w 756793"/>
              <a:gd name="connsiteY93" fmla="*/ 430522 h 674402"/>
              <a:gd name="connsiteX94" fmla="*/ 203559 w 756793"/>
              <a:gd name="connsiteY94" fmla="*/ 321025 h 674402"/>
              <a:gd name="connsiteX95" fmla="*/ 203559 w 756793"/>
              <a:gd name="connsiteY95" fmla="*/ 317292 h 674402"/>
              <a:gd name="connsiteX96" fmla="*/ 203559 w 756793"/>
              <a:gd name="connsiteY96" fmla="*/ 312315 h 674402"/>
              <a:gd name="connsiteX97" fmla="*/ 403373 w 756793"/>
              <a:gd name="connsiteY97" fmla="*/ 253834 h 674402"/>
              <a:gd name="connsiteX98" fmla="*/ 604435 w 756793"/>
              <a:gd name="connsiteY98" fmla="*/ 312315 h 674402"/>
              <a:gd name="connsiteX99" fmla="*/ 604435 w 756793"/>
              <a:gd name="connsiteY99" fmla="*/ 317292 h 674402"/>
              <a:gd name="connsiteX100" fmla="*/ 604435 w 756793"/>
              <a:gd name="connsiteY100" fmla="*/ 321025 h 674402"/>
              <a:gd name="connsiteX101" fmla="*/ 604435 w 756793"/>
              <a:gd name="connsiteY101" fmla="*/ 430522 h 674402"/>
              <a:gd name="connsiteX102" fmla="*/ 639401 w 756793"/>
              <a:gd name="connsiteY102" fmla="*/ 430522 h 674402"/>
              <a:gd name="connsiteX103" fmla="*/ 735561 w 756793"/>
              <a:gd name="connsiteY103" fmla="*/ 339689 h 674402"/>
              <a:gd name="connsiteX104" fmla="*/ 665627 w 756793"/>
              <a:gd name="connsiteY104" fmla="*/ 251345 h 674402"/>
              <a:gd name="connsiteX105" fmla="*/ 658135 w 756793"/>
              <a:gd name="connsiteY105" fmla="*/ 246368 h 674402"/>
              <a:gd name="connsiteX106" fmla="*/ 658135 w 756793"/>
              <a:gd name="connsiteY106" fmla="*/ 238902 h 674402"/>
              <a:gd name="connsiteX107" fmla="*/ 660633 w 756793"/>
              <a:gd name="connsiteY107" fmla="*/ 220238 h 674402"/>
              <a:gd name="connsiteX108" fmla="*/ 584453 w 756793"/>
              <a:gd name="connsiteY108" fmla="*/ 145581 h 674402"/>
              <a:gd name="connsiteX109" fmla="*/ 541993 w 756793"/>
              <a:gd name="connsiteY109" fmla="*/ 159268 h 674402"/>
              <a:gd name="connsiteX110" fmla="*/ 533251 w 756793"/>
              <a:gd name="connsiteY110" fmla="*/ 160513 h 674402"/>
              <a:gd name="connsiteX111" fmla="*/ 527007 w 756793"/>
              <a:gd name="connsiteY111" fmla="*/ 154291 h 674402"/>
              <a:gd name="connsiteX112" fmla="*/ 334687 w 756793"/>
              <a:gd name="connsiteY112" fmla="*/ 21153 h 674402"/>
              <a:gd name="connsiteX113" fmla="*/ 334687 w 756793"/>
              <a:gd name="connsiteY113" fmla="*/ 0 h 674402"/>
              <a:gd name="connsiteX114" fmla="*/ 540745 w 756793"/>
              <a:gd name="connsiteY114" fmla="*/ 135627 h 674402"/>
              <a:gd name="connsiteX115" fmla="*/ 584453 w 756793"/>
              <a:gd name="connsiteY115" fmla="*/ 124428 h 674402"/>
              <a:gd name="connsiteX116" fmla="*/ 680613 w 756793"/>
              <a:gd name="connsiteY116" fmla="*/ 220238 h 674402"/>
              <a:gd name="connsiteX117" fmla="*/ 679365 w 756793"/>
              <a:gd name="connsiteY117" fmla="*/ 233925 h 674402"/>
              <a:gd name="connsiteX118" fmla="*/ 756793 w 756793"/>
              <a:gd name="connsiteY118" fmla="*/ 339689 h 674402"/>
              <a:gd name="connsiteX119" fmla="*/ 639401 w 756793"/>
              <a:gd name="connsiteY119" fmla="*/ 451675 h 674402"/>
              <a:gd name="connsiteX120" fmla="*/ 604435 w 756793"/>
              <a:gd name="connsiteY120" fmla="*/ 451675 h 674402"/>
              <a:gd name="connsiteX121" fmla="*/ 604435 w 756793"/>
              <a:gd name="connsiteY121" fmla="*/ 594768 h 674402"/>
              <a:gd name="connsiteX122" fmla="*/ 604435 w 756793"/>
              <a:gd name="connsiteY122" fmla="*/ 597256 h 674402"/>
              <a:gd name="connsiteX123" fmla="*/ 403373 w 756793"/>
              <a:gd name="connsiteY123" fmla="*/ 674402 h 674402"/>
              <a:gd name="connsiteX124" fmla="*/ 203559 w 756793"/>
              <a:gd name="connsiteY124" fmla="*/ 597256 h 674402"/>
              <a:gd name="connsiteX125" fmla="*/ 203559 w 756793"/>
              <a:gd name="connsiteY125" fmla="*/ 451675 h 674402"/>
              <a:gd name="connsiteX126" fmla="*/ 112395 w 756793"/>
              <a:gd name="connsiteY126" fmla="*/ 451675 h 674402"/>
              <a:gd name="connsiteX127" fmla="*/ 0 w 756793"/>
              <a:gd name="connsiteY127" fmla="*/ 339689 h 674402"/>
              <a:gd name="connsiteX128" fmla="*/ 107400 w 756793"/>
              <a:gd name="connsiteY128" fmla="*/ 228948 h 674402"/>
              <a:gd name="connsiteX129" fmla="*/ 107400 w 756793"/>
              <a:gd name="connsiteY129" fmla="*/ 226460 h 674402"/>
              <a:gd name="connsiteX130" fmla="*/ 334687 w 756793"/>
              <a:gd name="connsiteY130" fmla="*/ 0 h 6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756793" h="674402">
                <a:moveTo>
                  <a:pt x="455275" y="598742"/>
                </a:moveTo>
                <a:cubicBezTo>
                  <a:pt x="460445" y="598742"/>
                  <a:pt x="465615" y="603912"/>
                  <a:pt x="465615" y="609082"/>
                </a:cubicBezTo>
                <a:cubicBezTo>
                  <a:pt x="465615" y="614252"/>
                  <a:pt x="460445" y="619422"/>
                  <a:pt x="455275" y="619422"/>
                </a:cubicBezTo>
                <a:cubicBezTo>
                  <a:pt x="450105" y="619422"/>
                  <a:pt x="444937" y="614252"/>
                  <a:pt x="444937" y="609082"/>
                </a:cubicBezTo>
                <a:cubicBezTo>
                  <a:pt x="444937" y="603912"/>
                  <a:pt x="450105" y="598742"/>
                  <a:pt x="455275" y="598742"/>
                </a:cubicBezTo>
                <a:close/>
                <a:moveTo>
                  <a:pt x="405263" y="598742"/>
                </a:moveTo>
                <a:cubicBezTo>
                  <a:pt x="411367" y="598742"/>
                  <a:pt x="416249" y="603912"/>
                  <a:pt x="416249" y="609082"/>
                </a:cubicBezTo>
                <a:cubicBezTo>
                  <a:pt x="416249" y="614252"/>
                  <a:pt x="411367" y="619422"/>
                  <a:pt x="405263" y="619422"/>
                </a:cubicBezTo>
                <a:cubicBezTo>
                  <a:pt x="400381" y="619422"/>
                  <a:pt x="395497" y="614252"/>
                  <a:pt x="395497" y="609082"/>
                </a:cubicBezTo>
                <a:cubicBezTo>
                  <a:pt x="395497" y="603912"/>
                  <a:pt x="400381" y="598742"/>
                  <a:pt x="405263" y="598742"/>
                </a:cubicBezTo>
                <a:close/>
                <a:moveTo>
                  <a:pt x="356401" y="598742"/>
                </a:moveTo>
                <a:cubicBezTo>
                  <a:pt x="361571" y="598742"/>
                  <a:pt x="366741" y="603912"/>
                  <a:pt x="366741" y="609082"/>
                </a:cubicBezTo>
                <a:cubicBezTo>
                  <a:pt x="366741" y="614252"/>
                  <a:pt x="361571" y="619422"/>
                  <a:pt x="356401" y="619422"/>
                </a:cubicBezTo>
                <a:cubicBezTo>
                  <a:pt x="351231" y="619422"/>
                  <a:pt x="346061" y="614252"/>
                  <a:pt x="346061" y="609082"/>
                </a:cubicBezTo>
                <a:cubicBezTo>
                  <a:pt x="346061" y="603912"/>
                  <a:pt x="351231" y="598742"/>
                  <a:pt x="356401" y="598742"/>
                </a:cubicBezTo>
                <a:close/>
                <a:moveTo>
                  <a:pt x="224789" y="530065"/>
                </a:moveTo>
                <a:lnTo>
                  <a:pt x="224789" y="597256"/>
                </a:lnTo>
                <a:cubicBezTo>
                  <a:pt x="224789" y="624630"/>
                  <a:pt x="300969" y="653249"/>
                  <a:pt x="403373" y="653249"/>
                </a:cubicBezTo>
                <a:cubicBezTo>
                  <a:pt x="507025" y="653249"/>
                  <a:pt x="584453" y="624630"/>
                  <a:pt x="584453" y="597256"/>
                </a:cubicBezTo>
                <a:cubicBezTo>
                  <a:pt x="584453" y="596012"/>
                  <a:pt x="584453" y="596012"/>
                  <a:pt x="584453" y="594768"/>
                </a:cubicBezTo>
                <a:lnTo>
                  <a:pt x="584453" y="530065"/>
                </a:lnTo>
                <a:cubicBezTo>
                  <a:pt x="548237" y="556195"/>
                  <a:pt x="474557" y="571126"/>
                  <a:pt x="403373" y="571126"/>
                </a:cubicBezTo>
                <a:cubicBezTo>
                  <a:pt x="333439" y="571126"/>
                  <a:pt x="259757" y="556195"/>
                  <a:pt x="224789" y="530065"/>
                </a:cubicBezTo>
                <a:close/>
                <a:moveTo>
                  <a:pt x="455275" y="499866"/>
                </a:moveTo>
                <a:cubicBezTo>
                  <a:pt x="460445" y="499866"/>
                  <a:pt x="465615" y="503743"/>
                  <a:pt x="465615" y="510206"/>
                </a:cubicBezTo>
                <a:cubicBezTo>
                  <a:pt x="465615" y="515376"/>
                  <a:pt x="460445" y="520546"/>
                  <a:pt x="455275" y="520546"/>
                </a:cubicBezTo>
                <a:cubicBezTo>
                  <a:pt x="450105" y="520546"/>
                  <a:pt x="444937" y="515376"/>
                  <a:pt x="444937" y="510206"/>
                </a:cubicBezTo>
                <a:cubicBezTo>
                  <a:pt x="444937" y="503743"/>
                  <a:pt x="450105" y="499866"/>
                  <a:pt x="455275" y="499866"/>
                </a:cubicBezTo>
                <a:close/>
                <a:moveTo>
                  <a:pt x="405263" y="499866"/>
                </a:moveTo>
                <a:cubicBezTo>
                  <a:pt x="411367" y="499866"/>
                  <a:pt x="416249" y="503743"/>
                  <a:pt x="416249" y="510206"/>
                </a:cubicBezTo>
                <a:cubicBezTo>
                  <a:pt x="416249" y="515376"/>
                  <a:pt x="411367" y="520546"/>
                  <a:pt x="405263" y="520546"/>
                </a:cubicBezTo>
                <a:cubicBezTo>
                  <a:pt x="400381" y="520546"/>
                  <a:pt x="395497" y="515376"/>
                  <a:pt x="395497" y="510206"/>
                </a:cubicBezTo>
                <a:cubicBezTo>
                  <a:pt x="395497" y="503743"/>
                  <a:pt x="400381" y="499866"/>
                  <a:pt x="405263" y="499866"/>
                </a:cubicBezTo>
                <a:close/>
                <a:moveTo>
                  <a:pt x="356401" y="499866"/>
                </a:moveTo>
                <a:cubicBezTo>
                  <a:pt x="361571" y="499866"/>
                  <a:pt x="366741" y="503743"/>
                  <a:pt x="366741" y="510206"/>
                </a:cubicBezTo>
                <a:cubicBezTo>
                  <a:pt x="366741" y="515376"/>
                  <a:pt x="361571" y="520546"/>
                  <a:pt x="356401" y="520546"/>
                </a:cubicBezTo>
                <a:cubicBezTo>
                  <a:pt x="351231" y="520546"/>
                  <a:pt x="346061" y="515376"/>
                  <a:pt x="346061" y="510206"/>
                </a:cubicBezTo>
                <a:cubicBezTo>
                  <a:pt x="346061" y="503743"/>
                  <a:pt x="351231" y="499866"/>
                  <a:pt x="356401" y="499866"/>
                </a:cubicBezTo>
                <a:close/>
                <a:moveTo>
                  <a:pt x="224789" y="428034"/>
                </a:moveTo>
                <a:lnTo>
                  <a:pt x="224789" y="493981"/>
                </a:lnTo>
                <a:cubicBezTo>
                  <a:pt x="224789" y="520111"/>
                  <a:pt x="300969" y="549973"/>
                  <a:pt x="403373" y="549973"/>
                </a:cubicBezTo>
                <a:cubicBezTo>
                  <a:pt x="507025" y="549973"/>
                  <a:pt x="584453" y="520111"/>
                  <a:pt x="584453" y="493981"/>
                </a:cubicBezTo>
                <a:lnTo>
                  <a:pt x="584453" y="428034"/>
                </a:lnTo>
                <a:cubicBezTo>
                  <a:pt x="548237" y="455408"/>
                  <a:pt x="474557" y="469095"/>
                  <a:pt x="403373" y="469095"/>
                </a:cubicBezTo>
                <a:cubicBezTo>
                  <a:pt x="333439" y="469095"/>
                  <a:pt x="259757" y="455408"/>
                  <a:pt x="224789" y="428034"/>
                </a:cubicBezTo>
                <a:close/>
                <a:moveTo>
                  <a:pt x="455275" y="400992"/>
                </a:moveTo>
                <a:cubicBezTo>
                  <a:pt x="460445" y="400992"/>
                  <a:pt x="465615" y="406162"/>
                  <a:pt x="465615" y="411332"/>
                </a:cubicBezTo>
                <a:cubicBezTo>
                  <a:pt x="465615" y="417794"/>
                  <a:pt x="460445" y="421672"/>
                  <a:pt x="455275" y="421672"/>
                </a:cubicBezTo>
                <a:cubicBezTo>
                  <a:pt x="450105" y="421672"/>
                  <a:pt x="444937" y="417794"/>
                  <a:pt x="444937" y="411332"/>
                </a:cubicBezTo>
                <a:cubicBezTo>
                  <a:pt x="444937" y="406162"/>
                  <a:pt x="450105" y="400992"/>
                  <a:pt x="455275" y="400992"/>
                </a:cubicBezTo>
                <a:close/>
                <a:moveTo>
                  <a:pt x="405263" y="400992"/>
                </a:moveTo>
                <a:cubicBezTo>
                  <a:pt x="411367" y="400992"/>
                  <a:pt x="416249" y="406162"/>
                  <a:pt x="416249" y="411332"/>
                </a:cubicBezTo>
                <a:cubicBezTo>
                  <a:pt x="416249" y="417794"/>
                  <a:pt x="411367" y="421672"/>
                  <a:pt x="405263" y="421672"/>
                </a:cubicBezTo>
                <a:cubicBezTo>
                  <a:pt x="400381" y="421672"/>
                  <a:pt x="395497" y="417794"/>
                  <a:pt x="395497" y="411332"/>
                </a:cubicBezTo>
                <a:cubicBezTo>
                  <a:pt x="395497" y="406162"/>
                  <a:pt x="400381" y="400992"/>
                  <a:pt x="405263" y="400992"/>
                </a:cubicBezTo>
                <a:close/>
                <a:moveTo>
                  <a:pt x="356401" y="400992"/>
                </a:moveTo>
                <a:cubicBezTo>
                  <a:pt x="361571" y="400992"/>
                  <a:pt x="366741" y="406162"/>
                  <a:pt x="366741" y="411332"/>
                </a:cubicBezTo>
                <a:cubicBezTo>
                  <a:pt x="366741" y="417794"/>
                  <a:pt x="361571" y="421672"/>
                  <a:pt x="356401" y="421672"/>
                </a:cubicBezTo>
                <a:cubicBezTo>
                  <a:pt x="351231" y="421672"/>
                  <a:pt x="346061" y="417794"/>
                  <a:pt x="346061" y="411332"/>
                </a:cubicBezTo>
                <a:cubicBezTo>
                  <a:pt x="346061" y="406162"/>
                  <a:pt x="351231" y="400992"/>
                  <a:pt x="356401" y="400992"/>
                </a:cubicBezTo>
                <a:close/>
                <a:moveTo>
                  <a:pt x="224789" y="340934"/>
                </a:moveTo>
                <a:lnTo>
                  <a:pt x="224789" y="393194"/>
                </a:lnTo>
                <a:cubicBezTo>
                  <a:pt x="224789" y="418079"/>
                  <a:pt x="300969" y="447942"/>
                  <a:pt x="403373" y="447942"/>
                </a:cubicBezTo>
                <a:cubicBezTo>
                  <a:pt x="507025" y="447942"/>
                  <a:pt x="584453" y="418079"/>
                  <a:pt x="584453" y="393194"/>
                </a:cubicBezTo>
                <a:lnTo>
                  <a:pt x="584453" y="340934"/>
                </a:lnTo>
                <a:cubicBezTo>
                  <a:pt x="548237" y="360842"/>
                  <a:pt x="474557" y="370797"/>
                  <a:pt x="403373" y="370797"/>
                </a:cubicBezTo>
                <a:cubicBezTo>
                  <a:pt x="333439" y="370797"/>
                  <a:pt x="259757" y="360842"/>
                  <a:pt x="224789" y="340934"/>
                </a:cubicBezTo>
                <a:close/>
                <a:moveTo>
                  <a:pt x="405223" y="302118"/>
                </a:moveTo>
                <a:cubicBezTo>
                  <a:pt x="449347" y="302118"/>
                  <a:pt x="482125" y="308360"/>
                  <a:pt x="482125" y="315850"/>
                </a:cubicBezTo>
                <a:cubicBezTo>
                  <a:pt x="482125" y="322092"/>
                  <a:pt x="449347" y="328334"/>
                  <a:pt x="405223" y="328334"/>
                </a:cubicBezTo>
                <a:cubicBezTo>
                  <a:pt x="363619" y="328334"/>
                  <a:pt x="329581" y="322092"/>
                  <a:pt x="329581" y="315850"/>
                </a:cubicBezTo>
                <a:cubicBezTo>
                  <a:pt x="329581" y="308360"/>
                  <a:pt x="363619" y="302118"/>
                  <a:pt x="405223" y="302118"/>
                </a:cubicBezTo>
                <a:close/>
                <a:moveTo>
                  <a:pt x="403373" y="273742"/>
                </a:moveTo>
                <a:cubicBezTo>
                  <a:pt x="287231" y="273742"/>
                  <a:pt x="224789" y="299872"/>
                  <a:pt x="224789" y="312315"/>
                </a:cubicBezTo>
                <a:cubicBezTo>
                  <a:pt x="224789" y="324758"/>
                  <a:pt x="287231" y="350888"/>
                  <a:pt x="403373" y="350888"/>
                </a:cubicBezTo>
                <a:cubicBezTo>
                  <a:pt x="520763" y="350888"/>
                  <a:pt x="584453" y="324758"/>
                  <a:pt x="584453" y="312315"/>
                </a:cubicBezTo>
                <a:cubicBezTo>
                  <a:pt x="584453" y="299872"/>
                  <a:pt x="520763" y="273742"/>
                  <a:pt x="403373" y="273742"/>
                </a:cubicBezTo>
                <a:close/>
                <a:moveTo>
                  <a:pt x="291591" y="50676"/>
                </a:moveTo>
                <a:cubicBezTo>
                  <a:pt x="297753" y="49436"/>
                  <a:pt x="303913" y="51917"/>
                  <a:pt x="305145" y="56878"/>
                </a:cubicBezTo>
                <a:cubicBezTo>
                  <a:pt x="306377" y="61840"/>
                  <a:pt x="305145" y="68041"/>
                  <a:pt x="298985" y="70522"/>
                </a:cubicBezTo>
                <a:cubicBezTo>
                  <a:pt x="246005" y="91608"/>
                  <a:pt x="212739" y="131299"/>
                  <a:pt x="196721" y="193317"/>
                </a:cubicBezTo>
                <a:cubicBezTo>
                  <a:pt x="195489" y="198279"/>
                  <a:pt x="191793" y="202000"/>
                  <a:pt x="186865" y="202000"/>
                </a:cubicBezTo>
                <a:lnTo>
                  <a:pt x="184401" y="200759"/>
                </a:lnTo>
                <a:cubicBezTo>
                  <a:pt x="179472" y="199519"/>
                  <a:pt x="175776" y="194558"/>
                  <a:pt x="177008" y="188356"/>
                </a:cubicBezTo>
                <a:cubicBezTo>
                  <a:pt x="194257" y="118896"/>
                  <a:pt x="231219" y="74243"/>
                  <a:pt x="291591" y="50676"/>
                </a:cubicBezTo>
                <a:close/>
                <a:moveTo>
                  <a:pt x="334687" y="21153"/>
                </a:moveTo>
                <a:cubicBezTo>
                  <a:pt x="221043" y="21153"/>
                  <a:pt x="128630" y="113230"/>
                  <a:pt x="128630" y="226460"/>
                </a:cubicBezTo>
                <a:cubicBezTo>
                  <a:pt x="128630" y="230192"/>
                  <a:pt x="128630" y="233925"/>
                  <a:pt x="129879" y="237658"/>
                </a:cubicBezTo>
                <a:cubicBezTo>
                  <a:pt x="129879" y="240147"/>
                  <a:pt x="128630" y="243880"/>
                  <a:pt x="126132" y="246368"/>
                </a:cubicBezTo>
                <a:cubicBezTo>
                  <a:pt x="123634" y="247612"/>
                  <a:pt x="121137" y="248857"/>
                  <a:pt x="118639" y="248857"/>
                </a:cubicBezTo>
                <a:lnTo>
                  <a:pt x="112395" y="248857"/>
                </a:lnTo>
                <a:cubicBezTo>
                  <a:pt x="62442" y="248857"/>
                  <a:pt x="21230" y="288674"/>
                  <a:pt x="21230" y="339689"/>
                </a:cubicBezTo>
                <a:cubicBezTo>
                  <a:pt x="21230" y="389461"/>
                  <a:pt x="62442" y="430522"/>
                  <a:pt x="112395" y="430522"/>
                </a:cubicBezTo>
                <a:lnTo>
                  <a:pt x="203559" y="430522"/>
                </a:lnTo>
                <a:lnTo>
                  <a:pt x="203559" y="321025"/>
                </a:lnTo>
                <a:cubicBezTo>
                  <a:pt x="203559" y="318537"/>
                  <a:pt x="203559" y="318537"/>
                  <a:pt x="203559" y="317292"/>
                </a:cubicBezTo>
                <a:cubicBezTo>
                  <a:pt x="203559" y="314804"/>
                  <a:pt x="203559" y="313559"/>
                  <a:pt x="203559" y="312315"/>
                </a:cubicBezTo>
                <a:cubicBezTo>
                  <a:pt x="203559" y="272498"/>
                  <a:pt x="307213" y="253834"/>
                  <a:pt x="403373" y="253834"/>
                </a:cubicBezTo>
                <a:cubicBezTo>
                  <a:pt x="500781" y="253834"/>
                  <a:pt x="604435" y="272498"/>
                  <a:pt x="604435" y="312315"/>
                </a:cubicBezTo>
                <a:cubicBezTo>
                  <a:pt x="604435" y="313559"/>
                  <a:pt x="604435" y="314804"/>
                  <a:pt x="604435" y="317292"/>
                </a:cubicBezTo>
                <a:cubicBezTo>
                  <a:pt x="604435" y="318537"/>
                  <a:pt x="604435" y="318537"/>
                  <a:pt x="604435" y="321025"/>
                </a:cubicBezTo>
                <a:lnTo>
                  <a:pt x="604435" y="430522"/>
                </a:lnTo>
                <a:lnTo>
                  <a:pt x="639401" y="430522"/>
                </a:lnTo>
                <a:cubicBezTo>
                  <a:pt x="693101" y="430522"/>
                  <a:pt x="735561" y="390705"/>
                  <a:pt x="735561" y="339689"/>
                </a:cubicBezTo>
                <a:cubicBezTo>
                  <a:pt x="735561" y="297384"/>
                  <a:pt x="706839" y="260055"/>
                  <a:pt x="665627" y="251345"/>
                </a:cubicBezTo>
                <a:cubicBezTo>
                  <a:pt x="663129" y="250101"/>
                  <a:pt x="660633" y="248857"/>
                  <a:pt x="658135" y="246368"/>
                </a:cubicBezTo>
                <a:cubicBezTo>
                  <a:pt x="656885" y="245124"/>
                  <a:pt x="656885" y="241391"/>
                  <a:pt x="658135" y="238902"/>
                </a:cubicBezTo>
                <a:cubicBezTo>
                  <a:pt x="659383" y="232681"/>
                  <a:pt x="660633" y="226460"/>
                  <a:pt x="660633" y="220238"/>
                </a:cubicBezTo>
                <a:cubicBezTo>
                  <a:pt x="660633" y="179177"/>
                  <a:pt x="626913" y="145581"/>
                  <a:pt x="584453" y="145581"/>
                </a:cubicBezTo>
                <a:cubicBezTo>
                  <a:pt x="569467" y="145581"/>
                  <a:pt x="554481" y="150558"/>
                  <a:pt x="541993" y="159268"/>
                </a:cubicBezTo>
                <a:cubicBezTo>
                  <a:pt x="539495" y="160513"/>
                  <a:pt x="535749" y="161757"/>
                  <a:pt x="533251" y="160513"/>
                </a:cubicBezTo>
                <a:cubicBezTo>
                  <a:pt x="530753" y="159268"/>
                  <a:pt x="527007" y="156780"/>
                  <a:pt x="527007" y="154291"/>
                </a:cubicBezTo>
                <a:cubicBezTo>
                  <a:pt x="497035" y="74657"/>
                  <a:pt x="419607" y="21153"/>
                  <a:pt x="334687" y="21153"/>
                </a:cubicBezTo>
                <a:close/>
                <a:moveTo>
                  <a:pt x="334687" y="0"/>
                </a:moveTo>
                <a:cubicBezTo>
                  <a:pt x="423355" y="0"/>
                  <a:pt x="505777" y="54748"/>
                  <a:pt x="540745" y="135627"/>
                </a:cubicBezTo>
                <a:cubicBezTo>
                  <a:pt x="554481" y="128161"/>
                  <a:pt x="569467" y="124428"/>
                  <a:pt x="584453" y="124428"/>
                </a:cubicBezTo>
                <a:cubicBezTo>
                  <a:pt x="638153" y="124428"/>
                  <a:pt x="680613" y="167978"/>
                  <a:pt x="680613" y="220238"/>
                </a:cubicBezTo>
                <a:cubicBezTo>
                  <a:pt x="680613" y="223971"/>
                  <a:pt x="680613" y="228948"/>
                  <a:pt x="679365" y="233925"/>
                </a:cubicBezTo>
                <a:cubicBezTo>
                  <a:pt x="725571" y="248857"/>
                  <a:pt x="756793" y="291162"/>
                  <a:pt x="756793" y="339689"/>
                </a:cubicBezTo>
                <a:cubicBezTo>
                  <a:pt x="756793" y="401904"/>
                  <a:pt x="705591" y="451675"/>
                  <a:pt x="639401" y="451675"/>
                </a:cubicBezTo>
                <a:lnTo>
                  <a:pt x="604435" y="451675"/>
                </a:lnTo>
                <a:lnTo>
                  <a:pt x="604435" y="594768"/>
                </a:lnTo>
                <a:cubicBezTo>
                  <a:pt x="604435" y="596012"/>
                  <a:pt x="604435" y="596012"/>
                  <a:pt x="604435" y="597256"/>
                </a:cubicBezTo>
                <a:cubicBezTo>
                  <a:pt x="604435" y="648272"/>
                  <a:pt x="500781" y="674402"/>
                  <a:pt x="403373" y="674402"/>
                </a:cubicBezTo>
                <a:cubicBezTo>
                  <a:pt x="305963" y="674402"/>
                  <a:pt x="203559" y="648272"/>
                  <a:pt x="203559" y="597256"/>
                </a:cubicBezTo>
                <a:lnTo>
                  <a:pt x="203559" y="451675"/>
                </a:lnTo>
                <a:lnTo>
                  <a:pt x="112395" y="451675"/>
                </a:lnTo>
                <a:cubicBezTo>
                  <a:pt x="49953" y="451675"/>
                  <a:pt x="0" y="401904"/>
                  <a:pt x="0" y="339689"/>
                </a:cubicBezTo>
                <a:cubicBezTo>
                  <a:pt x="0" y="279964"/>
                  <a:pt x="48704" y="230192"/>
                  <a:pt x="107400" y="228948"/>
                </a:cubicBezTo>
                <a:cubicBezTo>
                  <a:pt x="107400" y="227704"/>
                  <a:pt x="107400" y="226460"/>
                  <a:pt x="107400" y="226460"/>
                </a:cubicBezTo>
                <a:cubicBezTo>
                  <a:pt x="107400" y="102031"/>
                  <a:pt x="209803" y="0"/>
                  <a:pt x="3346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D5E60-CFB4-9745-9CD4-07EAA1C8F65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EABAF-8AD2-F248-B3A3-28F93A55537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A2224-5501-8F4A-80C7-66ECC2FB6FEB}"/>
              </a:ext>
            </a:extLst>
          </p:cNvPr>
          <p:cNvSpPr txBox="1"/>
          <p:nvPr/>
        </p:nvSpPr>
        <p:spPr>
          <a:xfrm>
            <a:off x="18165497" y="3117449"/>
            <a:ext cx="4447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A5C4C-6005-494A-8BFF-F8CB8A64C65C}"/>
              </a:ext>
            </a:extLst>
          </p:cNvPr>
          <p:cNvSpPr txBox="1"/>
          <p:nvPr/>
        </p:nvSpPr>
        <p:spPr>
          <a:xfrm>
            <a:off x="18165497" y="3775779"/>
            <a:ext cx="444761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052CE-855F-ED47-96DA-E9E953D36A24}"/>
              </a:ext>
            </a:extLst>
          </p:cNvPr>
          <p:cNvSpPr txBox="1"/>
          <p:nvPr/>
        </p:nvSpPr>
        <p:spPr>
          <a:xfrm>
            <a:off x="18165497" y="5706785"/>
            <a:ext cx="4447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3A260-9E24-2E46-A43F-75E2BEEBB7F3}"/>
              </a:ext>
            </a:extLst>
          </p:cNvPr>
          <p:cNvSpPr txBox="1"/>
          <p:nvPr/>
        </p:nvSpPr>
        <p:spPr>
          <a:xfrm>
            <a:off x="18165497" y="6365115"/>
            <a:ext cx="444761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69F2D-4AC9-CF4B-8622-8D4887DC4E86}"/>
              </a:ext>
            </a:extLst>
          </p:cNvPr>
          <p:cNvSpPr txBox="1"/>
          <p:nvPr/>
        </p:nvSpPr>
        <p:spPr>
          <a:xfrm>
            <a:off x="18165497" y="8278535"/>
            <a:ext cx="4447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5A23B-CF6F-4348-9002-BDAF824488F2}"/>
              </a:ext>
            </a:extLst>
          </p:cNvPr>
          <p:cNvSpPr txBox="1"/>
          <p:nvPr/>
        </p:nvSpPr>
        <p:spPr>
          <a:xfrm>
            <a:off x="18165497" y="8936865"/>
            <a:ext cx="444761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164DC-DEAF-4344-A2F4-CF20E45F7CDB}"/>
              </a:ext>
            </a:extLst>
          </p:cNvPr>
          <p:cNvSpPr txBox="1"/>
          <p:nvPr/>
        </p:nvSpPr>
        <p:spPr>
          <a:xfrm>
            <a:off x="18165497" y="10869810"/>
            <a:ext cx="4447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39E50-BC4A-344C-8FC6-AA217276F750}"/>
              </a:ext>
            </a:extLst>
          </p:cNvPr>
          <p:cNvSpPr txBox="1"/>
          <p:nvPr/>
        </p:nvSpPr>
        <p:spPr>
          <a:xfrm>
            <a:off x="18165497" y="11528140"/>
            <a:ext cx="444761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07188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0">
            <a:extLst>
              <a:ext uri="{FF2B5EF4-FFF2-40B4-BE49-F238E27FC236}">
                <a16:creationId xmlns:a16="http://schemas.microsoft.com/office/drawing/2014/main" id="{2BCFA8FB-2AE2-D04C-B59A-13992BB15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11790756"/>
            <a:ext cx="24378141" cy="357051"/>
          </a:xfrm>
          <a:custGeom>
            <a:avLst/>
            <a:gdLst>
              <a:gd name="T0" fmla="*/ 0 w 19570"/>
              <a:gd name="T1" fmla="*/ 284 h 285"/>
              <a:gd name="T2" fmla="*/ 19569 w 19570"/>
              <a:gd name="T3" fmla="*/ 284 h 285"/>
              <a:gd name="T4" fmla="*/ 19569 w 19570"/>
              <a:gd name="T5" fmla="*/ 0 h 285"/>
              <a:gd name="T6" fmla="*/ 0 w 19570"/>
              <a:gd name="T7" fmla="*/ 0 h 285"/>
              <a:gd name="T8" fmla="*/ 0 w 19570"/>
              <a:gd name="T9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285">
                <a:moveTo>
                  <a:pt x="0" y="284"/>
                </a:moveTo>
                <a:lnTo>
                  <a:pt x="19569" y="284"/>
                </a:lnTo>
                <a:lnTo>
                  <a:pt x="19569" y="0"/>
                </a:lnTo>
                <a:lnTo>
                  <a:pt x="0" y="0"/>
                </a:lnTo>
                <a:lnTo>
                  <a:pt x="0" y="28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61">
            <a:extLst>
              <a:ext uri="{FF2B5EF4-FFF2-40B4-BE49-F238E27FC236}">
                <a16:creationId xmlns:a16="http://schemas.microsoft.com/office/drawing/2014/main" id="{23475201-D35F-104A-97EC-81ECA0EF9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13" y="7346885"/>
            <a:ext cx="4960223" cy="2971737"/>
          </a:xfrm>
          <a:custGeom>
            <a:avLst/>
            <a:gdLst>
              <a:gd name="T0" fmla="*/ 3120 w 3980"/>
              <a:gd name="T1" fmla="*/ 523 h 2387"/>
              <a:gd name="T2" fmla="*/ 3120 w 3980"/>
              <a:gd name="T3" fmla="*/ 523 h 2387"/>
              <a:gd name="T4" fmla="*/ 2540 w 3980"/>
              <a:gd name="T5" fmla="*/ 152 h 2387"/>
              <a:gd name="T6" fmla="*/ 2540 w 3980"/>
              <a:gd name="T7" fmla="*/ 152 h 2387"/>
              <a:gd name="T8" fmla="*/ 2210 w 3980"/>
              <a:gd name="T9" fmla="*/ 243 h 2387"/>
              <a:gd name="T10" fmla="*/ 2210 w 3980"/>
              <a:gd name="T11" fmla="*/ 243 h 2387"/>
              <a:gd name="T12" fmla="*/ 1592 w 3980"/>
              <a:gd name="T13" fmla="*/ 0 h 2387"/>
              <a:gd name="T14" fmla="*/ 1592 w 3980"/>
              <a:gd name="T15" fmla="*/ 0 h 2387"/>
              <a:gd name="T16" fmla="*/ 765 w 3980"/>
              <a:gd name="T17" fmla="*/ 533 h 2387"/>
              <a:gd name="T18" fmla="*/ 765 w 3980"/>
              <a:gd name="T19" fmla="*/ 533 h 2387"/>
              <a:gd name="T20" fmla="*/ 0 w 3980"/>
              <a:gd name="T21" fmla="*/ 1430 h 2387"/>
              <a:gd name="T22" fmla="*/ 0 w 3980"/>
              <a:gd name="T23" fmla="*/ 1430 h 2387"/>
              <a:gd name="T24" fmla="*/ 907 w 3980"/>
              <a:gd name="T25" fmla="*/ 2338 h 2387"/>
              <a:gd name="T26" fmla="*/ 907 w 3980"/>
              <a:gd name="T27" fmla="*/ 2338 h 2387"/>
              <a:gd name="T28" fmla="*/ 1384 w 3980"/>
              <a:gd name="T29" fmla="*/ 2203 h 2387"/>
              <a:gd name="T30" fmla="*/ 1384 w 3980"/>
              <a:gd name="T31" fmla="*/ 2203 h 2387"/>
              <a:gd name="T32" fmla="*/ 1932 w 3980"/>
              <a:gd name="T33" fmla="*/ 2386 h 2387"/>
              <a:gd name="T34" fmla="*/ 1932 w 3980"/>
              <a:gd name="T35" fmla="*/ 2386 h 2387"/>
              <a:gd name="T36" fmla="*/ 2531 w 3980"/>
              <a:gd name="T37" fmla="*/ 2160 h 2387"/>
              <a:gd name="T38" fmla="*/ 2531 w 3980"/>
              <a:gd name="T39" fmla="*/ 2160 h 2387"/>
              <a:gd name="T40" fmla="*/ 3071 w 3980"/>
              <a:gd name="T41" fmla="*/ 2338 h 2387"/>
              <a:gd name="T42" fmla="*/ 3071 w 3980"/>
              <a:gd name="T43" fmla="*/ 2338 h 2387"/>
              <a:gd name="T44" fmla="*/ 3979 w 3980"/>
              <a:gd name="T45" fmla="*/ 1430 h 2387"/>
              <a:gd name="T46" fmla="*/ 3979 w 3980"/>
              <a:gd name="T47" fmla="*/ 1430 h 2387"/>
              <a:gd name="T48" fmla="*/ 3120 w 3980"/>
              <a:gd name="T49" fmla="*/ 523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80" h="2387">
                <a:moveTo>
                  <a:pt x="3120" y="523"/>
                </a:moveTo>
                <a:lnTo>
                  <a:pt x="3120" y="523"/>
                </a:lnTo>
                <a:cubicBezTo>
                  <a:pt x="3019" y="304"/>
                  <a:pt x="2798" y="152"/>
                  <a:pt x="2540" y="152"/>
                </a:cubicBezTo>
                <a:lnTo>
                  <a:pt x="2540" y="152"/>
                </a:lnTo>
                <a:cubicBezTo>
                  <a:pt x="2419" y="152"/>
                  <a:pt x="2306" y="185"/>
                  <a:pt x="2210" y="243"/>
                </a:cubicBezTo>
                <a:lnTo>
                  <a:pt x="2210" y="243"/>
                </a:lnTo>
                <a:cubicBezTo>
                  <a:pt x="2048" y="92"/>
                  <a:pt x="1830" y="0"/>
                  <a:pt x="1592" y="0"/>
                </a:cubicBezTo>
                <a:lnTo>
                  <a:pt x="1592" y="0"/>
                </a:lnTo>
                <a:cubicBezTo>
                  <a:pt x="1224" y="0"/>
                  <a:pt x="907" y="219"/>
                  <a:pt x="765" y="533"/>
                </a:cubicBezTo>
                <a:lnTo>
                  <a:pt x="765" y="533"/>
                </a:lnTo>
                <a:cubicBezTo>
                  <a:pt x="331" y="602"/>
                  <a:pt x="0" y="977"/>
                  <a:pt x="0" y="1430"/>
                </a:cubicBezTo>
                <a:lnTo>
                  <a:pt x="0" y="1430"/>
                </a:lnTo>
                <a:cubicBezTo>
                  <a:pt x="0" y="1931"/>
                  <a:pt x="406" y="2338"/>
                  <a:pt x="907" y="2338"/>
                </a:cubicBezTo>
                <a:lnTo>
                  <a:pt x="907" y="2338"/>
                </a:lnTo>
                <a:cubicBezTo>
                  <a:pt x="1082" y="2338"/>
                  <a:pt x="1245" y="2288"/>
                  <a:pt x="1384" y="2203"/>
                </a:cubicBezTo>
                <a:lnTo>
                  <a:pt x="1384" y="2203"/>
                </a:lnTo>
                <a:cubicBezTo>
                  <a:pt x="1536" y="2318"/>
                  <a:pt x="1726" y="2386"/>
                  <a:pt x="1932" y="2386"/>
                </a:cubicBezTo>
                <a:lnTo>
                  <a:pt x="1932" y="2386"/>
                </a:lnTo>
                <a:cubicBezTo>
                  <a:pt x="2161" y="2386"/>
                  <a:pt x="2371" y="2301"/>
                  <a:pt x="2531" y="2160"/>
                </a:cubicBezTo>
                <a:lnTo>
                  <a:pt x="2531" y="2160"/>
                </a:lnTo>
                <a:cubicBezTo>
                  <a:pt x="2682" y="2272"/>
                  <a:pt x="2869" y="2338"/>
                  <a:pt x="3071" y="2338"/>
                </a:cubicBezTo>
                <a:lnTo>
                  <a:pt x="3071" y="2338"/>
                </a:lnTo>
                <a:cubicBezTo>
                  <a:pt x="3573" y="2338"/>
                  <a:pt x="3979" y="1931"/>
                  <a:pt x="3979" y="1430"/>
                </a:cubicBezTo>
                <a:lnTo>
                  <a:pt x="3979" y="1430"/>
                </a:lnTo>
                <a:cubicBezTo>
                  <a:pt x="3979" y="945"/>
                  <a:pt x="3599" y="549"/>
                  <a:pt x="3120" y="5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Line 62">
            <a:extLst>
              <a:ext uri="{FF2B5EF4-FFF2-40B4-BE49-F238E27FC236}">
                <a16:creationId xmlns:a16="http://schemas.microsoft.com/office/drawing/2014/main" id="{812B95FB-F1AF-9D45-84DC-CEAF42531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9679" y="9077194"/>
            <a:ext cx="0" cy="2735538"/>
          </a:xfrm>
          <a:prstGeom prst="line">
            <a:avLst/>
          </a:pr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4AE162E-07E2-6044-91E3-C561A299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692" y="8368591"/>
            <a:ext cx="1597229" cy="938065"/>
          </a:xfrm>
          <a:custGeom>
            <a:avLst/>
            <a:gdLst>
              <a:gd name="connsiteX0" fmla="*/ 1256936 w 1597229"/>
              <a:gd name="connsiteY0" fmla="*/ 684374 h 938065"/>
              <a:gd name="connsiteX1" fmla="*/ 1256936 w 1597229"/>
              <a:gd name="connsiteY1" fmla="*/ 738323 h 938065"/>
              <a:gd name="connsiteX2" fmla="*/ 1312547 w 1597229"/>
              <a:gd name="connsiteY2" fmla="*/ 738323 h 938065"/>
              <a:gd name="connsiteX3" fmla="*/ 1313811 w 1597229"/>
              <a:gd name="connsiteY3" fmla="*/ 738323 h 938065"/>
              <a:gd name="connsiteX4" fmla="*/ 1313811 w 1597229"/>
              <a:gd name="connsiteY4" fmla="*/ 684374 h 938065"/>
              <a:gd name="connsiteX5" fmla="*/ 1015240 w 1597229"/>
              <a:gd name="connsiteY5" fmla="*/ 684374 h 938065"/>
              <a:gd name="connsiteX6" fmla="*/ 1015240 w 1597229"/>
              <a:gd name="connsiteY6" fmla="*/ 738323 h 938065"/>
              <a:gd name="connsiteX7" fmla="*/ 1070851 w 1597229"/>
              <a:gd name="connsiteY7" fmla="*/ 738323 h 938065"/>
              <a:gd name="connsiteX8" fmla="*/ 1072115 w 1597229"/>
              <a:gd name="connsiteY8" fmla="*/ 738323 h 938065"/>
              <a:gd name="connsiteX9" fmla="*/ 1072115 w 1597229"/>
              <a:gd name="connsiteY9" fmla="*/ 684374 h 938065"/>
              <a:gd name="connsiteX10" fmla="*/ 773547 w 1597229"/>
              <a:gd name="connsiteY10" fmla="*/ 684374 h 938065"/>
              <a:gd name="connsiteX11" fmla="*/ 773547 w 1597229"/>
              <a:gd name="connsiteY11" fmla="*/ 738323 h 938065"/>
              <a:gd name="connsiteX12" fmla="*/ 829158 w 1597229"/>
              <a:gd name="connsiteY12" fmla="*/ 738323 h 938065"/>
              <a:gd name="connsiteX13" fmla="*/ 830422 w 1597229"/>
              <a:gd name="connsiteY13" fmla="*/ 738323 h 938065"/>
              <a:gd name="connsiteX14" fmla="*/ 830422 w 1597229"/>
              <a:gd name="connsiteY14" fmla="*/ 684374 h 938065"/>
              <a:gd name="connsiteX15" fmla="*/ 531853 w 1597229"/>
              <a:gd name="connsiteY15" fmla="*/ 684374 h 938065"/>
              <a:gd name="connsiteX16" fmla="*/ 531853 w 1597229"/>
              <a:gd name="connsiteY16" fmla="*/ 738323 h 938065"/>
              <a:gd name="connsiteX17" fmla="*/ 587464 w 1597229"/>
              <a:gd name="connsiteY17" fmla="*/ 738323 h 938065"/>
              <a:gd name="connsiteX18" fmla="*/ 588728 w 1597229"/>
              <a:gd name="connsiteY18" fmla="*/ 738323 h 938065"/>
              <a:gd name="connsiteX19" fmla="*/ 588728 w 1597229"/>
              <a:gd name="connsiteY19" fmla="*/ 684374 h 938065"/>
              <a:gd name="connsiteX20" fmla="*/ 1256936 w 1597229"/>
              <a:gd name="connsiteY20" fmla="*/ 642685 h 938065"/>
              <a:gd name="connsiteX21" fmla="*/ 1312547 w 1597229"/>
              <a:gd name="connsiteY21" fmla="*/ 642685 h 938065"/>
              <a:gd name="connsiteX22" fmla="*/ 1355519 w 1597229"/>
              <a:gd name="connsiteY22" fmla="*/ 684374 h 938065"/>
              <a:gd name="connsiteX23" fmla="*/ 1355519 w 1597229"/>
              <a:gd name="connsiteY23" fmla="*/ 738323 h 938065"/>
              <a:gd name="connsiteX24" fmla="*/ 1312547 w 1597229"/>
              <a:gd name="connsiteY24" fmla="*/ 778786 h 938065"/>
              <a:gd name="connsiteX25" fmla="*/ 1256936 w 1597229"/>
              <a:gd name="connsiteY25" fmla="*/ 778786 h 938065"/>
              <a:gd name="connsiteX26" fmla="*/ 1213964 w 1597229"/>
              <a:gd name="connsiteY26" fmla="*/ 738323 h 938065"/>
              <a:gd name="connsiteX27" fmla="*/ 1213964 w 1597229"/>
              <a:gd name="connsiteY27" fmla="*/ 684374 h 938065"/>
              <a:gd name="connsiteX28" fmla="*/ 1256936 w 1597229"/>
              <a:gd name="connsiteY28" fmla="*/ 642685 h 938065"/>
              <a:gd name="connsiteX29" fmla="*/ 1015240 w 1597229"/>
              <a:gd name="connsiteY29" fmla="*/ 642685 h 938065"/>
              <a:gd name="connsiteX30" fmla="*/ 1070851 w 1597229"/>
              <a:gd name="connsiteY30" fmla="*/ 642685 h 938065"/>
              <a:gd name="connsiteX31" fmla="*/ 1113823 w 1597229"/>
              <a:gd name="connsiteY31" fmla="*/ 684374 h 938065"/>
              <a:gd name="connsiteX32" fmla="*/ 1113823 w 1597229"/>
              <a:gd name="connsiteY32" fmla="*/ 738323 h 938065"/>
              <a:gd name="connsiteX33" fmla="*/ 1070851 w 1597229"/>
              <a:gd name="connsiteY33" fmla="*/ 778786 h 938065"/>
              <a:gd name="connsiteX34" fmla="*/ 1015240 w 1597229"/>
              <a:gd name="connsiteY34" fmla="*/ 778786 h 938065"/>
              <a:gd name="connsiteX35" fmla="*/ 972268 w 1597229"/>
              <a:gd name="connsiteY35" fmla="*/ 738323 h 938065"/>
              <a:gd name="connsiteX36" fmla="*/ 972268 w 1597229"/>
              <a:gd name="connsiteY36" fmla="*/ 684374 h 938065"/>
              <a:gd name="connsiteX37" fmla="*/ 1015240 w 1597229"/>
              <a:gd name="connsiteY37" fmla="*/ 642685 h 938065"/>
              <a:gd name="connsiteX38" fmla="*/ 773547 w 1597229"/>
              <a:gd name="connsiteY38" fmla="*/ 642685 h 938065"/>
              <a:gd name="connsiteX39" fmla="*/ 829158 w 1597229"/>
              <a:gd name="connsiteY39" fmla="*/ 642685 h 938065"/>
              <a:gd name="connsiteX40" fmla="*/ 872130 w 1597229"/>
              <a:gd name="connsiteY40" fmla="*/ 684374 h 938065"/>
              <a:gd name="connsiteX41" fmla="*/ 872130 w 1597229"/>
              <a:gd name="connsiteY41" fmla="*/ 738323 h 938065"/>
              <a:gd name="connsiteX42" fmla="*/ 829158 w 1597229"/>
              <a:gd name="connsiteY42" fmla="*/ 778786 h 938065"/>
              <a:gd name="connsiteX43" fmla="*/ 773547 w 1597229"/>
              <a:gd name="connsiteY43" fmla="*/ 778786 h 938065"/>
              <a:gd name="connsiteX44" fmla="*/ 730575 w 1597229"/>
              <a:gd name="connsiteY44" fmla="*/ 738323 h 938065"/>
              <a:gd name="connsiteX45" fmla="*/ 730575 w 1597229"/>
              <a:gd name="connsiteY45" fmla="*/ 684374 h 938065"/>
              <a:gd name="connsiteX46" fmla="*/ 773547 w 1597229"/>
              <a:gd name="connsiteY46" fmla="*/ 642685 h 938065"/>
              <a:gd name="connsiteX47" fmla="*/ 531853 w 1597229"/>
              <a:gd name="connsiteY47" fmla="*/ 642685 h 938065"/>
              <a:gd name="connsiteX48" fmla="*/ 587464 w 1597229"/>
              <a:gd name="connsiteY48" fmla="*/ 642685 h 938065"/>
              <a:gd name="connsiteX49" fmla="*/ 630436 w 1597229"/>
              <a:gd name="connsiteY49" fmla="*/ 684374 h 938065"/>
              <a:gd name="connsiteX50" fmla="*/ 630436 w 1597229"/>
              <a:gd name="connsiteY50" fmla="*/ 738323 h 938065"/>
              <a:gd name="connsiteX51" fmla="*/ 587464 w 1597229"/>
              <a:gd name="connsiteY51" fmla="*/ 778786 h 938065"/>
              <a:gd name="connsiteX52" fmla="*/ 531853 w 1597229"/>
              <a:gd name="connsiteY52" fmla="*/ 778786 h 938065"/>
              <a:gd name="connsiteX53" fmla="*/ 488881 w 1597229"/>
              <a:gd name="connsiteY53" fmla="*/ 738323 h 938065"/>
              <a:gd name="connsiteX54" fmla="*/ 488881 w 1597229"/>
              <a:gd name="connsiteY54" fmla="*/ 684374 h 938065"/>
              <a:gd name="connsiteX55" fmla="*/ 531853 w 1597229"/>
              <a:gd name="connsiteY55" fmla="*/ 642685 h 938065"/>
              <a:gd name="connsiteX56" fmla="*/ 290158 w 1597229"/>
              <a:gd name="connsiteY56" fmla="*/ 442679 h 938065"/>
              <a:gd name="connsiteX57" fmla="*/ 290158 w 1597229"/>
              <a:gd name="connsiteY57" fmla="*/ 496628 h 938065"/>
              <a:gd name="connsiteX58" fmla="*/ 345769 w 1597229"/>
              <a:gd name="connsiteY58" fmla="*/ 496628 h 938065"/>
              <a:gd name="connsiteX59" fmla="*/ 347033 w 1597229"/>
              <a:gd name="connsiteY59" fmla="*/ 496628 h 938065"/>
              <a:gd name="connsiteX60" fmla="*/ 347033 w 1597229"/>
              <a:gd name="connsiteY60" fmla="*/ 442679 h 938065"/>
              <a:gd name="connsiteX61" fmla="*/ 290158 w 1597229"/>
              <a:gd name="connsiteY61" fmla="*/ 400990 h 938065"/>
              <a:gd name="connsiteX62" fmla="*/ 345769 w 1597229"/>
              <a:gd name="connsiteY62" fmla="*/ 400990 h 938065"/>
              <a:gd name="connsiteX63" fmla="*/ 388741 w 1597229"/>
              <a:gd name="connsiteY63" fmla="*/ 442679 h 938065"/>
              <a:gd name="connsiteX64" fmla="*/ 388741 w 1597229"/>
              <a:gd name="connsiteY64" fmla="*/ 496628 h 938065"/>
              <a:gd name="connsiteX65" fmla="*/ 345769 w 1597229"/>
              <a:gd name="connsiteY65" fmla="*/ 537091 h 938065"/>
              <a:gd name="connsiteX66" fmla="*/ 290158 w 1597229"/>
              <a:gd name="connsiteY66" fmla="*/ 537091 h 938065"/>
              <a:gd name="connsiteX67" fmla="*/ 247186 w 1597229"/>
              <a:gd name="connsiteY67" fmla="*/ 496628 h 938065"/>
              <a:gd name="connsiteX68" fmla="*/ 247186 w 1597229"/>
              <a:gd name="connsiteY68" fmla="*/ 442679 h 938065"/>
              <a:gd name="connsiteX69" fmla="*/ 290158 w 1597229"/>
              <a:gd name="connsiteY69" fmla="*/ 400990 h 938065"/>
              <a:gd name="connsiteX70" fmla="*/ 1077694 w 1597229"/>
              <a:gd name="connsiteY70" fmla="*/ 289879 h 938065"/>
              <a:gd name="connsiteX71" fmla="*/ 811074 w 1597229"/>
              <a:gd name="connsiteY71" fmla="*/ 492671 h 938065"/>
              <a:gd name="connsiteX72" fmla="*/ 793631 w 1597229"/>
              <a:gd name="connsiteY72" fmla="*/ 507600 h 938065"/>
              <a:gd name="connsiteX73" fmla="*/ 772451 w 1597229"/>
              <a:gd name="connsiteY73" fmla="*/ 498891 h 938065"/>
              <a:gd name="connsiteX74" fmla="*/ 619207 w 1597229"/>
              <a:gd name="connsiteY74" fmla="*/ 416779 h 938065"/>
              <a:gd name="connsiteX75" fmla="*/ 433569 w 1597229"/>
              <a:gd name="connsiteY75" fmla="*/ 603397 h 938065"/>
              <a:gd name="connsiteX76" fmla="*/ 433569 w 1597229"/>
              <a:gd name="connsiteY76" fmla="*/ 605885 h 938065"/>
              <a:gd name="connsiteX77" fmla="*/ 433569 w 1597229"/>
              <a:gd name="connsiteY77" fmla="*/ 609618 h 938065"/>
              <a:gd name="connsiteX78" fmla="*/ 427340 w 1597229"/>
              <a:gd name="connsiteY78" fmla="*/ 625791 h 938065"/>
              <a:gd name="connsiteX79" fmla="*/ 411143 w 1597229"/>
              <a:gd name="connsiteY79" fmla="*/ 632012 h 938065"/>
              <a:gd name="connsiteX80" fmla="*/ 407406 w 1597229"/>
              <a:gd name="connsiteY80" fmla="*/ 630768 h 938065"/>
              <a:gd name="connsiteX81" fmla="*/ 404914 w 1597229"/>
              <a:gd name="connsiteY81" fmla="*/ 630768 h 938065"/>
              <a:gd name="connsiteX82" fmla="*/ 271604 w 1597229"/>
              <a:gd name="connsiteY82" fmla="*/ 762644 h 938065"/>
              <a:gd name="connsiteX83" fmla="*/ 404914 w 1597229"/>
              <a:gd name="connsiteY83" fmla="*/ 897009 h 938065"/>
              <a:gd name="connsiteX84" fmla="*/ 407406 w 1597229"/>
              <a:gd name="connsiteY84" fmla="*/ 897009 h 938065"/>
              <a:gd name="connsiteX85" fmla="*/ 411143 w 1597229"/>
              <a:gd name="connsiteY85" fmla="*/ 895765 h 938065"/>
              <a:gd name="connsiteX86" fmla="*/ 414881 w 1597229"/>
              <a:gd name="connsiteY86" fmla="*/ 897009 h 938065"/>
              <a:gd name="connsiteX87" fmla="*/ 1422805 w 1597229"/>
              <a:gd name="connsiteY87" fmla="*/ 897009 h 938065"/>
              <a:gd name="connsiteX88" fmla="*/ 1556115 w 1597229"/>
              <a:gd name="connsiteY88" fmla="*/ 762644 h 938065"/>
              <a:gd name="connsiteX89" fmla="*/ 1422805 w 1597229"/>
              <a:gd name="connsiteY89" fmla="*/ 630768 h 938065"/>
              <a:gd name="connsiteX90" fmla="*/ 1379199 w 1597229"/>
              <a:gd name="connsiteY90" fmla="*/ 638233 h 938065"/>
              <a:gd name="connsiteX91" fmla="*/ 1358019 w 1597229"/>
              <a:gd name="connsiteY91" fmla="*/ 634500 h 938065"/>
              <a:gd name="connsiteX92" fmla="*/ 1351789 w 1597229"/>
              <a:gd name="connsiteY92" fmla="*/ 614594 h 938065"/>
              <a:gd name="connsiteX93" fmla="*/ 1356773 w 1597229"/>
              <a:gd name="connsiteY93" fmla="*/ 566074 h 938065"/>
              <a:gd name="connsiteX94" fmla="*/ 1147464 w 1597229"/>
              <a:gd name="connsiteY94" fmla="*/ 297344 h 938065"/>
              <a:gd name="connsiteX95" fmla="*/ 1137496 w 1597229"/>
              <a:gd name="connsiteY95" fmla="*/ 296100 h 938065"/>
              <a:gd name="connsiteX96" fmla="*/ 1077694 w 1597229"/>
              <a:gd name="connsiteY96" fmla="*/ 289879 h 938065"/>
              <a:gd name="connsiteX97" fmla="*/ 848450 w 1597229"/>
              <a:gd name="connsiteY97" fmla="*/ 42300 h 938065"/>
              <a:gd name="connsiteX98" fmla="*/ 580584 w 1597229"/>
              <a:gd name="connsiteY98" fmla="*/ 246335 h 938065"/>
              <a:gd name="connsiteX99" fmla="*/ 564388 w 1597229"/>
              <a:gd name="connsiteY99" fmla="*/ 261265 h 938065"/>
              <a:gd name="connsiteX100" fmla="*/ 543208 w 1597229"/>
              <a:gd name="connsiteY100" fmla="*/ 252556 h 938065"/>
              <a:gd name="connsiteX101" fmla="*/ 388717 w 1597229"/>
              <a:gd name="connsiteY101" fmla="*/ 169200 h 938065"/>
              <a:gd name="connsiteX102" fmla="*/ 203080 w 1597229"/>
              <a:gd name="connsiteY102" fmla="*/ 355818 h 938065"/>
              <a:gd name="connsiteX103" fmla="*/ 203080 w 1597229"/>
              <a:gd name="connsiteY103" fmla="*/ 358306 h 938065"/>
              <a:gd name="connsiteX104" fmla="*/ 204326 w 1597229"/>
              <a:gd name="connsiteY104" fmla="*/ 362038 h 938065"/>
              <a:gd name="connsiteX105" fmla="*/ 198096 w 1597229"/>
              <a:gd name="connsiteY105" fmla="*/ 378212 h 938065"/>
              <a:gd name="connsiteX106" fmla="*/ 181900 w 1597229"/>
              <a:gd name="connsiteY106" fmla="*/ 384432 h 938065"/>
              <a:gd name="connsiteX107" fmla="*/ 178162 w 1597229"/>
              <a:gd name="connsiteY107" fmla="*/ 384432 h 938065"/>
              <a:gd name="connsiteX108" fmla="*/ 174425 w 1597229"/>
              <a:gd name="connsiteY108" fmla="*/ 383188 h 938065"/>
              <a:gd name="connsiteX109" fmla="*/ 42360 w 1597229"/>
              <a:gd name="connsiteY109" fmla="*/ 517553 h 938065"/>
              <a:gd name="connsiteX110" fmla="*/ 174425 w 1597229"/>
              <a:gd name="connsiteY110" fmla="*/ 649430 h 938065"/>
              <a:gd name="connsiteX111" fmla="*/ 178162 w 1597229"/>
              <a:gd name="connsiteY111" fmla="*/ 649430 h 938065"/>
              <a:gd name="connsiteX112" fmla="*/ 180654 w 1597229"/>
              <a:gd name="connsiteY112" fmla="*/ 649430 h 938065"/>
              <a:gd name="connsiteX113" fmla="*/ 186883 w 1597229"/>
              <a:gd name="connsiteY113" fmla="*/ 649430 h 938065"/>
              <a:gd name="connsiteX114" fmla="*/ 270358 w 1597229"/>
              <a:gd name="connsiteY114" fmla="*/ 651918 h 938065"/>
              <a:gd name="connsiteX115" fmla="*/ 391209 w 1597229"/>
              <a:gd name="connsiteY115" fmla="*/ 589712 h 938065"/>
              <a:gd name="connsiteX116" fmla="*/ 619207 w 1597229"/>
              <a:gd name="connsiteY116" fmla="*/ 375724 h 938065"/>
              <a:gd name="connsiteX117" fmla="*/ 782418 w 1597229"/>
              <a:gd name="connsiteY117" fmla="*/ 445394 h 938065"/>
              <a:gd name="connsiteX118" fmla="*/ 1077694 w 1597229"/>
              <a:gd name="connsiteY118" fmla="*/ 247579 h 938065"/>
              <a:gd name="connsiteX119" fmla="*/ 1126283 w 1597229"/>
              <a:gd name="connsiteY119" fmla="*/ 251312 h 938065"/>
              <a:gd name="connsiteX120" fmla="*/ 848450 w 1597229"/>
              <a:gd name="connsiteY120" fmla="*/ 42300 h 938065"/>
              <a:gd name="connsiteX121" fmla="*/ 848450 w 1597229"/>
              <a:gd name="connsiteY121" fmla="*/ 0 h 938065"/>
              <a:gd name="connsiteX122" fmla="*/ 1167398 w 1597229"/>
              <a:gd name="connsiteY122" fmla="*/ 260021 h 938065"/>
              <a:gd name="connsiteX123" fmla="*/ 1397887 w 1597229"/>
              <a:gd name="connsiteY123" fmla="*/ 566074 h 938065"/>
              <a:gd name="connsiteX124" fmla="*/ 1396641 w 1597229"/>
              <a:gd name="connsiteY124" fmla="*/ 590956 h 938065"/>
              <a:gd name="connsiteX125" fmla="*/ 1422805 w 1597229"/>
              <a:gd name="connsiteY125" fmla="*/ 589712 h 938065"/>
              <a:gd name="connsiteX126" fmla="*/ 1597229 w 1597229"/>
              <a:gd name="connsiteY126" fmla="*/ 762644 h 938065"/>
              <a:gd name="connsiteX127" fmla="*/ 1422805 w 1597229"/>
              <a:gd name="connsiteY127" fmla="*/ 938065 h 938065"/>
              <a:gd name="connsiteX128" fmla="*/ 411143 w 1597229"/>
              <a:gd name="connsiteY128" fmla="*/ 938065 h 938065"/>
              <a:gd name="connsiteX129" fmla="*/ 409897 w 1597229"/>
              <a:gd name="connsiteY129" fmla="*/ 938065 h 938065"/>
              <a:gd name="connsiteX130" fmla="*/ 404914 w 1597229"/>
              <a:gd name="connsiteY130" fmla="*/ 938065 h 938065"/>
              <a:gd name="connsiteX131" fmla="*/ 230490 w 1597229"/>
              <a:gd name="connsiteY131" fmla="*/ 762644 h 938065"/>
              <a:gd name="connsiteX132" fmla="*/ 245440 w 1597229"/>
              <a:gd name="connsiteY132" fmla="*/ 692974 h 938065"/>
              <a:gd name="connsiteX133" fmla="*/ 181900 w 1597229"/>
              <a:gd name="connsiteY133" fmla="*/ 690485 h 938065"/>
              <a:gd name="connsiteX134" fmla="*/ 179408 w 1597229"/>
              <a:gd name="connsiteY134" fmla="*/ 690485 h 938065"/>
              <a:gd name="connsiteX135" fmla="*/ 174425 w 1597229"/>
              <a:gd name="connsiteY135" fmla="*/ 690485 h 938065"/>
              <a:gd name="connsiteX136" fmla="*/ 0 w 1597229"/>
              <a:gd name="connsiteY136" fmla="*/ 517553 h 938065"/>
              <a:gd name="connsiteX137" fmla="*/ 161966 w 1597229"/>
              <a:gd name="connsiteY137" fmla="*/ 342132 h 938065"/>
              <a:gd name="connsiteX138" fmla="*/ 388717 w 1597229"/>
              <a:gd name="connsiteY138" fmla="*/ 128144 h 938065"/>
              <a:gd name="connsiteX139" fmla="*/ 553175 w 1597229"/>
              <a:gd name="connsiteY139" fmla="*/ 197815 h 938065"/>
              <a:gd name="connsiteX140" fmla="*/ 848450 w 1597229"/>
              <a:gd name="connsiteY140" fmla="*/ 0 h 9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597229" h="938065">
                <a:moveTo>
                  <a:pt x="1256936" y="684374"/>
                </a:moveTo>
                <a:lnTo>
                  <a:pt x="1256936" y="738323"/>
                </a:lnTo>
                <a:lnTo>
                  <a:pt x="1312547" y="738323"/>
                </a:lnTo>
                <a:cubicBezTo>
                  <a:pt x="1313811" y="738323"/>
                  <a:pt x="1313811" y="738323"/>
                  <a:pt x="1313811" y="738323"/>
                </a:cubicBezTo>
                <a:lnTo>
                  <a:pt x="1313811" y="684374"/>
                </a:lnTo>
                <a:close/>
                <a:moveTo>
                  <a:pt x="1015240" y="684374"/>
                </a:moveTo>
                <a:lnTo>
                  <a:pt x="1015240" y="738323"/>
                </a:lnTo>
                <a:lnTo>
                  <a:pt x="1070851" y="738323"/>
                </a:lnTo>
                <a:cubicBezTo>
                  <a:pt x="1072115" y="738323"/>
                  <a:pt x="1072115" y="738323"/>
                  <a:pt x="1072115" y="738323"/>
                </a:cubicBezTo>
                <a:lnTo>
                  <a:pt x="1072115" y="684374"/>
                </a:lnTo>
                <a:close/>
                <a:moveTo>
                  <a:pt x="773547" y="684374"/>
                </a:moveTo>
                <a:lnTo>
                  <a:pt x="773547" y="738323"/>
                </a:lnTo>
                <a:lnTo>
                  <a:pt x="829158" y="738323"/>
                </a:lnTo>
                <a:cubicBezTo>
                  <a:pt x="830422" y="738323"/>
                  <a:pt x="830422" y="738323"/>
                  <a:pt x="830422" y="738323"/>
                </a:cubicBezTo>
                <a:lnTo>
                  <a:pt x="830422" y="684374"/>
                </a:lnTo>
                <a:close/>
                <a:moveTo>
                  <a:pt x="531853" y="684374"/>
                </a:moveTo>
                <a:lnTo>
                  <a:pt x="531853" y="738323"/>
                </a:lnTo>
                <a:lnTo>
                  <a:pt x="587464" y="738323"/>
                </a:lnTo>
                <a:cubicBezTo>
                  <a:pt x="588728" y="738323"/>
                  <a:pt x="588728" y="738323"/>
                  <a:pt x="588728" y="738323"/>
                </a:cubicBezTo>
                <a:lnTo>
                  <a:pt x="588728" y="684374"/>
                </a:lnTo>
                <a:close/>
                <a:moveTo>
                  <a:pt x="1256936" y="642685"/>
                </a:moveTo>
                <a:lnTo>
                  <a:pt x="1312547" y="642685"/>
                </a:lnTo>
                <a:cubicBezTo>
                  <a:pt x="1336561" y="642685"/>
                  <a:pt x="1355519" y="661077"/>
                  <a:pt x="1355519" y="684374"/>
                </a:cubicBezTo>
                <a:lnTo>
                  <a:pt x="1355519" y="738323"/>
                </a:lnTo>
                <a:cubicBezTo>
                  <a:pt x="1355519" y="761620"/>
                  <a:pt x="1336561" y="778786"/>
                  <a:pt x="1312547" y="778786"/>
                </a:cubicBezTo>
                <a:lnTo>
                  <a:pt x="1256936" y="778786"/>
                </a:lnTo>
                <a:cubicBezTo>
                  <a:pt x="1234186" y="778786"/>
                  <a:pt x="1213964" y="761620"/>
                  <a:pt x="1213964" y="738323"/>
                </a:cubicBezTo>
                <a:lnTo>
                  <a:pt x="1213964" y="684374"/>
                </a:lnTo>
                <a:cubicBezTo>
                  <a:pt x="1213964" y="661077"/>
                  <a:pt x="1234186" y="642685"/>
                  <a:pt x="1256936" y="642685"/>
                </a:cubicBezTo>
                <a:close/>
                <a:moveTo>
                  <a:pt x="1015240" y="642685"/>
                </a:moveTo>
                <a:lnTo>
                  <a:pt x="1070851" y="642685"/>
                </a:lnTo>
                <a:cubicBezTo>
                  <a:pt x="1094865" y="642685"/>
                  <a:pt x="1113823" y="661077"/>
                  <a:pt x="1113823" y="684374"/>
                </a:cubicBezTo>
                <a:lnTo>
                  <a:pt x="1113823" y="738323"/>
                </a:lnTo>
                <a:cubicBezTo>
                  <a:pt x="1113823" y="761620"/>
                  <a:pt x="1094865" y="778786"/>
                  <a:pt x="1070851" y="778786"/>
                </a:cubicBezTo>
                <a:lnTo>
                  <a:pt x="1015240" y="778786"/>
                </a:lnTo>
                <a:cubicBezTo>
                  <a:pt x="992490" y="778786"/>
                  <a:pt x="972268" y="761620"/>
                  <a:pt x="972268" y="738323"/>
                </a:cubicBezTo>
                <a:lnTo>
                  <a:pt x="972268" y="684374"/>
                </a:lnTo>
                <a:cubicBezTo>
                  <a:pt x="972268" y="661077"/>
                  <a:pt x="992490" y="642685"/>
                  <a:pt x="1015240" y="642685"/>
                </a:cubicBezTo>
                <a:close/>
                <a:moveTo>
                  <a:pt x="773547" y="642685"/>
                </a:moveTo>
                <a:lnTo>
                  <a:pt x="829158" y="642685"/>
                </a:lnTo>
                <a:cubicBezTo>
                  <a:pt x="853172" y="642685"/>
                  <a:pt x="872130" y="661077"/>
                  <a:pt x="872130" y="684374"/>
                </a:cubicBezTo>
                <a:lnTo>
                  <a:pt x="872130" y="738323"/>
                </a:lnTo>
                <a:cubicBezTo>
                  <a:pt x="872130" y="761620"/>
                  <a:pt x="853172" y="778786"/>
                  <a:pt x="829158" y="778786"/>
                </a:cubicBezTo>
                <a:lnTo>
                  <a:pt x="773547" y="778786"/>
                </a:lnTo>
                <a:cubicBezTo>
                  <a:pt x="750797" y="778786"/>
                  <a:pt x="730575" y="761620"/>
                  <a:pt x="730575" y="738323"/>
                </a:cubicBezTo>
                <a:lnTo>
                  <a:pt x="730575" y="684374"/>
                </a:lnTo>
                <a:cubicBezTo>
                  <a:pt x="730575" y="661077"/>
                  <a:pt x="750797" y="642685"/>
                  <a:pt x="773547" y="642685"/>
                </a:cubicBezTo>
                <a:close/>
                <a:moveTo>
                  <a:pt x="531853" y="642685"/>
                </a:moveTo>
                <a:lnTo>
                  <a:pt x="587464" y="642685"/>
                </a:lnTo>
                <a:cubicBezTo>
                  <a:pt x="611478" y="642685"/>
                  <a:pt x="630436" y="661077"/>
                  <a:pt x="630436" y="684374"/>
                </a:cubicBezTo>
                <a:lnTo>
                  <a:pt x="630436" y="738323"/>
                </a:lnTo>
                <a:cubicBezTo>
                  <a:pt x="630436" y="761620"/>
                  <a:pt x="611478" y="778786"/>
                  <a:pt x="587464" y="778786"/>
                </a:cubicBezTo>
                <a:lnTo>
                  <a:pt x="531853" y="778786"/>
                </a:lnTo>
                <a:cubicBezTo>
                  <a:pt x="509103" y="778786"/>
                  <a:pt x="488881" y="761620"/>
                  <a:pt x="488881" y="738323"/>
                </a:cubicBezTo>
                <a:lnTo>
                  <a:pt x="488881" y="684374"/>
                </a:lnTo>
                <a:cubicBezTo>
                  <a:pt x="488881" y="661077"/>
                  <a:pt x="509103" y="642685"/>
                  <a:pt x="531853" y="642685"/>
                </a:cubicBezTo>
                <a:close/>
                <a:moveTo>
                  <a:pt x="290158" y="442679"/>
                </a:moveTo>
                <a:lnTo>
                  <a:pt x="290158" y="496628"/>
                </a:lnTo>
                <a:lnTo>
                  <a:pt x="345769" y="496628"/>
                </a:lnTo>
                <a:cubicBezTo>
                  <a:pt x="347033" y="496628"/>
                  <a:pt x="347033" y="496628"/>
                  <a:pt x="347033" y="496628"/>
                </a:cubicBezTo>
                <a:lnTo>
                  <a:pt x="347033" y="442679"/>
                </a:lnTo>
                <a:close/>
                <a:moveTo>
                  <a:pt x="290158" y="400990"/>
                </a:moveTo>
                <a:lnTo>
                  <a:pt x="345769" y="400990"/>
                </a:lnTo>
                <a:cubicBezTo>
                  <a:pt x="369783" y="400990"/>
                  <a:pt x="388741" y="419382"/>
                  <a:pt x="388741" y="442679"/>
                </a:cubicBezTo>
                <a:lnTo>
                  <a:pt x="388741" y="496628"/>
                </a:lnTo>
                <a:cubicBezTo>
                  <a:pt x="388741" y="519925"/>
                  <a:pt x="369783" y="537091"/>
                  <a:pt x="345769" y="537091"/>
                </a:cubicBezTo>
                <a:lnTo>
                  <a:pt x="290158" y="537091"/>
                </a:lnTo>
                <a:cubicBezTo>
                  <a:pt x="267408" y="537091"/>
                  <a:pt x="247186" y="519925"/>
                  <a:pt x="247186" y="496628"/>
                </a:cubicBezTo>
                <a:lnTo>
                  <a:pt x="247186" y="442679"/>
                </a:lnTo>
                <a:cubicBezTo>
                  <a:pt x="247186" y="419382"/>
                  <a:pt x="267408" y="400990"/>
                  <a:pt x="290158" y="400990"/>
                </a:cubicBezTo>
                <a:close/>
                <a:moveTo>
                  <a:pt x="1077694" y="289879"/>
                </a:moveTo>
                <a:cubicBezTo>
                  <a:pt x="953105" y="289879"/>
                  <a:pt x="843467" y="373235"/>
                  <a:pt x="811074" y="492671"/>
                </a:cubicBezTo>
                <a:cubicBezTo>
                  <a:pt x="808582" y="501379"/>
                  <a:pt x="802352" y="506356"/>
                  <a:pt x="793631" y="507600"/>
                </a:cubicBezTo>
                <a:cubicBezTo>
                  <a:pt x="786156" y="508844"/>
                  <a:pt x="777435" y="506356"/>
                  <a:pt x="772451" y="498891"/>
                </a:cubicBezTo>
                <a:cubicBezTo>
                  <a:pt x="738812" y="447882"/>
                  <a:pt x="680255" y="416779"/>
                  <a:pt x="619207" y="416779"/>
                </a:cubicBezTo>
                <a:cubicBezTo>
                  <a:pt x="515798" y="416779"/>
                  <a:pt x="433569" y="500135"/>
                  <a:pt x="433569" y="603397"/>
                </a:cubicBezTo>
                <a:cubicBezTo>
                  <a:pt x="433569" y="603397"/>
                  <a:pt x="433569" y="604641"/>
                  <a:pt x="433569" y="605885"/>
                </a:cubicBezTo>
                <a:lnTo>
                  <a:pt x="433569" y="609618"/>
                </a:lnTo>
                <a:cubicBezTo>
                  <a:pt x="433569" y="615838"/>
                  <a:pt x="431078" y="620815"/>
                  <a:pt x="427340" y="625791"/>
                </a:cubicBezTo>
                <a:cubicBezTo>
                  <a:pt x="423602" y="629524"/>
                  <a:pt x="417373" y="632012"/>
                  <a:pt x="411143" y="632012"/>
                </a:cubicBezTo>
                <a:lnTo>
                  <a:pt x="407406" y="630768"/>
                </a:lnTo>
                <a:lnTo>
                  <a:pt x="404914" y="630768"/>
                </a:lnTo>
                <a:cubicBezTo>
                  <a:pt x="331406" y="630768"/>
                  <a:pt x="271604" y="690485"/>
                  <a:pt x="271604" y="762644"/>
                </a:cubicBezTo>
                <a:cubicBezTo>
                  <a:pt x="271604" y="837291"/>
                  <a:pt x="331406" y="897009"/>
                  <a:pt x="404914" y="897009"/>
                </a:cubicBezTo>
                <a:lnTo>
                  <a:pt x="407406" y="897009"/>
                </a:lnTo>
                <a:lnTo>
                  <a:pt x="411143" y="895765"/>
                </a:lnTo>
                <a:cubicBezTo>
                  <a:pt x="412389" y="895765"/>
                  <a:pt x="413635" y="895765"/>
                  <a:pt x="414881" y="897009"/>
                </a:cubicBezTo>
                <a:lnTo>
                  <a:pt x="1422805" y="897009"/>
                </a:lnTo>
                <a:cubicBezTo>
                  <a:pt x="1496312" y="897009"/>
                  <a:pt x="1556115" y="837291"/>
                  <a:pt x="1556115" y="762644"/>
                </a:cubicBezTo>
                <a:cubicBezTo>
                  <a:pt x="1556115" y="690485"/>
                  <a:pt x="1496312" y="630768"/>
                  <a:pt x="1422805" y="630768"/>
                </a:cubicBezTo>
                <a:cubicBezTo>
                  <a:pt x="1407854" y="630768"/>
                  <a:pt x="1394149" y="633256"/>
                  <a:pt x="1379199" y="638233"/>
                </a:cubicBezTo>
                <a:cubicBezTo>
                  <a:pt x="1371723" y="640721"/>
                  <a:pt x="1364248" y="639477"/>
                  <a:pt x="1358019" y="634500"/>
                </a:cubicBezTo>
                <a:cubicBezTo>
                  <a:pt x="1353035" y="630768"/>
                  <a:pt x="1350543" y="622059"/>
                  <a:pt x="1351789" y="614594"/>
                </a:cubicBezTo>
                <a:cubicBezTo>
                  <a:pt x="1355527" y="598421"/>
                  <a:pt x="1356773" y="582247"/>
                  <a:pt x="1356773" y="566074"/>
                </a:cubicBezTo>
                <a:cubicBezTo>
                  <a:pt x="1356773" y="436685"/>
                  <a:pt x="1267069" y="328447"/>
                  <a:pt x="1147464" y="297344"/>
                </a:cubicBezTo>
                <a:cubicBezTo>
                  <a:pt x="1143726" y="297344"/>
                  <a:pt x="1141234" y="297344"/>
                  <a:pt x="1137496" y="296100"/>
                </a:cubicBezTo>
                <a:cubicBezTo>
                  <a:pt x="1118808" y="291124"/>
                  <a:pt x="1098874" y="289879"/>
                  <a:pt x="1077694" y="289879"/>
                </a:cubicBezTo>
                <a:close/>
                <a:moveTo>
                  <a:pt x="848450" y="42300"/>
                </a:moveTo>
                <a:cubicBezTo>
                  <a:pt x="723861" y="42300"/>
                  <a:pt x="612977" y="125656"/>
                  <a:pt x="580584" y="246335"/>
                </a:cubicBezTo>
                <a:cubicBezTo>
                  <a:pt x="578092" y="253800"/>
                  <a:pt x="571863" y="260021"/>
                  <a:pt x="564388" y="261265"/>
                </a:cubicBezTo>
                <a:cubicBezTo>
                  <a:pt x="556912" y="262509"/>
                  <a:pt x="548191" y="258777"/>
                  <a:pt x="543208" y="252556"/>
                </a:cubicBezTo>
                <a:cubicBezTo>
                  <a:pt x="509569" y="200303"/>
                  <a:pt x="451012" y="169200"/>
                  <a:pt x="388717" y="169200"/>
                </a:cubicBezTo>
                <a:cubicBezTo>
                  <a:pt x="286555" y="169200"/>
                  <a:pt x="203080" y="252556"/>
                  <a:pt x="203080" y="355818"/>
                </a:cubicBezTo>
                <a:lnTo>
                  <a:pt x="203080" y="358306"/>
                </a:lnTo>
                <a:lnTo>
                  <a:pt x="204326" y="362038"/>
                </a:lnTo>
                <a:cubicBezTo>
                  <a:pt x="204326" y="368259"/>
                  <a:pt x="201834" y="374479"/>
                  <a:pt x="198096" y="378212"/>
                </a:cubicBezTo>
                <a:cubicBezTo>
                  <a:pt x="193113" y="381944"/>
                  <a:pt x="188129" y="384432"/>
                  <a:pt x="181900" y="384432"/>
                </a:cubicBezTo>
                <a:lnTo>
                  <a:pt x="178162" y="384432"/>
                </a:lnTo>
                <a:cubicBezTo>
                  <a:pt x="176916" y="384432"/>
                  <a:pt x="175670" y="383188"/>
                  <a:pt x="174425" y="383188"/>
                </a:cubicBezTo>
                <a:cubicBezTo>
                  <a:pt x="102163" y="383188"/>
                  <a:pt x="42360" y="444150"/>
                  <a:pt x="42360" y="517553"/>
                </a:cubicBezTo>
                <a:cubicBezTo>
                  <a:pt x="42360" y="589712"/>
                  <a:pt x="102163" y="649430"/>
                  <a:pt x="174425" y="649430"/>
                </a:cubicBezTo>
                <a:cubicBezTo>
                  <a:pt x="175670" y="649430"/>
                  <a:pt x="176916" y="649430"/>
                  <a:pt x="178162" y="649430"/>
                </a:cubicBezTo>
                <a:lnTo>
                  <a:pt x="180654" y="649430"/>
                </a:lnTo>
                <a:cubicBezTo>
                  <a:pt x="183146" y="649430"/>
                  <a:pt x="184392" y="649430"/>
                  <a:pt x="186883" y="649430"/>
                </a:cubicBezTo>
                <a:lnTo>
                  <a:pt x="270358" y="651918"/>
                </a:lnTo>
                <a:cubicBezTo>
                  <a:pt x="299013" y="617083"/>
                  <a:pt x="342619" y="593444"/>
                  <a:pt x="391209" y="589712"/>
                </a:cubicBezTo>
                <a:cubicBezTo>
                  <a:pt x="397439" y="470277"/>
                  <a:pt x="497110" y="375724"/>
                  <a:pt x="619207" y="375724"/>
                </a:cubicBezTo>
                <a:cubicBezTo>
                  <a:pt x="681501" y="375724"/>
                  <a:pt x="740058" y="400606"/>
                  <a:pt x="782418" y="445394"/>
                </a:cubicBezTo>
                <a:cubicBezTo>
                  <a:pt x="831008" y="327203"/>
                  <a:pt x="948121" y="247579"/>
                  <a:pt x="1077694" y="247579"/>
                </a:cubicBezTo>
                <a:cubicBezTo>
                  <a:pt x="1093890" y="247579"/>
                  <a:pt x="1110087" y="248824"/>
                  <a:pt x="1126283" y="251312"/>
                </a:cubicBezTo>
                <a:cubicBezTo>
                  <a:pt x="1111333" y="106994"/>
                  <a:pt x="979269" y="42300"/>
                  <a:pt x="848450" y="42300"/>
                </a:cubicBezTo>
                <a:close/>
                <a:moveTo>
                  <a:pt x="848450" y="0"/>
                </a:moveTo>
                <a:cubicBezTo>
                  <a:pt x="1034088" y="0"/>
                  <a:pt x="1158677" y="104506"/>
                  <a:pt x="1167398" y="260021"/>
                </a:cubicBezTo>
                <a:cubicBezTo>
                  <a:pt x="1299462" y="298588"/>
                  <a:pt x="1397887" y="421756"/>
                  <a:pt x="1397887" y="566074"/>
                </a:cubicBezTo>
                <a:cubicBezTo>
                  <a:pt x="1397887" y="574782"/>
                  <a:pt x="1397887" y="583491"/>
                  <a:pt x="1396641" y="590956"/>
                </a:cubicBezTo>
                <a:cubicBezTo>
                  <a:pt x="1405362" y="589712"/>
                  <a:pt x="1414084" y="589712"/>
                  <a:pt x="1422805" y="589712"/>
                </a:cubicBezTo>
                <a:cubicBezTo>
                  <a:pt x="1519984" y="589712"/>
                  <a:pt x="1597229" y="668091"/>
                  <a:pt x="1597229" y="762644"/>
                </a:cubicBezTo>
                <a:cubicBezTo>
                  <a:pt x="1597229" y="859685"/>
                  <a:pt x="1519984" y="938065"/>
                  <a:pt x="1422805" y="938065"/>
                </a:cubicBezTo>
                <a:lnTo>
                  <a:pt x="411143" y="938065"/>
                </a:lnTo>
                <a:lnTo>
                  <a:pt x="409897" y="938065"/>
                </a:lnTo>
                <a:cubicBezTo>
                  <a:pt x="407406" y="938065"/>
                  <a:pt x="406160" y="938065"/>
                  <a:pt x="404914" y="938065"/>
                </a:cubicBezTo>
                <a:cubicBezTo>
                  <a:pt x="307735" y="938065"/>
                  <a:pt x="230490" y="859685"/>
                  <a:pt x="230490" y="762644"/>
                </a:cubicBezTo>
                <a:cubicBezTo>
                  <a:pt x="230490" y="737762"/>
                  <a:pt x="235473" y="714124"/>
                  <a:pt x="245440" y="692974"/>
                </a:cubicBezTo>
                <a:lnTo>
                  <a:pt x="181900" y="690485"/>
                </a:lnTo>
                <a:cubicBezTo>
                  <a:pt x="180654" y="690485"/>
                  <a:pt x="180654" y="690485"/>
                  <a:pt x="179408" y="690485"/>
                </a:cubicBezTo>
                <a:cubicBezTo>
                  <a:pt x="178162" y="690485"/>
                  <a:pt x="175670" y="690485"/>
                  <a:pt x="174425" y="690485"/>
                </a:cubicBezTo>
                <a:cubicBezTo>
                  <a:pt x="78491" y="690485"/>
                  <a:pt x="0" y="612106"/>
                  <a:pt x="0" y="517553"/>
                </a:cubicBezTo>
                <a:cubicBezTo>
                  <a:pt x="0" y="425488"/>
                  <a:pt x="72262" y="349597"/>
                  <a:pt x="161966" y="342132"/>
                </a:cubicBezTo>
                <a:cubicBezTo>
                  <a:pt x="168195" y="222697"/>
                  <a:pt x="267866" y="128144"/>
                  <a:pt x="388717" y="128144"/>
                </a:cubicBezTo>
                <a:cubicBezTo>
                  <a:pt x="451012" y="128144"/>
                  <a:pt x="510814" y="154271"/>
                  <a:pt x="553175" y="197815"/>
                </a:cubicBezTo>
                <a:cubicBezTo>
                  <a:pt x="601764" y="79624"/>
                  <a:pt x="718878" y="0"/>
                  <a:pt x="8484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40">
            <a:extLst>
              <a:ext uri="{FF2B5EF4-FFF2-40B4-BE49-F238E27FC236}">
                <a16:creationId xmlns:a16="http://schemas.microsoft.com/office/drawing/2014/main" id="{FD71A49C-0D5F-6241-A363-9B807A0BB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019" y="11290893"/>
            <a:ext cx="1329317" cy="1329317"/>
          </a:xfrm>
          <a:custGeom>
            <a:avLst/>
            <a:gdLst>
              <a:gd name="T0" fmla="*/ 1066 w 1067"/>
              <a:gd name="T1" fmla="*/ 533 h 1067"/>
              <a:gd name="T2" fmla="*/ 1066 w 1067"/>
              <a:gd name="T3" fmla="*/ 533 h 1067"/>
              <a:gd name="T4" fmla="*/ 533 w 1067"/>
              <a:gd name="T5" fmla="*/ 1066 h 1067"/>
              <a:gd name="T6" fmla="*/ 533 w 1067"/>
              <a:gd name="T7" fmla="*/ 1066 h 1067"/>
              <a:gd name="T8" fmla="*/ 0 w 1067"/>
              <a:gd name="T9" fmla="*/ 533 h 1067"/>
              <a:gd name="T10" fmla="*/ 0 w 1067"/>
              <a:gd name="T11" fmla="*/ 533 h 1067"/>
              <a:gd name="T12" fmla="*/ 533 w 1067"/>
              <a:gd name="T13" fmla="*/ 0 h 1067"/>
              <a:gd name="T14" fmla="*/ 533 w 1067"/>
              <a:gd name="T15" fmla="*/ 0 h 1067"/>
              <a:gd name="T16" fmla="*/ 1066 w 1067"/>
              <a:gd name="T17" fmla="*/ 533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7" h="1067">
                <a:moveTo>
                  <a:pt x="1066" y="533"/>
                </a:moveTo>
                <a:lnTo>
                  <a:pt x="1066" y="533"/>
                </a:lnTo>
                <a:cubicBezTo>
                  <a:pt x="1066" y="827"/>
                  <a:pt x="828" y="1066"/>
                  <a:pt x="533" y="1066"/>
                </a:cubicBezTo>
                <a:lnTo>
                  <a:pt x="533" y="1066"/>
                </a:lnTo>
                <a:cubicBezTo>
                  <a:pt x="239" y="1066"/>
                  <a:pt x="0" y="827"/>
                  <a:pt x="0" y="533"/>
                </a:cubicBezTo>
                <a:lnTo>
                  <a:pt x="0" y="533"/>
                </a:lnTo>
                <a:cubicBezTo>
                  <a:pt x="0" y="238"/>
                  <a:pt x="239" y="0"/>
                  <a:pt x="533" y="0"/>
                </a:cubicBezTo>
                <a:lnTo>
                  <a:pt x="533" y="0"/>
                </a:lnTo>
                <a:cubicBezTo>
                  <a:pt x="828" y="0"/>
                  <a:pt x="1066" y="238"/>
                  <a:pt x="1066" y="5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43">
            <a:extLst>
              <a:ext uri="{FF2B5EF4-FFF2-40B4-BE49-F238E27FC236}">
                <a16:creationId xmlns:a16="http://schemas.microsoft.com/office/drawing/2014/main" id="{2E3F3DE9-5D75-4D4F-931D-1A9E0DB47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416" y="6006583"/>
            <a:ext cx="4960223" cy="2971737"/>
          </a:xfrm>
          <a:custGeom>
            <a:avLst/>
            <a:gdLst>
              <a:gd name="T0" fmla="*/ 3121 w 3981"/>
              <a:gd name="T1" fmla="*/ 523 h 2386"/>
              <a:gd name="T2" fmla="*/ 3121 w 3981"/>
              <a:gd name="T3" fmla="*/ 523 h 2386"/>
              <a:gd name="T4" fmla="*/ 2541 w 3981"/>
              <a:gd name="T5" fmla="*/ 151 h 2386"/>
              <a:gd name="T6" fmla="*/ 2541 w 3981"/>
              <a:gd name="T7" fmla="*/ 151 h 2386"/>
              <a:gd name="T8" fmla="*/ 2210 w 3981"/>
              <a:gd name="T9" fmla="*/ 243 h 2386"/>
              <a:gd name="T10" fmla="*/ 2210 w 3981"/>
              <a:gd name="T11" fmla="*/ 243 h 2386"/>
              <a:gd name="T12" fmla="*/ 1592 w 3981"/>
              <a:gd name="T13" fmla="*/ 0 h 2386"/>
              <a:gd name="T14" fmla="*/ 1592 w 3981"/>
              <a:gd name="T15" fmla="*/ 0 h 2386"/>
              <a:gd name="T16" fmla="*/ 765 w 3981"/>
              <a:gd name="T17" fmla="*/ 533 h 2386"/>
              <a:gd name="T18" fmla="*/ 765 w 3981"/>
              <a:gd name="T19" fmla="*/ 533 h 2386"/>
              <a:gd name="T20" fmla="*/ 0 w 3981"/>
              <a:gd name="T21" fmla="*/ 1429 h 2386"/>
              <a:gd name="T22" fmla="*/ 0 w 3981"/>
              <a:gd name="T23" fmla="*/ 1429 h 2386"/>
              <a:gd name="T24" fmla="*/ 908 w 3981"/>
              <a:gd name="T25" fmla="*/ 2337 h 2386"/>
              <a:gd name="T26" fmla="*/ 908 w 3981"/>
              <a:gd name="T27" fmla="*/ 2337 h 2386"/>
              <a:gd name="T28" fmla="*/ 1385 w 3981"/>
              <a:gd name="T29" fmla="*/ 2202 h 2386"/>
              <a:gd name="T30" fmla="*/ 1385 w 3981"/>
              <a:gd name="T31" fmla="*/ 2202 h 2386"/>
              <a:gd name="T32" fmla="*/ 1932 w 3981"/>
              <a:gd name="T33" fmla="*/ 2385 h 2386"/>
              <a:gd name="T34" fmla="*/ 1932 w 3981"/>
              <a:gd name="T35" fmla="*/ 2385 h 2386"/>
              <a:gd name="T36" fmla="*/ 2532 w 3981"/>
              <a:gd name="T37" fmla="*/ 2159 h 2386"/>
              <a:gd name="T38" fmla="*/ 2532 w 3981"/>
              <a:gd name="T39" fmla="*/ 2159 h 2386"/>
              <a:gd name="T40" fmla="*/ 3072 w 3981"/>
              <a:gd name="T41" fmla="*/ 2337 h 2386"/>
              <a:gd name="T42" fmla="*/ 3072 w 3981"/>
              <a:gd name="T43" fmla="*/ 2337 h 2386"/>
              <a:gd name="T44" fmla="*/ 3980 w 3981"/>
              <a:gd name="T45" fmla="*/ 1429 h 2386"/>
              <a:gd name="T46" fmla="*/ 3980 w 3981"/>
              <a:gd name="T47" fmla="*/ 1429 h 2386"/>
              <a:gd name="T48" fmla="*/ 3121 w 3981"/>
              <a:gd name="T49" fmla="*/ 523 h 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81" h="2386">
                <a:moveTo>
                  <a:pt x="3121" y="523"/>
                </a:moveTo>
                <a:lnTo>
                  <a:pt x="3121" y="523"/>
                </a:lnTo>
                <a:cubicBezTo>
                  <a:pt x="3020" y="304"/>
                  <a:pt x="2798" y="151"/>
                  <a:pt x="2541" y="151"/>
                </a:cubicBezTo>
                <a:lnTo>
                  <a:pt x="2541" y="151"/>
                </a:lnTo>
                <a:cubicBezTo>
                  <a:pt x="2420" y="151"/>
                  <a:pt x="2307" y="184"/>
                  <a:pt x="2210" y="243"/>
                </a:cubicBezTo>
                <a:lnTo>
                  <a:pt x="2210" y="243"/>
                </a:lnTo>
                <a:cubicBezTo>
                  <a:pt x="2048" y="92"/>
                  <a:pt x="1831" y="0"/>
                  <a:pt x="1592" y="0"/>
                </a:cubicBezTo>
                <a:lnTo>
                  <a:pt x="1592" y="0"/>
                </a:lnTo>
                <a:cubicBezTo>
                  <a:pt x="1224" y="0"/>
                  <a:pt x="908" y="219"/>
                  <a:pt x="765" y="533"/>
                </a:cubicBezTo>
                <a:lnTo>
                  <a:pt x="765" y="533"/>
                </a:lnTo>
                <a:cubicBezTo>
                  <a:pt x="332" y="602"/>
                  <a:pt x="0" y="976"/>
                  <a:pt x="0" y="1429"/>
                </a:cubicBezTo>
                <a:lnTo>
                  <a:pt x="0" y="1429"/>
                </a:lnTo>
                <a:cubicBezTo>
                  <a:pt x="0" y="1930"/>
                  <a:pt x="407" y="2337"/>
                  <a:pt x="908" y="2337"/>
                </a:cubicBezTo>
                <a:lnTo>
                  <a:pt x="908" y="2337"/>
                </a:lnTo>
                <a:cubicBezTo>
                  <a:pt x="1083" y="2337"/>
                  <a:pt x="1247" y="2287"/>
                  <a:pt x="1385" y="2202"/>
                </a:cubicBezTo>
                <a:lnTo>
                  <a:pt x="1385" y="2202"/>
                </a:lnTo>
                <a:cubicBezTo>
                  <a:pt x="1537" y="2317"/>
                  <a:pt x="1727" y="2385"/>
                  <a:pt x="1932" y="2385"/>
                </a:cubicBezTo>
                <a:lnTo>
                  <a:pt x="1932" y="2385"/>
                </a:lnTo>
                <a:cubicBezTo>
                  <a:pt x="2162" y="2385"/>
                  <a:pt x="2372" y="2300"/>
                  <a:pt x="2532" y="2159"/>
                </a:cubicBezTo>
                <a:lnTo>
                  <a:pt x="2532" y="2159"/>
                </a:lnTo>
                <a:cubicBezTo>
                  <a:pt x="2683" y="2271"/>
                  <a:pt x="2870" y="2337"/>
                  <a:pt x="3072" y="2337"/>
                </a:cubicBezTo>
                <a:lnTo>
                  <a:pt x="3072" y="2337"/>
                </a:lnTo>
                <a:cubicBezTo>
                  <a:pt x="3574" y="2337"/>
                  <a:pt x="3980" y="1930"/>
                  <a:pt x="3980" y="1429"/>
                </a:cubicBezTo>
                <a:lnTo>
                  <a:pt x="3980" y="1429"/>
                </a:lnTo>
                <a:cubicBezTo>
                  <a:pt x="3980" y="944"/>
                  <a:pt x="3600" y="549"/>
                  <a:pt x="3121" y="5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Line 144">
            <a:extLst>
              <a:ext uri="{FF2B5EF4-FFF2-40B4-BE49-F238E27FC236}">
                <a16:creationId xmlns:a16="http://schemas.microsoft.com/office/drawing/2014/main" id="{A81CCBF7-A136-B94C-93B9-6C9239600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781" y="6522927"/>
            <a:ext cx="0" cy="5317269"/>
          </a:xfrm>
          <a:prstGeom prst="line">
            <a:avLst/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16">
            <a:extLst>
              <a:ext uri="{FF2B5EF4-FFF2-40B4-BE49-F238E27FC236}">
                <a16:creationId xmlns:a16="http://schemas.microsoft.com/office/drawing/2014/main" id="{5B4096A4-BD9B-5A4A-AA51-E1E67C9F8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285" y="6825045"/>
            <a:ext cx="1603969" cy="1439178"/>
          </a:xfrm>
          <a:custGeom>
            <a:avLst/>
            <a:gdLst>
              <a:gd name="T0" fmla="*/ 1167 w 1287"/>
              <a:gd name="T1" fmla="*/ 719 h 1154"/>
              <a:gd name="T2" fmla="*/ 1162 w 1287"/>
              <a:gd name="T3" fmla="*/ 720 h 1154"/>
              <a:gd name="T4" fmla="*/ 1145 w 1287"/>
              <a:gd name="T5" fmla="*/ 720 h 1154"/>
              <a:gd name="T6" fmla="*/ 166 w 1287"/>
              <a:gd name="T7" fmla="*/ 720 h 1154"/>
              <a:gd name="T8" fmla="*/ 166 w 1287"/>
              <a:gd name="T9" fmla="*/ 432 h 1154"/>
              <a:gd name="T10" fmla="*/ 167 w 1287"/>
              <a:gd name="T11" fmla="*/ 432 h 1154"/>
              <a:gd name="T12" fmla="*/ 296 w 1287"/>
              <a:gd name="T13" fmla="*/ 497 h 1154"/>
              <a:gd name="T14" fmla="*/ 310 w 1287"/>
              <a:gd name="T15" fmla="*/ 471 h 1154"/>
              <a:gd name="T16" fmla="*/ 427 w 1287"/>
              <a:gd name="T17" fmla="*/ 155 h 1154"/>
              <a:gd name="T18" fmla="*/ 532 w 1287"/>
              <a:gd name="T19" fmla="*/ 292 h 1154"/>
              <a:gd name="T20" fmla="*/ 551 w 1287"/>
              <a:gd name="T21" fmla="*/ 307 h 1154"/>
              <a:gd name="T22" fmla="*/ 573 w 1287"/>
              <a:gd name="T23" fmla="*/ 187 h 1154"/>
              <a:gd name="T24" fmla="*/ 842 w 1287"/>
              <a:gd name="T25" fmla="*/ 32 h 1154"/>
              <a:gd name="T26" fmla="*/ 1122 w 1287"/>
              <a:gd name="T27" fmla="*/ 479 h 1154"/>
              <a:gd name="T28" fmla="*/ 978 w 1287"/>
              <a:gd name="T29" fmla="*/ 555 h 1154"/>
              <a:gd name="T30" fmla="*/ 996 w 1287"/>
              <a:gd name="T31" fmla="*/ 573 h 1154"/>
              <a:gd name="T32" fmla="*/ 1154 w 1287"/>
              <a:gd name="T33" fmla="*/ 503 h 1154"/>
              <a:gd name="T34" fmla="*/ 1223 w 1287"/>
              <a:gd name="T35" fmla="*/ 534 h 1154"/>
              <a:gd name="T36" fmla="*/ 1212 w 1287"/>
              <a:gd name="T37" fmla="*/ 916 h 1154"/>
              <a:gd name="T38" fmla="*/ 1096 w 1287"/>
              <a:gd name="T39" fmla="*/ 916 h 1154"/>
              <a:gd name="T40" fmla="*/ 912 w 1287"/>
              <a:gd name="T41" fmla="*/ 987 h 1154"/>
              <a:gd name="T42" fmla="*/ 912 w 1287"/>
              <a:gd name="T43" fmla="*/ 1103 h 1154"/>
              <a:gd name="T44" fmla="*/ 690 w 1287"/>
              <a:gd name="T45" fmla="*/ 955 h 1154"/>
              <a:gd name="T46" fmla="*/ 573 w 1287"/>
              <a:gd name="T47" fmla="*/ 955 h 1154"/>
              <a:gd name="T48" fmla="*/ 690 w 1287"/>
              <a:gd name="T49" fmla="*/ 955 h 1154"/>
              <a:gd name="T50" fmla="*/ 373 w 1287"/>
              <a:gd name="T51" fmla="*/ 1120 h 1154"/>
              <a:gd name="T52" fmla="*/ 373 w 1287"/>
              <a:gd name="T53" fmla="*/ 1004 h 1154"/>
              <a:gd name="T54" fmla="*/ 34 w 1287"/>
              <a:gd name="T55" fmla="*/ 925 h 1154"/>
              <a:gd name="T56" fmla="*/ 150 w 1287"/>
              <a:gd name="T57" fmla="*/ 925 h 1154"/>
              <a:gd name="T58" fmla="*/ 1163 w 1287"/>
              <a:gd name="T59" fmla="*/ 470 h 1154"/>
              <a:gd name="T60" fmla="*/ 842 w 1287"/>
              <a:gd name="T61" fmla="*/ 0 h 1154"/>
              <a:gd name="T62" fmla="*/ 427 w 1287"/>
              <a:gd name="T63" fmla="*/ 122 h 1154"/>
              <a:gd name="T64" fmla="*/ 0 w 1287"/>
              <a:gd name="T65" fmla="*/ 575 h 1154"/>
              <a:gd name="T66" fmla="*/ 164 w 1287"/>
              <a:gd name="T67" fmla="*/ 754 h 1154"/>
              <a:gd name="T68" fmla="*/ 195 w 1287"/>
              <a:gd name="T69" fmla="*/ 849 h 1154"/>
              <a:gd name="T70" fmla="*/ 92 w 1287"/>
              <a:gd name="T71" fmla="*/ 833 h 1154"/>
              <a:gd name="T72" fmla="*/ 92 w 1287"/>
              <a:gd name="T73" fmla="*/ 1016 h 1154"/>
              <a:gd name="T74" fmla="*/ 212 w 1287"/>
              <a:gd name="T75" fmla="*/ 878 h 1154"/>
              <a:gd name="T76" fmla="*/ 466 w 1287"/>
              <a:gd name="T77" fmla="*/ 754 h 1154"/>
              <a:gd name="T78" fmla="*/ 357 w 1287"/>
              <a:gd name="T79" fmla="*/ 885 h 1154"/>
              <a:gd name="T80" fmla="*/ 281 w 1287"/>
              <a:gd name="T81" fmla="*/ 1062 h 1154"/>
              <a:gd name="T82" fmla="*/ 465 w 1287"/>
              <a:gd name="T83" fmla="*/ 1062 h 1154"/>
              <a:gd name="T84" fmla="*/ 421 w 1287"/>
              <a:gd name="T85" fmla="*/ 842 h 1154"/>
              <a:gd name="T86" fmla="*/ 500 w 1287"/>
              <a:gd name="T87" fmla="*/ 754 h 1154"/>
              <a:gd name="T88" fmla="*/ 605 w 1287"/>
              <a:gd name="T89" fmla="*/ 867 h 1154"/>
              <a:gd name="T90" fmla="*/ 631 w 1287"/>
              <a:gd name="T91" fmla="*/ 1046 h 1154"/>
              <a:gd name="T92" fmla="*/ 639 w 1287"/>
              <a:gd name="T93" fmla="*/ 864 h 1154"/>
              <a:gd name="T94" fmla="*/ 639 w 1287"/>
              <a:gd name="T95" fmla="*/ 826 h 1154"/>
              <a:gd name="T96" fmla="*/ 786 w 1287"/>
              <a:gd name="T97" fmla="*/ 799 h 1154"/>
              <a:gd name="T98" fmla="*/ 893 w 1287"/>
              <a:gd name="T99" fmla="*/ 882 h 1154"/>
              <a:gd name="T100" fmla="*/ 820 w 1287"/>
              <a:gd name="T101" fmla="*/ 1045 h 1154"/>
              <a:gd name="T102" fmla="*/ 1003 w 1287"/>
              <a:gd name="T103" fmla="*/ 1045 h 1154"/>
              <a:gd name="T104" fmla="*/ 870 w 1287"/>
              <a:gd name="T105" fmla="*/ 802 h 1154"/>
              <a:gd name="T106" fmla="*/ 1001 w 1287"/>
              <a:gd name="T107" fmla="*/ 808 h 1154"/>
              <a:gd name="T108" fmla="*/ 1067 w 1287"/>
              <a:gd name="T109" fmla="*/ 888 h 1154"/>
              <a:gd name="T110" fmla="*/ 1154 w 1287"/>
              <a:gd name="T111" fmla="*/ 1007 h 1154"/>
              <a:gd name="T112" fmla="*/ 1154 w 1287"/>
              <a:gd name="T113" fmla="*/ 824 h 1154"/>
              <a:gd name="T114" fmla="*/ 1035 w 1287"/>
              <a:gd name="T115" fmla="*/ 808 h 1154"/>
              <a:gd name="T116" fmla="*/ 1164 w 1287"/>
              <a:gd name="T117" fmla="*/ 753 h 1154"/>
              <a:gd name="T118" fmla="*/ 1176 w 1287"/>
              <a:gd name="T119" fmla="*/ 752 h 1154"/>
              <a:gd name="T120" fmla="*/ 1248 w 1287"/>
              <a:gd name="T121" fmla="*/ 512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87" h="1154">
                <a:moveTo>
                  <a:pt x="1253" y="612"/>
                </a:moveTo>
                <a:lnTo>
                  <a:pt x="1253" y="612"/>
                </a:lnTo>
                <a:cubicBezTo>
                  <a:pt x="1253" y="666"/>
                  <a:pt x="1216" y="712"/>
                  <a:pt x="1167" y="719"/>
                </a:cubicBezTo>
                <a:lnTo>
                  <a:pt x="1167" y="719"/>
                </a:lnTo>
                <a:cubicBezTo>
                  <a:pt x="1166" y="719"/>
                  <a:pt x="1165" y="720"/>
                  <a:pt x="1164" y="720"/>
                </a:cubicBezTo>
                <a:lnTo>
                  <a:pt x="1164" y="720"/>
                </a:lnTo>
                <a:lnTo>
                  <a:pt x="1164" y="720"/>
                </a:lnTo>
                <a:cubicBezTo>
                  <a:pt x="1163" y="720"/>
                  <a:pt x="1162" y="720"/>
                  <a:pt x="1162" y="720"/>
                </a:cubicBezTo>
                <a:lnTo>
                  <a:pt x="1162" y="720"/>
                </a:lnTo>
                <a:cubicBezTo>
                  <a:pt x="1157" y="720"/>
                  <a:pt x="1152" y="720"/>
                  <a:pt x="1147" y="720"/>
                </a:cubicBezTo>
                <a:lnTo>
                  <a:pt x="1147" y="720"/>
                </a:lnTo>
                <a:cubicBezTo>
                  <a:pt x="1147" y="720"/>
                  <a:pt x="1146" y="720"/>
                  <a:pt x="1145" y="720"/>
                </a:cubicBezTo>
                <a:lnTo>
                  <a:pt x="1145" y="720"/>
                </a:lnTo>
                <a:lnTo>
                  <a:pt x="171" y="721"/>
                </a:lnTo>
                <a:lnTo>
                  <a:pt x="171" y="721"/>
                </a:lnTo>
                <a:cubicBezTo>
                  <a:pt x="169" y="720"/>
                  <a:pt x="168" y="720"/>
                  <a:pt x="166" y="720"/>
                </a:cubicBezTo>
                <a:lnTo>
                  <a:pt x="166" y="720"/>
                </a:lnTo>
                <a:cubicBezTo>
                  <a:pt x="92" y="713"/>
                  <a:pt x="34" y="650"/>
                  <a:pt x="34" y="575"/>
                </a:cubicBezTo>
                <a:lnTo>
                  <a:pt x="34" y="575"/>
                </a:lnTo>
                <a:cubicBezTo>
                  <a:pt x="34" y="501"/>
                  <a:pt x="92" y="438"/>
                  <a:pt x="166" y="432"/>
                </a:cubicBezTo>
                <a:lnTo>
                  <a:pt x="166" y="432"/>
                </a:lnTo>
                <a:cubicBezTo>
                  <a:pt x="167" y="432"/>
                  <a:pt x="167" y="432"/>
                  <a:pt x="167" y="432"/>
                </a:cubicBezTo>
                <a:lnTo>
                  <a:pt x="167" y="432"/>
                </a:lnTo>
                <a:lnTo>
                  <a:pt x="167" y="432"/>
                </a:lnTo>
                <a:lnTo>
                  <a:pt x="167" y="432"/>
                </a:lnTo>
                <a:cubicBezTo>
                  <a:pt x="168" y="432"/>
                  <a:pt x="243" y="426"/>
                  <a:pt x="281" y="489"/>
                </a:cubicBezTo>
                <a:lnTo>
                  <a:pt x="281" y="489"/>
                </a:lnTo>
                <a:cubicBezTo>
                  <a:pt x="284" y="494"/>
                  <a:pt x="290" y="497"/>
                  <a:pt x="296" y="497"/>
                </a:cubicBezTo>
                <a:lnTo>
                  <a:pt x="296" y="497"/>
                </a:lnTo>
                <a:cubicBezTo>
                  <a:pt x="298" y="497"/>
                  <a:pt x="301" y="496"/>
                  <a:pt x="305" y="494"/>
                </a:cubicBezTo>
                <a:lnTo>
                  <a:pt x="305" y="494"/>
                </a:lnTo>
                <a:cubicBezTo>
                  <a:pt x="312" y="489"/>
                  <a:pt x="315" y="479"/>
                  <a:pt x="310" y="471"/>
                </a:cubicBezTo>
                <a:lnTo>
                  <a:pt x="310" y="471"/>
                </a:lnTo>
                <a:cubicBezTo>
                  <a:pt x="273" y="410"/>
                  <a:pt x="212" y="400"/>
                  <a:pt x="181" y="398"/>
                </a:cubicBezTo>
                <a:lnTo>
                  <a:pt x="181" y="398"/>
                </a:lnTo>
                <a:cubicBezTo>
                  <a:pt x="183" y="264"/>
                  <a:pt x="292" y="155"/>
                  <a:pt x="427" y="155"/>
                </a:cubicBezTo>
                <a:lnTo>
                  <a:pt x="427" y="155"/>
                </a:lnTo>
                <a:cubicBezTo>
                  <a:pt x="466" y="155"/>
                  <a:pt x="504" y="165"/>
                  <a:pt x="539" y="182"/>
                </a:cubicBezTo>
                <a:lnTo>
                  <a:pt x="539" y="182"/>
                </a:lnTo>
                <a:cubicBezTo>
                  <a:pt x="531" y="204"/>
                  <a:pt x="525" y="239"/>
                  <a:pt x="532" y="292"/>
                </a:cubicBezTo>
                <a:lnTo>
                  <a:pt x="532" y="292"/>
                </a:lnTo>
                <a:cubicBezTo>
                  <a:pt x="533" y="301"/>
                  <a:pt x="540" y="307"/>
                  <a:pt x="548" y="307"/>
                </a:cubicBezTo>
                <a:lnTo>
                  <a:pt x="548" y="307"/>
                </a:lnTo>
                <a:cubicBezTo>
                  <a:pt x="549" y="307"/>
                  <a:pt x="550" y="307"/>
                  <a:pt x="551" y="307"/>
                </a:cubicBezTo>
                <a:lnTo>
                  <a:pt x="551" y="307"/>
                </a:lnTo>
                <a:cubicBezTo>
                  <a:pt x="560" y="306"/>
                  <a:pt x="566" y="297"/>
                  <a:pt x="565" y="288"/>
                </a:cubicBezTo>
                <a:lnTo>
                  <a:pt x="565" y="288"/>
                </a:lnTo>
                <a:cubicBezTo>
                  <a:pt x="558" y="233"/>
                  <a:pt x="567" y="201"/>
                  <a:pt x="573" y="187"/>
                </a:cubicBezTo>
                <a:lnTo>
                  <a:pt x="573" y="187"/>
                </a:lnTo>
                <a:cubicBezTo>
                  <a:pt x="574" y="186"/>
                  <a:pt x="574" y="185"/>
                  <a:pt x="575" y="184"/>
                </a:cubicBezTo>
                <a:lnTo>
                  <a:pt x="575" y="184"/>
                </a:lnTo>
                <a:cubicBezTo>
                  <a:pt x="631" y="91"/>
                  <a:pt x="733" y="32"/>
                  <a:pt x="842" y="32"/>
                </a:cubicBezTo>
                <a:lnTo>
                  <a:pt x="842" y="32"/>
                </a:lnTo>
                <a:cubicBezTo>
                  <a:pt x="1014" y="32"/>
                  <a:pt x="1153" y="172"/>
                  <a:pt x="1153" y="343"/>
                </a:cubicBezTo>
                <a:lnTo>
                  <a:pt x="1153" y="343"/>
                </a:lnTo>
                <a:cubicBezTo>
                  <a:pt x="1153" y="391"/>
                  <a:pt x="1143" y="437"/>
                  <a:pt x="1122" y="479"/>
                </a:cubicBezTo>
                <a:lnTo>
                  <a:pt x="1122" y="479"/>
                </a:lnTo>
                <a:cubicBezTo>
                  <a:pt x="1073" y="540"/>
                  <a:pt x="997" y="539"/>
                  <a:pt x="996" y="539"/>
                </a:cubicBezTo>
                <a:lnTo>
                  <a:pt x="996" y="539"/>
                </a:lnTo>
                <a:cubicBezTo>
                  <a:pt x="987" y="539"/>
                  <a:pt x="979" y="546"/>
                  <a:pt x="978" y="555"/>
                </a:cubicBezTo>
                <a:lnTo>
                  <a:pt x="978" y="555"/>
                </a:lnTo>
                <a:cubicBezTo>
                  <a:pt x="978" y="565"/>
                  <a:pt x="986" y="573"/>
                  <a:pt x="995" y="573"/>
                </a:cubicBezTo>
                <a:lnTo>
                  <a:pt x="995" y="573"/>
                </a:lnTo>
                <a:lnTo>
                  <a:pt x="996" y="573"/>
                </a:lnTo>
                <a:lnTo>
                  <a:pt x="996" y="573"/>
                </a:lnTo>
                <a:cubicBezTo>
                  <a:pt x="1008" y="573"/>
                  <a:pt x="1088" y="570"/>
                  <a:pt x="1145" y="504"/>
                </a:cubicBezTo>
                <a:lnTo>
                  <a:pt x="1145" y="504"/>
                </a:lnTo>
                <a:cubicBezTo>
                  <a:pt x="1149" y="503"/>
                  <a:pt x="1151" y="503"/>
                  <a:pt x="1154" y="503"/>
                </a:cubicBezTo>
                <a:lnTo>
                  <a:pt x="1155" y="503"/>
                </a:lnTo>
                <a:lnTo>
                  <a:pt x="1155" y="503"/>
                </a:lnTo>
                <a:cubicBezTo>
                  <a:pt x="1180" y="503"/>
                  <a:pt x="1205" y="514"/>
                  <a:pt x="1223" y="534"/>
                </a:cubicBezTo>
                <a:lnTo>
                  <a:pt x="1223" y="534"/>
                </a:lnTo>
                <a:cubicBezTo>
                  <a:pt x="1242" y="555"/>
                  <a:pt x="1253" y="582"/>
                  <a:pt x="1253" y="612"/>
                </a:cubicBezTo>
                <a:close/>
                <a:moveTo>
                  <a:pt x="1154" y="858"/>
                </a:moveTo>
                <a:lnTo>
                  <a:pt x="1154" y="858"/>
                </a:lnTo>
                <a:cubicBezTo>
                  <a:pt x="1186" y="858"/>
                  <a:pt x="1212" y="884"/>
                  <a:pt x="1212" y="916"/>
                </a:cubicBezTo>
                <a:lnTo>
                  <a:pt x="1212" y="916"/>
                </a:lnTo>
                <a:cubicBezTo>
                  <a:pt x="1212" y="948"/>
                  <a:pt x="1186" y="974"/>
                  <a:pt x="1154" y="974"/>
                </a:cubicBezTo>
                <a:lnTo>
                  <a:pt x="1154" y="974"/>
                </a:lnTo>
                <a:cubicBezTo>
                  <a:pt x="1122" y="974"/>
                  <a:pt x="1096" y="948"/>
                  <a:pt x="1096" y="916"/>
                </a:cubicBezTo>
                <a:lnTo>
                  <a:pt x="1096" y="916"/>
                </a:lnTo>
                <a:cubicBezTo>
                  <a:pt x="1096" y="884"/>
                  <a:pt x="1122" y="858"/>
                  <a:pt x="1154" y="858"/>
                </a:cubicBezTo>
                <a:close/>
                <a:moveTo>
                  <a:pt x="912" y="987"/>
                </a:moveTo>
                <a:lnTo>
                  <a:pt x="912" y="987"/>
                </a:lnTo>
                <a:cubicBezTo>
                  <a:pt x="944" y="987"/>
                  <a:pt x="970" y="1012"/>
                  <a:pt x="970" y="1045"/>
                </a:cubicBezTo>
                <a:lnTo>
                  <a:pt x="970" y="1045"/>
                </a:lnTo>
                <a:cubicBezTo>
                  <a:pt x="970" y="1076"/>
                  <a:pt x="944" y="1103"/>
                  <a:pt x="912" y="1103"/>
                </a:cubicBezTo>
                <a:lnTo>
                  <a:pt x="912" y="1103"/>
                </a:lnTo>
                <a:cubicBezTo>
                  <a:pt x="879" y="1103"/>
                  <a:pt x="854" y="1076"/>
                  <a:pt x="854" y="1045"/>
                </a:cubicBezTo>
                <a:lnTo>
                  <a:pt x="854" y="1045"/>
                </a:lnTo>
                <a:cubicBezTo>
                  <a:pt x="854" y="1012"/>
                  <a:pt x="879" y="987"/>
                  <a:pt x="912" y="987"/>
                </a:cubicBezTo>
                <a:close/>
                <a:moveTo>
                  <a:pt x="690" y="955"/>
                </a:moveTo>
                <a:lnTo>
                  <a:pt x="690" y="955"/>
                </a:lnTo>
                <a:cubicBezTo>
                  <a:pt x="690" y="987"/>
                  <a:pt x="663" y="1013"/>
                  <a:pt x="631" y="1013"/>
                </a:cubicBezTo>
                <a:lnTo>
                  <a:pt x="631" y="1013"/>
                </a:lnTo>
                <a:cubicBezTo>
                  <a:pt x="599" y="1013"/>
                  <a:pt x="573" y="987"/>
                  <a:pt x="573" y="955"/>
                </a:cubicBezTo>
                <a:lnTo>
                  <a:pt x="573" y="955"/>
                </a:lnTo>
                <a:cubicBezTo>
                  <a:pt x="573" y="923"/>
                  <a:pt x="599" y="897"/>
                  <a:pt x="631" y="897"/>
                </a:cubicBezTo>
                <a:lnTo>
                  <a:pt x="631" y="897"/>
                </a:lnTo>
                <a:cubicBezTo>
                  <a:pt x="663" y="897"/>
                  <a:pt x="690" y="923"/>
                  <a:pt x="690" y="955"/>
                </a:cubicBezTo>
                <a:close/>
                <a:moveTo>
                  <a:pt x="431" y="1062"/>
                </a:moveTo>
                <a:lnTo>
                  <a:pt x="431" y="1062"/>
                </a:lnTo>
                <a:cubicBezTo>
                  <a:pt x="431" y="1094"/>
                  <a:pt x="405" y="1120"/>
                  <a:pt x="373" y="1120"/>
                </a:cubicBezTo>
                <a:lnTo>
                  <a:pt x="373" y="1120"/>
                </a:lnTo>
                <a:cubicBezTo>
                  <a:pt x="341" y="1120"/>
                  <a:pt x="315" y="1094"/>
                  <a:pt x="315" y="1062"/>
                </a:cubicBezTo>
                <a:lnTo>
                  <a:pt x="315" y="1062"/>
                </a:lnTo>
                <a:cubicBezTo>
                  <a:pt x="315" y="1030"/>
                  <a:pt x="341" y="1004"/>
                  <a:pt x="373" y="1004"/>
                </a:cubicBezTo>
                <a:lnTo>
                  <a:pt x="373" y="1004"/>
                </a:lnTo>
                <a:cubicBezTo>
                  <a:pt x="405" y="1004"/>
                  <a:pt x="431" y="1030"/>
                  <a:pt x="431" y="1062"/>
                </a:cubicBezTo>
                <a:close/>
                <a:moveTo>
                  <a:pt x="92" y="983"/>
                </a:moveTo>
                <a:lnTo>
                  <a:pt x="92" y="983"/>
                </a:lnTo>
                <a:cubicBezTo>
                  <a:pt x="60" y="983"/>
                  <a:pt x="34" y="957"/>
                  <a:pt x="34" y="925"/>
                </a:cubicBezTo>
                <a:lnTo>
                  <a:pt x="34" y="925"/>
                </a:lnTo>
                <a:cubicBezTo>
                  <a:pt x="34" y="893"/>
                  <a:pt x="60" y="867"/>
                  <a:pt x="92" y="867"/>
                </a:cubicBezTo>
                <a:lnTo>
                  <a:pt x="92" y="867"/>
                </a:lnTo>
                <a:cubicBezTo>
                  <a:pt x="125" y="867"/>
                  <a:pt x="150" y="893"/>
                  <a:pt x="150" y="925"/>
                </a:cubicBezTo>
                <a:lnTo>
                  <a:pt x="150" y="925"/>
                </a:lnTo>
                <a:cubicBezTo>
                  <a:pt x="150" y="957"/>
                  <a:pt x="125" y="983"/>
                  <a:pt x="92" y="983"/>
                </a:cubicBezTo>
                <a:close/>
                <a:moveTo>
                  <a:pt x="1163" y="470"/>
                </a:moveTo>
                <a:lnTo>
                  <a:pt x="1163" y="470"/>
                </a:lnTo>
                <a:cubicBezTo>
                  <a:pt x="1179" y="430"/>
                  <a:pt x="1187" y="387"/>
                  <a:pt x="1187" y="343"/>
                </a:cubicBezTo>
                <a:lnTo>
                  <a:pt x="1187" y="343"/>
                </a:lnTo>
                <a:cubicBezTo>
                  <a:pt x="1187" y="154"/>
                  <a:pt x="1032" y="0"/>
                  <a:pt x="842" y="0"/>
                </a:cubicBezTo>
                <a:lnTo>
                  <a:pt x="842" y="0"/>
                </a:lnTo>
                <a:cubicBezTo>
                  <a:pt x="727" y="0"/>
                  <a:pt x="618" y="57"/>
                  <a:pt x="554" y="154"/>
                </a:cubicBezTo>
                <a:lnTo>
                  <a:pt x="554" y="154"/>
                </a:lnTo>
                <a:cubicBezTo>
                  <a:pt x="515" y="133"/>
                  <a:pt x="472" y="122"/>
                  <a:pt x="427" y="122"/>
                </a:cubicBezTo>
                <a:lnTo>
                  <a:pt x="427" y="122"/>
                </a:lnTo>
                <a:cubicBezTo>
                  <a:pt x="273" y="122"/>
                  <a:pt x="148" y="247"/>
                  <a:pt x="148" y="401"/>
                </a:cubicBezTo>
                <a:lnTo>
                  <a:pt x="148" y="401"/>
                </a:lnTo>
                <a:cubicBezTo>
                  <a:pt x="64" y="415"/>
                  <a:pt x="0" y="489"/>
                  <a:pt x="0" y="575"/>
                </a:cubicBezTo>
                <a:lnTo>
                  <a:pt x="0" y="575"/>
                </a:lnTo>
                <a:cubicBezTo>
                  <a:pt x="0" y="665"/>
                  <a:pt x="68" y="741"/>
                  <a:pt x="157" y="752"/>
                </a:cubicBezTo>
                <a:lnTo>
                  <a:pt x="157" y="752"/>
                </a:lnTo>
                <a:cubicBezTo>
                  <a:pt x="159" y="753"/>
                  <a:pt x="162" y="754"/>
                  <a:pt x="164" y="754"/>
                </a:cubicBezTo>
                <a:lnTo>
                  <a:pt x="164" y="754"/>
                </a:lnTo>
                <a:lnTo>
                  <a:pt x="212" y="754"/>
                </a:lnTo>
                <a:lnTo>
                  <a:pt x="212" y="818"/>
                </a:lnTo>
                <a:lnTo>
                  <a:pt x="212" y="818"/>
                </a:lnTo>
                <a:cubicBezTo>
                  <a:pt x="212" y="831"/>
                  <a:pt x="205" y="842"/>
                  <a:pt x="195" y="849"/>
                </a:cubicBezTo>
                <a:lnTo>
                  <a:pt x="164" y="868"/>
                </a:lnTo>
                <a:lnTo>
                  <a:pt x="164" y="868"/>
                </a:lnTo>
                <a:cubicBezTo>
                  <a:pt x="147" y="846"/>
                  <a:pt x="122" y="833"/>
                  <a:pt x="92" y="833"/>
                </a:cubicBezTo>
                <a:lnTo>
                  <a:pt x="92" y="833"/>
                </a:lnTo>
                <a:cubicBezTo>
                  <a:pt x="42" y="833"/>
                  <a:pt x="1" y="874"/>
                  <a:pt x="1" y="925"/>
                </a:cubicBezTo>
                <a:lnTo>
                  <a:pt x="1" y="925"/>
                </a:lnTo>
                <a:cubicBezTo>
                  <a:pt x="1" y="975"/>
                  <a:pt x="42" y="1016"/>
                  <a:pt x="92" y="1016"/>
                </a:cubicBezTo>
                <a:lnTo>
                  <a:pt x="92" y="1016"/>
                </a:lnTo>
                <a:cubicBezTo>
                  <a:pt x="143" y="1016"/>
                  <a:pt x="184" y="975"/>
                  <a:pt x="184" y="925"/>
                </a:cubicBezTo>
                <a:lnTo>
                  <a:pt x="184" y="925"/>
                </a:lnTo>
                <a:cubicBezTo>
                  <a:pt x="184" y="915"/>
                  <a:pt x="183" y="906"/>
                  <a:pt x="180" y="897"/>
                </a:cubicBezTo>
                <a:lnTo>
                  <a:pt x="212" y="878"/>
                </a:lnTo>
                <a:lnTo>
                  <a:pt x="212" y="878"/>
                </a:lnTo>
                <a:cubicBezTo>
                  <a:pt x="233" y="865"/>
                  <a:pt x="246" y="842"/>
                  <a:pt x="246" y="818"/>
                </a:cubicBezTo>
                <a:lnTo>
                  <a:pt x="246" y="754"/>
                </a:lnTo>
                <a:lnTo>
                  <a:pt x="466" y="754"/>
                </a:lnTo>
                <a:lnTo>
                  <a:pt x="463" y="793"/>
                </a:lnTo>
                <a:lnTo>
                  <a:pt x="410" y="810"/>
                </a:lnTo>
                <a:lnTo>
                  <a:pt x="410" y="810"/>
                </a:lnTo>
                <a:cubicBezTo>
                  <a:pt x="378" y="821"/>
                  <a:pt x="357" y="851"/>
                  <a:pt x="357" y="885"/>
                </a:cubicBezTo>
                <a:lnTo>
                  <a:pt x="357" y="972"/>
                </a:lnTo>
                <a:lnTo>
                  <a:pt x="357" y="972"/>
                </a:lnTo>
                <a:cubicBezTo>
                  <a:pt x="314" y="980"/>
                  <a:pt x="281" y="1017"/>
                  <a:pt x="281" y="1062"/>
                </a:cubicBezTo>
                <a:lnTo>
                  <a:pt x="281" y="1062"/>
                </a:lnTo>
                <a:cubicBezTo>
                  <a:pt x="281" y="1113"/>
                  <a:pt x="322" y="1153"/>
                  <a:pt x="373" y="1153"/>
                </a:cubicBezTo>
                <a:lnTo>
                  <a:pt x="373" y="1153"/>
                </a:lnTo>
                <a:cubicBezTo>
                  <a:pt x="424" y="1153"/>
                  <a:pt x="465" y="1113"/>
                  <a:pt x="465" y="1062"/>
                </a:cubicBezTo>
                <a:lnTo>
                  <a:pt x="465" y="1062"/>
                </a:lnTo>
                <a:cubicBezTo>
                  <a:pt x="465" y="1017"/>
                  <a:pt x="432" y="980"/>
                  <a:pt x="389" y="972"/>
                </a:cubicBezTo>
                <a:lnTo>
                  <a:pt x="389" y="885"/>
                </a:lnTo>
                <a:lnTo>
                  <a:pt x="389" y="885"/>
                </a:lnTo>
                <a:cubicBezTo>
                  <a:pt x="389" y="866"/>
                  <a:pt x="402" y="848"/>
                  <a:pt x="421" y="842"/>
                </a:cubicBezTo>
                <a:lnTo>
                  <a:pt x="485" y="821"/>
                </a:lnTo>
                <a:lnTo>
                  <a:pt x="485" y="821"/>
                </a:lnTo>
                <a:cubicBezTo>
                  <a:pt x="491" y="818"/>
                  <a:pt x="496" y="813"/>
                  <a:pt x="496" y="805"/>
                </a:cubicBezTo>
                <a:lnTo>
                  <a:pt x="500" y="754"/>
                </a:lnTo>
                <a:lnTo>
                  <a:pt x="648" y="754"/>
                </a:lnTo>
                <a:lnTo>
                  <a:pt x="648" y="754"/>
                </a:lnTo>
                <a:cubicBezTo>
                  <a:pt x="626" y="775"/>
                  <a:pt x="603" y="803"/>
                  <a:pt x="605" y="829"/>
                </a:cubicBezTo>
                <a:lnTo>
                  <a:pt x="605" y="867"/>
                </a:lnTo>
                <a:lnTo>
                  <a:pt x="605" y="867"/>
                </a:lnTo>
                <a:cubicBezTo>
                  <a:pt x="567" y="879"/>
                  <a:pt x="540" y="914"/>
                  <a:pt x="540" y="955"/>
                </a:cubicBezTo>
                <a:lnTo>
                  <a:pt x="540" y="955"/>
                </a:lnTo>
                <a:cubicBezTo>
                  <a:pt x="540" y="1005"/>
                  <a:pt x="581" y="1046"/>
                  <a:pt x="631" y="1046"/>
                </a:cubicBezTo>
                <a:lnTo>
                  <a:pt x="631" y="1046"/>
                </a:lnTo>
                <a:cubicBezTo>
                  <a:pt x="682" y="1046"/>
                  <a:pt x="723" y="1005"/>
                  <a:pt x="723" y="955"/>
                </a:cubicBezTo>
                <a:lnTo>
                  <a:pt x="723" y="955"/>
                </a:lnTo>
                <a:cubicBezTo>
                  <a:pt x="723" y="907"/>
                  <a:pt x="685" y="868"/>
                  <a:pt x="639" y="864"/>
                </a:cubicBezTo>
                <a:lnTo>
                  <a:pt x="639" y="828"/>
                </a:lnTo>
                <a:lnTo>
                  <a:pt x="639" y="828"/>
                </a:lnTo>
                <a:cubicBezTo>
                  <a:pt x="639" y="828"/>
                  <a:pt x="639" y="827"/>
                  <a:pt x="639" y="826"/>
                </a:cubicBezTo>
                <a:lnTo>
                  <a:pt x="639" y="826"/>
                </a:lnTo>
                <a:cubicBezTo>
                  <a:pt x="637" y="809"/>
                  <a:pt x="673" y="774"/>
                  <a:pt x="701" y="753"/>
                </a:cubicBezTo>
                <a:lnTo>
                  <a:pt x="783" y="753"/>
                </a:lnTo>
                <a:lnTo>
                  <a:pt x="786" y="799"/>
                </a:lnTo>
                <a:lnTo>
                  <a:pt x="786" y="799"/>
                </a:lnTo>
                <a:cubicBezTo>
                  <a:pt x="787" y="805"/>
                  <a:pt x="791" y="811"/>
                  <a:pt x="797" y="813"/>
                </a:cubicBezTo>
                <a:lnTo>
                  <a:pt x="859" y="834"/>
                </a:lnTo>
                <a:lnTo>
                  <a:pt x="859" y="834"/>
                </a:lnTo>
                <a:cubicBezTo>
                  <a:pt x="879" y="841"/>
                  <a:pt x="893" y="861"/>
                  <a:pt x="893" y="882"/>
                </a:cubicBezTo>
                <a:lnTo>
                  <a:pt x="893" y="955"/>
                </a:lnTo>
                <a:lnTo>
                  <a:pt x="893" y="955"/>
                </a:lnTo>
                <a:cubicBezTo>
                  <a:pt x="851" y="963"/>
                  <a:pt x="820" y="1000"/>
                  <a:pt x="820" y="1045"/>
                </a:cubicBezTo>
                <a:lnTo>
                  <a:pt x="820" y="1045"/>
                </a:lnTo>
                <a:cubicBezTo>
                  <a:pt x="820" y="1095"/>
                  <a:pt x="861" y="1136"/>
                  <a:pt x="912" y="1136"/>
                </a:cubicBezTo>
                <a:lnTo>
                  <a:pt x="912" y="1136"/>
                </a:lnTo>
                <a:cubicBezTo>
                  <a:pt x="962" y="1136"/>
                  <a:pt x="1003" y="1095"/>
                  <a:pt x="1003" y="1045"/>
                </a:cubicBezTo>
                <a:lnTo>
                  <a:pt x="1003" y="1045"/>
                </a:lnTo>
                <a:cubicBezTo>
                  <a:pt x="1003" y="999"/>
                  <a:pt x="970" y="961"/>
                  <a:pt x="926" y="954"/>
                </a:cubicBezTo>
                <a:lnTo>
                  <a:pt x="926" y="882"/>
                </a:lnTo>
                <a:lnTo>
                  <a:pt x="926" y="882"/>
                </a:lnTo>
                <a:cubicBezTo>
                  <a:pt x="926" y="846"/>
                  <a:pt x="904" y="814"/>
                  <a:pt x="870" y="802"/>
                </a:cubicBezTo>
                <a:lnTo>
                  <a:pt x="819" y="785"/>
                </a:lnTo>
                <a:lnTo>
                  <a:pt x="817" y="753"/>
                </a:lnTo>
                <a:lnTo>
                  <a:pt x="1001" y="753"/>
                </a:lnTo>
                <a:lnTo>
                  <a:pt x="1001" y="808"/>
                </a:lnTo>
                <a:lnTo>
                  <a:pt x="1001" y="808"/>
                </a:lnTo>
                <a:cubicBezTo>
                  <a:pt x="1001" y="833"/>
                  <a:pt x="1014" y="856"/>
                  <a:pt x="1036" y="869"/>
                </a:cubicBezTo>
                <a:lnTo>
                  <a:pt x="1067" y="888"/>
                </a:lnTo>
                <a:lnTo>
                  <a:pt x="1067" y="888"/>
                </a:lnTo>
                <a:cubicBezTo>
                  <a:pt x="1064" y="896"/>
                  <a:pt x="1063" y="906"/>
                  <a:pt x="1063" y="916"/>
                </a:cubicBezTo>
                <a:lnTo>
                  <a:pt x="1063" y="916"/>
                </a:lnTo>
                <a:cubicBezTo>
                  <a:pt x="1063" y="966"/>
                  <a:pt x="1104" y="1007"/>
                  <a:pt x="1154" y="1007"/>
                </a:cubicBezTo>
                <a:lnTo>
                  <a:pt x="1154" y="1007"/>
                </a:lnTo>
                <a:cubicBezTo>
                  <a:pt x="1205" y="1007"/>
                  <a:pt x="1246" y="966"/>
                  <a:pt x="1246" y="916"/>
                </a:cubicBezTo>
                <a:lnTo>
                  <a:pt x="1246" y="916"/>
                </a:lnTo>
                <a:cubicBezTo>
                  <a:pt x="1246" y="865"/>
                  <a:pt x="1205" y="824"/>
                  <a:pt x="1154" y="824"/>
                </a:cubicBezTo>
                <a:lnTo>
                  <a:pt x="1154" y="824"/>
                </a:lnTo>
                <a:cubicBezTo>
                  <a:pt x="1125" y="824"/>
                  <a:pt x="1099" y="838"/>
                  <a:pt x="1083" y="859"/>
                </a:cubicBezTo>
                <a:lnTo>
                  <a:pt x="1053" y="840"/>
                </a:lnTo>
                <a:lnTo>
                  <a:pt x="1053" y="840"/>
                </a:lnTo>
                <a:cubicBezTo>
                  <a:pt x="1041" y="833"/>
                  <a:pt x="1035" y="821"/>
                  <a:pt x="1035" y="808"/>
                </a:cubicBezTo>
                <a:lnTo>
                  <a:pt x="1035" y="753"/>
                </a:lnTo>
                <a:lnTo>
                  <a:pt x="1145" y="753"/>
                </a:lnTo>
                <a:lnTo>
                  <a:pt x="1145" y="753"/>
                </a:lnTo>
                <a:cubicBezTo>
                  <a:pt x="1151" y="754"/>
                  <a:pt x="1157" y="754"/>
                  <a:pt x="1164" y="753"/>
                </a:cubicBezTo>
                <a:lnTo>
                  <a:pt x="1169" y="753"/>
                </a:lnTo>
                <a:lnTo>
                  <a:pt x="1169" y="753"/>
                </a:lnTo>
                <a:cubicBezTo>
                  <a:pt x="1172" y="753"/>
                  <a:pt x="1174" y="753"/>
                  <a:pt x="1176" y="752"/>
                </a:cubicBezTo>
                <a:lnTo>
                  <a:pt x="1176" y="752"/>
                </a:lnTo>
                <a:cubicBezTo>
                  <a:pt x="1239" y="741"/>
                  <a:pt x="1286" y="681"/>
                  <a:pt x="1286" y="612"/>
                </a:cubicBezTo>
                <a:lnTo>
                  <a:pt x="1286" y="612"/>
                </a:lnTo>
                <a:cubicBezTo>
                  <a:pt x="1286" y="574"/>
                  <a:pt x="1272" y="539"/>
                  <a:pt x="1248" y="512"/>
                </a:cubicBezTo>
                <a:lnTo>
                  <a:pt x="1248" y="512"/>
                </a:lnTo>
                <a:cubicBezTo>
                  <a:pt x="1225" y="487"/>
                  <a:pt x="1195" y="472"/>
                  <a:pt x="1163" y="4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17">
            <a:extLst>
              <a:ext uri="{FF2B5EF4-FFF2-40B4-BE49-F238E27FC236}">
                <a16:creationId xmlns:a16="http://schemas.microsoft.com/office/drawing/2014/main" id="{5301AD0A-62C4-CE49-9CB3-6BB9ECA3E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16" y="11290893"/>
            <a:ext cx="1329317" cy="1329317"/>
          </a:xfrm>
          <a:custGeom>
            <a:avLst/>
            <a:gdLst>
              <a:gd name="T0" fmla="*/ 1066 w 1067"/>
              <a:gd name="T1" fmla="*/ 533 h 1067"/>
              <a:gd name="T2" fmla="*/ 1066 w 1067"/>
              <a:gd name="T3" fmla="*/ 533 h 1067"/>
              <a:gd name="T4" fmla="*/ 533 w 1067"/>
              <a:gd name="T5" fmla="*/ 1066 h 1067"/>
              <a:gd name="T6" fmla="*/ 533 w 1067"/>
              <a:gd name="T7" fmla="*/ 1066 h 1067"/>
              <a:gd name="T8" fmla="*/ 0 w 1067"/>
              <a:gd name="T9" fmla="*/ 533 h 1067"/>
              <a:gd name="T10" fmla="*/ 0 w 1067"/>
              <a:gd name="T11" fmla="*/ 533 h 1067"/>
              <a:gd name="T12" fmla="*/ 533 w 1067"/>
              <a:gd name="T13" fmla="*/ 0 h 1067"/>
              <a:gd name="T14" fmla="*/ 533 w 1067"/>
              <a:gd name="T15" fmla="*/ 0 h 1067"/>
              <a:gd name="T16" fmla="*/ 1066 w 1067"/>
              <a:gd name="T17" fmla="*/ 533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7" h="1067">
                <a:moveTo>
                  <a:pt x="1066" y="533"/>
                </a:moveTo>
                <a:lnTo>
                  <a:pt x="1066" y="533"/>
                </a:lnTo>
                <a:cubicBezTo>
                  <a:pt x="1066" y="827"/>
                  <a:pt x="827" y="1066"/>
                  <a:pt x="533" y="1066"/>
                </a:cubicBezTo>
                <a:lnTo>
                  <a:pt x="533" y="1066"/>
                </a:lnTo>
                <a:cubicBezTo>
                  <a:pt x="238" y="1066"/>
                  <a:pt x="0" y="827"/>
                  <a:pt x="0" y="533"/>
                </a:cubicBezTo>
                <a:lnTo>
                  <a:pt x="0" y="533"/>
                </a:lnTo>
                <a:cubicBezTo>
                  <a:pt x="0" y="238"/>
                  <a:pt x="238" y="0"/>
                  <a:pt x="533" y="0"/>
                </a:cubicBezTo>
                <a:lnTo>
                  <a:pt x="533" y="0"/>
                </a:lnTo>
                <a:cubicBezTo>
                  <a:pt x="827" y="0"/>
                  <a:pt x="1066" y="238"/>
                  <a:pt x="1066" y="5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20">
            <a:extLst>
              <a:ext uri="{FF2B5EF4-FFF2-40B4-BE49-F238E27FC236}">
                <a16:creationId xmlns:a16="http://schemas.microsoft.com/office/drawing/2014/main" id="{96644CEF-314E-E945-A622-EC35F0C5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6010" y="7852245"/>
            <a:ext cx="4960219" cy="2971737"/>
          </a:xfrm>
          <a:custGeom>
            <a:avLst/>
            <a:gdLst>
              <a:gd name="T0" fmla="*/ 3120 w 3980"/>
              <a:gd name="T1" fmla="*/ 523 h 2386"/>
              <a:gd name="T2" fmla="*/ 3120 w 3980"/>
              <a:gd name="T3" fmla="*/ 523 h 2386"/>
              <a:gd name="T4" fmla="*/ 2539 w 3980"/>
              <a:gd name="T5" fmla="*/ 151 h 2386"/>
              <a:gd name="T6" fmla="*/ 2539 w 3980"/>
              <a:gd name="T7" fmla="*/ 151 h 2386"/>
              <a:gd name="T8" fmla="*/ 2209 w 3980"/>
              <a:gd name="T9" fmla="*/ 243 h 2386"/>
              <a:gd name="T10" fmla="*/ 2209 w 3980"/>
              <a:gd name="T11" fmla="*/ 243 h 2386"/>
              <a:gd name="T12" fmla="*/ 1591 w 3980"/>
              <a:gd name="T13" fmla="*/ 0 h 2386"/>
              <a:gd name="T14" fmla="*/ 1591 w 3980"/>
              <a:gd name="T15" fmla="*/ 0 h 2386"/>
              <a:gd name="T16" fmla="*/ 764 w 3980"/>
              <a:gd name="T17" fmla="*/ 533 h 2386"/>
              <a:gd name="T18" fmla="*/ 764 w 3980"/>
              <a:gd name="T19" fmla="*/ 533 h 2386"/>
              <a:gd name="T20" fmla="*/ 0 w 3980"/>
              <a:gd name="T21" fmla="*/ 1430 h 2386"/>
              <a:gd name="T22" fmla="*/ 0 w 3980"/>
              <a:gd name="T23" fmla="*/ 1430 h 2386"/>
              <a:gd name="T24" fmla="*/ 907 w 3980"/>
              <a:gd name="T25" fmla="*/ 2337 h 2386"/>
              <a:gd name="T26" fmla="*/ 907 w 3980"/>
              <a:gd name="T27" fmla="*/ 2337 h 2386"/>
              <a:gd name="T28" fmla="*/ 1384 w 3980"/>
              <a:gd name="T29" fmla="*/ 2202 h 2386"/>
              <a:gd name="T30" fmla="*/ 1384 w 3980"/>
              <a:gd name="T31" fmla="*/ 2202 h 2386"/>
              <a:gd name="T32" fmla="*/ 1931 w 3980"/>
              <a:gd name="T33" fmla="*/ 2385 h 2386"/>
              <a:gd name="T34" fmla="*/ 1931 w 3980"/>
              <a:gd name="T35" fmla="*/ 2385 h 2386"/>
              <a:gd name="T36" fmla="*/ 2531 w 3980"/>
              <a:gd name="T37" fmla="*/ 2159 h 2386"/>
              <a:gd name="T38" fmla="*/ 2531 w 3980"/>
              <a:gd name="T39" fmla="*/ 2159 h 2386"/>
              <a:gd name="T40" fmla="*/ 3071 w 3980"/>
              <a:gd name="T41" fmla="*/ 2337 h 2386"/>
              <a:gd name="T42" fmla="*/ 3071 w 3980"/>
              <a:gd name="T43" fmla="*/ 2337 h 2386"/>
              <a:gd name="T44" fmla="*/ 3979 w 3980"/>
              <a:gd name="T45" fmla="*/ 1430 h 2386"/>
              <a:gd name="T46" fmla="*/ 3979 w 3980"/>
              <a:gd name="T47" fmla="*/ 1430 h 2386"/>
              <a:gd name="T48" fmla="*/ 3120 w 3980"/>
              <a:gd name="T49" fmla="*/ 523 h 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80" h="2386">
                <a:moveTo>
                  <a:pt x="3120" y="523"/>
                </a:moveTo>
                <a:lnTo>
                  <a:pt x="3120" y="523"/>
                </a:lnTo>
                <a:cubicBezTo>
                  <a:pt x="3019" y="303"/>
                  <a:pt x="2797" y="151"/>
                  <a:pt x="2539" y="151"/>
                </a:cubicBezTo>
                <a:lnTo>
                  <a:pt x="2539" y="151"/>
                </a:lnTo>
                <a:cubicBezTo>
                  <a:pt x="2419" y="151"/>
                  <a:pt x="2306" y="184"/>
                  <a:pt x="2209" y="243"/>
                </a:cubicBezTo>
                <a:lnTo>
                  <a:pt x="2209" y="243"/>
                </a:lnTo>
                <a:cubicBezTo>
                  <a:pt x="2047" y="92"/>
                  <a:pt x="1830" y="0"/>
                  <a:pt x="1591" y="0"/>
                </a:cubicBezTo>
                <a:lnTo>
                  <a:pt x="1591" y="0"/>
                </a:lnTo>
                <a:cubicBezTo>
                  <a:pt x="1224" y="0"/>
                  <a:pt x="907" y="218"/>
                  <a:pt x="764" y="533"/>
                </a:cubicBezTo>
                <a:lnTo>
                  <a:pt x="764" y="533"/>
                </a:lnTo>
                <a:cubicBezTo>
                  <a:pt x="331" y="601"/>
                  <a:pt x="0" y="977"/>
                  <a:pt x="0" y="1430"/>
                </a:cubicBezTo>
                <a:lnTo>
                  <a:pt x="0" y="1430"/>
                </a:lnTo>
                <a:cubicBezTo>
                  <a:pt x="0" y="1931"/>
                  <a:pt x="406" y="2337"/>
                  <a:pt x="907" y="2337"/>
                </a:cubicBezTo>
                <a:lnTo>
                  <a:pt x="907" y="2337"/>
                </a:lnTo>
                <a:cubicBezTo>
                  <a:pt x="1082" y="2337"/>
                  <a:pt x="1245" y="2288"/>
                  <a:pt x="1384" y="2202"/>
                </a:cubicBezTo>
                <a:lnTo>
                  <a:pt x="1384" y="2202"/>
                </a:lnTo>
                <a:cubicBezTo>
                  <a:pt x="1536" y="2318"/>
                  <a:pt x="1725" y="2385"/>
                  <a:pt x="1931" y="2385"/>
                </a:cubicBezTo>
                <a:lnTo>
                  <a:pt x="1931" y="2385"/>
                </a:lnTo>
                <a:cubicBezTo>
                  <a:pt x="2161" y="2385"/>
                  <a:pt x="2371" y="2300"/>
                  <a:pt x="2531" y="2159"/>
                </a:cubicBezTo>
                <a:lnTo>
                  <a:pt x="2531" y="2159"/>
                </a:lnTo>
                <a:cubicBezTo>
                  <a:pt x="2682" y="2271"/>
                  <a:pt x="2868" y="2337"/>
                  <a:pt x="3071" y="2337"/>
                </a:cubicBezTo>
                <a:lnTo>
                  <a:pt x="3071" y="2337"/>
                </a:lnTo>
                <a:cubicBezTo>
                  <a:pt x="3572" y="2337"/>
                  <a:pt x="3979" y="1931"/>
                  <a:pt x="3979" y="1430"/>
                </a:cubicBezTo>
                <a:lnTo>
                  <a:pt x="3979" y="1430"/>
                </a:lnTo>
                <a:cubicBezTo>
                  <a:pt x="3979" y="945"/>
                  <a:pt x="3599" y="549"/>
                  <a:pt x="3120" y="5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Line 221">
            <a:extLst>
              <a:ext uri="{FF2B5EF4-FFF2-40B4-BE49-F238E27FC236}">
                <a16:creationId xmlns:a16="http://schemas.microsoft.com/office/drawing/2014/main" id="{B2373054-499E-2044-BC25-7BBC920CB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13374" y="8830008"/>
            <a:ext cx="0" cy="3174981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BED8912-4753-4548-919C-DCE8A3601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6884" y="8830008"/>
            <a:ext cx="1597229" cy="1350041"/>
          </a:xfrm>
          <a:custGeom>
            <a:avLst/>
            <a:gdLst>
              <a:gd name="connsiteX0" fmla="*/ 686627 w 1597229"/>
              <a:gd name="connsiteY0" fmla="*/ 1263399 h 1350041"/>
              <a:gd name="connsiteX1" fmla="*/ 707378 w 1597229"/>
              <a:gd name="connsiteY1" fmla="*/ 1284150 h 1350041"/>
              <a:gd name="connsiteX2" fmla="*/ 686627 w 1597229"/>
              <a:gd name="connsiteY2" fmla="*/ 1306122 h 1350041"/>
              <a:gd name="connsiteX3" fmla="*/ 664655 w 1597229"/>
              <a:gd name="connsiteY3" fmla="*/ 1284150 h 1350041"/>
              <a:gd name="connsiteX4" fmla="*/ 686627 w 1597229"/>
              <a:gd name="connsiteY4" fmla="*/ 1263399 h 1350041"/>
              <a:gd name="connsiteX5" fmla="*/ 686627 w 1597229"/>
              <a:gd name="connsiteY5" fmla="*/ 1170016 h 1350041"/>
              <a:gd name="connsiteX6" fmla="*/ 707378 w 1597229"/>
              <a:gd name="connsiteY6" fmla="*/ 1191988 h 1350041"/>
              <a:gd name="connsiteX7" fmla="*/ 686627 w 1597229"/>
              <a:gd name="connsiteY7" fmla="*/ 1212739 h 1350041"/>
              <a:gd name="connsiteX8" fmla="*/ 664655 w 1597229"/>
              <a:gd name="connsiteY8" fmla="*/ 1191988 h 1350041"/>
              <a:gd name="connsiteX9" fmla="*/ 686627 w 1597229"/>
              <a:gd name="connsiteY9" fmla="*/ 1170016 h 1350041"/>
              <a:gd name="connsiteX10" fmla="*/ 686627 w 1597229"/>
              <a:gd name="connsiteY10" fmla="*/ 1082127 h 1350041"/>
              <a:gd name="connsiteX11" fmla="*/ 707378 w 1597229"/>
              <a:gd name="connsiteY11" fmla="*/ 1103471 h 1350041"/>
              <a:gd name="connsiteX12" fmla="*/ 686627 w 1597229"/>
              <a:gd name="connsiteY12" fmla="*/ 1124815 h 1350041"/>
              <a:gd name="connsiteX13" fmla="*/ 664655 w 1597229"/>
              <a:gd name="connsiteY13" fmla="*/ 1103471 h 1350041"/>
              <a:gd name="connsiteX14" fmla="*/ 686627 w 1597229"/>
              <a:gd name="connsiteY14" fmla="*/ 1082127 h 1350041"/>
              <a:gd name="connsiteX15" fmla="*/ 309427 w 1597229"/>
              <a:gd name="connsiteY15" fmla="*/ 1020368 h 1350041"/>
              <a:gd name="connsiteX16" fmla="*/ 245715 w 1597229"/>
              <a:gd name="connsiteY16" fmla="*/ 1084279 h 1350041"/>
              <a:gd name="connsiteX17" fmla="*/ 309427 w 1597229"/>
              <a:gd name="connsiteY17" fmla="*/ 1148190 h 1350041"/>
              <a:gd name="connsiteX18" fmla="*/ 371890 w 1597229"/>
              <a:gd name="connsiteY18" fmla="*/ 1084279 h 1350041"/>
              <a:gd name="connsiteX19" fmla="*/ 309427 w 1597229"/>
              <a:gd name="connsiteY19" fmla="*/ 1020368 h 1350041"/>
              <a:gd name="connsiteX20" fmla="*/ 309427 w 1597229"/>
              <a:gd name="connsiteY20" fmla="*/ 977760 h 1350041"/>
              <a:gd name="connsiteX21" fmla="*/ 411866 w 1597229"/>
              <a:gd name="connsiteY21" fmla="*/ 1062975 h 1350041"/>
              <a:gd name="connsiteX22" fmla="*/ 510557 w 1597229"/>
              <a:gd name="connsiteY22" fmla="*/ 1064228 h 1350041"/>
              <a:gd name="connsiteX23" fmla="*/ 575519 w 1597229"/>
              <a:gd name="connsiteY23" fmla="*/ 1130646 h 1350041"/>
              <a:gd name="connsiteX24" fmla="*/ 575519 w 1597229"/>
              <a:gd name="connsiteY24" fmla="*/ 1284785 h 1350041"/>
              <a:gd name="connsiteX25" fmla="*/ 554281 w 1597229"/>
              <a:gd name="connsiteY25" fmla="*/ 1306089 h 1350041"/>
              <a:gd name="connsiteX26" fmla="*/ 533044 w 1597229"/>
              <a:gd name="connsiteY26" fmla="*/ 1284785 h 1350041"/>
              <a:gd name="connsiteX27" fmla="*/ 533044 w 1597229"/>
              <a:gd name="connsiteY27" fmla="*/ 1130646 h 1350041"/>
              <a:gd name="connsiteX28" fmla="*/ 509308 w 1597229"/>
              <a:gd name="connsiteY28" fmla="*/ 1105583 h 1350041"/>
              <a:gd name="connsiteX29" fmla="*/ 411866 w 1597229"/>
              <a:gd name="connsiteY29" fmla="*/ 1104330 h 1350041"/>
              <a:gd name="connsiteX30" fmla="*/ 309427 w 1597229"/>
              <a:gd name="connsiteY30" fmla="*/ 1189545 h 1350041"/>
              <a:gd name="connsiteX31" fmla="*/ 203240 w 1597229"/>
              <a:gd name="connsiteY31" fmla="*/ 1084279 h 1350041"/>
              <a:gd name="connsiteX32" fmla="*/ 309427 w 1597229"/>
              <a:gd name="connsiteY32" fmla="*/ 977760 h 1350041"/>
              <a:gd name="connsiteX33" fmla="*/ 1132035 w 1597229"/>
              <a:gd name="connsiteY33" fmla="*/ 921379 h 1350041"/>
              <a:gd name="connsiteX34" fmla="*/ 1080003 w 1597229"/>
              <a:gd name="connsiteY34" fmla="*/ 972619 h 1350041"/>
              <a:gd name="connsiteX35" fmla="*/ 1132035 w 1597229"/>
              <a:gd name="connsiteY35" fmla="*/ 1023858 h 1350041"/>
              <a:gd name="connsiteX36" fmla="*/ 1182828 w 1597229"/>
              <a:gd name="connsiteY36" fmla="*/ 972619 h 1350041"/>
              <a:gd name="connsiteX37" fmla="*/ 1132035 w 1597229"/>
              <a:gd name="connsiteY37" fmla="*/ 921379 h 1350041"/>
              <a:gd name="connsiteX38" fmla="*/ 1132035 w 1597229"/>
              <a:gd name="connsiteY38" fmla="*/ 878888 h 1350041"/>
              <a:gd name="connsiteX39" fmla="*/ 1223710 w 1597229"/>
              <a:gd name="connsiteY39" fmla="*/ 972619 h 1350041"/>
              <a:gd name="connsiteX40" fmla="*/ 1132035 w 1597229"/>
              <a:gd name="connsiteY40" fmla="*/ 1065099 h 1350041"/>
              <a:gd name="connsiteX41" fmla="*/ 1088675 w 1597229"/>
              <a:gd name="connsiteY41" fmla="*/ 1053852 h 1350041"/>
              <a:gd name="connsiteX42" fmla="*/ 1086198 w 1597229"/>
              <a:gd name="connsiteY42" fmla="*/ 1057601 h 1350041"/>
              <a:gd name="connsiteX43" fmla="*/ 983373 w 1597229"/>
              <a:gd name="connsiteY43" fmla="*/ 1191323 h 1350041"/>
              <a:gd name="connsiteX44" fmla="*/ 975940 w 1597229"/>
              <a:gd name="connsiteY44" fmla="*/ 1216318 h 1350041"/>
              <a:gd name="connsiteX45" fmla="*/ 975940 w 1597229"/>
              <a:gd name="connsiteY45" fmla="*/ 1328795 h 1350041"/>
              <a:gd name="connsiteX46" fmla="*/ 954879 w 1597229"/>
              <a:gd name="connsiteY46" fmla="*/ 1350040 h 1350041"/>
              <a:gd name="connsiteX47" fmla="*/ 933819 w 1597229"/>
              <a:gd name="connsiteY47" fmla="*/ 1328795 h 1350041"/>
              <a:gd name="connsiteX48" fmla="*/ 933819 w 1597229"/>
              <a:gd name="connsiteY48" fmla="*/ 1216318 h 1350041"/>
              <a:gd name="connsiteX49" fmla="*/ 951163 w 1597229"/>
              <a:gd name="connsiteY49" fmla="*/ 1165079 h 1350041"/>
              <a:gd name="connsiteX50" fmla="*/ 1053988 w 1597229"/>
              <a:gd name="connsiteY50" fmla="*/ 1031356 h 1350041"/>
              <a:gd name="connsiteX51" fmla="*/ 1057704 w 1597229"/>
              <a:gd name="connsiteY51" fmla="*/ 1027607 h 1350041"/>
              <a:gd name="connsiteX52" fmla="*/ 1039121 w 1597229"/>
              <a:gd name="connsiteY52" fmla="*/ 972619 h 1350041"/>
              <a:gd name="connsiteX53" fmla="*/ 1132035 w 1597229"/>
              <a:gd name="connsiteY53" fmla="*/ 878888 h 1350041"/>
              <a:gd name="connsiteX54" fmla="*/ 526831 w 1597229"/>
              <a:gd name="connsiteY54" fmla="*/ 590567 h 1350041"/>
              <a:gd name="connsiteX55" fmla="*/ 463768 w 1597229"/>
              <a:gd name="connsiteY55" fmla="*/ 654334 h 1350041"/>
              <a:gd name="connsiteX56" fmla="*/ 526831 w 1597229"/>
              <a:gd name="connsiteY56" fmla="*/ 716850 h 1350041"/>
              <a:gd name="connsiteX57" fmla="*/ 589894 w 1597229"/>
              <a:gd name="connsiteY57" fmla="*/ 654334 h 1350041"/>
              <a:gd name="connsiteX58" fmla="*/ 526831 w 1597229"/>
              <a:gd name="connsiteY58" fmla="*/ 590567 h 1350041"/>
              <a:gd name="connsiteX59" fmla="*/ 1069948 w 1597229"/>
              <a:gd name="connsiteY59" fmla="*/ 573892 h 1350041"/>
              <a:gd name="connsiteX60" fmla="*/ 1006610 w 1597229"/>
              <a:gd name="connsiteY60" fmla="*/ 637362 h 1350041"/>
              <a:gd name="connsiteX61" fmla="*/ 1069948 w 1597229"/>
              <a:gd name="connsiteY61" fmla="*/ 699588 h 1350041"/>
              <a:gd name="connsiteX62" fmla="*/ 1132043 w 1597229"/>
              <a:gd name="connsiteY62" fmla="*/ 637362 h 1350041"/>
              <a:gd name="connsiteX63" fmla="*/ 1069948 w 1597229"/>
              <a:gd name="connsiteY63" fmla="*/ 573892 h 1350041"/>
              <a:gd name="connsiteX64" fmla="*/ 526831 w 1597229"/>
              <a:gd name="connsiteY64" fmla="*/ 549306 h 1350041"/>
              <a:gd name="connsiteX65" fmla="*/ 630699 w 1597229"/>
              <a:gd name="connsiteY65" fmla="*/ 654334 h 1350041"/>
              <a:gd name="connsiteX66" fmla="*/ 608442 w 1597229"/>
              <a:gd name="connsiteY66" fmla="*/ 719351 h 1350041"/>
              <a:gd name="connsiteX67" fmla="*/ 678924 w 1597229"/>
              <a:gd name="connsiteY67" fmla="*/ 775616 h 1350041"/>
              <a:gd name="connsiteX68" fmla="*/ 707364 w 1597229"/>
              <a:gd name="connsiteY68" fmla="*/ 834381 h 1350041"/>
              <a:gd name="connsiteX69" fmla="*/ 707364 w 1597229"/>
              <a:gd name="connsiteY69" fmla="*/ 1015679 h 1350041"/>
              <a:gd name="connsiteX70" fmla="*/ 686343 w 1597229"/>
              <a:gd name="connsiteY70" fmla="*/ 1036935 h 1350041"/>
              <a:gd name="connsiteX71" fmla="*/ 665322 w 1597229"/>
              <a:gd name="connsiteY71" fmla="*/ 1015679 h 1350041"/>
              <a:gd name="connsiteX72" fmla="*/ 665322 w 1597229"/>
              <a:gd name="connsiteY72" fmla="*/ 834381 h 1350041"/>
              <a:gd name="connsiteX73" fmla="*/ 652957 w 1597229"/>
              <a:gd name="connsiteY73" fmla="*/ 808124 h 1350041"/>
              <a:gd name="connsiteX74" fmla="*/ 576292 w 1597229"/>
              <a:gd name="connsiteY74" fmla="*/ 746858 h 1350041"/>
              <a:gd name="connsiteX75" fmla="*/ 526831 w 1597229"/>
              <a:gd name="connsiteY75" fmla="*/ 759361 h 1350041"/>
              <a:gd name="connsiteX76" fmla="*/ 422962 w 1597229"/>
              <a:gd name="connsiteY76" fmla="*/ 654334 h 1350041"/>
              <a:gd name="connsiteX77" fmla="*/ 526831 w 1597229"/>
              <a:gd name="connsiteY77" fmla="*/ 549306 h 1350041"/>
              <a:gd name="connsiteX78" fmla="*/ 1069948 w 1597229"/>
              <a:gd name="connsiteY78" fmla="*/ 532823 h 1350041"/>
              <a:gd name="connsiteX79" fmla="*/ 1174268 w 1597229"/>
              <a:gd name="connsiteY79" fmla="*/ 637362 h 1350041"/>
              <a:gd name="connsiteX80" fmla="*/ 1069948 w 1597229"/>
              <a:gd name="connsiteY80" fmla="*/ 741902 h 1350041"/>
              <a:gd name="connsiteX81" fmla="*/ 1038900 w 1597229"/>
              <a:gd name="connsiteY81" fmla="*/ 736924 h 1350041"/>
              <a:gd name="connsiteX82" fmla="*/ 1036416 w 1597229"/>
              <a:gd name="connsiteY82" fmla="*/ 740657 h 1350041"/>
              <a:gd name="connsiteX83" fmla="*/ 939547 w 1597229"/>
              <a:gd name="connsiteY83" fmla="*/ 845197 h 1350041"/>
              <a:gd name="connsiteX84" fmla="*/ 930854 w 1597229"/>
              <a:gd name="connsiteY84" fmla="*/ 867598 h 1350041"/>
              <a:gd name="connsiteX85" fmla="*/ 930854 w 1597229"/>
              <a:gd name="connsiteY85" fmla="*/ 1147615 h 1350041"/>
              <a:gd name="connsiteX86" fmla="*/ 909742 w 1597229"/>
              <a:gd name="connsiteY86" fmla="*/ 1168772 h 1350041"/>
              <a:gd name="connsiteX87" fmla="*/ 889871 w 1597229"/>
              <a:gd name="connsiteY87" fmla="*/ 1147615 h 1350041"/>
              <a:gd name="connsiteX88" fmla="*/ 889871 w 1597229"/>
              <a:gd name="connsiteY88" fmla="*/ 867598 h 1350041"/>
              <a:gd name="connsiteX89" fmla="*/ 909742 w 1597229"/>
              <a:gd name="connsiteY89" fmla="*/ 816573 h 1350041"/>
              <a:gd name="connsiteX90" fmla="*/ 1001643 w 1597229"/>
              <a:gd name="connsiteY90" fmla="*/ 715767 h 1350041"/>
              <a:gd name="connsiteX91" fmla="*/ 965627 w 1597229"/>
              <a:gd name="connsiteY91" fmla="*/ 637362 h 1350041"/>
              <a:gd name="connsiteX92" fmla="*/ 1069948 w 1597229"/>
              <a:gd name="connsiteY92" fmla="*/ 532823 h 1350041"/>
              <a:gd name="connsiteX93" fmla="*/ 795875 w 1597229"/>
              <a:gd name="connsiteY93" fmla="*/ 443392 h 1350041"/>
              <a:gd name="connsiteX94" fmla="*/ 732884 w 1597229"/>
              <a:gd name="connsiteY94" fmla="*/ 505747 h 1350041"/>
              <a:gd name="connsiteX95" fmla="*/ 795875 w 1597229"/>
              <a:gd name="connsiteY95" fmla="*/ 568103 h 1350041"/>
              <a:gd name="connsiteX96" fmla="*/ 858866 w 1597229"/>
              <a:gd name="connsiteY96" fmla="*/ 505747 h 1350041"/>
              <a:gd name="connsiteX97" fmla="*/ 795875 w 1597229"/>
              <a:gd name="connsiteY97" fmla="*/ 443392 h 1350041"/>
              <a:gd name="connsiteX98" fmla="*/ 795875 w 1597229"/>
              <a:gd name="connsiteY98" fmla="*/ 400990 h 1350041"/>
              <a:gd name="connsiteX99" fmla="*/ 899625 w 1597229"/>
              <a:gd name="connsiteY99" fmla="*/ 505747 h 1350041"/>
              <a:gd name="connsiteX100" fmla="*/ 816872 w 1597229"/>
              <a:gd name="connsiteY100" fmla="*/ 608010 h 1350041"/>
              <a:gd name="connsiteX101" fmla="*/ 816872 w 1597229"/>
              <a:gd name="connsiteY101" fmla="*/ 1328840 h 1350041"/>
              <a:gd name="connsiteX102" fmla="*/ 795875 w 1597229"/>
              <a:gd name="connsiteY102" fmla="*/ 1350041 h 1350041"/>
              <a:gd name="connsiteX103" fmla="*/ 774878 w 1597229"/>
              <a:gd name="connsiteY103" fmla="*/ 1328840 h 1350041"/>
              <a:gd name="connsiteX104" fmla="*/ 774878 w 1597229"/>
              <a:gd name="connsiteY104" fmla="*/ 608010 h 1350041"/>
              <a:gd name="connsiteX105" fmla="*/ 692125 w 1597229"/>
              <a:gd name="connsiteY105" fmla="*/ 505747 h 1350041"/>
              <a:gd name="connsiteX106" fmla="*/ 795875 w 1597229"/>
              <a:gd name="connsiteY106" fmla="*/ 400990 h 1350041"/>
              <a:gd name="connsiteX107" fmla="*/ 571863 w 1597229"/>
              <a:gd name="connsiteY107" fmla="*/ 0 h 1350041"/>
              <a:gd name="connsiteX108" fmla="*/ 893302 w 1597229"/>
              <a:gd name="connsiteY108" fmla="*/ 217281 h 1350041"/>
              <a:gd name="connsiteX109" fmla="*/ 1035333 w 1597229"/>
              <a:gd name="connsiteY109" fmla="*/ 172327 h 1350041"/>
              <a:gd name="connsiteX110" fmla="*/ 1293232 w 1597229"/>
              <a:gd name="connsiteY110" fmla="*/ 440807 h 1350041"/>
              <a:gd name="connsiteX111" fmla="*/ 1293232 w 1597229"/>
              <a:gd name="connsiteY111" fmla="*/ 443304 h 1350041"/>
              <a:gd name="connsiteX112" fmla="*/ 1345560 w 1597229"/>
              <a:gd name="connsiteY112" fmla="*/ 443304 h 1350041"/>
              <a:gd name="connsiteX113" fmla="*/ 1597229 w 1597229"/>
              <a:gd name="connsiteY113" fmla="*/ 695550 h 1350041"/>
              <a:gd name="connsiteX114" fmla="*/ 1345560 w 1597229"/>
              <a:gd name="connsiteY114" fmla="*/ 947796 h 1350041"/>
              <a:gd name="connsiteX115" fmla="*/ 1265823 w 1597229"/>
              <a:gd name="connsiteY115" fmla="*/ 947796 h 1350041"/>
              <a:gd name="connsiteX116" fmla="*/ 1244643 w 1597229"/>
              <a:gd name="connsiteY116" fmla="*/ 927817 h 1350041"/>
              <a:gd name="connsiteX117" fmla="*/ 1265823 w 1597229"/>
              <a:gd name="connsiteY117" fmla="*/ 906588 h 1350041"/>
              <a:gd name="connsiteX118" fmla="*/ 1345560 w 1597229"/>
              <a:gd name="connsiteY118" fmla="*/ 906588 h 1350041"/>
              <a:gd name="connsiteX119" fmla="*/ 1556115 w 1597229"/>
              <a:gd name="connsiteY119" fmla="*/ 695550 h 1350041"/>
              <a:gd name="connsiteX120" fmla="*/ 1345560 w 1597229"/>
              <a:gd name="connsiteY120" fmla="*/ 485761 h 1350041"/>
              <a:gd name="connsiteX121" fmla="*/ 1270806 w 1597229"/>
              <a:gd name="connsiteY121" fmla="*/ 485761 h 1350041"/>
              <a:gd name="connsiteX122" fmla="*/ 1255856 w 1597229"/>
              <a:gd name="connsiteY122" fmla="*/ 479518 h 1350041"/>
              <a:gd name="connsiteX123" fmla="*/ 1249626 w 1597229"/>
              <a:gd name="connsiteY123" fmla="*/ 463284 h 1350041"/>
              <a:gd name="connsiteX124" fmla="*/ 1250872 w 1597229"/>
              <a:gd name="connsiteY124" fmla="*/ 440807 h 1350041"/>
              <a:gd name="connsiteX125" fmla="*/ 1035333 w 1597229"/>
              <a:gd name="connsiteY125" fmla="*/ 213535 h 1350041"/>
              <a:gd name="connsiteX126" fmla="*/ 897040 w 1597229"/>
              <a:gd name="connsiteY126" fmla="*/ 265982 h 1350041"/>
              <a:gd name="connsiteX127" fmla="*/ 877106 w 1597229"/>
              <a:gd name="connsiteY127" fmla="*/ 270977 h 1350041"/>
              <a:gd name="connsiteX128" fmla="*/ 863401 w 1597229"/>
              <a:gd name="connsiteY128" fmla="*/ 257241 h 1350041"/>
              <a:gd name="connsiteX129" fmla="*/ 571863 w 1597229"/>
              <a:gd name="connsiteY129" fmla="*/ 42457 h 1350041"/>
              <a:gd name="connsiteX130" fmla="*/ 269112 w 1597229"/>
              <a:gd name="connsiteY130" fmla="*/ 330917 h 1350041"/>
              <a:gd name="connsiteX131" fmla="*/ 299013 w 1597229"/>
              <a:gd name="connsiteY131" fmla="*/ 455791 h 1350041"/>
              <a:gd name="connsiteX132" fmla="*/ 297767 w 1597229"/>
              <a:gd name="connsiteY132" fmla="*/ 475771 h 1350041"/>
              <a:gd name="connsiteX133" fmla="*/ 280325 w 1597229"/>
              <a:gd name="connsiteY133" fmla="*/ 485761 h 1350041"/>
              <a:gd name="connsiteX134" fmla="*/ 251669 w 1597229"/>
              <a:gd name="connsiteY134" fmla="*/ 485761 h 1350041"/>
              <a:gd name="connsiteX135" fmla="*/ 42360 w 1597229"/>
              <a:gd name="connsiteY135" fmla="*/ 695550 h 1350041"/>
              <a:gd name="connsiteX136" fmla="*/ 251669 w 1597229"/>
              <a:gd name="connsiteY136" fmla="*/ 906588 h 1350041"/>
              <a:gd name="connsiteX137" fmla="*/ 254161 w 1597229"/>
              <a:gd name="connsiteY137" fmla="*/ 907837 h 1350041"/>
              <a:gd name="connsiteX138" fmla="*/ 599272 w 1597229"/>
              <a:gd name="connsiteY138" fmla="*/ 906588 h 1350041"/>
              <a:gd name="connsiteX139" fmla="*/ 619207 w 1597229"/>
              <a:gd name="connsiteY139" fmla="*/ 927817 h 1350041"/>
              <a:gd name="connsiteX140" fmla="*/ 599272 w 1597229"/>
              <a:gd name="connsiteY140" fmla="*/ 947796 h 1350041"/>
              <a:gd name="connsiteX141" fmla="*/ 355078 w 1597229"/>
              <a:gd name="connsiteY141" fmla="*/ 949045 h 1350041"/>
              <a:gd name="connsiteX142" fmla="*/ 251669 w 1597229"/>
              <a:gd name="connsiteY142" fmla="*/ 947796 h 1350041"/>
              <a:gd name="connsiteX143" fmla="*/ 0 w 1597229"/>
              <a:gd name="connsiteY143" fmla="*/ 695550 h 1350041"/>
              <a:gd name="connsiteX144" fmla="*/ 247932 w 1597229"/>
              <a:gd name="connsiteY144" fmla="*/ 443304 h 1350041"/>
              <a:gd name="connsiteX145" fmla="*/ 227998 w 1597229"/>
              <a:gd name="connsiteY145" fmla="*/ 330917 h 1350041"/>
              <a:gd name="connsiteX146" fmla="*/ 571863 w 1597229"/>
              <a:gd name="connsiteY146" fmla="*/ 0 h 135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597229" h="1350041">
                <a:moveTo>
                  <a:pt x="686627" y="1263399"/>
                </a:moveTo>
                <a:cubicBezTo>
                  <a:pt x="697613" y="1263399"/>
                  <a:pt x="707378" y="1273164"/>
                  <a:pt x="707378" y="1284150"/>
                </a:cubicBezTo>
                <a:cubicBezTo>
                  <a:pt x="707378" y="1296357"/>
                  <a:pt x="697613" y="1306122"/>
                  <a:pt x="686627" y="1306122"/>
                </a:cubicBezTo>
                <a:cubicBezTo>
                  <a:pt x="674420" y="1306122"/>
                  <a:pt x="664655" y="1296357"/>
                  <a:pt x="664655" y="1284150"/>
                </a:cubicBezTo>
                <a:cubicBezTo>
                  <a:pt x="664655" y="1273164"/>
                  <a:pt x="674420" y="1263399"/>
                  <a:pt x="686627" y="1263399"/>
                </a:cubicBezTo>
                <a:close/>
                <a:moveTo>
                  <a:pt x="686627" y="1170016"/>
                </a:moveTo>
                <a:cubicBezTo>
                  <a:pt x="697613" y="1170016"/>
                  <a:pt x="707378" y="1179781"/>
                  <a:pt x="707378" y="1191988"/>
                </a:cubicBezTo>
                <a:cubicBezTo>
                  <a:pt x="707378" y="1202974"/>
                  <a:pt x="697613" y="1212739"/>
                  <a:pt x="686627" y="1212739"/>
                </a:cubicBezTo>
                <a:cubicBezTo>
                  <a:pt x="674420" y="1212739"/>
                  <a:pt x="664655" y="1202974"/>
                  <a:pt x="664655" y="1191988"/>
                </a:cubicBezTo>
                <a:cubicBezTo>
                  <a:pt x="664655" y="1179781"/>
                  <a:pt x="674420" y="1170016"/>
                  <a:pt x="686627" y="1170016"/>
                </a:cubicBezTo>
                <a:close/>
                <a:moveTo>
                  <a:pt x="686627" y="1082127"/>
                </a:moveTo>
                <a:cubicBezTo>
                  <a:pt x="697613" y="1082127"/>
                  <a:pt x="707378" y="1090916"/>
                  <a:pt x="707378" y="1103471"/>
                </a:cubicBezTo>
                <a:cubicBezTo>
                  <a:pt x="707378" y="1116027"/>
                  <a:pt x="697613" y="1124815"/>
                  <a:pt x="686627" y="1124815"/>
                </a:cubicBezTo>
                <a:cubicBezTo>
                  <a:pt x="674420" y="1124815"/>
                  <a:pt x="664655" y="1116027"/>
                  <a:pt x="664655" y="1103471"/>
                </a:cubicBezTo>
                <a:cubicBezTo>
                  <a:pt x="664655" y="1090916"/>
                  <a:pt x="674420" y="1082127"/>
                  <a:pt x="686627" y="1082127"/>
                </a:cubicBezTo>
                <a:close/>
                <a:moveTo>
                  <a:pt x="309427" y="1020368"/>
                </a:moveTo>
                <a:cubicBezTo>
                  <a:pt x="274448" y="1020368"/>
                  <a:pt x="245715" y="1049190"/>
                  <a:pt x="245715" y="1084279"/>
                </a:cubicBezTo>
                <a:cubicBezTo>
                  <a:pt x="245715" y="1119367"/>
                  <a:pt x="274448" y="1148190"/>
                  <a:pt x="309427" y="1148190"/>
                </a:cubicBezTo>
                <a:cubicBezTo>
                  <a:pt x="344406" y="1148190"/>
                  <a:pt x="371890" y="1119367"/>
                  <a:pt x="371890" y="1084279"/>
                </a:cubicBezTo>
                <a:cubicBezTo>
                  <a:pt x="371890" y="1049190"/>
                  <a:pt x="344406" y="1020368"/>
                  <a:pt x="309427" y="1020368"/>
                </a:cubicBezTo>
                <a:close/>
                <a:moveTo>
                  <a:pt x="309427" y="977760"/>
                </a:moveTo>
                <a:cubicBezTo>
                  <a:pt x="359397" y="977760"/>
                  <a:pt x="403121" y="1015355"/>
                  <a:pt x="411866" y="1062975"/>
                </a:cubicBezTo>
                <a:lnTo>
                  <a:pt x="510557" y="1064228"/>
                </a:lnTo>
                <a:cubicBezTo>
                  <a:pt x="545537" y="1064228"/>
                  <a:pt x="575519" y="1094304"/>
                  <a:pt x="575519" y="1130646"/>
                </a:cubicBezTo>
                <a:lnTo>
                  <a:pt x="575519" y="1284785"/>
                </a:lnTo>
                <a:cubicBezTo>
                  <a:pt x="575519" y="1296064"/>
                  <a:pt x="566774" y="1306089"/>
                  <a:pt x="554281" y="1306089"/>
                </a:cubicBezTo>
                <a:cubicBezTo>
                  <a:pt x="541789" y="1306089"/>
                  <a:pt x="533044" y="1296064"/>
                  <a:pt x="533044" y="1284785"/>
                </a:cubicBezTo>
                <a:lnTo>
                  <a:pt x="533044" y="1130646"/>
                </a:lnTo>
                <a:cubicBezTo>
                  <a:pt x="533044" y="1116861"/>
                  <a:pt x="523050" y="1105583"/>
                  <a:pt x="509308" y="1105583"/>
                </a:cubicBezTo>
                <a:lnTo>
                  <a:pt x="411866" y="1104330"/>
                </a:lnTo>
                <a:cubicBezTo>
                  <a:pt x="403121" y="1153203"/>
                  <a:pt x="359397" y="1189545"/>
                  <a:pt x="309427" y="1189545"/>
                </a:cubicBezTo>
                <a:cubicBezTo>
                  <a:pt x="250712" y="1189545"/>
                  <a:pt x="203240" y="1141924"/>
                  <a:pt x="203240" y="1084279"/>
                </a:cubicBezTo>
                <a:cubicBezTo>
                  <a:pt x="203240" y="1025380"/>
                  <a:pt x="250712" y="977760"/>
                  <a:pt x="309427" y="977760"/>
                </a:cubicBezTo>
                <a:close/>
                <a:moveTo>
                  <a:pt x="1132035" y="921379"/>
                </a:moveTo>
                <a:cubicBezTo>
                  <a:pt x="1103542" y="921379"/>
                  <a:pt x="1080003" y="943875"/>
                  <a:pt x="1080003" y="972619"/>
                </a:cubicBezTo>
                <a:cubicBezTo>
                  <a:pt x="1080003" y="1000113"/>
                  <a:pt x="1103542" y="1023858"/>
                  <a:pt x="1132035" y="1023858"/>
                </a:cubicBezTo>
                <a:cubicBezTo>
                  <a:pt x="1159290" y="1023858"/>
                  <a:pt x="1182828" y="1000113"/>
                  <a:pt x="1182828" y="972619"/>
                </a:cubicBezTo>
                <a:cubicBezTo>
                  <a:pt x="1182828" y="943875"/>
                  <a:pt x="1159290" y="921379"/>
                  <a:pt x="1132035" y="921379"/>
                </a:cubicBezTo>
                <a:close/>
                <a:moveTo>
                  <a:pt x="1132035" y="878888"/>
                </a:moveTo>
                <a:cubicBezTo>
                  <a:pt x="1182828" y="878888"/>
                  <a:pt x="1223710" y="921379"/>
                  <a:pt x="1223710" y="972619"/>
                </a:cubicBezTo>
                <a:cubicBezTo>
                  <a:pt x="1223710" y="1023858"/>
                  <a:pt x="1182828" y="1065099"/>
                  <a:pt x="1132035" y="1065099"/>
                </a:cubicBezTo>
                <a:cubicBezTo>
                  <a:pt x="1115930" y="1065099"/>
                  <a:pt x="1101064" y="1061350"/>
                  <a:pt x="1088675" y="1053852"/>
                </a:cubicBezTo>
                <a:cubicBezTo>
                  <a:pt x="1087437" y="1055101"/>
                  <a:pt x="1087437" y="1056351"/>
                  <a:pt x="1086198" y="1057601"/>
                </a:cubicBezTo>
                <a:lnTo>
                  <a:pt x="983373" y="1191323"/>
                </a:lnTo>
                <a:cubicBezTo>
                  <a:pt x="978418" y="1197572"/>
                  <a:pt x="975940" y="1207570"/>
                  <a:pt x="975940" y="1216318"/>
                </a:cubicBezTo>
                <a:lnTo>
                  <a:pt x="975940" y="1328795"/>
                </a:lnTo>
                <a:cubicBezTo>
                  <a:pt x="975940" y="1340042"/>
                  <a:pt x="966029" y="1350040"/>
                  <a:pt x="954879" y="1350040"/>
                </a:cubicBezTo>
                <a:cubicBezTo>
                  <a:pt x="942491" y="1350040"/>
                  <a:pt x="933819" y="1340042"/>
                  <a:pt x="933819" y="1328795"/>
                </a:cubicBezTo>
                <a:lnTo>
                  <a:pt x="933819" y="1216318"/>
                </a:lnTo>
                <a:cubicBezTo>
                  <a:pt x="933819" y="1197572"/>
                  <a:pt x="940013" y="1180076"/>
                  <a:pt x="951163" y="1165079"/>
                </a:cubicBezTo>
                <a:lnTo>
                  <a:pt x="1053988" y="1031356"/>
                </a:lnTo>
                <a:cubicBezTo>
                  <a:pt x="1053988" y="1030107"/>
                  <a:pt x="1056465" y="1028857"/>
                  <a:pt x="1057704" y="1027607"/>
                </a:cubicBezTo>
                <a:cubicBezTo>
                  <a:pt x="1046554" y="1012610"/>
                  <a:pt x="1039121" y="993864"/>
                  <a:pt x="1039121" y="972619"/>
                </a:cubicBezTo>
                <a:cubicBezTo>
                  <a:pt x="1039121" y="921379"/>
                  <a:pt x="1080003" y="878888"/>
                  <a:pt x="1132035" y="878888"/>
                </a:cubicBezTo>
                <a:close/>
                <a:moveTo>
                  <a:pt x="526831" y="590567"/>
                </a:moveTo>
                <a:cubicBezTo>
                  <a:pt x="492208" y="590567"/>
                  <a:pt x="463768" y="619324"/>
                  <a:pt x="463768" y="654334"/>
                </a:cubicBezTo>
                <a:cubicBezTo>
                  <a:pt x="463768" y="689343"/>
                  <a:pt x="492208" y="716850"/>
                  <a:pt x="526831" y="716850"/>
                </a:cubicBezTo>
                <a:cubicBezTo>
                  <a:pt x="561454" y="716850"/>
                  <a:pt x="589894" y="689343"/>
                  <a:pt x="589894" y="654334"/>
                </a:cubicBezTo>
                <a:cubicBezTo>
                  <a:pt x="589894" y="619324"/>
                  <a:pt x="561454" y="590567"/>
                  <a:pt x="526831" y="590567"/>
                </a:cubicBezTo>
                <a:close/>
                <a:moveTo>
                  <a:pt x="1069948" y="573892"/>
                </a:moveTo>
                <a:cubicBezTo>
                  <a:pt x="1035174" y="573892"/>
                  <a:pt x="1006610" y="602516"/>
                  <a:pt x="1006610" y="637362"/>
                </a:cubicBezTo>
                <a:cubicBezTo>
                  <a:pt x="1006610" y="672209"/>
                  <a:pt x="1035174" y="699588"/>
                  <a:pt x="1069948" y="699588"/>
                </a:cubicBezTo>
                <a:cubicBezTo>
                  <a:pt x="1104721" y="699588"/>
                  <a:pt x="1132043" y="672209"/>
                  <a:pt x="1132043" y="637362"/>
                </a:cubicBezTo>
                <a:cubicBezTo>
                  <a:pt x="1132043" y="602516"/>
                  <a:pt x="1104721" y="573892"/>
                  <a:pt x="1069948" y="573892"/>
                </a:cubicBezTo>
                <a:close/>
                <a:moveTo>
                  <a:pt x="526831" y="549306"/>
                </a:moveTo>
                <a:cubicBezTo>
                  <a:pt x="584948" y="549306"/>
                  <a:pt x="630699" y="595568"/>
                  <a:pt x="630699" y="654334"/>
                </a:cubicBezTo>
                <a:cubicBezTo>
                  <a:pt x="630699" y="678090"/>
                  <a:pt x="622044" y="701846"/>
                  <a:pt x="608442" y="719351"/>
                </a:cubicBezTo>
                <a:lnTo>
                  <a:pt x="678924" y="775616"/>
                </a:lnTo>
                <a:cubicBezTo>
                  <a:pt x="696236" y="789369"/>
                  <a:pt x="707364" y="811875"/>
                  <a:pt x="707364" y="834381"/>
                </a:cubicBezTo>
                <a:lnTo>
                  <a:pt x="707364" y="1015679"/>
                </a:lnTo>
                <a:cubicBezTo>
                  <a:pt x="707364" y="1026932"/>
                  <a:pt x="697472" y="1036935"/>
                  <a:pt x="686343" y="1036935"/>
                </a:cubicBezTo>
                <a:cubicBezTo>
                  <a:pt x="673978" y="1036935"/>
                  <a:pt x="665322" y="1026932"/>
                  <a:pt x="665322" y="1015679"/>
                </a:cubicBezTo>
                <a:lnTo>
                  <a:pt x="665322" y="834381"/>
                </a:lnTo>
                <a:cubicBezTo>
                  <a:pt x="665322" y="824379"/>
                  <a:pt x="660376" y="814376"/>
                  <a:pt x="652957" y="808124"/>
                </a:cubicBezTo>
                <a:lnTo>
                  <a:pt x="576292" y="746858"/>
                </a:lnTo>
                <a:cubicBezTo>
                  <a:pt x="561454" y="754360"/>
                  <a:pt x="544142" y="759361"/>
                  <a:pt x="526831" y="759361"/>
                </a:cubicBezTo>
                <a:cubicBezTo>
                  <a:pt x="469950" y="759361"/>
                  <a:pt x="422962" y="711849"/>
                  <a:pt x="422962" y="654334"/>
                </a:cubicBezTo>
                <a:cubicBezTo>
                  <a:pt x="422962" y="595568"/>
                  <a:pt x="469950" y="549306"/>
                  <a:pt x="526831" y="549306"/>
                </a:cubicBezTo>
                <a:close/>
                <a:moveTo>
                  <a:pt x="1069948" y="532823"/>
                </a:moveTo>
                <a:cubicBezTo>
                  <a:pt x="1127076" y="532823"/>
                  <a:pt x="1174268" y="580115"/>
                  <a:pt x="1174268" y="637362"/>
                </a:cubicBezTo>
                <a:cubicBezTo>
                  <a:pt x="1174268" y="694610"/>
                  <a:pt x="1127076" y="741902"/>
                  <a:pt x="1069948" y="741902"/>
                </a:cubicBezTo>
                <a:cubicBezTo>
                  <a:pt x="1058771" y="741902"/>
                  <a:pt x="1047593" y="740657"/>
                  <a:pt x="1038900" y="736924"/>
                </a:cubicBezTo>
                <a:cubicBezTo>
                  <a:pt x="1037658" y="738168"/>
                  <a:pt x="1036416" y="738168"/>
                  <a:pt x="1036416" y="740657"/>
                </a:cubicBezTo>
                <a:lnTo>
                  <a:pt x="939547" y="845197"/>
                </a:lnTo>
                <a:cubicBezTo>
                  <a:pt x="933338" y="851420"/>
                  <a:pt x="930854" y="860131"/>
                  <a:pt x="930854" y="867598"/>
                </a:cubicBezTo>
                <a:lnTo>
                  <a:pt x="930854" y="1147615"/>
                </a:lnTo>
                <a:cubicBezTo>
                  <a:pt x="930854" y="1158815"/>
                  <a:pt x="920919" y="1168772"/>
                  <a:pt x="909742" y="1168772"/>
                </a:cubicBezTo>
                <a:cubicBezTo>
                  <a:pt x="898564" y="1168772"/>
                  <a:pt x="889871" y="1158815"/>
                  <a:pt x="889871" y="1147615"/>
                </a:cubicBezTo>
                <a:lnTo>
                  <a:pt x="889871" y="867598"/>
                </a:lnTo>
                <a:cubicBezTo>
                  <a:pt x="889871" y="848930"/>
                  <a:pt x="896081" y="831507"/>
                  <a:pt x="909742" y="816573"/>
                </a:cubicBezTo>
                <a:lnTo>
                  <a:pt x="1001643" y="715767"/>
                </a:lnTo>
                <a:cubicBezTo>
                  <a:pt x="980530" y="697099"/>
                  <a:pt x="965627" y="668475"/>
                  <a:pt x="965627" y="637362"/>
                </a:cubicBezTo>
                <a:cubicBezTo>
                  <a:pt x="965627" y="580115"/>
                  <a:pt x="1012820" y="532823"/>
                  <a:pt x="1069948" y="532823"/>
                </a:cubicBezTo>
                <a:close/>
                <a:moveTo>
                  <a:pt x="795875" y="443392"/>
                </a:moveTo>
                <a:cubicBezTo>
                  <a:pt x="761292" y="443392"/>
                  <a:pt x="732884" y="470828"/>
                  <a:pt x="732884" y="505747"/>
                </a:cubicBezTo>
                <a:cubicBezTo>
                  <a:pt x="732884" y="540666"/>
                  <a:pt x="761292" y="568103"/>
                  <a:pt x="795875" y="568103"/>
                </a:cubicBezTo>
                <a:cubicBezTo>
                  <a:pt x="830458" y="568103"/>
                  <a:pt x="858866" y="540666"/>
                  <a:pt x="858866" y="505747"/>
                </a:cubicBezTo>
                <a:cubicBezTo>
                  <a:pt x="858866" y="470828"/>
                  <a:pt x="830458" y="443392"/>
                  <a:pt x="795875" y="443392"/>
                </a:cubicBezTo>
                <a:close/>
                <a:moveTo>
                  <a:pt x="795875" y="400990"/>
                </a:moveTo>
                <a:cubicBezTo>
                  <a:pt x="852690" y="400990"/>
                  <a:pt x="899625" y="448380"/>
                  <a:pt x="899625" y="505747"/>
                </a:cubicBezTo>
                <a:cubicBezTo>
                  <a:pt x="899625" y="556879"/>
                  <a:pt x="863806" y="599281"/>
                  <a:pt x="816872" y="608010"/>
                </a:cubicBezTo>
                <a:lnTo>
                  <a:pt x="816872" y="1328840"/>
                </a:lnTo>
                <a:cubicBezTo>
                  <a:pt x="816872" y="1340064"/>
                  <a:pt x="806991" y="1350041"/>
                  <a:pt x="795875" y="1350041"/>
                </a:cubicBezTo>
                <a:cubicBezTo>
                  <a:pt x="784759" y="1350041"/>
                  <a:pt x="774878" y="1340064"/>
                  <a:pt x="774878" y="1328840"/>
                </a:cubicBezTo>
                <a:lnTo>
                  <a:pt x="774878" y="608010"/>
                </a:lnTo>
                <a:cubicBezTo>
                  <a:pt x="727943" y="599281"/>
                  <a:pt x="692125" y="556879"/>
                  <a:pt x="692125" y="505747"/>
                </a:cubicBezTo>
                <a:cubicBezTo>
                  <a:pt x="692125" y="448380"/>
                  <a:pt x="737824" y="400990"/>
                  <a:pt x="795875" y="400990"/>
                </a:cubicBezTo>
                <a:close/>
                <a:moveTo>
                  <a:pt x="571863" y="0"/>
                </a:moveTo>
                <a:cubicBezTo>
                  <a:pt x="716386" y="0"/>
                  <a:pt x="844712" y="87412"/>
                  <a:pt x="893302" y="217281"/>
                </a:cubicBezTo>
                <a:cubicBezTo>
                  <a:pt x="935662" y="187312"/>
                  <a:pt x="985498" y="172327"/>
                  <a:pt x="1035333" y="172327"/>
                </a:cubicBezTo>
                <a:cubicBezTo>
                  <a:pt x="1177365" y="172327"/>
                  <a:pt x="1293232" y="292206"/>
                  <a:pt x="1293232" y="440807"/>
                </a:cubicBezTo>
                <a:cubicBezTo>
                  <a:pt x="1293232" y="442055"/>
                  <a:pt x="1293232" y="442055"/>
                  <a:pt x="1293232" y="443304"/>
                </a:cubicBezTo>
                <a:lnTo>
                  <a:pt x="1345560" y="443304"/>
                </a:lnTo>
                <a:cubicBezTo>
                  <a:pt x="1483853" y="443304"/>
                  <a:pt x="1597229" y="556940"/>
                  <a:pt x="1597229" y="695550"/>
                </a:cubicBezTo>
                <a:cubicBezTo>
                  <a:pt x="1597229" y="835410"/>
                  <a:pt x="1483853" y="947796"/>
                  <a:pt x="1345560" y="947796"/>
                </a:cubicBezTo>
                <a:lnTo>
                  <a:pt x="1265823" y="947796"/>
                </a:lnTo>
                <a:cubicBezTo>
                  <a:pt x="1254610" y="947796"/>
                  <a:pt x="1244643" y="939055"/>
                  <a:pt x="1244643" y="927817"/>
                </a:cubicBezTo>
                <a:cubicBezTo>
                  <a:pt x="1244643" y="916578"/>
                  <a:pt x="1254610" y="906588"/>
                  <a:pt x="1265823" y="906588"/>
                </a:cubicBezTo>
                <a:lnTo>
                  <a:pt x="1345560" y="906588"/>
                </a:lnTo>
                <a:cubicBezTo>
                  <a:pt x="1461427" y="906588"/>
                  <a:pt x="1556115" y="812932"/>
                  <a:pt x="1556115" y="695550"/>
                </a:cubicBezTo>
                <a:cubicBezTo>
                  <a:pt x="1556115" y="579417"/>
                  <a:pt x="1461427" y="485761"/>
                  <a:pt x="1345560" y="485761"/>
                </a:cubicBezTo>
                <a:lnTo>
                  <a:pt x="1270806" y="485761"/>
                </a:lnTo>
                <a:cubicBezTo>
                  <a:pt x="1264577" y="485761"/>
                  <a:pt x="1259593" y="482015"/>
                  <a:pt x="1255856" y="479518"/>
                </a:cubicBezTo>
                <a:cubicBezTo>
                  <a:pt x="1252118" y="474523"/>
                  <a:pt x="1249626" y="468279"/>
                  <a:pt x="1249626" y="463284"/>
                </a:cubicBezTo>
                <a:cubicBezTo>
                  <a:pt x="1250872" y="454543"/>
                  <a:pt x="1250872" y="447050"/>
                  <a:pt x="1250872" y="440807"/>
                </a:cubicBezTo>
                <a:cubicBezTo>
                  <a:pt x="1250872" y="315932"/>
                  <a:pt x="1154939" y="213535"/>
                  <a:pt x="1035333" y="213535"/>
                </a:cubicBezTo>
                <a:cubicBezTo>
                  <a:pt x="985498" y="213535"/>
                  <a:pt x="935662" y="233515"/>
                  <a:pt x="897040" y="265982"/>
                </a:cubicBezTo>
                <a:cubicBezTo>
                  <a:pt x="890810" y="272226"/>
                  <a:pt x="884581" y="273475"/>
                  <a:pt x="877106" y="270977"/>
                </a:cubicBezTo>
                <a:cubicBezTo>
                  <a:pt x="870876" y="268480"/>
                  <a:pt x="865893" y="263485"/>
                  <a:pt x="863401" y="257241"/>
                </a:cubicBezTo>
                <a:cubicBezTo>
                  <a:pt x="828516" y="129869"/>
                  <a:pt x="708911" y="42457"/>
                  <a:pt x="571863" y="42457"/>
                </a:cubicBezTo>
                <a:cubicBezTo>
                  <a:pt x="404914" y="42457"/>
                  <a:pt x="269112" y="172327"/>
                  <a:pt x="269112" y="330917"/>
                </a:cubicBezTo>
                <a:cubicBezTo>
                  <a:pt x="269112" y="374623"/>
                  <a:pt x="280325" y="415832"/>
                  <a:pt x="299013" y="455791"/>
                </a:cubicBezTo>
                <a:cubicBezTo>
                  <a:pt x="301505" y="462035"/>
                  <a:pt x="301505" y="469528"/>
                  <a:pt x="297767" y="475771"/>
                </a:cubicBezTo>
                <a:cubicBezTo>
                  <a:pt x="294030" y="482015"/>
                  <a:pt x="287800" y="485761"/>
                  <a:pt x="280325" y="485761"/>
                </a:cubicBezTo>
                <a:lnTo>
                  <a:pt x="251669" y="485761"/>
                </a:lnTo>
                <a:cubicBezTo>
                  <a:pt x="137048" y="485761"/>
                  <a:pt x="42360" y="579417"/>
                  <a:pt x="42360" y="695550"/>
                </a:cubicBezTo>
                <a:cubicBezTo>
                  <a:pt x="42360" y="812932"/>
                  <a:pt x="137048" y="906588"/>
                  <a:pt x="251669" y="906588"/>
                </a:cubicBezTo>
                <a:cubicBezTo>
                  <a:pt x="252915" y="906588"/>
                  <a:pt x="254161" y="906588"/>
                  <a:pt x="254161" y="907837"/>
                </a:cubicBezTo>
                <a:cubicBezTo>
                  <a:pt x="269112" y="907837"/>
                  <a:pt x="467208" y="907837"/>
                  <a:pt x="599272" y="906588"/>
                </a:cubicBezTo>
                <a:cubicBezTo>
                  <a:pt x="610485" y="906588"/>
                  <a:pt x="619207" y="916578"/>
                  <a:pt x="619207" y="927817"/>
                </a:cubicBezTo>
                <a:cubicBezTo>
                  <a:pt x="619207" y="939055"/>
                  <a:pt x="610485" y="947796"/>
                  <a:pt x="599272" y="947796"/>
                </a:cubicBezTo>
                <a:cubicBezTo>
                  <a:pt x="484651" y="949045"/>
                  <a:pt x="407406" y="949045"/>
                  <a:pt x="355078" y="949045"/>
                </a:cubicBezTo>
                <a:cubicBezTo>
                  <a:pt x="282817" y="949045"/>
                  <a:pt x="260391" y="947796"/>
                  <a:pt x="251669" y="947796"/>
                </a:cubicBezTo>
                <a:cubicBezTo>
                  <a:pt x="112130" y="947796"/>
                  <a:pt x="0" y="835410"/>
                  <a:pt x="0" y="695550"/>
                </a:cubicBezTo>
                <a:cubicBezTo>
                  <a:pt x="0" y="558188"/>
                  <a:pt x="110884" y="444553"/>
                  <a:pt x="247932" y="443304"/>
                </a:cubicBezTo>
                <a:cubicBezTo>
                  <a:pt x="235473" y="408339"/>
                  <a:pt x="227998" y="370877"/>
                  <a:pt x="227998" y="330917"/>
                </a:cubicBezTo>
                <a:cubicBezTo>
                  <a:pt x="227998" y="148600"/>
                  <a:pt x="382488" y="0"/>
                  <a:pt x="5718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02">
            <a:extLst>
              <a:ext uri="{FF2B5EF4-FFF2-40B4-BE49-F238E27FC236}">
                <a16:creationId xmlns:a16="http://schemas.microsoft.com/office/drawing/2014/main" id="{EF48B4CB-3C0D-F545-8F64-6B6F306EC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8718" y="11290893"/>
            <a:ext cx="1329317" cy="1329317"/>
          </a:xfrm>
          <a:custGeom>
            <a:avLst/>
            <a:gdLst>
              <a:gd name="T0" fmla="*/ 1066 w 1067"/>
              <a:gd name="T1" fmla="*/ 533 h 1067"/>
              <a:gd name="T2" fmla="*/ 1066 w 1067"/>
              <a:gd name="T3" fmla="*/ 533 h 1067"/>
              <a:gd name="T4" fmla="*/ 533 w 1067"/>
              <a:gd name="T5" fmla="*/ 1066 h 1067"/>
              <a:gd name="T6" fmla="*/ 533 w 1067"/>
              <a:gd name="T7" fmla="*/ 1066 h 1067"/>
              <a:gd name="T8" fmla="*/ 0 w 1067"/>
              <a:gd name="T9" fmla="*/ 533 h 1067"/>
              <a:gd name="T10" fmla="*/ 0 w 1067"/>
              <a:gd name="T11" fmla="*/ 533 h 1067"/>
              <a:gd name="T12" fmla="*/ 533 w 1067"/>
              <a:gd name="T13" fmla="*/ 0 h 1067"/>
              <a:gd name="T14" fmla="*/ 533 w 1067"/>
              <a:gd name="T15" fmla="*/ 0 h 1067"/>
              <a:gd name="T16" fmla="*/ 1066 w 1067"/>
              <a:gd name="T17" fmla="*/ 533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7" h="1067">
                <a:moveTo>
                  <a:pt x="1066" y="533"/>
                </a:moveTo>
                <a:lnTo>
                  <a:pt x="1066" y="533"/>
                </a:lnTo>
                <a:cubicBezTo>
                  <a:pt x="1066" y="827"/>
                  <a:pt x="828" y="1066"/>
                  <a:pt x="533" y="1066"/>
                </a:cubicBezTo>
                <a:lnTo>
                  <a:pt x="533" y="1066"/>
                </a:lnTo>
                <a:cubicBezTo>
                  <a:pt x="239" y="1066"/>
                  <a:pt x="0" y="827"/>
                  <a:pt x="0" y="533"/>
                </a:cubicBezTo>
                <a:lnTo>
                  <a:pt x="0" y="533"/>
                </a:lnTo>
                <a:cubicBezTo>
                  <a:pt x="0" y="238"/>
                  <a:pt x="239" y="0"/>
                  <a:pt x="533" y="0"/>
                </a:cubicBezTo>
                <a:lnTo>
                  <a:pt x="533" y="0"/>
                </a:lnTo>
                <a:cubicBezTo>
                  <a:pt x="828" y="0"/>
                  <a:pt x="1066" y="238"/>
                  <a:pt x="1066" y="5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5">
            <a:extLst>
              <a:ext uri="{FF2B5EF4-FFF2-40B4-BE49-F238E27FC236}">
                <a16:creationId xmlns:a16="http://schemas.microsoft.com/office/drawing/2014/main" id="{198479F8-7EBD-7348-BFF6-8E727E01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0605" y="6061513"/>
            <a:ext cx="4960223" cy="2971737"/>
          </a:xfrm>
          <a:custGeom>
            <a:avLst/>
            <a:gdLst>
              <a:gd name="T0" fmla="*/ 3121 w 3980"/>
              <a:gd name="T1" fmla="*/ 524 h 2386"/>
              <a:gd name="T2" fmla="*/ 3121 w 3980"/>
              <a:gd name="T3" fmla="*/ 524 h 2386"/>
              <a:gd name="T4" fmla="*/ 2541 w 3980"/>
              <a:gd name="T5" fmla="*/ 152 h 2386"/>
              <a:gd name="T6" fmla="*/ 2541 w 3980"/>
              <a:gd name="T7" fmla="*/ 152 h 2386"/>
              <a:gd name="T8" fmla="*/ 2210 w 3980"/>
              <a:gd name="T9" fmla="*/ 243 h 2386"/>
              <a:gd name="T10" fmla="*/ 2210 w 3980"/>
              <a:gd name="T11" fmla="*/ 243 h 2386"/>
              <a:gd name="T12" fmla="*/ 1592 w 3980"/>
              <a:gd name="T13" fmla="*/ 0 h 2386"/>
              <a:gd name="T14" fmla="*/ 1592 w 3980"/>
              <a:gd name="T15" fmla="*/ 0 h 2386"/>
              <a:gd name="T16" fmla="*/ 765 w 3980"/>
              <a:gd name="T17" fmla="*/ 533 h 2386"/>
              <a:gd name="T18" fmla="*/ 765 w 3980"/>
              <a:gd name="T19" fmla="*/ 533 h 2386"/>
              <a:gd name="T20" fmla="*/ 0 w 3980"/>
              <a:gd name="T21" fmla="*/ 1429 h 2386"/>
              <a:gd name="T22" fmla="*/ 0 w 3980"/>
              <a:gd name="T23" fmla="*/ 1429 h 2386"/>
              <a:gd name="T24" fmla="*/ 908 w 3980"/>
              <a:gd name="T25" fmla="*/ 2337 h 2386"/>
              <a:gd name="T26" fmla="*/ 908 w 3980"/>
              <a:gd name="T27" fmla="*/ 2337 h 2386"/>
              <a:gd name="T28" fmla="*/ 1385 w 3980"/>
              <a:gd name="T29" fmla="*/ 2202 h 2386"/>
              <a:gd name="T30" fmla="*/ 1385 w 3980"/>
              <a:gd name="T31" fmla="*/ 2202 h 2386"/>
              <a:gd name="T32" fmla="*/ 1932 w 3980"/>
              <a:gd name="T33" fmla="*/ 2385 h 2386"/>
              <a:gd name="T34" fmla="*/ 1932 w 3980"/>
              <a:gd name="T35" fmla="*/ 2385 h 2386"/>
              <a:gd name="T36" fmla="*/ 2532 w 3980"/>
              <a:gd name="T37" fmla="*/ 2159 h 2386"/>
              <a:gd name="T38" fmla="*/ 2532 w 3980"/>
              <a:gd name="T39" fmla="*/ 2159 h 2386"/>
              <a:gd name="T40" fmla="*/ 3072 w 3980"/>
              <a:gd name="T41" fmla="*/ 2337 h 2386"/>
              <a:gd name="T42" fmla="*/ 3072 w 3980"/>
              <a:gd name="T43" fmla="*/ 2337 h 2386"/>
              <a:gd name="T44" fmla="*/ 3979 w 3980"/>
              <a:gd name="T45" fmla="*/ 1429 h 2386"/>
              <a:gd name="T46" fmla="*/ 3979 w 3980"/>
              <a:gd name="T47" fmla="*/ 1429 h 2386"/>
              <a:gd name="T48" fmla="*/ 3121 w 3980"/>
              <a:gd name="T49" fmla="*/ 524 h 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80" h="2386">
                <a:moveTo>
                  <a:pt x="3121" y="524"/>
                </a:moveTo>
                <a:lnTo>
                  <a:pt x="3121" y="524"/>
                </a:lnTo>
                <a:cubicBezTo>
                  <a:pt x="3020" y="304"/>
                  <a:pt x="2798" y="152"/>
                  <a:pt x="2541" y="152"/>
                </a:cubicBezTo>
                <a:lnTo>
                  <a:pt x="2541" y="152"/>
                </a:lnTo>
                <a:cubicBezTo>
                  <a:pt x="2420" y="152"/>
                  <a:pt x="2307" y="185"/>
                  <a:pt x="2210" y="243"/>
                </a:cubicBezTo>
                <a:lnTo>
                  <a:pt x="2210" y="243"/>
                </a:lnTo>
                <a:cubicBezTo>
                  <a:pt x="2048" y="92"/>
                  <a:pt x="1831" y="0"/>
                  <a:pt x="1592" y="0"/>
                </a:cubicBezTo>
                <a:lnTo>
                  <a:pt x="1592" y="0"/>
                </a:lnTo>
                <a:cubicBezTo>
                  <a:pt x="1224" y="0"/>
                  <a:pt x="908" y="219"/>
                  <a:pt x="765" y="533"/>
                </a:cubicBezTo>
                <a:lnTo>
                  <a:pt x="765" y="533"/>
                </a:lnTo>
                <a:cubicBezTo>
                  <a:pt x="332" y="602"/>
                  <a:pt x="0" y="976"/>
                  <a:pt x="0" y="1429"/>
                </a:cubicBezTo>
                <a:lnTo>
                  <a:pt x="0" y="1429"/>
                </a:lnTo>
                <a:cubicBezTo>
                  <a:pt x="0" y="1930"/>
                  <a:pt x="407" y="2337"/>
                  <a:pt x="908" y="2337"/>
                </a:cubicBezTo>
                <a:lnTo>
                  <a:pt x="908" y="2337"/>
                </a:lnTo>
                <a:cubicBezTo>
                  <a:pt x="1083" y="2337"/>
                  <a:pt x="1246" y="2287"/>
                  <a:pt x="1385" y="2202"/>
                </a:cubicBezTo>
                <a:lnTo>
                  <a:pt x="1385" y="2202"/>
                </a:lnTo>
                <a:cubicBezTo>
                  <a:pt x="1537" y="2317"/>
                  <a:pt x="1727" y="2385"/>
                  <a:pt x="1932" y="2385"/>
                </a:cubicBezTo>
                <a:lnTo>
                  <a:pt x="1932" y="2385"/>
                </a:lnTo>
                <a:cubicBezTo>
                  <a:pt x="2162" y="2385"/>
                  <a:pt x="2372" y="2300"/>
                  <a:pt x="2532" y="2159"/>
                </a:cubicBezTo>
                <a:lnTo>
                  <a:pt x="2532" y="2159"/>
                </a:lnTo>
                <a:cubicBezTo>
                  <a:pt x="2682" y="2271"/>
                  <a:pt x="2870" y="2337"/>
                  <a:pt x="3072" y="2337"/>
                </a:cubicBezTo>
                <a:lnTo>
                  <a:pt x="3072" y="2337"/>
                </a:lnTo>
                <a:cubicBezTo>
                  <a:pt x="3574" y="2337"/>
                  <a:pt x="3979" y="1930"/>
                  <a:pt x="3979" y="1429"/>
                </a:cubicBezTo>
                <a:lnTo>
                  <a:pt x="3979" y="1429"/>
                </a:lnTo>
                <a:cubicBezTo>
                  <a:pt x="3979" y="944"/>
                  <a:pt x="3600" y="548"/>
                  <a:pt x="3121" y="5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Line 306">
            <a:extLst>
              <a:ext uri="{FF2B5EF4-FFF2-40B4-BE49-F238E27FC236}">
                <a16:creationId xmlns:a16="http://schemas.microsoft.com/office/drawing/2014/main" id="{22432BC9-4F30-8C45-A7EE-5EB93EDB2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7972" y="7588578"/>
            <a:ext cx="0" cy="4460354"/>
          </a:xfrm>
          <a:prstGeom prst="line">
            <a:avLst/>
          </a:pr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F854355-1B64-664A-A975-5CFDCDC6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5422" y="6912934"/>
            <a:ext cx="1509342" cy="1350041"/>
          </a:xfrm>
          <a:custGeom>
            <a:avLst/>
            <a:gdLst>
              <a:gd name="connsiteX0" fmla="*/ 903022 w 1509342"/>
              <a:gd name="connsiteY0" fmla="*/ 1202976 h 1350041"/>
              <a:gd name="connsiteX1" fmla="*/ 921664 w 1509342"/>
              <a:gd name="connsiteY1" fmla="*/ 1220999 h 1350041"/>
              <a:gd name="connsiteX2" fmla="*/ 903022 w 1509342"/>
              <a:gd name="connsiteY2" fmla="*/ 1240224 h 1350041"/>
              <a:gd name="connsiteX3" fmla="*/ 884382 w 1509342"/>
              <a:gd name="connsiteY3" fmla="*/ 1220999 h 1350041"/>
              <a:gd name="connsiteX4" fmla="*/ 903022 w 1509342"/>
              <a:gd name="connsiteY4" fmla="*/ 1202976 h 1350041"/>
              <a:gd name="connsiteX5" fmla="*/ 804148 w 1509342"/>
              <a:gd name="connsiteY5" fmla="*/ 1202976 h 1350041"/>
              <a:gd name="connsiteX6" fmla="*/ 822790 w 1509342"/>
              <a:gd name="connsiteY6" fmla="*/ 1220999 h 1350041"/>
              <a:gd name="connsiteX7" fmla="*/ 804148 w 1509342"/>
              <a:gd name="connsiteY7" fmla="*/ 1240224 h 1350041"/>
              <a:gd name="connsiteX8" fmla="*/ 785506 w 1509342"/>
              <a:gd name="connsiteY8" fmla="*/ 1220999 h 1350041"/>
              <a:gd name="connsiteX9" fmla="*/ 804148 w 1509342"/>
              <a:gd name="connsiteY9" fmla="*/ 1202976 h 1350041"/>
              <a:gd name="connsiteX10" fmla="*/ 699782 w 1509342"/>
              <a:gd name="connsiteY10" fmla="*/ 1202976 h 1350041"/>
              <a:gd name="connsiteX11" fmla="*/ 718426 w 1509342"/>
              <a:gd name="connsiteY11" fmla="*/ 1220999 h 1350041"/>
              <a:gd name="connsiteX12" fmla="*/ 699782 w 1509342"/>
              <a:gd name="connsiteY12" fmla="*/ 1240224 h 1350041"/>
              <a:gd name="connsiteX13" fmla="*/ 681138 w 1509342"/>
              <a:gd name="connsiteY13" fmla="*/ 1220999 h 1350041"/>
              <a:gd name="connsiteX14" fmla="*/ 699782 w 1509342"/>
              <a:gd name="connsiteY14" fmla="*/ 1202976 h 1350041"/>
              <a:gd name="connsiteX15" fmla="*/ 446566 w 1509342"/>
              <a:gd name="connsiteY15" fmla="*/ 1059321 h 1350041"/>
              <a:gd name="connsiteX16" fmla="*/ 446566 w 1509342"/>
              <a:gd name="connsiteY16" fmla="*/ 1195323 h 1350041"/>
              <a:gd name="connsiteX17" fmla="*/ 805814 w 1509342"/>
              <a:gd name="connsiteY17" fmla="*/ 1307619 h 1350041"/>
              <a:gd name="connsiteX18" fmla="*/ 1163814 w 1509342"/>
              <a:gd name="connsiteY18" fmla="*/ 1195323 h 1350041"/>
              <a:gd name="connsiteX19" fmla="*/ 1165062 w 1509342"/>
              <a:gd name="connsiteY19" fmla="*/ 1192828 h 1350041"/>
              <a:gd name="connsiteX20" fmla="*/ 1163814 w 1509342"/>
              <a:gd name="connsiteY20" fmla="*/ 1191580 h 1350041"/>
              <a:gd name="connsiteX21" fmla="*/ 1163814 w 1509342"/>
              <a:gd name="connsiteY21" fmla="*/ 1059321 h 1350041"/>
              <a:gd name="connsiteX22" fmla="*/ 805814 w 1509342"/>
              <a:gd name="connsiteY22" fmla="*/ 1142919 h 1350041"/>
              <a:gd name="connsiteX23" fmla="*/ 446566 w 1509342"/>
              <a:gd name="connsiteY23" fmla="*/ 1059321 h 1350041"/>
              <a:gd name="connsiteX24" fmla="*/ 903022 w 1509342"/>
              <a:gd name="connsiteY24" fmla="*/ 999734 h 1350041"/>
              <a:gd name="connsiteX25" fmla="*/ 921664 w 1509342"/>
              <a:gd name="connsiteY25" fmla="*/ 1018961 h 1350041"/>
              <a:gd name="connsiteX26" fmla="*/ 903022 w 1509342"/>
              <a:gd name="connsiteY26" fmla="*/ 1036986 h 1350041"/>
              <a:gd name="connsiteX27" fmla="*/ 884382 w 1509342"/>
              <a:gd name="connsiteY27" fmla="*/ 1018961 h 1350041"/>
              <a:gd name="connsiteX28" fmla="*/ 903022 w 1509342"/>
              <a:gd name="connsiteY28" fmla="*/ 999734 h 1350041"/>
              <a:gd name="connsiteX29" fmla="*/ 804148 w 1509342"/>
              <a:gd name="connsiteY29" fmla="*/ 999734 h 1350041"/>
              <a:gd name="connsiteX30" fmla="*/ 822790 w 1509342"/>
              <a:gd name="connsiteY30" fmla="*/ 1018961 h 1350041"/>
              <a:gd name="connsiteX31" fmla="*/ 804148 w 1509342"/>
              <a:gd name="connsiteY31" fmla="*/ 1036986 h 1350041"/>
              <a:gd name="connsiteX32" fmla="*/ 785506 w 1509342"/>
              <a:gd name="connsiteY32" fmla="*/ 1018961 h 1350041"/>
              <a:gd name="connsiteX33" fmla="*/ 804148 w 1509342"/>
              <a:gd name="connsiteY33" fmla="*/ 999734 h 1350041"/>
              <a:gd name="connsiteX34" fmla="*/ 699782 w 1509342"/>
              <a:gd name="connsiteY34" fmla="*/ 999734 h 1350041"/>
              <a:gd name="connsiteX35" fmla="*/ 718426 w 1509342"/>
              <a:gd name="connsiteY35" fmla="*/ 1018961 h 1350041"/>
              <a:gd name="connsiteX36" fmla="*/ 699782 w 1509342"/>
              <a:gd name="connsiteY36" fmla="*/ 1036986 h 1350041"/>
              <a:gd name="connsiteX37" fmla="*/ 681138 w 1509342"/>
              <a:gd name="connsiteY37" fmla="*/ 1018961 h 1350041"/>
              <a:gd name="connsiteX38" fmla="*/ 699782 w 1509342"/>
              <a:gd name="connsiteY38" fmla="*/ 999734 h 1350041"/>
              <a:gd name="connsiteX39" fmla="*/ 446566 w 1509342"/>
              <a:gd name="connsiteY39" fmla="*/ 855941 h 1350041"/>
              <a:gd name="connsiteX40" fmla="*/ 446566 w 1509342"/>
              <a:gd name="connsiteY40" fmla="*/ 988200 h 1350041"/>
              <a:gd name="connsiteX41" fmla="*/ 805814 w 1509342"/>
              <a:gd name="connsiteY41" fmla="*/ 1100496 h 1350041"/>
              <a:gd name="connsiteX42" fmla="*/ 1163814 w 1509342"/>
              <a:gd name="connsiteY42" fmla="*/ 988200 h 1350041"/>
              <a:gd name="connsiteX43" fmla="*/ 1163814 w 1509342"/>
              <a:gd name="connsiteY43" fmla="*/ 855941 h 1350041"/>
              <a:gd name="connsiteX44" fmla="*/ 805814 w 1509342"/>
              <a:gd name="connsiteY44" fmla="*/ 938291 h 1350041"/>
              <a:gd name="connsiteX45" fmla="*/ 446566 w 1509342"/>
              <a:gd name="connsiteY45" fmla="*/ 855941 h 1350041"/>
              <a:gd name="connsiteX46" fmla="*/ 903022 w 1509342"/>
              <a:gd name="connsiteY46" fmla="*/ 801982 h 1350041"/>
              <a:gd name="connsiteX47" fmla="*/ 921664 w 1509342"/>
              <a:gd name="connsiteY47" fmla="*/ 823954 h 1350041"/>
              <a:gd name="connsiteX48" fmla="*/ 903022 w 1509342"/>
              <a:gd name="connsiteY48" fmla="*/ 844634 h 1350041"/>
              <a:gd name="connsiteX49" fmla="*/ 884382 w 1509342"/>
              <a:gd name="connsiteY49" fmla="*/ 823954 h 1350041"/>
              <a:gd name="connsiteX50" fmla="*/ 903022 w 1509342"/>
              <a:gd name="connsiteY50" fmla="*/ 801982 h 1350041"/>
              <a:gd name="connsiteX51" fmla="*/ 804148 w 1509342"/>
              <a:gd name="connsiteY51" fmla="*/ 801982 h 1350041"/>
              <a:gd name="connsiteX52" fmla="*/ 822790 w 1509342"/>
              <a:gd name="connsiteY52" fmla="*/ 823954 h 1350041"/>
              <a:gd name="connsiteX53" fmla="*/ 804148 w 1509342"/>
              <a:gd name="connsiteY53" fmla="*/ 844634 h 1350041"/>
              <a:gd name="connsiteX54" fmla="*/ 785506 w 1509342"/>
              <a:gd name="connsiteY54" fmla="*/ 823954 h 1350041"/>
              <a:gd name="connsiteX55" fmla="*/ 804148 w 1509342"/>
              <a:gd name="connsiteY55" fmla="*/ 801982 h 1350041"/>
              <a:gd name="connsiteX56" fmla="*/ 699782 w 1509342"/>
              <a:gd name="connsiteY56" fmla="*/ 801982 h 1350041"/>
              <a:gd name="connsiteX57" fmla="*/ 718426 w 1509342"/>
              <a:gd name="connsiteY57" fmla="*/ 823954 h 1350041"/>
              <a:gd name="connsiteX58" fmla="*/ 699782 w 1509342"/>
              <a:gd name="connsiteY58" fmla="*/ 844634 h 1350041"/>
              <a:gd name="connsiteX59" fmla="*/ 681138 w 1509342"/>
              <a:gd name="connsiteY59" fmla="*/ 823954 h 1350041"/>
              <a:gd name="connsiteX60" fmla="*/ 699782 w 1509342"/>
              <a:gd name="connsiteY60" fmla="*/ 801982 h 1350041"/>
              <a:gd name="connsiteX61" fmla="*/ 446566 w 1509342"/>
              <a:gd name="connsiteY61" fmla="*/ 680012 h 1350041"/>
              <a:gd name="connsiteX62" fmla="*/ 446566 w 1509342"/>
              <a:gd name="connsiteY62" fmla="*/ 784821 h 1350041"/>
              <a:gd name="connsiteX63" fmla="*/ 805814 w 1509342"/>
              <a:gd name="connsiteY63" fmla="*/ 897116 h 1350041"/>
              <a:gd name="connsiteX64" fmla="*/ 1163814 w 1509342"/>
              <a:gd name="connsiteY64" fmla="*/ 784821 h 1350041"/>
              <a:gd name="connsiteX65" fmla="*/ 1163814 w 1509342"/>
              <a:gd name="connsiteY65" fmla="*/ 680012 h 1350041"/>
              <a:gd name="connsiteX66" fmla="*/ 805814 w 1509342"/>
              <a:gd name="connsiteY66" fmla="*/ 741150 h 1350041"/>
              <a:gd name="connsiteX67" fmla="*/ 446566 w 1509342"/>
              <a:gd name="connsiteY67" fmla="*/ 680012 h 1350041"/>
              <a:gd name="connsiteX68" fmla="*/ 804730 w 1509342"/>
              <a:gd name="connsiteY68" fmla="*/ 604232 h 1350041"/>
              <a:gd name="connsiteX69" fmla="*/ 954550 w 1509342"/>
              <a:gd name="connsiteY69" fmla="*/ 628349 h 1350041"/>
              <a:gd name="connsiteX70" fmla="*/ 804730 w 1509342"/>
              <a:gd name="connsiteY70" fmla="*/ 652466 h 1350041"/>
              <a:gd name="connsiteX71" fmla="*/ 653674 w 1509342"/>
              <a:gd name="connsiteY71" fmla="*/ 628349 h 1350041"/>
              <a:gd name="connsiteX72" fmla="*/ 804730 w 1509342"/>
              <a:gd name="connsiteY72" fmla="*/ 604232 h 1350041"/>
              <a:gd name="connsiteX73" fmla="*/ 805814 w 1509342"/>
              <a:gd name="connsiteY73" fmla="*/ 549000 h 1350041"/>
              <a:gd name="connsiteX74" fmla="*/ 446566 w 1509342"/>
              <a:gd name="connsiteY74" fmla="*/ 623864 h 1350041"/>
              <a:gd name="connsiteX75" fmla="*/ 805814 w 1509342"/>
              <a:gd name="connsiteY75" fmla="*/ 699975 h 1350041"/>
              <a:gd name="connsiteX76" fmla="*/ 1163814 w 1509342"/>
              <a:gd name="connsiteY76" fmla="*/ 623864 h 1350041"/>
              <a:gd name="connsiteX77" fmla="*/ 805814 w 1509342"/>
              <a:gd name="connsiteY77" fmla="*/ 549000 h 1350041"/>
              <a:gd name="connsiteX78" fmla="*/ 582520 w 1509342"/>
              <a:gd name="connsiteY78" fmla="*/ 109350 h 1350041"/>
              <a:gd name="connsiteX79" fmla="*/ 610190 w 1509342"/>
              <a:gd name="connsiteY79" fmla="*/ 120558 h 1350041"/>
              <a:gd name="connsiteX80" fmla="*/ 597614 w 1509342"/>
              <a:gd name="connsiteY80" fmla="*/ 147957 h 1350041"/>
              <a:gd name="connsiteX81" fmla="*/ 390086 w 1509342"/>
              <a:gd name="connsiteY81" fmla="*/ 394544 h 1350041"/>
              <a:gd name="connsiteX82" fmla="*/ 368704 w 1509342"/>
              <a:gd name="connsiteY82" fmla="*/ 410734 h 1350041"/>
              <a:gd name="connsiteX83" fmla="*/ 363672 w 1509342"/>
              <a:gd name="connsiteY83" fmla="*/ 410734 h 1350041"/>
              <a:gd name="connsiteX84" fmla="*/ 348580 w 1509342"/>
              <a:gd name="connsiteY84" fmla="*/ 384581 h 1350041"/>
              <a:gd name="connsiteX85" fmla="*/ 582520 w 1509342"/>
              <a:gd name="connsiteY85" fmla="*/ 109350 h 1350041"/>
              <a:gd name="connsiteX86" fmla="*/ 666106 w 1509342"/>
              <a:gd name="connsiteY86" fmla="*/ 41175 h 1350041"/>
              <a:gd name="connsiteX87" fmla="*/ 256962 w 1509342"/>
              <a:gd name="connsiteY87" fmla="*/ 451678 h 1350041"/>
              <a:gd name="connsiteX88" fmla="*/ 256962 w 1509342"/>
              <a:gd name="connsiteY88" fmla="*/ 475384 h 1350041"/>
              <a:gd name="connsiteX89" fmla="*/ 251972 w 1509342"/>
              <a:gd name="connsiteY89" fmla="*/ 491605 h 1350041"/>
              <a:gd name="connsiteX90" fmla="*/ 235756 w 1509342"/>
              <a:gd name="connsiteY90" fmla="*/ 497844 h 1350041"/>
              <a:gd name="connsiteX91" fmla="*/ 223282 w 1509342"/>
              <a:gd name="connsiteY91" fmla="*/ 497844 h 1350041"/>
              <a:gd name="connsiteX92" fmla="*/ 41164 w 1509342"/>
              <a:gd name="connsiteY92" fmla="*/ 678764 h 1350041"/>
              <a:gd name="connsiteX93" fmla="*/ 223282 w 1509342"/>
              <a:gd name="connsiteY93" fmla="*/ 860932 h 1350041"/>
              <a:gd name="connsiteX94" fmla="*/ 404154 w 1509342"/>
              <a:gd name="connsiteY94" fmla="*/ 860932 h 1350041"/>
              <a:gd name="connsiteX95" fmla="*/ 404154 w 1509342"/>
              <a:gd name="connsiteY95" fmla="*/ 640084 h 1350041"/>
              <a:gd name="connsiteX96" fmla="*/ 405402 w 1509342"/>
              <a:gd name="connsiteY96" fmla="*/ 633846 h 1350041"/>
              <a:gd name="connsiteX97" fmla="*/ 404154 w 1509342"/>
              <a:gd name="connsiteY97" fmla="*/ 623864 h 1350041"/>
              <a:gd name="connsiteX98" fmla="*/ 805814 w 1509342"/>
              <a:gd name="connsiteY98" fmla="*/ 506578 h 1350041"/>
              <a:gd name="connsiteX99" fmla="*/ 1206226 w 1509342"/>
              <a:gd name="connsiteY99" fmla="*/ 623864 h 1350041"/>
              <a:gd name="connsiteX100" fmla="*/ 1204978 w 1509342"/>
              <a:gd name="connsiteY100" fmla="*/ 633846 h 1350041"/>
              <a:gd name="connsiteX101" fmla="*/ 1206226 w 1509342"/>
              <a:gd name="connsiteY101" fmla="*/ 640084 h 1350041"/>
              <a:gd name="connsiteX102" fmla="*/ 1206226 w 1509342"/>
              <a:gd name="connsiteY102" fmla="*/ 860932 h 1350041"/>
              <a:gd name="connsiteX103" fmla="*/ 1276080 w 1509342"/>
              <a:gd name="connsiteY103" fmla="*/ 860932 h 1350041"/>
              <a:gd name="connsiteX104" fmla="*/ 1468178 w 1509342"/>
              <a:gd name="connsiteY104" fmla="*/ 678764 h 1350041"/>
              <a:gd name="connsiteX105" fmla="*/ 1327222 w 1509342"/>
              <a:gd name="connsiteY105" fmla="*/ 501587 h 1350041"/>
              <a:gd name="connsiteX106" fmla="*/ 1313502 w 1509342"/>
              <a:gd name="connsiteY106" fmla="*/ 492853 h 1350041"/>
              <a:gd name="connsiteX107" fmla="*/ 1311006 w 1509342"/>
              <a:gd name="connsiteY107" fmla="*/ 476632 h 1350041"/>
              <a:gd name="connsiteX108" fmla="*/ 1315996 w 1509342"/>
              <a:gd name="connsiteY108" fmla="*/ 440448 h 1350041"/>
              <a:gd name="connsiteX109" fmla="*/ 1166310 w 1509342"/>
              <a:gd name="connsiteY109" fmla="*/ 290721 h 1350041"/>
              <a:gd name="connsiteX110" fmla="*/ 1080240 w 1509342"/>
              <a:gd name="connsiteY110" fmla="*/ 316923 h 1350041"/>
              <a:gd name="connsiteX111" fmla="*/ 1062776 w 1509342"/>
              <a:gd name="connsiteY111" fmla="*/ 320666 h 1350041"/>
              <a:gd name="connsiteX112" fmla="*/ 1049054 w 1509342"/>
              <a:gd name="connsiteY112" fmla="*/ 306941 h 1350041"/>
              <a:gd name="connsiteX113" fmla="*/ 666106 w 1509342"/>
              <a:gd name="connsiteY113" fmla="*/ 41175 h 1350041"/>
              <a:gd name="connsiteX114" fmla="*/ 666106 w 1509342"/>
              <a:gd name="connsiteY114" fmla="*/ 0 h 1350041"/>
              <a:gd name="connsiteX115" fmla="*/ 1078992 w 1509342"/>
              <a:gd name="connsiteY115" fmla="*/ 269509 h 1350041"/>
              <a:gd name="connsiteX116" fmla="*/ 1166310 w 1509342"/>
              <a:gd name="connsiteY116" fmla="*/ 248298 h 1350041"/>
              <a:gd name="connsiteX117" fmla="*/ 1357160 w 1509342"/>
              <a:gd name="connsiteY117" fmla="*/ 440448 h 1350041"/>
              <a:gd name="connsiteX118" fmla="*/ 1355912 w 1509342"/>
              <a:gd name="connsiteY118" fmla="*/ 466650 h 1350041"/>
              <a:gd name="connsiteX119" fmla="*/ 1509342 w 1509342"/>
              <a:gd name="connsiteY119" fmla="*/ 678764 h 1350041"/>
              <a:gd name="connsiteX120" fmla="*/ 1276080 w 1509342"/>
              <a:gd name="connsiteY120" fmla="*/ 902107 h 1350041"/>
              <a:gd name="connsiteX121" fmla="*/ 1206226 w 1509342"/>
              <a:gd name="connsiteY121" fmla="*/ 902107 h 1350041"/>
              <a:gd name="connsiteX122" fmla="*/ 1206226 w 1509342"/>
              <a:gd name="connsiteY122" fmla="*/ 1191580 h 1350041"/>
              <a:gd name="connsiteX123" fmla="*/ 1206226 w 1509342"/>
              <a:gd name="connsiteY123" fmla="*/ 1192828 h 1350041"/>
              <a:gd name="connsiteX124" fmla="*/ 1206226 w 1509342"/>
              <a:gd name="connsiteY124" fmla="*/ 1195323 h 1350041"/>
              <a:gd name="connsiteX125" fmla="*/ 805814 w 1509342"/>
              <a:gd name="connsiteY125" fmla="*/ 1350041 h 1350041"/>
              <a:gd name="connsiteX126" fmla="*/ 404154 w 1509342"/>
              <a:gd name="connsiteY126" fmla="*/ 1195323 h 1350041"/>
              <a:gd name="connsiteX127" fmla="*/ 404154 w 1509342"/>
              <a:gd name="connsiteY127" fmla="*/ 902107 h 1350041"/>
              <a:gd name="connsiteX128" fmla="*/ 223282 w 1509342"/>
              <a:gd name="connsiteY128" fmla="*/ 902107 h 1350041"/>
              <a:gd name="connsiteX129" fmla="*/ 0 w 1509342"/>
              <a:gd name="connsiteY129" fmla="*/ 678764 h 1350041"/>
              <a:gd name="connsiteX130" fmla="*/ 214552 w 1509342"/>
              <a:gd name="connsiteY130" fmla="*/ 456669 h 1350041"/>
              <a:gd name="connsiteX131" fmla="*/ 214552 w 1509342"/>
              <a:gd name="connsiteY131" fmla="*/ 451678 h 1350041"/>
              <a:gd name="connsiteX132" fmla="*/ 666106 w 1509342"/>
              <a:gd name="connsiteY132" fmla="*/ 0 h 135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509342" h="1350041">
                <a:moveTo>
                  <a:pt x="903022" y="1202976"/>
                </a:moveTo>
                <a:cubicBezTo>
                  <a:pt x="912344" y="1202976"/>
                  <a:pt x="921664" y="1211387"/>
                  <a:pt x="921664" y="1220999"/>
                </a:cubicBezTo>
                <a:cubicBezTo>
                  <a:pt x="921664" y="1231813"/>
                  <a:pt x="912344" y="1240224"/>
                  <a:pt x="903022" y="1240224"/>
                </a:cubicBezTo>
                <a:cubicBezTo>
                  <a:pt x="892536" y="1240224"/>
                  <a:pt x="884382" y="1231813"/>
                  <a:pt x="884382" y="1220999"/>
                </a:cubicBezTo>
                <a:cubicBezTo>
                  <a:pt x="884382" y="1211387"/>
                  <a:pt x="892536" y="1202976"/>
                  <a:pt x="903022" y="1202976"/>
                </a:cubicBezTo>
                <a:close/>
                <a:moveTo>
                  <a:pt x="804148" y="1202976"/>
                </a:moveTo>
                <a:cubicBezTo>
                  <a:pt x="813470" y="1202976"/>
                  <a:pt x="822790" y="1211387"/>
                  <a:pt x="822790" y="1220999"/>
                </a:cubicBezTo>
                <a:cubicBezTo>
                  <a:pt x="822790" y="1231813"/>
                  <a:pt x="813470" y="1240224"/>
                  <a:pt x="804148" y="1240224"/>
                </a:cubicBezTo>
                <a:cubicBezTo>
                  <a:pt x="793662" y="1240224"/>
                  <a:pt x="785506" y="1231813"/>
                  <a:pt x="785506" y="1220999"/>
                </a:cubicBezTo>
                <a:cubicBezTo>
                  <a:pt x="785506" y="1211387"/>
                  <a:pt x="793662" y="1202976"/>
                  <a:pt x="804148" y="1202976"/>
                </a:cubicBezTo>
                <a:close/>
                <a:moveTo>
                  <a:pt x="699782" y="1202976"/>
                </a:moveTo>
                <a:cubicBezTo>
                  <a:pt x="710270" y="1202976"/>
                  <a:pt x="718426" y="1211387"/>
                  <a:pt x="718426" y="1220999"/>
                </a:cubicBezTo>
                <a:cubicBezTo>
                  <a:pt x="718426" y="1231813"/>
                  <a:pt x="710270" y="1240224"/>
                  <a:pt x="699782" y="1240224"/>
                </a:cubicBezTo>
                <a:cubicBezTo>
                  <a:pt x="689296" y="1240224"/>
                  <a:pt x="681138" y="1231813"/>
                  <a:pt x="681138" y="1220999"/>
                </a:cubicBezTo>
                <a:cubicBezTo>
                  <a:pt x="681138" y="1211387"/>
                  <a:pt x="689296" y="1202976"/>
                  <a:pt x="699782" y="1202976"/>
                </a:cubicBezTo>
                <a:close/>
                <a:moveTo>
                  <a:pt x="446566" y="1059321"/>
                </a:moveTo>
                <a:lnTo>
                  <a:pt x="446566" y="1195323"/>
                </a:lnTo>
                <a:cubicBezTo>
                  <a:pt x="446566" y="1248976"/>
                  <a:pt x="599994" y="1307619"/>
                  <a:pt x="805814" y="1307619"/>
                </a:cubicBezTo>
                <a:cubicBezTo>
                  <a:pt x="1010386" y="1307619"/>
                  <a:pt x="1163814" y="1248976"/>
                  <a:pt x="1163814" y="1195323"/>
                </a:cubicBezTo>
                <a:cubicBezTo>
                  <a:pt x="1163814" y="1195323"/>
                  <a:pt x="1165062" y="1194076"/>
                  <a:pt x="1165062" y="1192828"/>
                </a:cubicBezTo>
                <a:lnTo>
                  <a:pt x="1163814" y="1191580"/>
                </a:lnTo>
                <a:lnTo>
                  <a:pt x="1163814" y="1059321"/>
                </a:lnTo>
                <a:cubicBezTo>
                  <a:pt x="1093960" y="1112973"/>
                  <a:pt x="946768" y="1142919"/>
                  <a:pt x="805814" y="1142919"/>
                </a:cubicBezTo>
                <a:cubicBezTo>
                  <a:pt x="663612" y="1142919"/>
                  <a:pt x="516420" y="1112973"/>
                  <a:pt x="446566" y="1059321"/>
                </a:cubicBezTo>
                <a:close/>
                <a:moveTo>
                  <a:pt x="903022" y="999734"/>
                </a:moveTo>
                <a:cubicBezTo>
                  <a:pt x="912344" y="999734"/>
                  <a:pt x="921664" y="1006944"/>
                  <a:pt x="921664" y="1018961"/>
                </a:cubicBezTo>
                <a:cubicBezTo>
                  <a:pt x="921664" y="1028574"/>
                  <a:pt x="912344" y="1036986"/>
                  <a:pt x="903022" y="1036986"/>
                </a:cubicBezTo>
                <a:cubicBezTo>
                  <a:pt x="892536" y="1036986"/>
                  <a:pt x="884382" y="1028574"/>
                  <a:pt x="884382" y="1018961"/>
                </a:cubicBezTo>
                <a:cubicBezTo>
                  <a:pt x="884382" y="1006944"/>
                  <a:pt x="892536" y="999734"/>
                  <a:pt x="903022" y="999734"/>
                </a:cubicBezTo>
                <a:close/>
                <a:moveTo>
                  <a:pt x="804148" y="999734"/>
                </a:moveTo>
                <a:cubicBezTo>
                  <a:pt x="813470" y="999734"/>
                  <a:pt x="822790" y="1006944"/>
                  <a:pt x="822790" y="1018961"/>
                </a:cubicBezTo>
                <a:cubicBezTo>
                  <a:pt x="822790" y="1028574"/>
                  <a:pt x="813470" y="1036986"/>
                  <a:pt x="804148" y="1036986"/>
                </a:cubicBezTo>
                <a:cubicBezTo>
                  <a:pt x="793662" y="1036986"/>
                  <a:pt x="785506" y="1028574"/>
                  <a:pt x="785506" y="1018961"/>
                </a:cubicBezTo>
                <a:cubicBezTo>
                  <a:pt x="785506" y="1006944"/>
                  <a:pt x="793662" y="999734"/>
                  <a:pt x="804148" y="999734"/>
                </a:cubicBezTo>
                <a:close/>
                <a:moveTo>
                  <a:pt x="699782" y="999734"/>
                </a:moveTo>
                <a:cubicBezTo>
                  <a:pt x="710270" y="999734"/>
                  <a:pt x="718426" y="1006944"/>
                  <a:pt x="718426" y="1018961"/>
                </a:cubicBezTo>
                <a:cubicBezTo>
                  <a:pt x="718426" y="1028574"/>
                  <a:pt x="710270" y="1036986"/>
                  <a:pt x="699782" y="1036986"/>
                </a:cubicBezTo>
                <a:cubicBezTo>
                  <a:pt x="689296" y="1036986"/>
                  <a:pt x="681138" y="1028574"/>
                  <a:pt x="681138" y="1018961"/>
                </a:cubicBezTo>
                <a:cubicBezTo>
                  <a:pt x="681138" y="1006944"/>
                  <a:pt x="689296" y="999734"/>
                  <a:pt x="699782" y="999734"/>
                </a:cubicBezTo>
                <a:close/>
                <a:moveTo>
                  <a:pt x="446566" y="855941"/>
                </a:moveTo>
                <a:lnTo>
                  <a:pt x="446566" y="988200"/>
                </a:lnTo>
                <a:cubicBezTo>
                  <a:pt x="446566" y="1040605"/>
                  <a:pt x="599994" y="1100496"/>
                  <a:pt x="805814" y="1100496"/>
                </a:cubicBezTo>
                <a:cubicBezTo>
                  <a:pt x="1010386" y="1100496"/>
                  <a:pt x="1163814" y="1040605"/>
                  <a:pt x="1163814" y="988200"/>
                </a:cubicBezTo>
                <a:lnTo>
                  <a:pt x="1163814" y="855941"/>
                </a:lnTo>
                <a:cubicBezTo>
                  <a:pt x="1093960" y="909594"/>
                  <a:pt x="946768" y="938291"/>
                  <a:pt x="805814" y="938291"/>
                </a:cubicBezTo>
                <a:cubicBezTo>
                  <a:pt x="663612" y="938291"/>
                  <a:pt x="516420" y="909594"/>
                  <a:pt x="446566" y="855941"/>
                </a:cubicBezTo>
                <a:close/>
                <a:moveTo>
                  <a:pt x="903022" y="801982"/>
                </a:moveTo>
                <a:cubicBezTo>
                  <a:pt x="912344" y="801982"/>
                  <a:pt x="921664" y="811030"/>
                  <a:pt x="921664" y="823954"/>
                </a:cubicBezTo>
                <a:cubicBezTo>
                  <a:pt x="921664" y="834294"/>
                  <a:pt x="912344" y="844634"/>
                  <a:pt x="903022" y="844634"/>
                </a:cubicBezTo>
                <a:cubicBezTo>
                  <a:pt x="892536" y="844634"/>
                  <a:pt x="884382" y="834294"/>
                  <a:pt x="884382" y="823954"/>
                </a:cubicBezTo>
                <a:cubicBezTo>
                  <a:pt x="884382" y="811030"/>
                  <a:pt x="892536" y="801982"/>
                  <a:pt x="903022" y="801982"/>
                </a:cubicBezTo>
                <a:close/>
                <a:moveTo>
                  <a:pt x="804148" y="801982"/>
                </a:moveTo>
                <a:cubicBezTo>
                  <a:pt x="813470" y="801982"/>
                  <a:pt x="822790" y="811030"/>
                  <a:pt x="822790" y="823954"/>
                </a:cubicBezTo>
                <a:cubicBezTo>
                  <a:pt x="822790" y="834294"/>
                  <a:pt x="813470" y="844634"/>
                  <a:pt x="804148" y="844634"/>
                </a:cubicBezTo>
                <a:cubicBezTo>
                  <a:pt x="793662" y="844634"/>
                  <a:pt x="785506" y="834294"/>
                  <a:pt x="785506" y="823954"/>
                </a:cubicBezTo>
                <a:cubicBezTo>
                  <a:pt x="785506" y="811030"/>
                  <a:pt x="793662" y="801982"/>
                  <a:pt x="804148" y="801982"/>
                </a:cubicBezTo>
                <a:close/>
                <a:moveTo>
                  <a:pt x="699782" y="801982"/>
                </a:moveTo>
                <a:cubicBezTo>
                  <a:pt x="710270" y="801982"/>
                  <a:pt x="718426" y="811030"/>
                  <a:pt x="718426" y="823954"/>
                </a:cubicBezTo>
                <a:cubicBezTo>
                  <a:pt x="718426" y="834294"/>
                  <a:pt x="710270" y="844634"/>
                  <a:pt x="699782" y="844634"/>
                </a:cubicBezTo>
                <a:cubicBezTo>
                  <a:pt x="689296" y="844634"/>
                  <a:pt x="681138" y="834294"/>
                  <a:pt x="681138" y="823954"/>
                </a:cubicBezTo>
                <a:cubicBezTo>
                  <a:pt x="681138" y="811030"/>
                  <a:pt x="689296" y="801982"/>
                  <a:pt x="699782" y="801982"/>
                </a:cubicBezTo>
                <a:close/>
                <a:moveTo>
                  <a:pt x="446566" y="680012"/>
                </a:moveTo>
                <a:lnTo>
                  <a:pt x="446566" y="784821"/>
                </a:lnTo>
                <a:cubicBezTo>
                  <a:pt x="446566" y="837225"/>
                  <a:pt x="599994" y="897116"/>
                  <a:pt x="805814" y="897116"/>
                </a:cubicBezTo>
                <a:cubicBezTo>
                  <a:pt x="1010386" y="897116"/>
                  <a:pt x="1163814" y="837225"/>
                  <a:pt x="1163814" y="784821"/>
                </a:cubicBezTo>
                <a:lnTo>
                  <a:pt x="1163814" y="680012"/>
                </a:lnTo>
                <a:cubicBezTo>
                  <a:pt x="1093960" y="722435"/>
                  <a:pt x="945522" y="741150"/>
                  <a:pt x="805814" y="741150"/>
                </a:cubicBezTo>
                <a:cubicBezTo>
                  <a:pt x="664858" y="741150"/>
                  <a:pt x="516420" y="722435"/>
                  <a:pt x="446566" y="680012"/>
                </a:cubicBezTo>
                <a:close/>
                <a:moveTo>
                  <a:pt x="804730" y="604232"/>
                </a:moveTo>
                <a:cubicBezTo>
                  <a:pt x="887690" y="604232"/>
                  <a:pt x="954550" y="615085"/>
                  <a:pt x="954550" y="628349"/>
                </a:cubicBezTo>
                <a:cubicBezTo>
                  <a:pt x="954550" y="641614"/>
                  <a:pt x="887690" y="652466"/>
                  <a:pt x="804730" y="652466"/>
                </a:cubicBezTo>
                <a:cubicBezTo>
                  <a:pt x="720534" y="652466"/>
                  <a:pt x="653674" y="641614"/>
                  <a:pt x="653674" y="628349"/>
                </a:cubicBezTo>
                <a:cubicBezTo>
                  <a:pt x="653674" y="615085"/>
                  <a:pt x="720534" y="604232"/>
                  <a:pt x="804730" y="604232"/>
                </a:cubicBezTo>
                <a:close/>
                <a:moveTo>
                  <a:pt x="805814" y="549000"/>
                </a:moveTo>
                <a:cubicBezTo>
                  <a:pt x="573800" y="549000"/>
                  <a:pt x="446566" y="597662"/>
                  <a:pt x="446566" y="623864"/>
                </a:cubicBezTo>
                <a:cubicBezTo>
                  <a:pt x="446566" y="650066"/>
                  <a:pt x="573800" y="699975"/>
                  <a:pt x="805814" y="699975"/>
                </a:cubicBezTo>
                <a:cubicBezTo>
                  <a:pt x="1036580" y="699975"/>
                  <a:pt x="1163814" y="650066"/>
                  <a:pt x="1163814" y="623864"/>
                </a:cubicBezTo>
                <a:cubicBezTo>
                  <a:pt x="1163814" y="597662"/>
                  <a:pt x="1036580" y="549000"/>
                  <a:pt x="805814" y="549000"/>
                </a:cubicBezTo>
                <a:close/>
                <a:moveTo>
                  <a:pt x="582520" y="109350"/>
                </a:moveTo>
                <a:cubicBezTo>
                  <a:pt x="593840" y="104368"/>
                  <a:pt x="606418" y="110595"/>
                  <a:pt x="610190" y="120558"/>
                </a:cubicBezTo>
                <a:cubicBezTo>
                  <a:pt x="613964" y="131767"/>
                  <a:pt x="608934" y="144221"/>
                  <a:pt x="597614" y="147957"/>
                </a:cubicBezTo>
                <a:cubicBezTo>
                  <a:pt x="489448" y="189055"/>
                  <a:pt x="421528" y="270005"/>
                  <a:pt x="390086" y="394544"/>
                </a:cubicBezTo>
                <a:cubicBezTo>
                  <a:pt x="387570" y="404507"/>
                  <a:pt x="377508" y="410734"/>
                  <a:pt x="368704" y="410734"/>
                </a:cubicBezTo>
                <a:cubicBezTo>
                  <a:pt x="367446" y="410734"/>
                  <a:pt x="366188" y="410734"/>
                  <a:pt x="363672" y="410734"/>
                </a:cubicBezTo>
                <a:cubicBezTo>
                  <a:pt x="352352" y="406998"/>
                  <a:pt x="346064" y="395789"/>
                  <a:pt x="348580" y="384581"/>
                </a:cubicBezTo>
                <a:cubicBezTo>
                  <a:pt x="383796" y="246343"/>
                  <a:pt x="460520" y="155429"/>
                  <a:pt x="582520" y="109350"/>
                </a:cubicBezTo>
                <a:close/>
                <a:moveTo>
                  <a:pt x="666106" y="41175"/>
                </a:moveTo>
                <a:cubicBezTo>
                  <a:pt x="440328" y="41175"/>
                  <a:pt x="256962" y="225839"/>
                  <a:pt x="256962" y="451678"/>
                </a:cubicBezTo>
                <a:cubicBezTo>
                  <a:pt x="256962" y="459164"/>
                  <a:pt x="256962" y="467898"/>
                  <a:pt x="256962" y="475384"/>
                </a:cubicBezTo>
                <a:cubicBezTo>
                  <a:pt x="256962" y="481623"/>
                  <a:pt x="255714" y="486614"/>
                  <a:pt x="251972" y="491605"/>
                </a:cubicBezTo>
                <a:cubicBezTo>
                  <a:pt x="246984" y="495348"/>
                  <a:pt x="241994" y="497844"/>
                  <a:pt x="235756" y="497844"/>
                </a:cubicBezTo>
                <a:lnTo>
                  <a:pt x="223282" y="497844"/>
                </a:lnTo>
                <a:cubicBezTo>
                  <a:pt x="122244" y="497844"/>
                  <a:pt x="41164" y="578946"/>
                  <a:pt x="41164" y="678764"/>
                </a:cubicBezTo>
                <a:cubicBezTo>
                  <a:pt x="41164" y="779830"/>
                  <a:pt x="122244" y="860932"/>
                  <a:pt x="223282" y="860932"/>
                </a:cubicBezTo>
                <a:lnTo>
                  <a:pt x="404154" y="860932"/>
                </a:lnTo>
                <a:lnTo>
                  <a:pt x="404154" y="640084"/>
                </a:lnTo>
                <a:cubicBezTo>
                  <a:pt x="404154" y="637589"/>
                  <a:pt x="404154" y="635094"/>
                  <a:pt x="405402" y="633846"/>
                </a:cubicBezTo>
                <a:cubicBezTo>
                  <a:pt x="404154" y="631350"/>
                  <a:pt x="404154" y="627607"/>
                  <a:pt x="404154" y="623864"/>
                </a:cubicBezTo>
                <a:cubicBezTo>
                  <a:pt x="404154" y="542762"/>
                  <a:pt x="612468" y="506578"/>
                  <a:pt x="805814" y="506578"/>
                </a:cubicBezTo>
                <a:cubicBezTo>
                  <a:pt x="997912" y="506578"/>
                  <a:pt x="1206226" y="542762"/>
                  <a:pt x="1206226" y="623864"/>
                </a:cubicBezTo>
                <a:cubicBezTo>
                  <a:pt x="1206226" y="627607"/>
                  <a:pt x="1206226" y="631350"/>
                  <a:pt x="1204978" y="633846"/>
                </a:cubicBezTo>
                <a:cubicBezTo>
                  <a:pt x="1206226" y="635094"/>
                  <a:pt x="1206226" y="637589"/>
                  <a:pt x="1206226" y="640084"/>
                </a:cubicBezTo>
                <a:lnTo>
                  <a:pt x="1206226" y="860932"/>
                </a:lnTo>
                <a:lnTo>
                  <a:pt x="1276080" y="860932"/>
                </a:lnTo>
                <a:cubicBezTo>
                  <a:pt x="1383356" y="860932"/>
                  <a:pt x="1468178" y="781078"/>
                  <a:pt x="1468178" y="678764"/>
                </a:cubicBezTo>
                <a:cubicBezTo>
                  <a:pt x="1468178" y="593919"/>
                  <a:pt x="1409550" y="521550"/>
                  <a:pt x="1327222" y="501587"/>
                </a:cubicBezTo>
                <a:cubicBezTo>
                  <a:pt x="1322234" y="501587"/>
                  <a:pt x="1317244" y="497844"/>
                  <a:pt x="1313502" y="492853"/>
                </a:cubicBezTo>
                <a:cubicBezTo>
                  <a:pt x="1311006" y="487862"/>
                  <a:pt x="1309760" y="482871"/>
                  <a:pt x="1311006" y="476632"/>
                </a:cubicBezTo>
                <a:cubicBezTo>
                  <a:pt x="1314748" y="464155"/>
                  <a:pt x="1315996" y="452925"/>
                  <a:pt x="1315996" y="440448"/>
                </a:cubicBezTo>
                <a:cubicBezTo>
                  <a:pt x="1315996" y="358098"/>
                  <a:pt x="1248638" y="290721"/>
                  <a:pt x="1166310" y="290721"/>
                </a:cubicBezTo>
                <a:cubicBezTo>
                  <a:pt x="1135124" y="290721"/>
                  <a:pt x="1106434" y="299455"/>
                  <a:pt x="1080240" y="316923"/>
                </a:cubicBezTo>
                <a:cubicBezTo>
                  <a:pt x="1076498" y="320666"/>
                  <a:pt x="1069014" y="321914"/>
                  <a:pt x="1062776" y="320666"/>
                </a:cubicBezTo>
                <a:cubicBezTo>
                  <a:pt x="1056540" y="318171"/>
                  <a:pt x="1051550" y="313180"/>
                  <a:pt x="1049054" y="306941"/>
                </a:cubicBezTo>
                <a:cubicBezTo>
                  <a:pt x="990428" y="148480"/>
                  <a:pt x="835752" y="41175"/>
                  <a:pt x="666106" y="41175"/>
                </a:cubicBezTo>
                <a:close/>
                <a:moveTo>
                  <a:pt x="666106" y="0"/>
                </a:moveTo>
                <a:cubicBezTo>
                  <a:pt x="844482" y="0"/>
                  <a:pt x="1007890" y="107305"/>
                  <a:pt x="1078992" y="269509"/>
                </a:cubicBezTo>
                <a:cubicBezTo>
                  <a:pt x="1106434" y="255784"/>
                  <a:pt x="1135124" y="248298"/>
                  <a:pt x="1166310" y="248298"/>
                </a:cubicBezTo>
                <a:cubicBezTo>
                  <a:pt x="1272338" y="248298"/>
                  <a:pt x="1357160" y="334391"/>
                  <a:pt x="1357160" y="440448"/>
                </a:cubicBezTo>
                <a:cubicBezTo>
                  <a:pt x="1357160" y="449182"/>
                  <a:pt x="1357160" y="457916"/>
                  <a:pt x="1355912" y="466650"/>
                </a:cubicBezTo>
                <a:cubicBezTo>
                  <a:pt x="1446972" y="496596"/>
                  <a:pt x="1509342" y="581441"/>
                  <a:pt x="1509342" y="678764"/>
                </a:cubicBezTo>
                <a:cubicBezTo>
                  <a:pt x="1509342" y="804785"/>
                  <a:pt x="1407056" y="902107"/>
                  <a:pt x="1276080" y="902107"/>
                </a:cubicBezTo>
                <a:lnTo>
                  <a:pt x="1206226" y="902107"/>
                </a:lnTo>
                <a:lnTo>
                  <a:pt x="1206226" y="1191580"/>
                </a:lnTo>
                <a:lnTo>
                  <a:pt x="1206226" y="1192828"/>
                </a:lnTo>
                <a:cubicBezTo>
                  <a:pt x="1206226" y="1194076"/>
                  <a:pt x="1206226" y="1195323"/>
                  <a:pt x="1206226" y="1195323"/>
                </a:cubicBezTo>
                <a:cubicBezTo>
                  <a:pt x="1206226" y="1295141"/>
                  <a:pt x="999160" y="1350041"/>
                  <a:pt x="805814" y="1350041"/>
                </a:cubicBezTo>
                <a:cubicBezTo>
                  <a:pt x="611222" y="1350041"/>
                  <a:pt x="404154" y="1295141"/>
                  <a:pt x="404154" y="1195323"/>
                </a:cubicBezTo>
                <a:lnTo>
                  <a:pt x="404154" y="902107"/>
                </a:lnTo>
                <a:lnTo>
                  <a:pt x="223282" y="902107"/>
                </a:lnTo>
                <a:cubicBezTo>
                  <a:pt x="99792" y="902107"/>
                  <a:pt x="0" y="802289"/>
                  <a:pt x="0" y="678764"/>
                </a:cubicBezTo>
                <a:cubicBezTo>
                  <a:pt x="0" y="557734"/>
                  <a:pt x="94802" y="460412"/>
                  <a:pt x="214552" y="456669"/>
                </a:cubicBezTo>
                <a:cubicBezTo>
                  <a:pt x="214552" y="454173"/>
                  <a:pt x="214552" y="452925"/>
                  <a:pt x="214552" y="451678"/>
                </a:cubicBezTo>
                <a:cubicBezTo>
                  <a:pt x="214552" y="203380"/>
                  <a:pt x="416628" y="0"/>
                  <a:pt x="6661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90">
            <a:extLst>
              <a:ext uri="{FF2B5EF4-FFF2-40B4-BE49-F238E27FC236}">
                <a16:creationId xmlns:a16="http://schemas.microsoft.com/office/drawing/2014/main" id="{78B9B57B-7046-264C-B443-E6B0A975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3311" y="11290893"/>
            <a:ext cx="1329317" cy="1329317"/>
          </a:xfrm>
          <a:custGeom>
            <a:avLst/>
            <a:gdLst>
              <a:gd name="T0" fmla="*/ 1066 w 1067"/>
              <a:gd name="T1" fmla="*/ 533 h 1067"/>
              <a:gd name="T2" fmla="*/ 1066 w 1067"/>
              <a:gd name="T3" fmla="*/ 533 h 1067"/>
              <a:gd name="T4" fmla="*/ 533 w 1067"/>
              <a:gd name="T5" fmla="*/ 1066 h 1067"/>
              <a:gd name="T6" fmla="*/ 533 w 1067"/>
              <a:gd name="T7" fmla="*/ 1066 h 1067"/>
              <a:gd name="T8" fmla="*/ 0 w 1067"/>
              <a:gd name="T9" fmla="*/ 533 h 1067"/>
              <a:gd name="T10" fmla="*/ 0 w 1067"/>
              <a:gd name="T11" fmla="*/ 533 h 1067"/>
              <a:gd name="T12" fmla="*/ 533 w 1067"/>
              <a:gd name="T13" fmla="*/ 0 h 1067"/>
              <a:gd name="T14" fmla="*/ 533 w 1067"/>
              <a:gd name="T15" fmla="*/ 0 h 1067"/>
              <a:gd name="T16" fmla="*/ 1066 w 1067"/>
              <a:gd name="T17" fmla="*/ 533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7" h="1067">
                <a:moveTo>
                  <a:pt x="1066" y="533"/>
                </a:moveTo>
                <a:lnTo>
                  <a:pt x="1066" y="533"/>
                </a:lnTo>
                <a:cubicBezTo>
                  <a:pt x="1066" y="827"/>
                  <a:pt x="827" y="1066"/>
                  <a:pt x="533" y="1066"/>
                </a:cubicBezTo>
                <a:lnTo>
                  <a:pt x="533" y="1066"/>
                </a:lnTo>
                <a:cubicBezTo>
                  <a:pt x="238" y="1066"/>
                  <a:pt x="0" y="827"/>
                  <a:pt x="0" y="533"/>
                </a:cubicBezTo>
                <a:lnTo>
                  <a:pt x="0" y="533"/>
                </a:lnTo>
                <a:cubicBezTo>
                  <a:pt x="0" y="238"/>
                  <a:pt x="238" y="0"/>
                  <a:pt x="533" y="0"/>
                </a:cubicBezTo>
                <a:lnTo>
                  <a:pt x="533" y="0"/>
                </a:lnTo>
                <a:cubicBezTo>
                  <a:pt x="827" y="0"/>
                  <a:pt x="1066" y="238"/>
                  <a:pt x="1066" y="5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A58F6-2A22-C04F-8A26-79D8EDCFA65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4477B-7D2F-1D41-BAFD-191DEBFA3C8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51A24-725B-DF43-A389-69BA3B383C03}"/>
              </a:ext>
            </a:extLst>
          </p:cNvPr>
          <p:cNvSpPr txBox="1"/>
          <p:nvPr/>
        </p:nvSpPr>
        <p:spPr>
          <a:xfrm>
            <a:off x="1951349" y="4471071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DD6C8-C9A4-B947-A5C6-53434FE92B48}"/>
              </a:ext>
            </a:extLst>
          </p:cNvPr>
          <p:cNvSpPr txBox="1"/>
          <p:nvPr/>
        </p:nvSpPr>
        <p:spPr>
          <a:xfrm>
            <a:off x="1951349" y="5129401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E6785-E03C-F04B-ADAB-489F28CFF47D}"/>
              </a:ext>
            </a:extLst>
          </p:cNvPr>
          <p:cNvSpPr txBox="1"/>
          <p:nvPr/>
        </p:nvSpPr>
        <p:spPr>
          <a:xfrm>
            <a:off x="7402818" y="3162172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F2F0E-8588-4C4E-9603-3B89BE821C6A}"/>
              </a:ext>
            </a:extLst>
          </p:cNvPr>
          <p:cNvSpPr txBox="1"/>
          <p:nvPr/>
        </p:nvSpPr>
        <p:spPr>
          <a:xfrm>
            <a:off x="7402818" y="3820502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B9C27-A1E0-874B-AE37-479FA9DDE8E7}"/>
              </a:ext>
            </a:extLst>
          </p:cNvPr>
          <p:cNvSpPr txBox="1"/>
          <p:nvPr/>
        </p:nvSpPr>
        <p:spPr>
          <a:xfrm>
            <a:off x="12854288" y="530307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5FC9FC-2018-664E-B2E1-732F42B1F3D0}"/>
              </a:ext>
            </a:extLst>
          </p:cNvPr>
          <p:cNvSpPr txBox="1"/>
          <p:nvPr/>
        </p:nvSpPr>
        <p:spPr>
          <a:xfrm>
            <a:off x="12854288" y="596140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D9749-3464-3C41-973B-2B8BBA18CDCD}"/>
              </a:ext>
            </a:extLst>
          </p:cNvPr>
          <p:cNvSpPr txBox="1"/>
          <p:nvPr/>
        </p:nvSpPr>
        <p:spPr>
          <a:xfrm>
            <a:off x="18313778" y="3638011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AAF26-5C55-564E-9D61-C4C05F1F85EB}"/>
              </a:ext>
            </a:extLst>
          </p:cNvPr>
          <p:cNvSpPr txBox="1"/>
          <p:nvPr/>
        </p:nvSpPr>
        <p:spPr>
          <a:xfrm>
            <a:off x="18313778" y="4296341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D4C515-5B60-CE45-B557-D9BDE8AD6B12}"/>
              </a:ext>
            </a:extLst>
          </p:cNvPr>
          <p:cNvSpPr txBox="1"/>
          <p:nvPr/>
        </p:nvSpPr>
        <p:spPr>
          <a:xfrm>
            <a:off x="3447153" y="11685647"/>
            <a:ext cx="112228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FCB71-BF5D-C74C-8ABD-CEEE3EEE9146}"/>
              </a:ext>
            </a:extLst>
          </p:cNvPr>
          <p:cNvSpPr txBox="1"/>
          <p:nvPr/>
        </p:nvSpPr>
        <p:spPr>
          <a:xfrm>
            <a:off x="8898622" y="11685647"/>
            <a:ext cx="112228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A2353-858B-B047-B41E-AD26E773ECA2}"/>
              </a:ext>
            </a:extLst>
          </p:cNvPr>
          <p:cNvSpPr txBox="1"/>
          <p:nvPr/>
        </p:nvSpPr>
        <p:spPr>
          <a:xfrm>
            <a:off x="14350092" y="11685647"/>
            <a:ext cx="112228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40B6A3-805B-8A40-AA03-BBC4DC8C66E0}"/>
              </a:ext>
            </a:extLst>
          </p:cNvPr>
          <p:cNvSpPr txBox="1"/>
          <p:nvPr/>
        </p:nvSpPr>
        <p:spPr>
          <a:xfrm>
            <a:off x="19809582" y="11685647"/>
            <a:ext cx="112228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891968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0">
            <a:extLst>
              <a:ext uri="{FF2B5EF4-FFF2-40B4-BE49-F238E27FC236}">
                <a16:creationId xmlns:a16="http://schemas.microsoft.com/office/drawing/2014/main" id="{59C8EE5C-802F-9343-8B4D-547C897E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40" y="4149932"/>
            <a:ext cx="10810316" cy="7953931"/>
          </a:xfrm>
          <a:custGeom>
            <a:avLst/>
            <a:gdLst>
              <a:gd name="T0" fmla="*/ 7844 w 8680"/>
              <a:gd name="T1" fmla="*/ 2253 h 6384"/>
              <a:gd name="T2" fmla="*/ 7844 w 8680"/>
              <a:gd name="T3" fmla="*/ 1075 h 6384"/>
              <a:gd name="T4" fmla="*/ 7699 w 8680"/>
              <a:gd name="T5" fmla="*/ 5615 h 6384"/>
              <a:gd name="T6" fmla="*/ 6306 w 8680"/>
              <a:gd name="T7" fmla="*/ 5615 h 6384"/>
              <a:gd name="T8" fmla="*/ 2593 w 8680"/>
              <a:gd name="T9" fmla="*/ 6098 h 6384"/>
              <a:gd name="T10" fmla="*/ 2593 w 8680"/>
              <a:gd name="T11" fmla="*/ 4919 h 6384"/>
              <a:gd name="T12" fmla="*/ 7003 w 8680"/>
              <a:gd name="T13" fmla="*/ 4919 h 6384"/>
              <a:gd name="T14" fmla="*/ 71 w 8680"/>
              <a:gd name="T15" fmla="*/ 5561 h 6384"/>
              <a:gd name="T16" fmla="*/ 419 w 8680"/>
              <a:gd name="T17" fmla="*/ 5561 h 6384"/>
              <a:gd name="T18" fmla="*/ 1500 w 8680"/>
              <a:gd name="T19" fmla="*/ 1947 h 6384"/>
              <a:gd name="T20" fmla="*/ 2743 w 8680"/>
              <a:gd name="T21" fmla="*/ 1516 h 6384"/>
              <a:gd name="T22" fmla="*/ 2894 w 8680"/>
              <a:gd name="T23" fmla="*/ 1947 h 6384"/>
              <a:gd name="T24" fmla="*/ 3560 w 8680"/>
              <a:gd name="T25" fmla="*/ 71 h 6384"/>
              <a:gd name="T26" fmla="*/ 3560 w 8680"/>
              <a:gd name="T27" fmla="*/ 1374 h 6384"/>
              <a:gd name="T28" fmla="*/ 4946 w 8680"/>
              <a:gd name="T29" fmla="*/ 221 h 6384"/>
              <a:gd name="T30" fmla="*/ 4946 w 8680"/>
              <a:gd name="T31" fmla="*/ 570 h 6384"/>
              <a:gd name="T32" fmla="*/ 4946 w 8680"/>
              <a:gd name="T33" fmla="*/ 221 h 6384"/>
              <a:gd name="T34" fmla="*/ 8667 w 8680"/>
              <a:gd name="T35" fmla="*/ 820 h 6384"/>
              <a:gd name="T36" fmla="*/ 8431 w 8680"/>
              <a:gd name="T37" fmla="*/ 866 h 6384"/>
              <a:gd name="T38" fmla="*/ 7844 w 8680"/>
              <a:gd name="T39" fmla="*/ 1004 h 6384"/>
              <a:gd name="T40" fmla="*/ 7382 w 8680"/>
              <a:gd name="T41" fmla="*/ 2137 h 6384"/>
              <a:gd name="T42" fmla="*/ 6457 w 8680"/>
              <a:gd name="T43" fmla="*/ 2171 h 6384"/>
              <a:gd name="T44" fmla="*/ 5184 w 8680"/>
              <a:gd name="T45" fmla="*/ 1565 h 6384"/>
              <a:gd name="T46" fmla="*/ 3919 w 8680"/>
              <a:gd name="T47" fmla="*/ 2171 h 6384"/>
              <a:gd name="T48" fmla="*/ 2965 w 8680"/>
              <a:gd name="T49" fmla="*/ 1947 h 6384"/>
              <a:gd name="T50" fmla="*/ 3088 w 8680"/>
              <a:gd name="T51" fmla="*/ 1269 h 6384"/>
              <a:gd name="T52" fmla="*/ 4283 w 8680"/>
              <a:gd name="T53" fmla="*/ 722 h 6384"/>
              <a:gd name="T54" fmla="*/ 4946 w 8680"/>
              <a:gd name="T55" fmla="*/ 640 h 6384"/>
              <a:gd name="T56" fmla="*/ 4946 w 8680"/>
              <a:gd name="T57" fmla="*/ 150 h 6384"/>
              <a:gd name="T58" fmla="*/ 4701 w 8680"/>
              <a:gd name="T59" fmla="*/ 399 h 6384"/>
              <a:gd name="T60" fmla="*/ 3560 w 8680"/>
              <a:gd name="T61" fmla="*/ 0 h 6384"/>
              <a:gd name="T62" fmla="*/ 2793 w 8680"/>
              <a:gd name="T63" fmla="*/ 1464 h 6384"/>
              <a:gd name="T64" fmla="*/ 1742 w 8680"/>
              <a:gd name="T65" fmla="*/ 1329 h 6384"/>
              <a:gd name="T66" fmla="*/ 1585 w 8680"/>
              <a:gd name="T67" fmla="*/ 1039 h 6384"/>
              <a:gd name="T68" fmla="*/ 1344 w 8680"/>
              <a:gd name="T69" fmla="*/ 1039 h 6384"/>
              <a:gd name="T70" fmla="*/ 1686 w 8680"/>
              <a:gd name="T71" fmla="*/ 1374 h 6384"/>
              <a:gd name="T72" fmla="*/ 2197 w 8680"/>
              <a:gd name="T73" fmla="*/ 2714 h 6384"/>
              <a:gd name="T74" fmla="*/ 3086 w 8680"/>
              <a:gd name="T75" fmla="*/ 2598 h 6384"/>
              <a:gd name="T76" fmla="*/ 2881 w 8680"/>
              <a:gd name="T77" fmla="*/ 3194 h 6384"/>
              <a:gd name="T78" fmla="*/ 2189 w 8680"/>
              <a:gd name="T79" fmla="*/ 3837 h 6384"/>
              <a:gd name="T80" fmla="*/ 3236 w 8680"/>
              <a:gd name="T81" fmla="*/ 5357 h 6384"/>
              <a:gd name="T82" fmla="*/ 1977 w 8680"/>
              <a:gd name="T83" fmla="*/ 5268 h 6384"/>
              <a:gd name="T84" fmla="*/ 1156 w 8680"/>
              <a:gd name="T85" fmla="*/ 4156 h 6384"/>
              <a:gd name="T86" fmla="*/ 915 w 8680"/>
              <a:gd name="T87" fmla="*/ 4156 h 6384"/>
              <a:gd name="T88" fmla="*/ 434 w 8680"/>
              <a:gd name="T89" fmla="*/ 5404 h 6384"/>
              <a:gd name="T90" fmla="*/ 0 w 8680"/>
              <a:gd name="T91" fmla="*/ 5561 h 6384"/>
              <a:gd name="T92" fmla="*/ 490 w 8680"/>
              <a:gd name="T93" fmla="*/ 5561 h 6384"/>
              <a:gd name="T94" fmla="*/ 1955 w 8680"/>
              <a:gd name="T95" fmla="*/ 5336 h 6384"/>
              <a:gd name="T96" fmla="*/ 2593 w 8680"/>
              <a:gd name="T97" fmla="*/ 6169 h 6384"/>
              <a:gd name="T98" fmla="*/ 3248 w 8680"/>
              <a:gd name="T99" fmla="*/ 5429 h 6384"/>
              <a:gd name="T100" fmla="*/ 5805 w 8680"/>
              <a:gd name="T101" fmla="*/ 4895 h 6384"/>
              <a:gd name="T102" fmla="*/ 6235 w 8680"/>
              <a:gd name="T103" fmla="*/ 5615 h 6384"/>
              <a:gd name="T104" fmla="*/ 7771 w 8680"/>
              <a:gd name="T105" fmla="*/ 5615 h 6384"/>
              <a:gd name="T106" fmla="*/ 8376 w 8680"/>
              <a:gd name="T107" fmla="*/ 4927 h 6384"/>
              <a:gd name="T108" fmla="*/ 8492 w 8680"/>
              <a:gd name="T109" fmla="*/ 5121 h 6384"/>
              <a:gd name="T110" fmla="*/ 8446 w 8680"/>
              <a:gd name="T111" fmla="*/ 4885 h 6384"/>
              <a:gd name="T112" fmla="*/ 7632 w 8680"/>
              <a:gd name="T113" fmla="*/ 5175 h 6384"/>
              <a:gd name="T114" fmla="*/ 5899 w 8680"/>
              <a:gd name="T115" fmla="*/ 4871 h 6384"/>
              <a:gd name="T116" fmla="*/ 8038 w 8680"/>
              <a:gd name="T117" fmla="*/ 3837 h 6384"/>
              <a:gd name="T118" fmla="*/ 7452 w 8680"/>
              <a:gd name="T119" fmla="*/ 3202 h 6384"/>
              <a:gd name="T120" fmla="*/ 7436 w 8680"/>
              <a:gd name="T121" fmla="*/ 2183 h 6384"/>
              <a:gd name="T122" fmla="*/ 8505 w 8680"/>
              <a:gd name="T123" fmla="*/ 1664 h 6384"/>
              <a:gd name="T124" fmla="*/ 8502 w 8680"/>
              <a:gd name="T125" fmla="*/ 954 h 6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0" h="6384">
                <a:moveTo>
                  <a:pt x="8433" y="1664"/>
                </a:moveTo>
                <a:lnTo>
                  <a:pt x="8433" y="1664"/>
                </a:lnTo>
                <a:cubicBezTo>
                  <a:pt x="8433" y="1990"/>
                  <a:pt x="8169" y="2253"/>
                  <a:pt x="7844" y="2253"/>
                </a:cubicBezTo>
                <a:lnTo>
                  <a:pt x="7844" y="2253"/>
                </a:lnTo>
                <a:cubicBezTo>
                  <a:pt x="7519" y="2253"/>
                  <a:pt x="7254" y="1990"/>
                  <a:pt x="7254" y="1664"/>
                </a:cubicBezTo>
                <a:lnTo>
                  <a:pt x="7254" y="1664"/>
                </a:lnTo>
                <a:cubicBezTo>
                  <a:pt x="7254" y="1340"/>
                  <a:pt x="7519" y="1075"/>
                  <a:pt x="7844" y="1075"/>
                </a:cubicBezTo>
                <a:lnTo>
                  <a:pt x="7844" y="1075"/>
                </a:lnTo>
                <a:cubicBezTo>
                  <a:pt x="8169" y="1075"/>
                  <a:pt x="8433" y="1340"/>
                  <a:pt x="8433" y="1664"/>
                </a:cubicBezTo>
                <a:close/>
                <a:moveTo>
                  <a:pt x="7003" y="4919"/>
                </a:moveTo>
                <a:lnTo>
                  <a:pt x="7003" y="4919"/>
                </a:lnTo>
                <a:cubicBezTo>
                  <a:pt x="7387" y="4919"/>
                  <a:pt x="7699" y="5231"/>
                  <a:pt x="7699" y="5615"/>
                </a:cubicBezTo>
                <a:lnTo>
                  <a:pt x="7699" y="5615"/>
                </a:lnTo>
                <a:cubicBezTo>
                  <a:pt x="7699" y="5999"/>
                  <a:pt x="7387" y="6312"/>
                  <a:pt x="7003" y="6312"/>
                </a:cubicBezTo>
                <a:lnTo>
                  <a:pt x="7003" y="6312"/>
                </a:lnTo>
                <a:cubicBezTo>
                  <a:pt x="6619" y="6312"/>
                  <a:pt x="6306" y="5999"/>
                  <a:pt x="6306" y="5615"/>
                </a:cubicBezTo>
                <a:lnTo>
                  <a:pt x="6306" y="5615"/>
                </a:lnTo>
                <a:cubicBezTo>
                  <a:pt x="6306" y="5231"/>
                  <a:pt x="6619" y="4919"/>
                  <a:pt x="7003" y="4919"/>
                </a:cubicBezTo>
                <a:lnTo>
                  <a:pt x="2593" y="6098"/>
                </a:lnTo>
                <a:lnTo>
                  <a:pt x="2593" y="6098"/>
                </a:lnTo>
                <a:cubicBezTo>
                  <a:pt x="2268" y="6098"/>
                  <a:pt x="2003" y="5833"/>
                  <a:pt x="2003" y="5508"/>
                </a:cubicBezTo>
                <a:lnTo>
                  <a:pt x="2003" y="5508"/>
                </a:lnTo>
                <a:cubicBezTo>
                  <a:pt x="2003" y="5183"/>
                  <a:pt x="2268" y="4919"/>
                  <a:pt x="2593" y="4919"/>
                </a:cubicBezTo>
                <a:lnTo>
                  <a:pt x="2593" y="4919"/>
                </a:lnTo>
                <a:cubicBezTo>
                  <a:pt x="2918" y="4919"/>
                  <a:pt x="3182" y="5183"/>
                  <a:pt x="3182" y="5508"/>
                </a:cubicBezTo>
                <a:lnTo>
                  <a:pt x="3182" y="5508"/>
                </a:lnTo>
                <a:cubicBezTo>
                  <a:pt x="3182" y="5833"/>
                  <a:pt x="2918" y="6098"/>
                  <a:pt x="2593" y="6098"/>
                </a:cubicBezTo>
                <a:lnTo>
                  <a:pt x="7003" y="4919"/>
                </a:lnTo>
                <a:close/>
                <a:moveTo>
                  <a:pt x="245" y="5734"/>
                </a:moveTo>
                <a:lnTo>
                  <a:pt x="245" y="5734"/>
                </a:lnTo>
                <a:cubicBezTo>
                  <a:pt x="149" y="5734"/>
                  <a:pt x="71" y="5657"/>
                  <a:pt x="71" y="5561"/>
                </a:cubicBezTo>
                <a:lnTo>
                  <a:pt x="71" y="5561"/>
                </a:lnTo>
                <a:cubicBezTo>
                  <a:pt x="71" y="5465"/>
                  <a:pt x="149" y="5386"/>
                  <a:pt x="245" y="5386"/>
                </a:cubicBezTo>
                <a:lnTo>
                  <a:pt x="245" y="5386"/>
                </a:lnTo>
                <a:cubicBezTo>
                  <a:pt x="341" y="5386"/>
                  <a:pt x="419" y="5465"/>
                  <a:pt x="419" y="5561"/>
                </a:cubicBezTo>
                <a:lnTo>
                  <a:pt x="419" y="5561"/>
                </a:lnTo>
                <a:cubicBezTo>
                  <a:pt x="419" y="5657"/>
                  <a:pt x="341" y="5734"/>
                  <a:pt x="245" y="5734"/>
                </a:cubicBezTo>
                <a:close/>
                <a:moveTo>
                  <a:pt x="2197" y="2643"/>
                </a:moveTo>
                <a:lnTo>
                  <a:pt x="2197" y="2643"/>
                </a:lnTo>
                <a:cubicBezTo>
                  <a:pt x="1813" y="2643"/>
                  <a:pt x="1500" y="2330"/>
                  <a:pt x="1500" y="1947"/>
                </a:cubicBezTo>
                <a:lnTo>
                  <a:pt x="1500" y="1947"/>
                </a:lnTo>
                <a:cubicBezTo>
                  <a:pt x="1500" y="1563"/>
                  <a:pt x="1813" y="1251"/>
                  <a:pt x="2197" y="1251"/>
                </a:cubicBezTo>
                <a:lnTo>
                  <a:pt x="2197" y="1251"/>
                </a:lnTo>
                <a:cubicBezTo>
                  <a:pt x="2418" y="1251"/>
                  <a:pt x="2615" y="1354"/>
                  <a:pt x="2743" y="1516"/>
                </a:cubicBezTo>
                <a:lnTo>
                  <a:pt x="2737" y="1522"/>
                </a:lnTo>
                <a:lnTo>
                  <a:pt x="2776" y="1560"/>
                </a:lnTo>
                <a:lnTo>
                  <a:pt x="2776" y="1560"/>
                </a:lnTo>
                <a:cubicBezTo>
                  <a:pt x="2850" y="1671"/>
                  <a:pt x="2894" y="1804"/>
                  <a:pt x="2894" y="1947"/>
                </a:cubicBezTo>
                <a:lnTo>
                  <a:pt x="2894" y="1947"/>
                </a:lnTo>
                <a:cubicBezTo>
                  <a:pt x="2894" y="2330"/>
                  <a:pt x="2581" y="2643"/>
                  <a:pt x="2197" y="2643"/>
                </a:cubicBezTo>
                <a:close/>
                <a:moveTo>
                  <a:pt x="3560" y="71"/>
                </a:moveTo>
                <a:lnTo>
                  <a:pt x="3560" y="71"/>
                </a:lnTo>
                <a:cubicBezTo>
                  <a:pt x="3919" y="71"/>
                  <a:pt x="4211" y="363"/>
                  <a:pt x="4211" y="722"/>
                </a:cubicBezTo>
                <a:lnTo>
                  <a:pt x="4211" y="722"/>
                </a:lnTo>
                <a:cubicBezTo>
                  <a:pt x="4211" y="1082"/>
                  <a:pt x="3919" y="1374"/>
                  <a:pt x="3560" y="1374"/>
                </a:cubicBezTo>
                <a:lnTo>
                  <a:pt x="3560" y="1374"/>
                </a:lnTo>
                <a:cubicBezTo>
                  <a:pt x="3201" y="1374"/>
                  <a:pt x="2909" y="1082"/>
                  <a:pt x="2909" y="722"/>
                </a:cubicBezTo>
                <a:lnTo>
                  <a:pt x="2909" y="722"/>
                </a:lnTo>
                <a:cubicBezTo>
                  <a:pt x="2909" y="363"/>
                  <a:pt x="3201" y="71"/>
                  <a:pt x="3560" y="71"/>
                </a:cubicBezTo>
                <a:close/>
                <a:moveTo>
                  <a:pt x="4946" y="221"/>
                </a:moveTo>
                <a:lnTo>
                  <a:pt x="4946" y="221"/>
                </a:lnTo>
                <a:cubicBezTo>
                  <a:pt x="5042" y="221"/>
                  <a:pt x="5120" y="299"/>
                  <a:pt x="5120" y="395"/>
                </a:cubicBezTo>
                <a:lnTo>
                  <a:pt x="5120" y="395"/>
                </a:lnTo>
                <a:cubicBezTo>
                  <a:pt x="5120" y="491"/>
                  <a:pt x="5042" y="570"/>
                  <a:pt x="4946" y="570"/>
                </a:cubicBezTo>
                <a:lnTo>
                  <a:pt x="4946" y="570"/>
                </a:lnTo>
                <a:cubicBezTo>
                  <a:pt x="4850" y="570"/>
                  <a:pt x="4772" y="491"/>
                  <a:pt x="4772" y="395"/>
                </a:cubicBezTo>
                <a:lnTo>
                  <a:pt x="4772" y="395"/>
                </a:lnTo>
                <a:cubicBezTo>
                  <a:pt x="4772" y="299"/>
                  <a:pt x="4850" y="221"/>
                  <a:pt x="4946" y="221"/>
                </a:cubicBezTo>
                <a:close/>
                <a:moveTo>
                  <a:pt x="8572" y="961"/>
                </a:moveTo>
                <a:lnTo>
                  <a:pt x="8572" y="961"/>
                </a:lnTo>
                <a:cubicBezTo>
                  <a:pt x="8636" y="949"/>
                  <a:pt x="8679" y="885"/>
                  <a:pt x="8667" y="820"/>
                </a:cubicBezTo>
                <a:lnTo>
                  <a:pt x="8667" y="820"/>
                </a:lnTo>
                <a:cubicBezTo>
                  <a:pt x="8654" y="755"/>
                  <a:pt x="8591" y="712"/>
                  <a:pt x="8526" y="725"/>
                </a:cubicBezTo>
                <a:lnTo>
                  <a:pt x="8526" y="725"/>
                </a:lnTo>
                <a:cubicBezTo>
                  <a:pt x="8461" y="738"/>
                  <a:pt x="8418" y="801"/>
                  <a:pt x="8431" y="866"/>
                </a:cubicBezTo>
                <a:lnTo>
                  <a:pt x="8431" y="866"/>
                </a:lnTo>
                <a:cubicBezTo>
                  <a:pt x="8434" y="881"/>
                  <a:pt x="8440" y="895"/>
                  <a:pt x="8448" y="908"/>
                </a:cubicBezTo>
                <a:lnTo>
                  <a:pt x="8248" y="1143"/>
                </a:lnTo>
                <a:lnTo>
                  <a:pt x="8248" y="1143"/>
                </a:lnTo>
                <a:cubicBezTo>
                  <a:pt x="8137" y="1056"/>
                  <a:pt x="7996" y="1004"/>
                  <a:pt x="7844" y="1004"/>
                </a:cubicBezTo>
                <a:lnTo>
                  <a:pt x="7844" y="1004"/>
                </a:lnTo>
                <a:cubicBezTo>
                  <a:pt x="7479" y="1004"/>
                  <a:pt x="7183" y="1300"/>
                  <a:pt x="7183" y="1664"/>
                </a:cubicBezTo>
                <a:lnTo>
                  <a:pt x="7183" y="1664"/>
                </a:lnTo>
                <a:cubicBezTo>
                  <a:pt x="7183" y="1850"/>
                  <a:pt x="7260" y="2017"/>
                  <a:pt x="7382" y="2137"/>
                </a:cubicBezTo>
                <a:lnTo>
                  <a:pt x="7115" y="2406"/>
                </a:lnTo>
                <a:lnTo>
                  <a:pt x="7115" y="2406"/>
                </a:lnTo>
                <a:cubicBezTo>
                  <a:pt x="6939" y="2259"/>
                  <a:pt x="6709" y="2171"/>
                  <a:pt x="6457" y="2171"/>
                </a:cubicBezTo>
                <a:lnTo>
                  <a:pt x="6457" y="2171"/>
                </a:lnTo>
                <a:cubicBezTo>
                  <a:pt x="6344" y="2171"/>
                  <a:pt x="6234" y="2188"/>
                  <a:pt x="6132" y="2222"/>
                </a:cubicBezTo>
                <a:lnTo>
                  <a:pt x="6132" y="2222"/>
                </a:lnTo>
                <a:cubicBezTo>
                  <a:pt x="6001" y="1841"/>
                  <a:pt x="5626" y="1565"/>
                  <a:pt x="5184" y="1565"/>
                </a:cubicBezTo>
                <a:lnTo>
                  <a:pt x="5184" y="1565"/>
                </a:lnTo>
                <a:cubicBezTo>
                  <a:pt x="4742" y="1565"/>
                  <a:pt x="4367" y="1840"/>
                  <a:pt x="4236" y="2218"/>
                </a:cubicBezTo>
                <a:lnTo>
                  <a:pt x="4236" y="2218"/>
                </a:lnTo>
                <a:cubicBezTo>
                  <a:pt x="4136" y="2187"/>
                  <a:pt x="4029" y="2171"/>
                  <a:pt x="3919" y="2171"/>
                </a:cubicBezTo>
                <a:lnTo>
                  <a:pt x="3919" y="2171"/>
                </a:lnTo>
                <a:cubicBezTo>
                  <a:pt x="3598" y="2171"/>
                  <a:pt x="3312" y="2315"/>
                  <a:pt x="3129" y="2540"/>
                </a:cubicBezTo>
                <a:lnTo>
                  <a:pt x="2848" y="2352"/>
                </a:lnTo>
                <a:lnTo>
                  <a:pt x="2848" y="2352"/>
                </a:lnTo>
                <a:cubicBezTo>
                  <a:pt x="2922" y="2235"/>
                  <a:pt x="2965" y="2097"/>
                  <a:pt x="2965" y="1947"/>
                </a:cubicBezTo>
                <a:lnTo>
                  <a:pt x="2965" y="1947"/>
                </a:lnTo>
                <a:cubicBezTo>
                  <a:pt x="2965" y="1790"/>
                  <a:pt x="2918" y="1645"/>
                  <a:pt x="2836" y="1522"/>
                </a:cubicBezTo>
                <a:lnTo>
                  <a:pt x="3088" y="1269"/>
                </a:lnTo>
                <a:lnTo>
                  <a:pt x="3088" y="1269"/>
                </a:lnTo>
                <a:cubicBezTo>
                  <a:pt x="3215" y="1379"/>
                  <a:pt x="3379" y="1445"/>
                  <a:pt x="3560" y="1445"/>
                </a:cubicBezTo>
                <a:lnTo>
                  <a:pt x="3560" y="1445"/>
                </a:lnTo>
                <a:cubicBezTo>
                  <a:pt x="3958" y="1445"/>
                  <a:pt x="4283" y="1121"/>
                  <a:pt x="4283" y="722"/>
                </a:cubicBezTo>
                <a:lnTo>
                  <a:pt x="4283" y="722"/>
                </a:lnTo>
                <a:cubicBezTo>
                  <a:pt x="4283" y="667"/>
                  <a:pt x="4277" y="613"/>
                  <a:pt x="4264" y="562"/>
                </a:cubicBezTo>
                <a:lnTo>
                  <a:pt x="4713" y="470"/>
                </a:lnTo>
                <a:lnTo>
                  <a:pt x="4713" y="470"/>
                </a:lnTo>
                <a:cubicBezTo>
                  <a:pt x="4744" y="569"/>
                  <a:pt x="4837" y="640"/>
                  <a:pt x="4946" y="640"/>
                </a:cubicBezTo>
                <a:lnTo>
                  <a:pt x="4946" y="640"/>
                </a:lnTo>
                <a:cubicBezTo>
                  <a:pt x="5081" y="640"/>
                  <a:pt x="5191" y="530"/>
                  <a:pt x="5191" y="395"/>
                </a:cubicBezTo>
                <a:lnTo>
                  <a:pt x="5191" y="395"/>
                </a:lnTo>
                <a:cubicBezTo>
                  <a:pt x="5191" y="260"/>
                  <a:pt x="5081" y="150"/>
                  <a:pt x="4946" y="150"/>
                </a:cubicBezTo>
                <a:lnTo>
                  <a:pt x="4946" y="150"/>
                </a:lnTo>
                <a:cubicBezTo>
                  <a:pt x="4811" y="150"/>
                  <a:pt x="4701" y="260"/>
                  <a:pt x="4701" y="395"/>
                </a:cubicBezTo>
                <a:lnTo>
                  <a:pt x="4701" y="395"/>
                </a:lnTo>
                <a:cubicBezTo>
                  <a:pt x="4701" y="397"/>
                  <a:pt x="4701" y="398"/>
                  <a:pt x="4701" y="399"/>
                </a:cubicBezTo>
                <a:lnTo>
                  <a:pt x="4245" y="493"/>
                </a:lnTo>
                <a:lnTo>
                  <a:pt x="4245" y="493"/>
                </a:lnTo>
                <a:cubicBezTo>
                  <a:pt x="4149" y="207"/>
                  <a:pt x="3878" y="0"/>
                  <a:pt x="3560" y="0"/>
                </a:cubicBezTo>
                <a:lnTo>
                  <a:pt x="3560" y="0"/>
                </a:lnTo>
                <a:cubicBezTo>
                  <a:pt x="3162" y="0"/>
                  <a:pt x="2837" y="324"/>
                  <a:pt x="2837" y="722"/>
                </a:cubicBezTo>
                <a:lnTo>
                  <a:pt x="2837" y="722"/>
                </a:lnTo>
                <a:cubicBezTo>
                  <a:pt x="2837" y="915"/>
                  <a:pt x="2913" y="1090"/>
                  <a:pt x="3036" y="1220"/>
                </a:cubicBezTo>
                <a:lnTo>
                  <a:pt x="2793" y="1464"/>
                </a:lnTo>
                <a:lnTo>
                  <a:pt x="2793" y="1464"/>
                </a:lnTo>
                <a:cubicBezTo>
                  <a:pt x="2653" y="1290"/>
                  <a:pt x="2437" y="1179"/>
                  <a:pt x="2197" y="1179"/>
                </a:cubicBezTo>
                <a:lnTo>
                  <a:pt x="2197" y="1179"/>
                </a:lnTo>
                <a:cubicBezTo>
                  <a:pt x="2027" y="1179"/>
                  <a:pt x="1869" y="1235"/>
                  <a:pt x="1742" y="1329"/>
                </a:cubicBezTo>
                <a:lnTo>
                  <a:pt x="1564" y="1106"/>
                </a:lnTo>
                <a:lnTo>
                  <a:pt x="1564" y="1106"/>
                </a:lnTo>
                <a:cubicBezTo>
                  <a:pt x="1577" y="1087"/>
                  <a:pt x="1585" y="1064"/>
                  <a:pt x="1585" y="1039"/>
                </a:cubicBezTo>
                <a:lnTo>
                  <a:pt x="1585" y="1039"/>
                </a:lnTo>
                <a:cubicBezTo>
                  <a:pt x="1585" y="973"/>
                  <a:pt x="1531" y="919"/>
                  <a:pt x="1465" y="919"/>
                </a:cubicBezTo>
                <a:lnTo>
                  <a:pt x="1465" y="919"/>
                </a:lnTo>
                <a:cubicBezTo>
                  <a:pt x="1398" y="919"/>
                  <a:pt x="1344" y="973"/>
                  <a:pt x="1344" y="1039"/>
                </a:cubicBezTo>
                <a:lnTo>
                  <a:pt x="1344" y="1039"/>
                </a:lnTo>
                <a:cubicBezTo>
                  <a:pt x="1344" y="1106"/>
                  <a:pt x="1398" y="1160"/>
                  <a:pt x="1465" y="1160"/>
                </a:cubicBezTo>
                <a:lnTo>
                  <a:pt x="1465" y="1160"/>
                </a:lnTo>
                <a:cubicBezTo>
                  <a:pt x="1480" y="1160"/>
                  <a:pt x="1495" y="1157"/>
                  <a:pt x="1509" y="1151"/>
                </a:cubicBezTo>
                <a:lnTo>
                  <a:pt x="1686" y="1374"/>
                </a:lnTo>
                <a:lnTo>
                  <a:pt x="1686" y="1374"/>
                </a:lnTo>
                <a:cubicBezTo>
                  <a:pt x="1529" y="1514"/>
                  <a:pt x="1429" y="1719"/>
                  <a:pt x="1429" y="1947"/>
                </a:cubicBezTo>
                <a:lnTo>
                  <a:pt x="1429" y="1947"/>
                </a:lnTo>
                <a:cubicBezTo>
                  <a:pt x="1429" y="2369"/>
                  <a:pt x="1773" y="2714"/>
                  <a:pt x="2197" y="2714"/>
                </a:cubicBezTo>
                <a:lnTo>
                  <a:pt x="2197" y="2714"/>
                </a:lnTo>
                <a:cubicBezTo>
                  <a:pt x="2446" y="2714"/>
                  <a:pt x="2667" y="2595"/>
                  <a:pt x="2808" y="2411"/>
                </a:cubicBezTo>
                <a:lnTo>
                  <a:pt x="3086" y="2598"/>
                </a:lnTo>
                <a:lnTo>
                  <a:pt x="3086" y="2598"/>
                </a:lnTo>
                <a:cubicBezTo>
                  <a:pt x="2982" y="2749"/>
                  <a:pt x="2921" y="2930"/>
                  <a:pt x="2921" y="3124"/>
                </a:cubicBezTo>
                <a:lnTo>
                  <a:pt x="2921" y="3124"/>
                </a:lnTo>
                <a:cubicBezTo>
                  <a:pt x="2921" y="3148"/>
                  <a:pt x="2922" y="3171"/>
                  <a:pt x="2924" y="3194"/>
                </a:cubicBezTo>
                <a:lnTo>
                  <a:pt x="2881" y="3194"/>
                </a:lnTo>
                <a:lnTo>
                  <a:pt x="2881" y="3194"/>
                </a:lnTo>
                <a:cubicBezTo>
                  <a:pt x="2500" y="3194"/>
                  <a:pt x="2189" y="3483"/>
                  <a:pt x="2189" y="3837"/>
                </a:cubicBezTo>
                <a:lnTo>
                  <a:pt x="2189" y="3837"/>
                </a:lnTo>
                <a:lnTo>
                  <a:pt x="2189" y="3837"/>
                </a:lnTo>
                <a:cubicBezTo>
                  <a:pt x="2189" y="4190"/>
                  <a:pt x="2500" y="4479"/>
                  <a:pt x="2881" y="4479"/>
                </a:cubicBezTo>
                <a:lnTo>
                  <a:pt x="3798" y="4479"/>
                </a:lnTo>
                <a:lnTo>
                  <a:pt x="3864" y="5101"/>
                </a:lnTo>
                <a:lnTo>
                  <a:pt x="3236" y="5357"/>
                </a:lnTo>
                <a:lnTo>
                  <a:pt x="3236" y="5357"/>
                </a:lnTo>
                <a:cubicBezTo>
                  <a:pt x="3167" y="5065"/>
                  <a:pt x="2905" y="4847"/>
                  <a:pt x="2593" y="4847"/>
                </a:cubicBezTo>
                <a:lnTo>
                  <a:pt x="2593" y="4847"/>
                </a:lnTo>
                <a:cubicBezTo>
                  <a:pt x="2313" y="4847"/>
                  <a:pt x="2074" y="5022"/>
                  <a:pt x="1977" y="5268"/>
                </a:cubicBezTo>
                <a:lnTo>
                  <a:pt x="1071" y="5094"/>
                </a:lnTo>
                <a:lnTo>
                  <a:pt x="1071" y="4271"/>
                </a:lnTo>
                <a:lnTo>
                  <a:pt x="1071" y="4271"/>
                </a:lnTo>
                <a:cubicBezTo>
                  <a:pt x="1120" y="4256"/>
                  <a:pt x="1156" y="4210"/>
                  <a:pt x="1156" y="4156"/>
                </a:cubicBezTo>
                <a:lnTo>
                  <a:pt x="1156" y="4156"/>
                </a:lnTo>
                <a:cubicBezTo>
                  <a:pt x="1156" y="4089"/>
                  <a:pt x="1102" y="4035"/>
                  <a:pt x="1035" y="4035"/>
                </a:cubicBezTo>
                <a:lnTo>
                  <a:pt x="1035" y="4035"/>
                </a:lnTo>
                <a:cubicBezTo>
                  <a:pt x="969" y="4035"/>
                  <a:pt x="915" y="4089"/>
                  <a:pt x="915" y="4156"/>
                </a:cubicBezTo>
                <a:lnTo>
                  <a:pt x="915" y="4156"/>
                </a:lnTo>
                <a:cubicBezTo>
                  <a:pt x="915" y="4210"/>
                  <a:pt x="951" y="4256"/>
                  <a:pt x="1000" y="4271"/>
                </a:cubicBezTo>
                <a:lnTo>
                  <a:pt x="1000" y="5102"/>
                </a:lnTo>
                <a:lnTo>
                  <a:pt x="434" y="5404"/>
                </a:lnTo>
                <a:lnTo>
                  <a:pt x="434" y="5404"/>
                </a:lnTo>
                <a:cubicBezTo>
                  <a:pt x="389" y="5350"/>
                  <a:pt x="321" y="5315"/>
                  <a:pt x="245" y="5315"/>
                </a:cubicBezTo>
                <a:lnTo>
                  <a:pt x="245" y="5315"/>
                </a:lnTo>
                <a:cubicBezTo>
                  <a:pt x="110" y="5315"/>
                  <a:pt x="0" y="5425"/>
                  <a:pt x="0" y="5561"/>
                </a:cubicBezTo>
                <a:lnTo>
                  <a:pt x="0" y="5561"/>
                </a:lnTo>
                <a:cubicBezTo>
                  <a:pt x="0" y="5696"/>
                  <a:pt x="110" y="5806"/>
                  <a:pt x="245" y="5806"/>
                </a:cubicBezTo>
                <a:lnTo>
                  <a:pt x="245" y="5806"/>
                </a:lnTo>
                <a:cubicBezTo>
                  <a:pt x="380" y="5806"/>
                  <a:pt x="490" y="5696"/>
                  <a:pt x="490" y="5561"/>
                </a:cubicBezTo>
                <a:lnTo>
                  <a:pt x="490" y="5561"/>
                </a:lnTo>
                <a:cubicBezTo>
                  <a:pt x="490" y="5527"/>
                  <a:pt x="483" y="5495"/>
                  <a:pt x="471" y="5465"/>
                </a:cubicBezTo>
                <a:lnTo>
                  <a:pt x="1041" y="5161"/>
                </a:lnTo>
                <a:lnTo>
                  <a:pt x="1955" y="5336"/>
                </a:lnTo>
                <a:lnTo>
                  <a:pt x="1955" y="5336"/>
                </a:lnTo>
                <a:cubicBezTo>
                  <a:pt x="1940" y="5391"/>
                  <a:pt x="1932" y="5449"/>
                  <a:pt x="1932" y="5508"/>
                </a:cubicBezTo>
                <a:lnTo>
                  <a:pt x="1932" y="5508"/>
                </a:lnTo>
                <a:cubicBezTo>
                  <a:pt x="1932" y="5873"/>
                  <a:pt x="2228" y="6169"/>
                  <a:pt x="2593" y="6169"/>
                </a:cubicBezTo>
                <a:lnTo>
                  <a:pt x="2593" y="6169"/>
                </a:lnTo>
                <a:cubicBezTo>
                  <a:pt x="2957" y="6169"/>
                  <a:pt x="3253" y="5873"/>
                  <a:pt x="3253" y="5508"/>
                </a:cubicBezTo>
                <a:lnTo>
                  <a:pt x="3253" y="5508"/>
                </a:lnTo>
                <a:cubicBezTo>
                  <a:pt x="3253" y="5481"/>
                  <a:pt x="3252" y="5455"/>
                  <a:pt x="3248" y="5429"/>
                </a:cubicBezTo>
                <a:lnTo>
                  <a:pt x="3940" y="5147"/>
                </a:lnTo>
                <a:lnTo>
                  <a:pt x="3870" y="4479"/>
                </a:lnTo>
                <a:lnTo>
                  <a:pt x="6025" y="4479"/>
                </a:lnTo>
                <a:lnTo>
                  <a:pt x="5805" y="4895"/>
                </a:lnTo>
                <a:lnTo>
                  <a:pt x="6334" y="5238"/>
                </a:lnTo>
                <a:lnTo>
                  <a:pt x="6334" y="5238"/>
                </a:lnTo>
                <a:cubicBezTo>
                  <a:pt x="6271" y="5350"/>
                  <a:pt x="6235" y="5478"/>
                  <a:pt x="6235" y="5615"/>
                </a:cubicBezTo>
                <a:lnTo>
                  <a:pt x="6235" y="5615"/>
                </a:lnTo>
                <a:cubicBezTo>
                  <a:pt x="6235" y="6039"/>
                  <a:pt x="6580" y="6383"/>
                  <a:pt x="7003" y="6383"/>
                </a:cubicBezTo>
                <a:lnTo>
                  <a:pt x="7003" y="6383"/>
                </a:lnTo>
                <a:cubicBezTo>
                  <a:pt x="7427" y="6383"/>
                  <a:pt x="7771" y="6039"/>
                  <a:pt x="7771" y="5615"/>
                </a:cubicBezTo>
                <a:lnTo>
                  <a:pt x="7771" y="5615"/>
                </a:lnTo>
                <a:cubicBezTo>
                  <a:pt x="7771" y="5477"/>
                  <a:pt x="7734" y="5348"/>
                  <a:pt x="7670" y="5236"/>
                </a:cubicBezTo>
                <a:lnTo>
                  <a:pt x="8263" y="4791"/>
                </a:lnTo>
                <a:lnTo>
                  <a:pt x="8376" y="4927"/>
                </a:lnTo>
                <a:lnTo>
                  <a:pt x="8376" y="4927"/>
                </a:lnTo>
                <a:cubicBezTo>
                  <a:pt x="8354" y="4954"/>
                  <a:pt x="8344" y="4990"/>
                  <a:pt x="8351" y="5026"/>
                </a:cubicBezTo>
                <a:lnTo>
                  <a:pt x="8351" y="5026"/>
                </a:lnTo>
                <a:cubicBezTo>
                  <a:pt x="8364" y="5092"/>
                  <a:pt x="8427" y="5134"/>
                  <a:pt x="8492" y="5121"/>
                </a:cubicBezTo>
                <a:lnTo>
                  <a:pt x="8492" y="5121"/>
                </a:lnTo>
                <a:cubicBezTo>
                  <a:pt x="8557" y="5109"/>
                  <a:pt x="8599" y="5046"/>
                  <a:pt x="8586" y="4980"/>
                </a:cubicBezTo>
                <a:lnTo>
                  <a:pt x="8586" y="4980"/>
                </a:lnTo>
                <a:cubicBezTo>
                  <a:pt x="8574" y="4915"/>
                  <a:pt x="8511" y="4873"/>
                  <a:pt x="8446" y="4885"/>
                </a:cubicBezTo>
                <a:lnTo>
                  <a:pt x="8446" y="4885"/>
                </a:lnTo>
                <a:cubicBezTo>
                  <a:pt x="8442" y="4886"/>
                  <a:pt x="8439" y="4887"/>
                  <a:pt x="8435" y="4888"/>
                </a:cubicBezTo>
                <a:lnTo>
                  <a:pt x="8274" y="4693"/>
                </a:lnTo>
                <a:lnTo>
                  <a:pt x="7632" y="5175"/>
                </a:lnTo>
                <a:lnTo>
                  <a:pt x="7632" y="5175"/>
                </a:lnTo>
                <a:cubicBezTo>
                  <a:pt x="7493" y="4977"/>
                  <a:pt x="7263" y="4847"/>
                  <a:pt x="7003" y="4847"/>
                </a:cubicBezTo>
                <a:lnTo>
                  <a:pt x="7003" y="4847"/>
                </a:lnTo>
                <a:cubicBezTo>
                  <a:pt x="6742" y="4847"/>
                  <a:pt x="6511" y="4978"/>
                  <a:pt x="6372" y="5177"/>
                </a:cubicBezTo>
                <a:lnTo>
                  <a:pt x="5899" y="4871"/>
                </a:lnTo>
                <a:lnTo>
                  <a:pt x="6106" y="4479"/>
                </a:lnTo>
                <a:lnTo>
                  <a:pt x="7345" y="4479"/>
                </a:lnTo>
                <a:lnTo>
                  <a:pt x="7345" y="4479"/>
                </a:lnTo>
                <a:cubicBezTo>
                  <a:pt x="7726" y="4479"/>
                  <a:pt x="8038" y="4190"/>
                  <a:pt x="8038" y="3837"/>
                </a:cubicBezTo>
                <a:lnTo>
                  <a:pt x="8038" y="3837"/>
                </a:lnTo>
                <a:lnTo>
                  <a:pt x="8038" y="3837"/>
                </a:lnTo>
                <a:cubicBezTo>
                  <a:pt x="8038" y="3517"/>
                  <a:pt x="7783" y="3250"/>
                  <a:pt x="7452" y="3202"/>
                </a:cubicBezTo>
                <a:lnTo>
                  <a:pt x="7452" y="3202"/>
                </a:lnTo>
                <a:cubicBezTo>
                  <a:pt x="7455" y="3176"/>
                  <a:pt x="7455" y="3150"/>
                  <a:pt x="7455" y="3124"/>
                </a:cubicBezTo>
                <a:lnTo>
                  <a:pt x="7455" y="3124"/>
                </a:lnTo>
                <a:cubicBezTo>
                  <a:pt x="7455" y="2862"/>
                  <a:pt x="7346" y="2626"/>
                  <a:pt x="7168" y="2453"/>
                </a:cubicBezTo>
                <a:lnTo>
                  <a:pt x="7436" y="2183"/>
                </a:lnTo>
                <a:lnTo>
                  <a:pt x="7436" y="2183"/>
                </a:lnTo>
                <a:cubicBezTo>
                  <a:pt x="7548" y="2271"/>
                  <a:pt x="7690" y="2324"/>
                  <a:pt x="7844" y="2324"/>
                </a:cubicBezTo>
                <a:lnTo>
                  <a:pt x="7844" y="2324"/>
                </a:lnTo>
                <a:cubicBezTo>
                  <a:pt x="8208" y="2324"/>
                  <a:pt x="8505" y="2029"/>
                  <a:pt x="8505" y="1664"/>
                </a:cubicBezTo>
                <a:lnTo>
                  <a:pt x="8505" y="1664"/>
                </a:lnTo>
                <a:cubicBezTo>
                  <a:pt x="8505" y="1478"/>
                  <a:pt x="8427" y="1310"/>
                  <a:pt x="8302" y="1189"/>
                </a:cubicBezTo>
                <a:lnTo>
                  <a:pt x="8502" y="954"/>
                </a:lnTo>
                <a:lnTo>
                  <a:pt x="8502" y="954"/>
                </a:lnTo>
                <a:cubicBezTo>
                  <a:pt x="8523" y="963"/>
                  <a:pt x="8548" y="966"/>
                  <a:pt x="8572" y="96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416">
            <a:extLst>
              <a:ext uri="{FF2B5EF4-FFF2-40B4-BE49-F238E27FC236}">
                <a16:creationId xmlns:a16="http://schemas.microsoft.com/office/drawing/2014/main" id="{0E54F7DE-9988-2044-BEA6-D862F88C5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432" y="6149402"/>
            <a:ext cx="862409" cy="780013"/>
          </a:xfrm>
          <a:custGeom>
            <a:avLst/>
            <a:gdLst>
              <a:gd name="T0" fmla="*/ 629 w 694"/>
              <a:gd name="T1" fmla="*/ 389 h 624"/>
              <a:gd name="T2" fmla="*/ 626 w 694"/>
              <a:gd name="T3" fmla="*/ 389 h 624"/>
              <a:gd name="T4" fmla="*/ 617 w 694"/>
              <a:gd name="T5" fmla="*/ 389 h 624"/>
              <a:gd name="T6" fmla="*/ 89 w 694"/>
              <a:gd name="T7" fmla="*/ 389 h 624"/>
              <a:gd name="T8" fmla="*/ 90 w 694"/>
              <a:gd name="T9" fmla="*/ 234 h 624"/>
              <a:gd name="T10" fmla="*/ 90 w 694"/>
              <a:gd name="T11" fmla="*/ 234 h 624"/>
              <a:gd name="T12" fmla="*/ 159 w 694"/>
              <a:gd name="T13" fmla="*/ 269 h 624"/>
              <a:gd name="T14" fmla="*/ 167 w 694"/>
              <a:gd name="T15" fmla="*/ 255 h 624"/>
              <a:gd name="T16" fmla="*/ 230 w 694"/>
              <a:gd name="T17" fmla="*/ 85 h 624"/>
              <a:gd name="T18" fmla="*/ 287 w 694"/>
              <a:gd name="T19" fmla="*/ 159 h 624"/>
              <a:gd name="T20" fmla="*/ 296 w 694"/>
              <a:gd name="T21" fmla="*/ 167 h 624"/>
              <a:gd name="T22" fmla="*/ 309 w 694"/>
              <a:gd name="T23" fmla="*/ 102 h 624"/>
              <a:gd name="T24" fmla="*/ 454 w 694"/>
              <a:gd name="T25" fmla="*/ 19 h 624"/>
              <a:gd name="T26" fmla="*/ 605 w 694"/>
              <a:gd name="T27" fmla="*/ 260 h 624"/>
              <a:gd name="T28" fmla="*/ 528 w 694"/>
              <a:gd name="T29" fmla="*/ 301 h 624"/>
              <a:gd name="T30" fmla="*/ 617 w 694"/>
              <a:gd name="T31" fmla="*/ 273 h 624"/>
              <a:gd name="T32" fmla="*/ 622 w 694"/>
              <a:gd name="T33" fmla="*/ 273 h 624"/>
              <a:gd name="T34" fmla="*/ 622 w 694"/>
              <a:gd name="T35" fmla="*/ 464 h 624"/>
              <a:gd name="T36" fmla="*/ 622 w 694"/>
              <a:gd name="T37" fmla="*/ 527 h 624"/>
              <a:gd name="T38" fmla="*/ 622 w 694"/>
              <a:gd name="T39" fmla="*/ 464 h 624"/>
              <a:gd name="T40" fmla="*/ 523 w 694"/>
              <a:gd name="T41" fmla="*/ 565 h 624"/>
              <a:gd name="T42" fmla="*/ 460 w 694"/>
              <a:gd name="T43" fmla="*/ 565 h 624"/>
              <a:gd name="T44" fmla="*/ 340 w 694"/>
              <a:gd name="T45" fmla="*/ 548 h 624"/>
              <a:gd name="T46" fmla="*/ 340 w 694"/>
              <a:gd name="T47" fmla="*/ 485 h 624"/>
              <a:gd name="T48" fmla="*/ 232 w 694"/>
              <a:gd name="T49" fmla="*/ 573 h 624"/>
              <a:gd name="T50" fmla="*/ 169 w 694"/>
              <a:gd name="T51" fmla="*/ 573 h 624"/>
              <a:gd name="T52" fmla="*/ 49 w 694"/>
              <a:gd name="T53" fmla="*/ 531 h 624"/>
              <a:gd name="T54" fmla="*/ 49 w 694"/>
              <a:gd name="T55" fmla="*/ 469 h 624"/>
              <a:gd name="T56" fmla="*/ 49 w 694"/>
              <a:gd name="T57" fmla="*/ 531 h 624"/>
              <a:gd name="T58" fmla="*/ 639 w 694"/>
              <a:gd name="T59" fmla="*/ 186 h 624"/>
              <a:gd name="T60" fmla="*/ 299 w 694"/>
              <a:gd name="T61" fmla="*/ 84 h 624"/>
              <a:gd name="T62" fmla="*/ 79 w 694"/>
              <a:gd name="T63" fmla="*/ 218 h 624"/>
              <a:gd name="T64" fmla="*/ 84 w 694"/>
              <a:gd name="T65" fmla="*/ 407 h 624"/>
              <a:gd name="T66" fmla="*/ 114 w 694"/>
              <a:gd name="T67" fmla="*/ 443 h 624"/>
              <a:gd name="T68" fmla="*/ 88 w 694"/>
              <a:gd name="T69" fmla="*/ 470 h 624"/>
              <a:gd name="T70" fmla="*/ 1 w 694"/>
              <a:gd name="T71" fmla="*/ 500 h 624"/>
              <a:gd name="T72" fmla="*/ 99 w 694"/>
              <a:gd name="T73" fmla="*/ 500 h 624"/>
              <a:gd name="T74" fmla="*/ 132 w 694"/>
              <a:gd name="T75" fmla="*/ 443 h 624"/>
              <a:gd name="T76" fmla="*/ 221 w 694"/>
              <a:gd name="T77" fmla="*/ 438 h 624"/>
              <a:gd name="T78" fmla="*/ 192 w 694"/>
              <a:gd name="T79" fmla="*/ 526 h 624"/>
              <a:gd name="T80" fmla="*/ 201 w 694"/>
              <a:gd name="T81" fmla="*/ 623 h 624"/>
              <a:gd name="T82" fmla="*/ 209 w 694"/>
              <a:gd name="T83" fmla="*/ 479 h 624"/>
              <a:gd name="T84" fmla="*/ 261 w 694"/>
              <a:gd name="T85" fmla="*/ 444 h 624"/>
              <a:gd name="T86" fmla="*/ 349 w 694"/>
              <a:gd name="T87" fmla="*/ 408 h 624"/>
              <a:gd name="T88" fmla="*/ 291 w 694"/>
              <a:gd name="T89" fmla="*/ 517 h 624"/>
              <a:gd name="T90" fmla="*/ 389 w 694"/>
              <a:gd name="T91" fmla="*/ 517 h 624"/>
              <a:gd name="T92" fmla="*/ 344 w 694"/>
              <a:gd name="T93" fmla="*/ 448 h 624"/>
              <a:gd name="T94" fmla="*/ 422 w 694"/>
              <a:gd name="T95" fmla="*/ 408 h 624"/>
              <a:gd name="T96" fmla="*/ 463 w 694"/>
              <a:gd name="T97" fmla="*/ 451 h 624"/>
              <a:gd name="T98" fmla="*/ 481 w 694"/>
              <a:gd name="T99" fmla="*/ 516 h 624"/>
              <a:gd name="T100" fmla="*/ 491 w 694"/>
              <a:gd name="T101" fmla="*/ 613 h 624"/>
              <a:gd name="T102" fmla="*/ 500 w 694"/>
              <a:gd name="T103" fmla="*/ 477 h 624"/>
              <a:gd name="T104" fmla="*/ 440 w 694"/>
              <a:gd name="T105" fmla="*/ 408 h 624"/>
              <a:gd name="T106" fmla="*/ 558 w 694"/>
              <a:gd name="T107" fmla="*/ 470 h 624"/>
              <a:gd name="T108" fmla="*/ 573 w 694"/>
              <a:gd name="T109" fmla="*/ 495 h 624"/>
              <a:gd name="T110" fmla="*/ 671 w 694"/>
              <a:gd name="T111" fmla="*/ 495 h 624"/>
              <a:gd name="T112" fmla="*/ 567 w 694"/>
              <a:gd name="T113" fmla="*/ 455 h 624"/>
              <a:gd name="T114" fmla="*/ 617 w 694"/>
              <a:gd name="T115" fmla="*/ 408 h 624"/>
              <a:gd name="T116" fmla="*/ 630 w 694"/>
              <a:gd name="T117" fmla="*/ 408 h 624"/>
              <a:gd name="T118" fmla="*/ 693 w 694"/>
              <a:gd name="T119" fmla="*/ 331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94" h="624">
                <a:moveTo>
                  <a:pt x="675" y="331"/>
                </a:moveTo>
                <a:lnTo>
                  <a:pt x="675" y="331"/>
                </a:lnTo>
                <a:cubicBezTo>
                  <a:pt x="675" y="361"/>
                  <a:pt x="655" y="386"/>
                  <a:pt x="629" y="389"/>
                </a:cubicBezTo>
                <a:lnTo>
                  <a:pt x="629" y="389"/>
                </a:lnTo>
                <a:cubicBezTo>
                  <a:pt x="628" y="389"/>
                  <a:pt x="628" y="389"/>
                  <a:pt x="628" y="389"/>
                </a:cubicBezTo>
                <a:lnTo>
                  <a:pt x="627" y="389"/>
                </a:lnTo>
                <a:lnTo>
                  <a:pt x="627" y="389"/>
                </a:lnTo>
                <a:cubicBezTo>
                  <a:pt x="627" y="389"/>
                  <a:pt x="627" y="389"/>
                  <a:pt x="626" y="389"/>
                </a:cubicBezTo>
                <a:lnTo>
                  <a:pt x="626" y="389"/>
                </a:lnTo>
                <a:cubicBezTo>
                  <a:pt x="623" y="390"/>
                  <a:pt x="621" y="390"/>
                  <a:pt x="618" y="389"/>
                </a:cubicBezTo>
                <a:lnTo>
                  <a:pt x="618" y="389"/>
                </a:lnTo>
                <a:lnTo>
                  <a:pt x="617" y="389"/>
                </a:lnTo>
                <a:lnTo>
                  <a:pt x="617" y="389"/>
                </a:lnTo>
                <a:lnTo>
                  <a:pt x="92" y="390"/>
                </a:lnTo>
                <a:lnTo>
                  <a:pt x="92" y="390"/>
                </a:lnTo>
                <a:cubicBezTo>
                  <a:pt x="91" y="390"/>
                  <a:pt x="90" y="389"/>
                  <a:pt x="89" y="389"/>
                </a:cubicBezTo>
                <a:lnTo>
                  <a:pt x="89" y="389"/>
                </a:lnTo>
                <a:cubicBezTo>
                  <a:pt x="49" y="386"/>
                  <a:pt x="18" y="352"/>
                  <a:pt x="18" y="312"/>
                </a:cubicBezTo>
                <a:lnTo>
                  <a:pt x="18" y="312"/>
                </a:lnTo>
                <a:cubicBezTo>
                  <a:pt x="18" y="271"/>
                  <a:pt x="49" y="237"/>
                  <a:pt x="90" y="234"/>
                </a:cubicBezTo>
                <a:lnTo>
                  <a:pt x="90" y="234"/>
                </a:lnTo>
                <a:lnTo>
                  <a:pt x="90" y="234"/>
                </a:lnTo>
                <a:lnTo>
                  <a:pt x="90" y="234"/>
                </a:lnTo>
                <a:lnTo>
                  <a:pt x="90" y="234"/>
                </a:lnTo>
                <a:cubicBezTo>
                  <a:pt x="90" y="234"/>
                  <a:pt x="131" y="231"/>
                  <a:pt x="151" y="265"/>
                </a:cubicBezTo>
                <a:lnTo>
                  <a:pt x="151" y="265"/>
                </a:lnTo>
                <a:cubicBezTo>
                  <a:pt x="153" y="268"/>
                  <a:pt x="156" y="269"/>
                  <a:pt x="159" y="269"/>
                </a:cubicBezTo>
                <a:lnTo>
                  <a:pt x="159" y="269"/>
                </a:lnTo>
                <a:cubicBezTo>
                  <a:pt x="161" y="269"/>
                  <a:pt x="162" y="269"/>
                  <a:pt x="164" y="268"/>
                </a:cubicBezTo>
                <a:lnTo>
                  <a:pt x="164" y="268"/>
                </a:lnTo>
                <a:cubicBezTo>
                  <a:pt x="168" y="265"/>
                  <a:pt x="169" y="260"/>
                  <a:pt x="167" y="255"/>
                </a:cubicBezTo>
                <a:lnTo>
                  <a:pt x="167" y="255"/>
                </a:lnTo>
                <a:cubicBezTo>
                  <a:pt x="147" y="223"/>
                  <a:pt x="113" y="217"/>
                  <a:pt x="98" y="216"/>
                </a:cubicBezTo>
                <a:lnTo>
                  <a:pt x="98" y="216"/>
                </a:lnTo>
                <a:cubicBezTo>
                  <a:pt x="98" y="144"/>
                  <a:pt x="158" y="85"/>
                  <a:pt x="230" y="85"/>
                </a:cubicBezTo>
                <a:lnTo>
                  <a:pt x="230" y="85"/>
                </a:lnTo>
                <a:cubicBezTo>
                  <a:pt x="250" y="85"/>
                  <a:pt x="271" y="90"/>
                  <a:pt x="290" y="99"/>
                </a:cubicBezTo>
                <a:lnTo>
                  <a:pt x="290" y="99"/>
                </a:lnTo>
                <a:cubicBezTo>
                  <a:pt x="286" y="111"/>
                  <a:pt x="283" y="130"/>
                  <a:pt x="287" y="159"/>
                </a:cubicBezTo>
                <a:lnTo>
                  <a:pt x="287" y="159"/>
                </a:lnTo>
                <a:cubicBezTo>
                  <a:pt x="287" y="164"/>
                  <a:pt x="291" y="167"/>
                  <a:pt x="295" y="167"/>
                </a:cubicBezTo>
                <a:lnTo>
                  <a:pt x="295" y="167"/>
                </a:lnTo>
                <a:cubicBezTo>
                  <a:pt x="296" y="167"/>
                  <a:pt x="296" y="167"/>
                  <a:pt x="296" y="167"/>
                </a:cubicBezTo>
                <a:lnTo>
                  <a:pt x="296" y="167"/>
                </a:lnTo>
                <a:cubicBezTo>
                  <a:pt x="301" y="166"/>
                  <a:pt x="305" y="162"/>
                  <a:pt x="304" y="157"/>
                </a:cubicBezTo>
                <a:lnTo>
                  <a:pt x="304" y="157"/>
                </a:lnTo>
                <a:cubicBezTo>
                  <a:pt x="301" y="127"/>
                  <a:pt x="305" y="110"/>
                  <a:pt x="309" y="102"/>
                </a:cubicBezTo>
                <a:lnTo>
                  <a:pt x="309" y="102"/>
                </a:lnTo>
                <a:cubicBezTo>
                  <a:pt x="309" y="102"/>
                  <a:pt x="309" y="101"/>
                  <a:pt x="310" y="101"/>
                </a:cubicBezTo>
                <a:lnTo>
                  <a:pt x="310" y="101"/>
                </a:lnTo>
                <a:cubicBezTo>
                  <a:pt x="340" y="50"/>
                  <a:pt x="395" y="19"/>
                  <a:pt x="454" y="19"/>
                </a:cubicBezTo>
                <a:lnTo>
                  <a:pt x="454" y="19"/>
                </a:lnTo>
                <a:cubicBezTo>
                  <a:pt x="547" y="19"/>
                  <a:pt x="622" y="94"/>
                  <a:pt x="622" y="186"/>
                </a:cubicBezTo>
                <a:lnTo>
                  <a:pt x="622" y="186"/>
                </a:lnTo>
                <a:cubicBezTo>
                  <a:pt x="622" y="212"/>
                  <a:pt x="616" y="236"/>
                  <a:pt x="605" y="260"/>
                </a:cubicBezTo>
                <a:lnTo>
                  <a:pt x="605" y="260"/>
                </a:lnTo>
                <a:cubicBezTo>
                  <a:pt x="578" y="292"/>
                  <a:pt x="537" y="292"/>
                  <a:pt x="537" y="292"/>
                </a:cubicBezTo>
                <a:lnTo>
                  <a:pt x="537" y="292"/>
                </a:lnTo>
                <a:cubicBezTo>
                  <a:pt x="532" y="292"/>
                  <a:pt x="528" y="296"/>
                  <a:pt x="528" y="301"/>
                </a:cubicBezTo>
                <a:lnTo>
                  <a:pt x="528" y="301"/>
                </a:lnTo>
                <a:cubicBezTo>
                  <a:pt x="528" y="306"/>
                  <a:pt x="531" y="310"/>
                  <a:pt x="536" y="310"/>
                </a:cubicBezTo>
                <a:lnTo>
                  <a:pt x="537" y="310"/>
                </a:lnTo>
                <a:lnTo>
                  <a:pt x="537" y="310"/>
                </a:lnTo>
                <a:cubicBezTo>
                  <a:pt x="543" y="310"/>
                  <a:pt x="587" y="309"/>
                  <a:pt x="617" y="273"/>
                </a:cubicBezTo>
                <a:lnTo>
                  <a:pt x="617" y="273"/>
                </a:lnTo>
                <a:cubicBezTo>
                  <a:pt x="619" y="273"/>
                  <a:pt x="621" y="273"/>
                  <a:pt x="622" y="273"/>
                </a:cubicBezTo>
                <a:lnTo>
                  <a:pt x="622" y="273"/>
                </a:lnTo>
                <a:lnTo>
                  <a:pt x="622" y="273"/>
                </a:lnTo>
                <a:cubicBezTo>
                  <a:pt x="636" y="273"/>
                  <a:pt x="649" y="279"/>
                  <a:pt x="659" y="290"/>
                </a:cubicBezTo>
                <a:lnTo>
                  <a:pt x="659" y="290"/>
                </a:lnTo>
                <a:cubicBezTo>
                  <a:pt x="669" y="301"/>
                  <a:pt x="675" y="315"/>
                  <a:pt x="675" y="331"/>
                </a:cubicBezTo>
                <a:close/>
                <a:moveTo>
                  <a:pt x="622" y="464"/>
                </a:moveTo>
                <a:lnTo>
                  <a:pt x="622" y="464"/>
                </a:lnTo>
                <a:cubicBezTo>
                  <a:pt x="639" y="464"/>
                  <a:pt x="654" y="478"/>
                  <a:pt x="654" y="495"/>
                </a:cubicBezTo>
                <a:lnTo>
                  <a:pt x="654" y="495"/>
                </a:lnTo>
                <a:cubicBezTo>
                  <a:pt x="654" y="512"/>
                  <a:pt x="639" y="527"/>
                  <a:pt x="622" y="527"/>
                </a:cubicBezTo>
                <a:lnTo>
                  <a:pt x="622" y="527"/>
                </a:lnTo>
                <a:cubicBezTo>
                  <a:pt x="605" y="527"/>
                  <a:pt x="591" y="512"/>
                  <a:pt x="591" y="495"/>
                </a:cubicBezTo>
                <a:lnTo>
                  <a:pt x="591" y="495"/>
                </a:lnTo>
                <a:cubicBezTo>
                  <a:pt x="591" y="478"/>
                  <a:pt x="605" y="464"/>
                  <a:pt x="622" y="464"/>
                </a:cubicBezTo>
                <a:close/>
                <a:moveTo>
                  <a:pt x="491" y="533"/>
                </a:moveTo>
                <a:lnTo>
                  <a:pt x="491" y="533"/>
                </a:lnTo>
                <a:cubicBezTo>
                  <a:pt x="508" y="533"/>
                  <a:pt x="523" y="547"/>
                  <a:pt x="523" y="565"/>
                </a:cubicBezTo>
                <a:lnTo>
                  <a:pt x="523" y="565"/>
                </a:lnTo>
                <a:cubicBezTo>
                  <a:pt x="523" y="581"/>
                  <a:pt x="508" y="595"/>
                  <a:pt x="491" y="595"/>
                </a:cubicBezTo>
                <a:lnTo>
                  <a:pt x="491" y="595"/>
                </a:lnTo>
                <a:cubicBezTo>
                  <a:pt x="474" y="595"/>
                  <a:pt x="460" y="581"/>
                  <a:pt x="460" y="565"/>
                </a:cubicBezTo>
                <a:lnTo>
                  <a:pt x="460" y="565"/>
                </a:lnTo>
                <a:cubicBezTo>
                  <a:pt x="460" y="547"/>
                  <a:pt x="474" y="533"/>
                  <a:pt x="491" y="533"/>
                </a:cubicBezTo>
                <a:close/>
                <a:moveTo>
                  <a:pt x="372" y="517"/>
                </a:moveTo>
                <a:lnTo>
                  <a:pt x="372" y="517"/>
                </a:lnTo>
                <a:cubicBezTo>
                  <a:pt x="372" y="534"/>
                  <a:pt x="358" y="548"/>
                  <a:pt x="340" y="548"/>
                </a:cubicBezTo>
                <a:lnTo>
                  <a:pt x="340" y="548"/>
                </a:lnTo>
                <a:cubicBezTo>
                  <a:pt x="323" y="548"/>
                  <a:pt x="309" y="534"/>
                  <a:pt x="309" y="517"/>
                </a:cubicBezTo>
                <a:lnTo>
                  <a:pt x="309" y="517"/>
                </a:lnTo>
                <a:cubicBezTo>
                  <a:pt x="309" y="499"/>
                  <a:pt x="323" y="485"/>
                  <a:pt x="340" y="485"/>
                </a:cubicBezTo>
                <a:lnTo>
                  <a:pt x="340" y="485"/>
                </a:lnTo>
                <a:cubicBezTo>
                  <a:pt x="358" y="485"/>
                  <a:pt x="372" y="499"/>
                  <a:pt x="372" y="517"/>
                </a:cubicBezTo>
                <a:close/>
                <a:moveTo>
                  <a:pt x="232" y="573"/>
                </a:moveTo>
                <a:lnTo>
                  <a:pt x="232" y="573"/>
                </a:lnTo>
                <a:cubicBezTo>
                  <a:pt x="232" y="590"/>
                  <a:pt x="218" y="604"/>
                  <a:pt x="201" y="604"/>
                </a:cubicBezTo>
                <a:lnTo>
                  <a:pt x="201" y="604"/>
                </a:lnTo>
                <a:cubicBezTo>
                  <a:pt x="183" y="604"/>
                  <a:pt x="169" y="590"/>
                  <a:pt x="169" y="573"/>
                </a:cubicBezTo>
                <a:lnTo>
                  <a:pt x="169" y="573"/>
                </a:lnTo>
                <a:cubicBezTo>
                  <a:pt x="169" y="557"/>
                  <a:pt x="183" y="543"/>
                  <a:pt x="201" y="543"/>
                </a:cubicBezTo>
                <a:lnTo>
                  <a:pt x="201" y="543"/>
                </a:lnTo>
                <a:cubicBezTo>
                  <a:pt x="218" y="543"/>
                  <a:pt x="232" y="557"/>
                  <a:pt x="232" y="573"/>
                </a:cubicBezTo>
                <a:close/>
                <a:moveTo>
                  <a:pt x="49" y="531"/>
                </a:moveTo>
                <a:lnTo>
                  <a:pt x="49" y="531"/>
                </a:lnTo>
                <a:cubicBezTo>
                  <a:pt x="32" y="531"/>
                  <a:pt x="18" y="517"/>
                  <a:pt x="18" y="500"/>
                </a:cubicBezTo>
                <a:lnTo>
                  <a:pt x="18" y="500"/>
                </a:lnTo>
                <a:cubicBezTo>
                  <a:pt x="18" y="483"/>
                  <a:pt x="32" y="469"/>
                  <a:pt x="49" y="469"/>
                </a:cubicBezTo>
                <a:lnTo>
                  <a:pt x="49" y="469"/>
                </a:lnTo>
                <a:cubicBezTo>
                  <a:pt x="67" y="469"/>
                  <a:pt x="81" y="483"/>
                  <a:pt x="81" y="500"/>
                </a:cubicBezTo>
                <a:lnTo>
                  <a:pt x="81" y="500"/>
                </a:lnTo>
                <a:cubicBezTo>
                  <a:pt x="81" y="517"/>
                  <a:pt x="67" y="531"/>
                  <a:pt x="49" y="531"/>
                </a:cubicBezTo>
                <a:close/>
                <a:moveTo>
                  <a:pt x="627" y="255"/>
                </a:moveTo>
                <a:lnTo>
                  <a:pt x="627" y="255"/>
                </a:lnTo>
                <a:cubicBezTo>
                  <a:pt x="635" y="234"/>
                  <a:pt x="639" y="210"/>
                  <a:pt x="639" y="186"/>
                </a:cubicBezTo>
                <a:lnTo>
                  <a:pt x="639" y="186"/>
                </a:lnTo>
                <a:cubicBezTo>
                  <a:pt x="639" y="84"/>
                  <a:pt x="556" y="0"/>
                  <a:pt x="454" y="0"/>
                </a:cubicBezTo>
                <a:lnTo>
                  <a:pt x="454" y="0"/>
                </a:lnTo>
                <a:cubicBezTo>
                  <a:pt x="392" y="0"/>
                  <a:pt x="333" y="32"/>
                  <a:pt x="299" y="84"/>
                </a:cubicBezTo>
                <a:lnTo>
                  <a:pt x="299" y="84"/>
                </a:lnTo>
                <a:cubicBezTo>
                  <a:pt x="277" y="73"/>
                  <a:pt x="254" y="67"/>
                  <a:pt x="230" y="67"/>
                </a:cubicBezTo>
                <a:lnTo>
                  <a:pt x="230" y="67"/>
                </a:lnTo>
                <a:cubicBezTo>
                  <a:pt x="147" y="67"/>
                  <a:pt x="79" y="134"/>
                  <a:pt x="79" y="218"/>
                </a:cubicBezTo>
                <a:lnTo>
                  <a:pt x="79" y="218"/>
                </a:lnTo>
                <a:cubicBezTo>
                  <a:pt x="34" y="225"/>
                  <a:pt x="0" y="265"/>
                  <a:pt x="0" y="312"/>
                </a:cubicBezTo>
                <a:lnTo>
                  <a:pt x="0" y="312"/>
                </a:lnTo>
                <a:cubicBezTo>
                  <a:pt x="0" y="360"/>
                  <a:pt x="36" y="401"/>
                  <a:pt x="84" y="407"/>
                </a:cubicBezTo>
                <a:lnTo>
                  <a:pt x="84" y="407"/>
                </a:lnTo>
                <a:cubicBezTo>
                  <a:pt x="85" y="408"/>
                  <a:pt x="87" y="408"/>
                  <a:pt x="88" y="408"/>
                </a:cubicBezTo>
                <a:lnTo>
                  <a:pt x="88" y="408"/>
                </a:lnTo>
                <a:lnTo>
                  <a:pt x="114" y="408"/>
                </a:lnTo>
                <a:lnTo>
                  <a:pt x="114" y="443"/>
                </a:lnTo>
                <a:lnTo>
                  <a:pt x="114" y="443"/>
                </a:lnTo>
                <a:cubicBezTo>
                  <a:pt x="114" y="449"/>
                  <a:pt x="111" y="455"/>
                  <a:pt x="104" y="459"/>
                </a:cubicBezTo>
                <a:lnTo>
                  <a:pt x="88" y="470"/>
                </a:lnTo>
                <a:lnTo>
                  <a:pt x="88" y="470"/>
                </a:lnTo>
                <a:cubicBezTo>
                  <a:pt x="79" y="458"/>
                  <a:pt x="65" y="451"/>
                  <a:pt x="49" y="451"/>
                </a:cubicBezTo>
                <a:lnTo>
                  <a:pt x="49" y="451"/>
                </a:lnTo>
                <a:cubicBezTo>
                  <a:pt x="22" y="451"/>
                  <a:pt x="1" y="473"/>
                  <a:pt x="1" y="500"/>
                </a:cubicBezTo>
                <a:lnTo>
                  <a:pt x="1" y="500"/>
                </a:lnTo>
                <a:cubicBezTo>
                  <a:pt x="1" y="528"/>
                  <a:pt x="22" y="550"/>
                  <a:pt x="49" y="550"/>
                </a:cubicBezTo>
                <a:lnTo>
                  <a:pt x="49" y="550"/>
                </a:lnTo>
                <a:cubicBezTo>
                  <a:pt x="77" y="550"/>
                  <a:pt x="99" y="528"/>
                  <a:pt x="99" y="500"/>
                </a:cubicBezTo>
                <a:lnTo>
                  <a:pt x="99" y="500"/>
                </a:lnTo>
                <a:cubicBezTo>
                  <a:pt x="99" y="495"/>
                  <a:pt x="98" y="490"/>
                  <a:pt x="96" y="485"/>
                </a:cubicBezTo>
                <a:lnTo>
                  <a:pt x="114" y="474"/>
                </a:lnTo>
                <a:lnTo>
                  <a:pt x="114" y="474"/>
                </a:lnTo>
                <a:cubicBezTo>
                  <a:pt x="125" y="468"/>
                  <a:pt x="132" y="455"/>
                  <a:pt x="132" y="443"/>
                </a:cubicBezTo>
                <a:lnTo>
                  <a:pt x="132" y="408"/>
                </a:lnTo>
                <a:lnTo>
                  <a:pt x="251" y="408"/>
                </a:lnTo>
                <a:lnTo>
                  <a:pt x="250" y="429"/>
                </a:lnTo>
                <a:lnTo>
                  <a:pt x="221" y="438"/>
                </a:lnTo>
                <a:lnTo>
                  <a:pt x="221" y="438"/>
                </a:lnTo>
                <a:cubicBezTo>
                  <a:pt x="203" y="444"/>
                  <a:pt x="192" y="460"/>
                  <a:pt x="192" y="479"/>
                </a:cubicBezTo>
                <a:lnTo>
                  <a:pt x="192" y="526"/>
                </a:lnTo>
                <a:lnTo>
                  <a:pt x="192" y="526"/>
                </a:lnTo>
                <a:cubicBezTo>
                  <a:pt x="169" y="530"/>
                  <a:pt x="151" y="550"/>
                  <a:pt x="151" y="573"/>
                </a:cubicBezTo>
                <a:lnTo>
                  <a:pt x="151" y="573"/>
                </a:lnTo>
                <a:cubicBezTo>
                  <a:pt x="151" y="601"/>
                  <a:pt x="174" y="623"/>
                  <a:pt x="201" y="623"/>
                </a:cubicBezTo>
                <a:lnTo>
                  <a:pt x="201" y="623"/>
                </a:lnTo>
                <a:cubicBezTo>
                  <a:pt x="228" y="623"/>
                  <a:pt x="250" y="601"/>
                  <a:pt x="250" y="573"/>
                </a:cubicBezTo>
                <a:lnTo>
                  <a:pt x="250" y="573"/>
                </a:lnTo>
                <a:cubicBezTo>
                  <a:pt x="250" y="550"/>
                  <a:pt x="233" y="530"/>
                  <a:pt x="209" y="526"/>
                </a:cubicBezTo>
                <a:lnTo>
                  <a:pt x="209" y="479"/>
                </a:lnTo>
                <a:lnTo>
                  <a:pt x="209" y="479"/>
                </a:lnTo>
                <a:cubicBezTo>
                  <a:pt x="209" y="468"/>
                  <a:pt x="216" y="459"/>
                  <a:pt x="227" y="455"/>
                </a:cubicBezTo>
                <a:lnTo>
                  <a:pt x="261" y="444"/>
                </a:lnTo>
                <a:lnTo>
                  <a:pt x="261" y="444"/>
                </a:lnTo>
                <a:cubicBezTo>
                  <a:pt x="265" y="443"/>
                  <a:pt x="267" y="440"/>
                  <a:pt x="267" y="436"/>
                </a:cubicBezTo>
                <a:lnTo>
                  <a:pt x="269" y="408"/>
                </a:lnTo>
                <a:lnTo>
                  <a:pt x="349" y="408"/>
                </a:lnTo>
                <a:lnTo>
                  <a:pt x="349" y="408"/>
                </a:lnTo>
                <a:cubicBezTo>
                  <a:pt x="337" y="419"/>
                  <a:pt x="324" y="435"/>
                  <a:pt x="326" y="449"/>
                </a:cubicBezTo>
                <a:lnTo>
                  <a:pt x="326" y="469"/>
                </a:lnTo>
                <a:lnTo>
                  <a:pt x="326" y="469"/>
                </a:lnTo>
                <a:cubicBezTo>
                  <a:pt x="306" y="475"/>
                  <a:pt x="291" y="494"/>
                  <a:pt x="291" y="517"/>
                </a:cubicBezTo>
                <a:lnTo>
                  <a:pt x="291" y="517"/>
                </a:lnTo>
                <a:cubicBezTo>
                  <a:pt x="291" y="544"/>
                  <a:pt x="313" y="566"/>
                  <a:pt x="340" y="566"/>
                </a:cubicBezTo>
                <a:lnTo>
                  <a:pt x="340" y="566"/>
                </a:lnTo>
                <a:cubicBezTo>
                  <a:pt x="367" y="566"/>
                  <a:pt x="389" y="544"/>
                  <a:pt x="389" y="517"/>
                </a:cubicBezTo>
                <a:lnTo>
                  <a:pt x="389" y="517"/>
                </a:lnTo>
                <a:cubicBezTo>
                  <a:pt x="389" y="490"/>
                  <a:pt x="369" y="470"/>
                  <a:pt x="344" y="467"/>
                </a:cubicBezTo>
                <a:lnTo>
                  <a:pt x="344" y="448"/>
                </a:lnTo>
                <a:lnTo>
                  <a:pt x="344" y="448"/>
                </a:lnTo>
                <a:cubicBezTo>
                  <a:pt x="344" y="448"/>
                  <a:pt x="344" y="448"/>
                  <a:pt x="344" y="447"/>
                </a:cubicBezTo>
                <a:lnTo>
                  <a:pt x="344" y="447"/>
                </a:lnTo>
                <a:cubicBezTo>
                  <a:pt x="343" y="438"/>
                  <a:pt x="363" y="419"/>
                  <a:pt x="378" y="408"/>
                </a:cubicBezTo>
                <a:lnTo>
                  <a:pt x="422" y="408"/>
                </a:lnTo>
                <a:lnTo>
                  <a:pt x="424" y="432"/>
                </a:lnTo>
                <a:lnTo>
                  <a:pt x="424" y="432"/>
                </a:lnTo>
                <a:cubicBezTo>
                  <a:pt x="424" y="436"/>
                  <a:pt x="426" y="439"/>
                  <a:pt x="430" y="440"/>
                </a:cubicBezTo>
                <a:lnTo>
                  <a:pt x="463" y="451"/>
                </a:lnTo>
                <a:lnTo>
                  <a:pt x="463" y="451"/>
                </a:lnTo>
                <a:cubicBezTo>
                  <a:pt x="474" y="455"/>
                  <a:pt x="481" y="465"/>
                  <a:pt x="481" y="477"/>
                </a:cubicBezTo>
                <a:lnTo>
                  <a:pt x="481" y="516"/>
                </a:lnTo>
                <a:lnTo>
                  <a:pt x="481" y="516"/>
                </a:lnTo>
                <a:cubicBezTo>
                  <a:pt x="459" y="521"/>
                  <a:pt x="442" y="541"/>
                  <a:pt x="442" y="565"/>
                </a:cubicBezTo>
                <a:lnTo>
                  <a:pt x="442" y="565"/>
                </a:lnTo>
                <a:cubicBezTo>
                  <a:pt x="442" y="591"/>
                  <a:pt x="464" y="613"/>
                  <a:pt x="491" y="613"/>
                </a:cubicBezTo>
                <a:lnTo>
                  <a:pt x="491" y="613"/>
                </a:lnTo>
                <a:cubicBezTo>
                  <a:pt x="518" y="613"/>
                  <a:pt x="541" y="591"/>
                  <a:pt x="541" y="565"/>
                </a:cubicBezTo>
                <a:lnTo>
                  <a:pt x="541" y="565"/>
                </a:lnTo>
                <a:cubicBezTo>
                  <a:pt x="541" y="540"/>
                  <a:pt x="523" y="520"/>
                  <a:pt x="500" y="516"/>
                </a:cubicBezTo>
                <a:lnTo>
                  <a:pt x="500" y="477"/>
                </a:lnTo>
                <a:lnTo>
                  <a:pt x="500" y="477"/>
                </a:lnTo>
                <a:cubicBezTo>
                  <a:pt x="500" y="457"/>
                  <a:pt x="487" y="440"/>
                  <a:pt x="469" y="434"/>
                </a:cubicBezTo>
                <a:lnTo>
                  <a:pt x="441" y="425"/>
                </a:lnTo>
                <a:lnTo>
                  <a:pt x="440" y="408"/>
                </a:lnTo>
                <a:lnTo>
                  <a:pt x="540" y="408"/>
                </a:lnTo>
                <a:lnTo>
                  <a:pt x="540" y="437"/>
                </a:lnTo>
                <a:lnTo>
                  <a:pt x="540" y="437"/>
                </a:lnTo>
                <a:cubicBezTo>
                  <a:pt x="540" y="451"/>
                  <a:pt x="547" y="464"/>
                  <a:pt x="558" y="470"/>
                </a:cubicBezTo>
                <a:lnTo>
                  <a:pt x="575" y="481"/>
                </a:lnTo>
                <a:lnTo>
                  <a:pt x="575" y="481"/>
                </a:lnTo>
                <a:cubicBezTo>
                  <a:pt x="573" y="485"/>
                  <a:pt x="573" y="490"/>
                  <a:pt x="573" y="495"/>
                </a:cubicBezTo>
                <a:lnTo>
                  <a:pt x="573" y="495"/>
                </a:lnTo>
                <a:cubicBezTo>
                  <a:pt x="573" y="523"/>
                  <a:pt x="595" y="545"/>
                  <a:pt x="622" y="545"/>
                </a:cubicBezTo>
                <a:lnTo>
                  <a:pt x="622" y="545"/>
                </a:lnTo>
                <a:cubicBezTo>
                  <a:pt x="649" y="545"/>
                  <a:pt x="671" y="523"/>
                  <a:pt x="671" y="495"/>
                </a:cubicBezTo>
                <a:lnTo>
                  <a:pt x="671" y="495"/>
                </a:lnTo>
                <a:cubicBezTo>
                  <a:pt x="671" y="468"/>
                  <a:pt x="649" y="446"/>
                  <a:pt x="622" y="446"/>
                </a:cubicBezTo>
                <a:lnTo>
                  <a:pt x="622" y="446"/>
                </a:lnTo>
                <a:cubicBezTo>
                  <a:pt x="606" y="446"/>
                  <a:pt x="592" y="453"/>
                  <a:pt x="584" y="465"/>
                </a:cubicBezTo>
                <a:lnTo>
                  <a:pt x="567" y="455"/>
                </a:lnTo>
                <a:lnTo>
                  <a:pt x="567" y="455"/>
                </a:lnTo>
                <a:cubicBezTo>
                  <a:pt x="561" y="451"/>
                  <a:pt x="558" y="444"/>
                  <a:pt x="558" y="437"/>
                </a:cubicBezTo>
                <a:lnTo>
                  <a:pt x="558" y="408"/>
                </a:lnTo>
                <a:lnTo>
                  <a:pt x="617" y="408"/>
                </a:lnTo>
                <a:lnTo>
                  <a:pt x="617" y="408"/>
                </a:lnTo>
                <a:cubicBezTo>
                  <a:pt x="621" y="408"/>
                  <a:pt x="624" y="408"/>
                  <a:pt x="627" y="408"/>
                </a:cubicBezTo>
                <a:lnTo>
                  <a:pt x="630" y="408"/>
                </a:lnTo>
                <a:lnTo>
                  <a:pt x="630" y="408"/>
                </a:lnTo>
                <a:cubicBezTo>
                  <a:pt x="632" y="408"/>
                  <a:pt x="633" y="407"/>
                  <a:pt x="633" y="407"/>
                </a:cubicBezTo>
                <a:lnTo>
                  <a:pt x="633" y="407"/>
                </a:lnTo>
                <a:cubicBezTo>
                  <a:pt x="668" y="401"/>
                  <a:pt x="693" y="369"/>
                  <a:pt x="693" y="331"/>
                </a:cubicBezTo>
                <a:lnTo>
                  <a:pt x="693" y="331"/>
                </a:lnTo>
                <a:cubicBezTo>
                  <a:pt x="693" y="311"/>
                  <a:pt x="686" y="292"/>
                  <a:pt x="673" y="277"/>
                </a:cubicBezTo>
                <a:lnTo>
                  <a:pt x="673" y="277"/>
                </a:lnTo>
                <a:cubicBezTo>
                  <a:pt x="660" y="264"/>
                  <a:pt x="644" y="256"/>
                  <a:pt x="627" y="2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F552571-84E6-0648-9014-34BA965A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774" y="4743181"/>
            <a:ext cx="861163" cy="509599"/>
          </a:xfrm>
          <a:custGeom>
            <a:avLst/>
            <a:gdLst>
              <a:gd name="connsiteX0" fmla="*/ 675997 w 861163"/>
              <a:gd name="connsiteY0" fmla="*/ 374250 h 509599"/>
              <a:gd name="connsiteX1" fmla="*/ 675997 w 861163"/>
              <a:gd name="connsiteY1" fmla="*/ 404506 h 509599"/>
              <a:gd name="connsiteX2" fmla="*/ 705765 w 861163"/>
              <a:gd name="connsiteY2" fmla="*/ 404506 h 509599"/>
              <a:gd name="connsiteX3" fmla="*/ 705765 w 861163"/>
              <a:gd name="connsiteY3" fmla="*/ 374250 h 509599"/>
              <a:gd name="connsiteX4" fmla="*/ 544530 w 861163"/>
              <a:gd name="connsiteY4" fmla="*/ 374250 h 509599"/>
              <a:gd name="connsiteX5" fmla="*/ 544530 w 861163"/>
              <a:gd name="connsiteY5" fmla="*/ 404506 h 509599"/>
              <a:gd name="connsiteX6" fmla="*/ 574787 w 861163"/>
              <a:gd name="connsiteY6" fmla="*/ 404506 h 509599"/>
              <a:gd name="connsiteX7" fmla="*/ 574787 w 861163"/>
              <a:gd name="connsiteY7" fmla="*/ 374250 h 509599"/>
              <a:gd name="connsiteX8" fmla="*/ 418191 w 861163"/>
              <a:gd name="connsiteY8" fmla="*/ 374250 h 509599"/>
              <a:gd name="connsiteX9" fmla="*/ 418191 w 861163"/>
              <a:gd name="connsiteY9" fmla="*/ 404506 h 509599"/>
              <a:gd name="connsiteX10" fmla="*/ 448448 w 861163"/>
              <a:gd name="connsiteY10" fmla="*/ 404506 h 509599"/>
              <a:gd name="connsiteX11" fmla="*/ 448448 w 861163"/>
              <a:gd name="connsiteY11" fmla="*/ 374250 h 509599"/>
              <a:gd name="connsiteX12" fmla="*/ 287231 w 861163"/>
              <a:gd name="connsiteY12" fmla="*/ 374250 h 509599"/>
              <a:gd name="connsiteX13" fmla="*/ 287231 w 861163"/>
              <a:gd name="connsiteY13" fmla="*/ 404506 h 509599"/>
              <a:gd name="connsiteX14" fmla="*/ 317000 w 861163"/>
              <a:gd name="connsiteY14" fmla="*/ 404506 h 509599"/>
              <a:gd name="connsiteX15" fmla="*/ 317000 w 861163"/>
              <a:gd name="connsiteY15" fmla="*/ 374250 h 509599"/>
              <a:gd name="connsiteX16" fmla="*/ 675997 w 861163"/>
              <a:gd name="connsiteY16" fmla="*/ 351557 h 509599"/>
              <a:gd name="connsiteX17" fmla="*/ 705765 w 861163"/>
              <a:gd name="connsiteY17" fmla="*/ 351557 h 509599"/>
              <a:gd name="connsiteX18" fmla="*/ 729332 w 861163"/>
              <a:gd name="connsiteY18" fmla="*/ 374250 h 509599"/>
              <a:gd name="connsiteX19" fmla="*/ 729332 w 861163"/>
              <a:gd name="connsiteY19" fmla="*/ 404506 h 509599"/>
              <a:gd name="connsiteX20" fmla="*/ 705765 w 861163"/>
              <a:gd name="connsiteY20" fmla="*/ 427199 h 509599"/>
              <a:gd name="connsiteX21" fmla="*/ 675997 w 861163"/>
              <a:gd name="connsiteY21" fmla="*/ 427199 h 509599"/>
              <a:gd name="connsiteX22" fmla="*/ 653670 w 861163"/>
              <a:gd name="connsiteY22" fmla="*/ 404506 h 509599"/>
              <a:gd name="connsiteX23" fmla="*/ 653670 w 861163"/>
              <a:gd name="connsiteY23" fmla="*/ 374250 h 509599"/>
              <a:gd name="connsiteX24" fmla="*/ 675997 w 861163"/>
              <a:gd name="connsiteY24" fmla="*/ 351557 h 509599"/>
              <a:gd name="connsiteX25" fmla="*/ 544530 w 861163"/>
              <a:gd name="connsiteY25" fmla="*/ 351557 h 509599"/>
              <a:gd name="connsiteX26" fmla="*/ 574787 w 861163"/>
              <a:gd name="connsiteY26" fmla="*/ 351557 h 509599"/>
              <a:gd name="connsiteX27" fmla="*/ 597479 w 861163"/>
              <a:gd name="connsiteY27" fmla="*/ 374250 h 509599"/>
              <a:gd name="connsiteX28" fmla="*/ 597479 w 861163"/>
              <a:gd name="connsiteY28" fmla="*/ 404506 h 509599"/>
              <a:gd name="connsiteX29" fmla="*/ 574787 w 861163"/>
              <a:gd name="connsiteY29" fmla="*/ 427199 h 509599"/>
              <a:gd name="connsiteX30" fmla="*/ 544530 w 861163"/>
              <a:gd name="connsiteY30" fmla="*/ 427199 h 509599"/>
              <a:gd name="connsiteX31" fmla="*/ 521838 w 861163"/>
              <a:gd name="connsiteY31" fmla="*/ 404506 h 509599"/>
              <a:gd name="connsiteX32" fmla="*/ 521838 w 861163"/>
              <a:gd name="connsiteY32" fmla="*/ 374250 h 509599"/>
              <a:gd name="connsiteX33" fmla="*/ 544530 w 861163"/>
              <a:gd name="connsiteY33" fmla="*/ 351557 h 509599"/>
              <a:gd name="connsiteX34" fmla="*/ 418191 w 861163"/>
              <a:gd name="connsiteY34" fmla="*/ 351557 h 509599"/>
              <a:gd name="connsiteX35" fmla="*/ 448448 w 861163"/>
              <a:gd name="connsiteY35" fmla="*/ 351557 h 509599"/>
              <a:gd name="connsiteX36" fmla="*/ 471140 w 861163"/>
              <a:gd name="connsiteY36" fmla="*/ 374250 h 509599"/>
              <a:gd name="connsiteX37" fmla="*/ 471140 w 861163"/>
              <a:gd name="connsiteY37" fmla="*/ 404506 h 509599"/>
              <a:gd name="connsiteX38" fmla="*/ 448448 w 861163"/>
              <a:gd name="connsiteY38" fmla="*/ 427199 h 509599"/>
              <a:gd name="connsiteX39" fmla="*/ 418191 w 861163"/>
              <a:gd name="connsiteY39" fmla="*/ 427199 h 509599"/>
              <a:gd name="connsiteX40" fmla="*/ 395499 w 861163"/>
              <a:gd name="connsiteY40" fmla="*/ 404506 h 509599"/>
              <a:gd name="connsiteX41" fmla="*/ 395499 w 861163"/>
              <a:gd name="connsiteY41" fmla="*/ 374250 h 509599"/>
              <a:gd name="connsiteX42" fmla="*/ 418191 w 861163"/>
              <a:gd name="connsiteY42" fmla="*/ 351557 h 509599"/>
              <a:gd name="connsiteX43" fmla="*/ 287231 w 861163"/>
              <a:gd name="connsiteY43" fmla="*/ 351557 h 509599"/>
              <a:gd name="connsiteX44" fmla="*/ 317000 w 861163"/>
              <a:gd name="connsiteY44" fmla="*/ 351557 h 509599"/>
              <a:gd name="connsiteX45" fmla="*/ 339326 w 861163"/>
              <a:gd name="connsiteY45" fmla="*/ 374250 h 509599"/>
              <a:gd name="connsiteX46" fmla="*/ 339326 w 861163"/>
              <a:gd name="connsiteY46" fmla="*/ 404506 h 509599"/>
              <a:gd name="connsiteX47" fmla="*/ 317000 w 861163"/>
              <a:gd name="connsiteY47" fmla="*/ 427199 h 509599"/>
              <a:gd name="connsiteX48" fmla="*/ 287231 w 861163"/>
              <a:gd name="connsiteY48" fmla="*/ 427199 h 509599"/>
              <a:gd name="connsiteX49" fmla="*/ 263665 w 861163"/>
              <a:gd name="connsiteY49" fmla="*/ 404506 h 509599"/>
              <a:gd name="connsiteX50" fmla="*/ 263665 w 861163"/>
              <a:gd name="connsiteY50" fmla="*/ 374250 h 509599"/>
              <a:gd name="connsiteX51" fmla="*/ 287231 w 861163"/>
              <a:gd name="connsiteY51" fmla="*/ 351557 h 509599"/>
              <a:gd name="connsiteX52" fmla="*/ 155398 w 861163"/>
              <a:gd name="connsiteY52" fmla="*/ 242414 h 509599"/>
              <a:gd name="connsiteX53" fmla="*/ 155398 w 861163"/>
              <a:gd name="connsiteY53" fmla="*/ 272671 h 509599"/>
              <a:gd name="connsiteX54" fmla="*/ 183927 w 861163"/>
              <a:gd name="connsiteY54" fmla="*/ 272671 h 509599"/>
              <a:gd name="connsiteX55" fmla="*/ 183927 w 861163"/>
              <a:gd name="connsiteY55" fmla="*/ 242414 h 509599"/>
              <a:gd name="connsiteX56" fmla="*/ 155398 w 861163"/>
              <a:gd name="connsiteY56" fmla="*/ 219722 h 509599"/>
              <a:gd name="connsiteX57" fmla="*/ 183927 w 861163"/>
              <a:gd name="connsiteY57" fmla="*/ 219722 h 509599"/>
              <a:gd name="connsiteX58" fmla="*/ 207493 w 861163"/>
              <a:gd name="connsiteY58" fmla="*/ 242414 h 509599"/>
              <a:gd name="connsiteX59" fmla="*/ 207493 w 861163"/>
              <a:gd name="connsiteY59" fmla="*/ 272671 h 509599"/>
              <a:gd name="connsiteX60" fmla="*/ 183927 w 861163"/>
              <a:gd name="connsiteY60" fmla="*/ 295363 h 509599"/>
              <a:gd name="connsiteX61" fmla="*/ 155398 w 861163"/>
              <a:gd name="connsiteY61" fmla="*/ 295363 h 509599"/>
              <a:gd name="connsiteX62" fmla="*/ 131832 w 861163"/>
              <a:gd name="connsiteY62" fmla="*/ 272671 h 509599"/>
              <a:gd name="connsiteX63" fmla="*/ 131832 w 861163"/>
              <a:gd name="connsiteY63" fmla="*/ 242414 h 509599"/>
              <a:gd name="connsiteX64" fmla="*/ 155398 w 861163"/>
              <a:gd name="connsiteY64" fmla="*/ 219722 h 509599"/>
              <a:gd name="connsiteX65" fmla="*/ 581160 w 861163"/>
              <a:gd name="connsiteY65" fmla="*/ 157763 h 509599"/>
              <a:gd name="connsiteX66" fmla="*/ 436803 w 861163"/>
              <a:gd name="connsiteY66" fmla="*/ 269198 h 509599"/>
              <a:gd name="connsiteX67" fmla="*/ 428092 w 861163"/>
              <a:gd name="connsiteY67" fmla="*/ 276711 h 509599"/>
              <a:gd name="connsiteX68" fmla="*/ 416892 w 861163"/>
              <a:gd name="connsiteY68" fmla="*/ 271702 h 509599"/>
              <a:gd name="connsiteX69" fmla="*/ 333514 w 861163"/>
              <a:gd name="connsiteY69" fmla="*/ 227879 h 509599"/>
              <a:gd name="connsiteX70" fmla="*/ 232713 w 861163"/>
              <a:gd name="connsiteY70" fmla="*/ 328046 h 509599"/>
              <a:gd name="connsiteX71" fmla="*/ 232713 w 861163"/>
              <a:gd name="connsiteY71" fmla="*/ 330550 h 509599"/>
              <a:gd name="connsiteX72" fmla="*/ 232713 w 861163"/>
              <a:gd name="connsiteY72" fmla="*/ 331802 h 509599"/>
              <a:gd name="connsiteX73" fmla="*/ 230224 w 861163"/>
              <a:gd name="connsiteY73" fmla="*/ 339315 h 509599"/>
              <a:gd name="connsiteX74" fmla="*/ 221513 w 861163"/>
              <a:gd name="connsiteY74" fmla="*/ 344323 h 509599"/>
              <a:gd name="connsiteX75" fmla="*/ 220268 w 861163"/>
              <a:gd name="connsiteY75" fmla="*/ 344323 h 509599"/>
              <a:gd name="connsiteX76" fmla="*/ 217779 w 861163"/>
              <a:gd name="connsiteY76" fmla="*/ 343071 h 509599"/>
              <a:gd name="connsiteX77" fmla="*/ 146845 w 861163"/>
              <a:gd name="connsiteY77" fmla="*/ 415693 h 509599"/>
              <a:gd name="connsiteX78" fmla="*/ 217779 w 861163"/>
              <a:gd name="connsiteY78" fmla="*/ 488314 h 509599"/>
              <a:gd name="connsiteX79" fmla="*/ 220268 w 861163"/>
              <a:gd name="connsiteY79" fmla="*/ 487062 h 509599"/>
              <a:gd name="connsiteX80" fmla="*/ 221513 w 861163"/>
              <a:gd name="connsiteY80" fmla="*/ 487062 h 509599"/>
              <a:gd name="connsiteX81" fmla="*/ 224002 w 861163"/>
              <a:gd name="connsiteY81" fmla="*/ 488314 h 509599"/>
              <a:gd name="connsiteX82" fmla="*/ 766584 w 861163"/>
              <a:gd name="connsiteY82" fmla="*/ 488314 h 509599"/>
              <a:gd name="connsiteX83" fmla="*/ 838763 w 861163"/>
              <a:gd name="connsiteY83" fmla="*/ 415693 h 509599"/>
              <a:gd name="connsiteX84" fmla="*/ 766584 w 861163"/>
              <a:gd name="connsiteY84" fmla="*/ 343071 h 509599"/>
              <a:gd name="connsiteX85" fmla="*/ 742940 w 861163"/>
              <a:gd name="connsiteY85" fmla="*/ 348080 h 509599"/>
              <a:gd name="connsiteX86" fmla="*/ 731739 w 861163"/>
              <a:gd name="connsiteY86" fmla="*/ 345575 h 509599"/>
              <a:gd name="connsiteX87" fmla="*/ 728006 w 861163"/>
              <a:gd name="connsiteY87" fmla="*/ 334307 h 509599"/>
              <a:gd name="connsiteX88" fmla="*/ 730495 w 861163"/>
              <a:gd name="connsiteY88" fmla="*/ 308013 h 509599"/>
              <a:gd name="connsiteX89" fmla="*/ 618494 w 861163"/>
              <a:gd name="connsiteY89" fmla="*/ 162771 h 509599"/>
              <a:gd name="connsiteX90" fmla="*/ 612271 w 861163"/>
              <a:gd name="connsiteY90" fmla="*/ 161519 h 509599"/>
              <a:gd name="connsiteX91" fmla="*/ 581160 w 861163"/>
              <a:gd name="connsiteY91" fmla="*/ 157763 h 509599"/>
              <a:gd name="connsiteX92" fmla="*/ 457959 w 861163"/>
              <a:gd name="connsiteY92" fmla="*/ 23789 h 509599"/>
              <a:gd name="connsiteX93" fmla="*/ 312358 w 861163"/>
              <a:gd name="connsiteY93" fmla="*/ 135225 h 509599"/>
              <a:gd name="connsiteX94" fmla="*/ 303647 w 861163"/>
              <a:gd name="connsiteY94" fmla="*/ 142738 h 509599"/>
              <a:gd name="connsiteX95" fmla="*/ 293691 w 861163"/>
              <a:gd name="connsiteY95" fmla="*/ 137729 h 509599"/>
              <a:gd name="connsiteX96" fmla="*/ 209068 w 861163"/>
              <a:gd name="connsiteY96" fmla="*/ 92654 h 509599"/>
              <a:gd name="connsiteX97" fmla="*/ 109512 w 861163"/>
              <a:gd name="connsiteY97" fmla="*/ 194073 h 509599"/>
              <a:gd name="connsiteX98" fmla="*/ 109512 w 861163"/>
              <a:gd name="connsiteY98" fmla="*/ 195325 h 509599"/>
              <a:gd name="connsiteX99" fmla="*/ 109512 w 861163"/>
              <a:gd name="connsiteY99" fmla="*/ 197829 h 509599"/>
              <a:gd name="connsiteX100" fmla="*/ 107023 w 861163"/>
              <a:gd name="connsiteY100" fmla="*/ 206594 h 509599"/>
              <a:gd name="connsiteX101" fmla="*/ 97067 w 861163"/>
              <a:gd name="connsiteY101" fmla="*/ 209098 h 509599"/>
              <a:gd name="connsiteX102" fmla="*/ 95823 w 861163"/>
              <a:gd name="connsiteY102" fmla="*/ 209098 h 509599"/>
              <a:gd name="connsiteX103" fmla="*/ 94578 w 861163"/>
              <a:gd name="connsiteY103" fmla="*/ 209098 h 509599"/>
              <a:gd name="connsiteX104" fmla="*/ 23644 w 861163"/>
              <a:gd name="connsiteY104" fmla="*/ 280467 h 509599"/>
              <a:gd name="connsiteX105" fmla="*/ 94578 w 861163"/>
              <a:gd name="connsiteY105" fmla="*/ 353088 h 509599"/>
              <a:gd name="connsiteX106" fmla="*/ 95823 w 861163"/>
              <a:gd name="connsiteY106" fmla="*/ 353088 h 509599"/>
              <a:gd name="connsiteX107" fmla="*/ 97067 w 861163"/>
              <a:gd name="connsiteY107" fmla="*/ 353088 h 509599"/>
              <a:gd name="connsiteX108" fmla="*/ 100801 w 861163"/>
              <a:gd name="connsiteY108" fmla="*/ 353088 h 509599"/>
              <a:gd name="connsiteX109" fmla="*/ 146845 w 861163"/>
              <a:gd name="connsiteY109" fmla="*/ 355593 h 509599"/>
              <a:gd name="connsiteX110" fmla="*/ 210313 w 861163"/>
              <a:gd name="connsiteY110" fmla="*/ 320534 h 509599"/>
              <a:gd name="connsiteX111" fmla="*/ 333514 w 861163"/>
              <a:gd name="connsiteY111" fmla="*/ 204090 h 509599"/>
              <a:gd name="connsiteX112" fmla="*/ 421870 w 861163"/>
              <a:gd name="connsiteY112" fmla="*/ 242904 h 509599"/>
              <a:gd name="connsiteX113" fmla="*/ 581160 w 861163"/>
              <a:gd name="connsiteY113" fmla="*/ 135225 h 509599"/>
              <a:gd name="connsiteX114" fmla="*/ 606049 w 861163"/>
              <a:gd name="connsiteY114" fmla="*/ 136477 h 509599"/>
              <a:gd name="connsiteX115" fmla="*/ 457959 w 861163"/>
              <a:gd name="connsiteY115" fmla="*/ 23789 h 509599"/>
              <a:gd name="connsiteX116" fmla="*/ 457959 w 861163"/>
              <a:gd name="connsiteY116" fmla="*/ 0 h 509599"/>
              <a:gd name="connsiteX117" fmla="*/ 628449 w 861163"/>
              <a:gd name="connsiteY117" fmla="*/ 142738 h 509599"/>
              <a:gd name="connsiteX118" fmla="*/ 752895 w 861163"/>
              <a:gd name="connsiteY118" fmla="*/ 308013 h 509599"/>
              <a:gd name="connsiteX119" fmla="*/ 752895 w 861163"/>
              <a:gd name="connsiteY119" fmla="*/ 321786 h 509599"/>
              <a:gd name="connsiteX120" fmla="*/ 766584 w 861163"/>
              <a:gd name="connsiteY120" fmla="*/ 320534 h 509599"/>
              <a:gd name="connsiteX121" fmla="*/ 861163 w 861163"/>
              <a:gd name="connsiteY121" fmla="*/ 415693 h 509599"/>
              <a:gd name="connsiteX122" fmla="*/ 766584 w 861163"/>
              <a:gd name="connsiteY122" fmla="*/ 509599 h 509599"/>
              <a:gd name="connsiteX123" fmla="*/ 221513 w 861163"/>
              <a:gd name="connsiteY123" fmla="*/ 509599 h 509599"/>
              <a:gd name="connsiteX124" fmla="*/ 217779 w 861163"/>
              <a:gd name="connsiteY124" fmla="*/ 509599 h 509599"/>
              <a:gd name="connsiteX125" fmla="*/ 124445 w 861163"/>
              <a:gd name="connsiteY125" fmla="*/ 415693 h 509599"/>
              <a:gd name="connsiteX126" fmla="*/ 131912 w 861163"/>
              <a:gd name="connsiteY126" fmla="*/ 376878 h 509599"/>
              <a:gd name="connsiteX127" fmla="*/ 97067 w 861163"/>
              <a:gd name="connsiteY127" fmla="*/ 375626 h 509599"/>
              <a:gd name="connsiteX128" fmla="*/ 94578 w 861163"/>
              <a:gd name="connsiteY128" fmla="*/ 375626 h 509599"/>
              <a:gd name="connsiteX129" fmla="*/ 0 w 861163"/>
              <a:gd name="connsiteY129" fmla="*/ 280467 h 509599"/>
              <a:gd name="connsiteX130" fmla="*/ 87112 w 861163"/>
              <a:gd name="connsiteY130" fmla="*/ 186561 h 509599"/>
              <a:gd name="connsiteX131" fmla="*/ 209068 w 861163"/>
              <a:gd name="connsiteY131" fmla="*/ 70117 h 509599"/>
              <a:gd name="connsiteX132" fmla="*/ 298669 w 861163"/>
              <a:gd name="connsiteY132" fmla="*/ 108931 h 509599"/>
              <a:gd name="connsiteX133" fmla="*/ 457959 w 861163"/>
              <a:gd name="connsiteY133" fmla="*/ 0 h 50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861163" h="509599">
                <a:moveTo>
                  <a:pt x="675997" y="374250"/>
                </a:moveTo>
                <a:lnTo>
                  <a:pt x="675997" y="404506"/>
                </a:lnTo>
                <a:lnTo>
                  <a:pt x="705765" y="404506"/>
                </a:lnTo>
                <a:lnTo>
                  <a:pt x="705765" y="374250"/>
                </a:lnTo>
                <a:close/>
                <a:moveTo>
                  <a:pt x="544530" y="374250"/>
                </a:moveTo>
                <a:lnTo>
                  <a:pt x="544530" y="404506"/>
                </a:lnTo>
                <a:lnTo>
                  <a:pt x="574787" y="404506"/>
                </a:lnTo>
                <a:lnTo>
                  <a:pt x="574787" y="374250"/>
                </a:lnTo>
                <a:close/>
                <a:moveTo>
                  <a:pt x="418191" y="374250"/>
                </a:moveTo>
                <a:lnTo>
                  <a:pt x="418191" y="404506"/>
                </a:lnTo>
                <a:lnTo>
                  <a:pt x="448448" y="404506"/>
                </a:lnTo>
                <a:lnTo>
                  <a:pt x="448448" y="374250"/>
                </a:lnTo>
                <a:close/>
                <a:moveTo>
                  <a:pt x="287231" y="374250"/>
                </a:moveTo>
                <a:lnTo>
                  <a:pt x="287231" y="404506"/>
                </a:lnTo>
                <a:lnTo>
                  <a:pt x="317000" y="404506"/>
                </a:lnTo>
                <a:lnTo>
                  <a:pt x="317000" y="374250"/>
                </a:lnTo>
                <a:close/>
                <a:moveTo>
                  <a:pt x="675997" y="351557"/>
                </a:moveTo>
                <a:lnTo>
                  <a:pt x="705765" y="351557"/>
                </a:lnTo>
                <a:cubicBezTo>
                  <a:pt x="718169" y="351557"/>
                  <a:pt x="729332" y="361643"/>
                  <a:pt x="729332" y="374250"/>
                </a:cubicBezTo>
                <a:lnTo>
                  <a:pt x="729332" y="404506"/>
                </a:lnTo>
                <a:cubicBezTo>
                  <a:pt x="729332" y="417113"/>
                  <a:pt x="718169" y="427199"/>
                  <a:pt x="705765" y="427199"/>
                </a:cubicBezTo>
                <a:lnTo>
                  <a:pt x="675997" y="427199"/>
                </a:lnTo>
                <a:cubicBezTo>
                  <a:pt x="664833" y="427199"/>
                  <a:pt x="653670" y="417113"/>
                  <a:pt x="653670" y="404506"/>
                </a:cubicBezTo>
                <a:lnTo>
                  <a:pt x="653670" y="374250"/>
                </a:lnTo>
                <a:cubicBezTo>
                  <a:pt x="653670" y="361643"/>
                  <a:pt x="664833" y="351557"/>
                  <a:pt x="675997" y="351557"/>
                </a:cubicBezTo>
                <a:close/>
                <a:moveTo>
                  <a:pt x="544530" y="351557"/>
                </a:moveTo>
                <a:lnTo>
                  <a:pt x="574787" y="351557"/>
                </a:lnTo>
                <a:cubicBezTo>
                  <a:pt x="587394" y="351557"/>
                  <a:pt x="597479" y="361643"/>
                  <a:pt x="597479" y="374250"/>
                </a:cubicBezTo>
                <a:lnTo>
                  <a:pt x="597479" y="404506"/>
                </a:lnTo>
                <a:cubicBezTo>
                  <a:pt x="597479" y="417113"/>
                  <a:pt x="587394" y="427199"/>
                  <a:pt x="574787" y="427199"/>
                </a:cubicBezTo>
                <a:lnTo>
                  <a:pt x="544530" y="427199"/>
                </a:lnTo>
                <a:cubicBezTo>
                  <a:pt x="531923" y="427199"/>
                  <a:pt x="521838" y="417113"/>
                  <a:pt x="521838" y="404506"/>
                </a:cubicBezTo>
                <a:lnTo>
                  <a:pt x="521838" y="374250"/>
                </a:lnTo>
                <a:cubicBezTo>
                  <a:pt x="521838" y="361643"/>
                  <a:pt x="531923" y="351557"/>
                  <a:pt x="544530" y="351557"/>
                </a:cubicBezTo>
                <a:close/>
                <a:moveTo>
                  <a:pt x="418191" y="351557"/>
                </a:moveTo>
                <a:lnTo>
                  <a:pt x="448448" y="351557"/>
                </a:lnTo>
                <a:cubicBezTo>
                  <a:pt x="461055" y="351557"/>
                  <a:pt x="471140" y="361643"/>
                  <a:pt x="471140" y="374250"/>
                </a:cubicBezTo>
                <a:lnTo>
                  <a:pt x="471140" y="404506"/>
                </a:lnTo>
                <a:cubicBezTo>
                  <a:pt x="471140" y="417113"/>
                  <a:pt x="461055" y="427199"/>
                  <a:pt x="448448" y="427199"/>
                </a:cubicBezTo>
                <a:lnTo>
                  <a:pt x="418191" y="427199"/>
                </a:lnTo>
                <a:cubicBezTo>
                  <a:pt x="405584" y="427199"/>
                  <a:pt x="395499" y="417113"/>
                  <a:pt x="395499" y="404506"/>
                </a:cubicBezTo>
                <a:lnTo>
                  <a:pt x="395499" y="374250"/>
                </a:lnTo>
                <a:cubicBezTo>
                  <a:pt x="395499" y="361643"/>
                  <a:pt x="405584" y="351557"/>
                  <a:pt x="418191" y="351557"/>
                </a:cubicBezTo>
                <a:close/>
                <a:moveTo>
                  <a:pt x="287231" y="351557"/>
                </a:moveTo>
                <a:lnTo>
                  <a:pt x="317000" y="351557"/>
                </a:lnTo>
                <a:cubicBezTo>
                  <a:pt x="328163" y="351557"/>
                  <a:pt x="339326" y="361643"/>
                  <a:pt x="339326" y="374250"/>
                </a:cubicBezTo>
                <a:lnTo>
                  <a:pt x="339326" y="404506"/>
                </a:lnTo>
                <a:cubicBezTo>
                  <a:pt x="339326" y="417113"/>
                  <a:pt x="328163" y="427199"/>
                  <a:pt x="317000" y="427199"/>
                </a:cubicBezTo>
                <a:lnTo>
                  <a:pt x="287231" y="427199"/>
                </a:lnTo>
                <a:cubicBezTo>
                  <a:pt x="274828" y="427199"/>
                  <a:pt x="263665" y="417113"/>
                  <a:pt x="263665" y="404506"/>
                </a:cubicBezTo>
                <a:lnTo>
                  <a:pt x="263665" y="374250"/>
                </a:lnTo>
                <a:cubicBezTo>
                  <a:pt x="263665" y="361643"/>
                  <a:pt x="274828" y="351557"/>
                  <a:pt x="287231" y="351557"/>
                </a:cubicBezTo>
                <a:close/>
                <a:moveTo>
                  <a:pt x="155398" y="242414"/>
                </a:moveTo>
                <a:lnTo>
                  <a:pt x="155398" y="272671"/>
                </a:lnTo>
                <a:lnTo>
                  <a:pt x="183927" y="272671"/>
                </a:lnTo>
                <a:lnTo>
                  <a:pt x="183927" y="242414"/>
                </a:lnTo>
                <a:close/>
                <a:moveTo>
                  <a:pt x="155398" y="219722"/>
                </a:moveTo>
                <a:lnTo>
                  <a:pt x="183927" y="219722"/>
                </a:lnTo>
                <a:cubicBezTo>
                  <a:pt x="196330" y="219722"/>
                  <a:pt x="207493" y="229807"/>
                  <a:pt x="207493" y="242414"/>
                </a:cubicBezTo>
                <a:lnTo>
                  <a:pt x="207493" y="272671"/>
                </a:lnTo>
                <a:cubicBezTo>
                  <a:pt x="207493" y="285278"/>
                  <a:pt x="196330" y="295363"/>
                  <a:pt x="183927" y="295363"/>
                </a:cubicBezTo>
                <a:lnTo>
                  <a:pt x="155398" y="295363"/>
                </a:lnTo>
                <a:cubicBezTo>
                  <a:pt x="142995" y="295363"/>
                  <a:pt x="131832" y="285278"/>
                  <a:pt x="131832" y="272671"/>
                </a:cubicBezTo>
                <a:lnTo>
                  <a:pt x="131832" y="242414"/>
                </a:lnTo>
                <a:cubicBezTo>
                  <a:pt x="131832" y="229807"/>
                  <a:pt x="142995" y="219722"/>
                  <a:pt x="155398" y="219722"/>
                </a:cubicBezTo>
                <a:close/>
                <a:moveTo>
                  <a:pt x="581160" y="157763"/>
                </a:moveTo>
                <a:cubicBezTo>
                  <a:pt x="513959" y="157763"/>
                  <a:pt x="454226" y="202838"/>
                  <a:pt x="436803" y="269198"/>
                </a:cubicBezTo>
                <a:cubicBezTo>
                  <a:pt x="435559" y="272954"/>
                  <a:pt x="431825" y="275459"/>
                  <a:pt x="428092" y="276711"/>
                </a:cubicBezTo>
                <a:cubicBezTo>
                  <a:pt x="423114" y="276711"/>
                  <a:pt x="418136" y="275459"/>
                  <a:pt x="416892" y="271702"/>
                </a:cubicBezTo>
                <a:cubicBezTo>
                  <a:pt x="398225" y="242904"/>
                  <a:pt x="367114" y="227879"/>
                  <a:pt x="333514" y="227879"/>
                </a:cubicBezTo>
                <a:cubicBezTo>
                  <a:pt x="277513" y="227879"/>
                  <a:pt x="232713" y="272954"/>
                  <a:pt x="232713" y="328046"/>
                </a:cubicBezTo>
                <a:cubicBezTo>
                  <a:pt x="232713" y="328046"/>
                  <a:pt x="232713" y="329298"/>
                  <a:pt x="232713" y="330550"/>
                </a:cubicBezTo>
                <a:lnTo>
                  <a:pt x="232713" y="331802"/>
                </a:lnTo>
                <a:cubicBezTo>
                  <a:pt x="233957" y="335559"/>
                  <a:pt x="232713" y="338063"/>
                  <a:pt x="230224" y="339315"/>
                </a:cubicBezTo>
                <a:cubicBezTo>
                  <a:pt x="227735" y="341819"/>
                  <a:pt x="225246" y="344323"/>
                  <a:pt x="221513" y="344323"/>
                </a:cubicBezTo>
                <a:lnTo>
                  <a:pt x="220268" y="344323"/>
                </a:lnTo>
                <a:cubicBezTo>
                  <a:pt x="219024" y="344323"/>
                  <a:pt x="219024" y="343071"/>
                  <a:pt x="217779" y="343071"/>
                </a:cubicBezTo>
                <a:cubicBezTo>
                  <a:pt x="177957" y="343071"/>
                  <a:pt x="146845" y="375626"/>
                  <a:pt x="146845" y="415693"/>
                </a:cubicBezTo>
                <a:cubicBezTo>
                  <a:pt x="146845" y="454507"/>
                  <a:pt x="177957" y="488314"/>
                  <a:pt x="217779" y="488314"/>
                </a:cubicBezTo>
                <a:cubicBezTo>
                  <a:pt x="219024" y="488314"/>
                  <a:pt x="219024" y="487062"/>
                  <a:pt x="220268" y="487062"/>
                </a:cubicBezTo>
                <a:lnTo>
                  <a:pt x="221513" y="487062"/>
                </a:lnTo>
                <a:cubicBezTo>
                  <a:pt x="222757" y="487062"/>
                  <a:pt x="222757" y="487062"/>
                  <a:pt x="224002" y="488314"/>
                </a:cubicBezTo>
                <a:lnTo>
                  <a:pt x="766584" y="488314"/>
                </a:lnTo>
                <a:cubicBezTo>
                  <a:pt x="806407" y="488314"/>
                  <a:pt x="838763" y="454507"/>
                  <a:pt x="838763" y="415693"/>
                </a:cubicBezTo>
                <a:cubicBezTo>
                  <a:pt x="838763" y="375626"/>
                  <a:pt x="806407" y="343071"/>
                  <a:pt x="766584" y="343071"/>
                </a:cubicBezTo>
                <a:cubicBezTo>
                  <a:pt x="759117" y="343071"/>
                  <a:pt x="750406" y="344323"/>
                  <a:pt x="742940" y="348080"/>
                </a:cubicBezTo>
                <a:cubicBezTo>
                  <a:pt x="739206" y="349332"/>
                  <a:pt x="735473" y="348080"/>
                  <a:pt x="731739" y="345575"/>
                </a:cubicBezTo>
                <a:cubicBezTo>
                  <a:pt x="729251" y="343071"/>
                  <a:pt x="728006" y="338063"/>
                  <a:pt x="728006" y="334307"/>
                </a:cubicBezTo>
                <a:cubicBezTo>
                  <a:pt x="730495" y="325542"/>
                  <a:pt x="730495" y="316777"/>
                  <a:pt x="730495" y="308013"/>
                </a:cubicBezTo>
                <a:cubicBezTo>
                  <a:pt x="730495" y="237896"/>
                  <a:pt x="683206" y="179048"/>
                  <a:pt x="618494" y="162771"/>
                </a:cubicBezTo>
                <a:cubicBezTo>
                  <a:pt x="616005" y="162771"/>
                  <a:pt x="614760" y="162771"/>
                  <a:pt x="612271" y="161519"/>
                </a:cubicBezTo>
                <a:cubicBezTo>
                  <a:pt x="602316" y="159015"/>
                  <a:pt x="592360" y="157763"/>
                  <a:pt x="581160" y="157763"/>
                </a:cubicBezTo>
                <a:close/>
                <a:moveTo>
                  <a:pt x="457959" y="23789"/>
                </a:moveTo>
                <a:cubicBezTo>
                  <a:pt x="389514" y="23789"/>
                  <a:pt x="331025" y="68864"/>
                  <a:pt x="312358" y="135225"/>
                </a:cubicBezTo>
                <a:cubicBezTo>
                  <a:pt x="312358" y="138981"/>
                  <a:pt x="308624" y="141485"/>
                  <a:pt x="303647" y="142738"/>
                </a:cubicBezTo>
                <a:cubicBezTo>
                  <a:pt x="299913" y="142738"/>
                  <a:pt x="294935" y="141485"/>
                  <a:pt x="293691" y="137729"/>
                </a:cubicBezTo>
                <a:cubicBezTo>
                  <a:pt x="273780" y="108931"/>
                  <a:pt x="242668" y="92654"/>
                  <a:pt x="209068" y="92654"/>
                </a:cubicBezTo>
                <a:cubicBezTo>
                  <a:pt x="154312" y="92654"/>
                  <a:pt x="109512" y="138981"/>
                  <a:pt x="109512" y="194073"/>
                </a:cubicBezTo>
                <a:lnTo>
                  <a:pt x="109512" y="195325"/>
                </a:lnTo>
                <a:lnTo>
                  <a:pt x="109512" y="197829"/>
                </a:lnTo>
                <a:cubicBezTo>
                  <a:pt x="109512" y="200333"/>
                  <a:pt x="108267" y="204090"/>
                  <a:pt x="107023" y="206594"/>
                </a:cubicBezTo>
                <a:cubicBezTo>
                  <a:pt x="104534" y="207846"/>
                  <a:pt x="102045" y="209098"/>
                  <a:pt x="97067" y="209098"/>
                </a:cubicBezTo>
                <a:lnTo>
                  <a:pt x="95823" y="209098"/>
                </a:lnTo>
                <a:cubicBezTo>
                  <a:pt x="95823" y="209098"/>
                  <a:pt x="95823" y="209098"/>
                  <a:pt x="94578" y="209098"/>
                </a:cubicBezTo>
                <a:cubicBezTo>
                  <a:pt x="54756" y="209098"/>
                  <a:pt x="23644" y="241652"/>
                  <a:pt x="23644" y="280467"/>
                </a:cubicBezTo>
                <a:cubicBezTo>
                  <a:pt x="23644" y="320534"/>
                  <a:pt x="54756" y="353088"/>
                  <a:pt x="94578" y="353088"/>
                </a:cubicBezTo>
                <a:cubicBezTo>
                  <a:pt x="95823" y="353088"/>
                  <a:pt x="95823" y="353088"/>
                  <a:pt x="95823" y="353088"/>
                </a:cubicBezTo>
                <a:lnTo>
                  <a:pt x="97067" y="353088"/>
                </a:lnTo>
                <a:cubicBezTo>
                  <a:pt x="98312" y="353088"/>
                  <a:pt x="99556" y="353088"/>
                  <a:pt x="100801" y="353088"/>
                </a:cubicBezTo>
                <a:lnTo>
                  <a:pt x="146845" y="355593"/>
                </a:lnTo>
                <a:cubicBezTo>
                  <a:pt x="161779" y="336811"/>
                  <a:pt x="185423" y="323038"/>
                  <a:pt x="210313" y="320534"/>
                </a:cubicBezTo>
                <a:cubicBezTo>
                  <a:pt x="215290" y="256677"/>
                  <a:pt x="267557" y="204090"/>
                  <a:pt x="333514" y="204090"/>
                </a:cubicBezTo>
                <a:cubicBezTo>
                  <a:pt x="367114" y="204090"/>
                  <a:pt x="399470" y="217863"/>
                  <a:pt x="421870" y="242904"/>
                </a:cubicBezTo>
                <a:cubicBezTo>
                  <a:pt x="448003" y="179048"/>
                  <a:pt x="510226" y="135225"/>
                  <a:pt x="581160" y="135225"/>
                </a:cubicBezTo>
                <a:cubicBezTo>
                  <a:pt x="588627" y="135225"/>
                  <a:pt x="598582" y="135225"/>
                  <a:pt x="606049" y="136477"/>
                </a:cubicBezTo>
                <a:cubicBezTo>
                  <a:pt x="598582" y="58848"/>
                  <a:pt x="527649" y="23789"/>
                  <a:pt x="457959" y="23789"/>
                </a:cubicBezTo>
                <a:close/>
                <a:moveTo>
                  <a:pt x="457959" y="0"/>
                </a:moveTo>
                <a:cubicBezTo>
                  <a:pt x="556271" y="0"/>
                  <a:pt x="624716" y="57596"/>
                  <a:pt x="628449" y="142738"/>
                </a:cubicBezTo>
                <a:cubicBezTo>
                  <a:pt x="700628" y="162771"/>
                  <a:pt x="752895" y="229131"/>
                  <a:pt x="752895" y="308013"/>
                </a:cubicBezTo>
                <a:cubicBezTo>
                  <a:pt x="752895" y="313021"/>
                  <a:pt x="752895" y="316777"/>
                  <a:pt x="752895" y="321786"/>
                </a:cubicBezTo>
                <a:cubicBezTo>
                  <a:pt x="757873" y="320534"/>
                  <a:pt x="761606" y="320534"/>
                  <a:pt x="766584" y="320534"/>
                </a:cubicBezTo>
                <a:cubicBezTo>
                  <a:pt x="817607" y="320534"/>
                  <a:pt x="861163" y="363105"/>
                  <a:pt x="861163" y="415693"/>
                </a:cubicBezTo>
                <a:cubicBezTo>
                  <a:pt x="861163" y="468280"/>
                  <a:pt x="817607" y="509599"/>
                  <a:pt x="766584" y="509599"/>
                </a:cubicBezTo>
                <a:lnTo>
                  <a:pt x="221513" y="509599"/>
                </a:lnTo>
                <a:cubicBezTo>
                  <a:pt x="220268" y="509599"/>
                  <a:pt x="219024" y="509599"/>
                  <a:pt x="217779" y="509599"/>
                </a:cubicBezTo>
                <a:cubicBezTo>
                  <a:pt x="166757" y="509599"/>
                  <a:pt x="124445" y="468280"/>
                  <a:pt x="124445" y="415693"/>
                </a:cubicBezTo>
                <a:cubicBezTo>
                  <a:pt x="124445" y="401920"/>
                  <a:pt x="126934" y="389399"/>
                  <a:pt x="131912" y="376878"/>
                </a:cubicBezTo>
                <a:lnTo>
                  <a:pt x="97067" y="375626"/>
                </a:lnTo>
                <a:cubicBezTo>
                  <a:pt x="95823" y="375626"/>
                  <a:pt x="95823" y="375626"/>
                  <a:pt x="94578" y="375626"/>
                </a:cubicBezTo>
                <a:cubicBezTo>
                  <a:pt x="42311" y="375626"/>
                  <a:pt x="0" y="334307"/>
                  <a:pt x="0" y="280467"/>
                </a:cubicBezTo>
                <a:cubicBezTo>
                  <a:pt x="0" y="231636"/>
                  <a:pt x="38578" y="190317"/>
                  <a:pt x="87112" y="186561"/>
                </a:cubicBezTo>
                <a:cubicBezTo>
                  <a:pt x="90845" y="121452"/>
                  <a:pt x="144356" y="70117"/>
                  <a:pt x="209068" y="70117"/>
                </a:cubicBezTo>
                <a:cubicBezTo>
                  <a:pt x="243913" y="70117"/>
                  <a:pt x="275024" y="83890"/>
                  <a:pt x="298669" y="108931"/>
                </a:cubicBezTo>
                <a:cubicBezTo>
                  <a:pt x="324802" y="43823"/>
                  <a:pt x="387025" y="0"/>
                  <a:pt x="457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423">
            <a:extLst>
              <a:ext uri="{FF2B5EF4-FFF2-40B4-BE49-F238E27FC236}">
                <a16:creationId xmlns:a16="http://schemas.microsoft.com/office/drawing/2014/main" id="{4630CD5B-C55E-104C-B225-1C0F87DE1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765" y="10598770"/>
            <a:ext cx="812971" cy="780013"/>
          </a:xfrm>
          <a:custGeom>
            <a:avLst/>
            <a:gdLst>
              <a:gd name="T0" fmla="*/ 93 w 654"/>
              <a:gd name="T1" fmla="*/ 364 h 628"/>
              <a:gd name="T2" fmla="*/ 92 w 654"/>
              <a:gd name="T3" fmla="*/ 208 h 628"/>
              <a:gd name="T4" fmla="*/ 98 w 654"/>
              <a:gd name="T5" fmla="*/ 206 h 628"/>
              <a:gd name="T6" fmla="*/ 101 w 654"/>
              <a:gd name="T7" fmla="*/ 198 h 628"/>
              <a:gd name="T8" fmla="*/ 203 w 654"/>
              <a:gd name="T9" fmla="*/ 91 h 628"/>
              <a:gd name="T10" fmla="*/ 266 w 654"/>
              <a:gd name="T11" fmla="*/ 113 h 628"/>
              <a:gd name="T12" fmla="*/ 280 w 654"/>
              <a:gd name="T13" fmla="*/ 110 h 628"/>
              <a:gd name="T14" fmla="*/ 421 w 654"/>
              <a:gd name="T15" fmla="*/ 18 h 628"/>
              <a:gd name="T16" fmla="*/ 575 w 654"/>
              <a:gd name="T17" fmla="*/ 201 h 628"/>
              <a:gd name="T18" fmla="*/ 581 w 654"/>
              <a:gd name="T19" fmla="*/ 211 h 628"/>
              <a:gd name="T20" fmla="*/ 560 w 654"/>
              <a:gd name="T21" fmla="*/ 364 h 628"/>
              <a:gd name="T22" fmla="*/ 594 w 654"/>
              <a:gd name="T23" fmla="*/ 197 h 628"/>
              <a:gd name="T24" fmla="*/ 595 w 654"/>
              <a:gd name="T25" fmla="*/ 179 h 628"/>
              <a:gd name="T26" fmla="*/ 269 w 654"/>
              <a:gd name="T27" fmla="*/ 93 h 628"/>
              <a:gd name="T28" fmla="*/ 203 w 654"/>
              <a:gd name="T29" fmla="*/ 73 h 628"/>
              <a:gd name="T30" fmla="*/ 0 w 654"/>
              <a:gd name="T31" fmla="*/ 286 h 628"/>
              <a:gd name="T32" fmla="*/ 270 w 654"/>
              <a:gd name="T33" fmla="*/ 381 h 628"/>
              <a:gd name="T34" fmla="*/ 169 w 654"/>
              <a:gd name="T35" fmla="*/ 441 h 628"/>
              <a:gd name="T36" fmla="*/ 135 w 654"/>
              <a:gd name="T37" fmla="*/ 449 h 628"/>
              <a:gd name="T38" fmla="*/ 154 w 654"/>
              <a:gd name="T39" fmla="*/ 468 h 628"/>
              <a:gd name="T40" fmla="*/ 270 w 654"/>
              <a:gd name="T41" fmla="*/ 518 h 628"/>
              <a:gd name="T42" fmla="*/ 96 w 654"/>
              <a:gd name="T43" fmla="*/ 508 h 628"/>
              <a:gd name="T44" fmla="*/ 78 w 654"/>
              <a:gd name="T45" fmla="*/ 526 h 628"/>
              <a:gd name="T46" fmla="*/ 112 w 654"/>
              <a:gd name="T47" fmla="*/ 535 h 628"/>
              <a:gd name="T48" fmla="*/ 173 w 654"/>
              <a:gd name="T49" fmla="*/ 594 h 628"/>
              <a:gd name="T50" fmla="*/ 182 w 654"/>
              <a:gd name="T51" fmla="*/ 627 h 628"/>
              <a:gd name="T52" fmla="*/ 201 w 654"/>
              <a:gd name="T53" fmla="*/ 609 h 628"/>
              <a:gd name="T54" fmla="*/ 278 w 654"/>
              <a:gd name="T55" fmla="*/ 535 h 628"/>
              <a:gd name="T56" fmla="*/ 288 w 654"/>
              <a:gd name="T57" fmla="*/ 381 h 628"/>
              <a:gd name="T58" fmla="*/ 346 w 654"/>
              <a:gd name="T59" fmla="*/ 594 h 628"/>
              <a:gd name="T60" fmla="*/ 355 w 654"/>
              <a:gd name="T61" fmla="*/ 627 h 628"/>
              <a:gd name="T62" fmla="*/ 374 w 654"/>
              <a:gd name="T63" fmla="*/ 609 h 628"/>
              <a:gd name="T64" fmla="*/ 438 w 654"/>
              <a:gd name="T65" fmla="*/ 554 h 628"/>
              <a:gd name="T66" fmla="*/ 453 w 654"/>
              <a:gd name="T67" fmla="*/ 563 h 628"/>
              <a:gd name="T68" fmla="*/ 453 w 654"/>
              <a:gd name="T69" fmla="*/ 526 h 628"/>
              <a:gd name="T70" fmla="*/ 365 w 654"/>
              <a:gd name="T71" fmla="*/ 537 h 628"/>
              <a:gd name="T72" fmla="*/ 469 w 654"/>
              <a:gd name="T73" fmla="*/ 479 h 628"/>
              <a:gd name="T74" fmla="*/ 503 w 654"/>
              <a:gd name="T75" fmla="*/ 470 h 628"/>
              <a:gd name="T76" fmla="*/ 485 w 654"/>
              <a:gd name="T77" fmla="*/ 452 h 628"/>
              <a:gd name="T78" fmla="*/ 365 w 654"/>
              <a:gd name="T79" fmla="*/ 381 h 628"/>
              <a:gd name="T80" fmla="*/ 558 w 654"/>
              <a:gd name="T81" fmla="*/ 473 h 628"/>
              <a:gd name="T82" fmla="*/ 567 w 654"/>
              <a:gd name="T83" fmla="*/ 507 h 628"/>
              <a:gd name="T84" fmla="*/ 585 w 654"/>
              <a:gd name="T85" fmla="*/ 488 h 628"/>
              <a:gd name="T86" fmla="*/ 576 w 654"/>
              <a:gd name="T87" fmla="*/ 380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54" h="628">
                <a:moveTo>
                  <a:pt x="560" y="364"/>
                </a:moveTo>
                <a:lnTo>
                  <a:pt x="93" y="364"/>
                </a:lnTo>
                <a:lnTo>
                  <a:pt x="93" y="364"/>
                </a:lnTo>
                <a:cubicBezTo>
                  <a:pt x="52" y="364"/>
                  <a:pt x="19" y="329"/>
                  <a:pt x="19" y="286"/>
                </a:cubicBezTo>
                <a:lnTo>
                  <a:pt x="19" y="286"/>
                </a:lnTo>
                <a:cubicBezTo>
                  <a:pt x="19" y="244"/>
                  <a:pt x="52" y="209"/>
                  <a:pt x="92" y="208"/>
                </a:cubicBezTo>
                <a:lnTo>
                  <a:pt x="92" y="208"/>
                </a:lnTo>
                <a:cubicBezTo>
                  <a:pt x="94" y="208"/>
                  <a:pt x="97" y="208"/>
                  <a:pt x="98" y="206"/>
                </a:cubicBezTo>
                <a:lnTo>
                  <a:pt x="98" y="206"/>
                </a:lnTo>
                <a:cubicBezTo>
                  <a:pt x="100" y="204"/>
                  <a:pt x="101" y="201"/>
                  <a:pt x="101" y="199"/>
                </a:cubicBezTo>
                <a:lnTo>
                  <a:pt x="101" y="199"/>
                </a:lnTo>
                <a:cubicBezTo>
                  <a:pt x="101" y="198"/>
                  <a:pt x="101" y="198"/>
                  <a:pt x="101" y="198"/>
                </a:cubicBezTo>
                <a:lnTo>
                  <a:pt x="101" y="197"/>
                </a:lnTo>
                <a:lnTo>
                  <a:pt x="101" y="197"/>
                </a:lnTo>
                <a:cubicBezTo>
                  <a:pt x="101" y="138"/>
                  <a:pt x="147" y="91"/>
                  <a:pt x="203" y="91"/>
                </a:cubicBezTo>
                <a:lnTo>
                  <a:pt x="203" y="91"/>
                </a:lnTo>
                <a:cubicBezTo>
                  <a:pt x="227" y="91"/>
                  <a:pt x="248" y="99"/>
                  <a:pt x="266" y="113"/>
                </a:cubicBezTo>
                <a:lnTo>
                  <a:pt x="266" y="113"/>
                </a:lnTo>
                <a:cubicBezTo>
                  <a:pt x="269" y="115"/>
                  <a:pt x="271" y="116"/>
                  <a:pt x="274" y="115"/>
                </a:cubicBezTo>
                <a:lnTo>
                  <a:pt x="274" y="115"/>
                </a:lnTo>
                <a:cubicBezTo>
                  <a:pt x="277" y="115"/>
                  <a:pt x="279" y="113"/>
                  <a:pt x="280" y="110"/>
                </a:cubicBezTo>
                <a:lnTo>
                  <a:pt x="280" y="110"/>
                </a:lnTo>
                <a:cubicBezTo>
                  <a:pt x="306" y="54"/>
                  <a:pt x="361" y="18"/>
                  <a:pt x="421" y="18"/>
                </a:cubicBezTo>
                <a:lnTo>
                  <a:pt x="421" y="18"/>
                </a:lnTo>
                <a:cubicBezTo>
                  <a:pt x="507" y="18"/>
                  <a:pt x="576" y="90"/>
                  <a:pt x="576" y="179"/>
                </a:cubicBezTo>
                <a:lnTo>
                  <a:pt x="576" y="179"/>
                </a:lnTo>
                <a:cubicBezTo>
                  <a:pt x="576" y="186"/>
                  <a:pt x="576" y="194"/>
                  <a:pt x="575" y="201"/>
                </a:cubicBezTo>
                <a:lnTo>
                  <a:pt x="575" y="201"/>
                </a:lnTo>
                <a:cubicBezTo>
                  <a:pt x="575" y="206"/>
                  <a:pt x="577" y="210"/>
                  <a:pt x="581" y="211"/>
                </a:cubicBezTo>
                <a:lnTo>
                  <a:pt x="581" y="211"/>
                </a:lnTo>
                <a:cubicBezTo>
                  <a:pt x="613" y="221"/>
                  <a:pt x="635" y="251"/>
                  <a:pt x="635" y="286"/>
                </a:cubicBezTo>
                <a:lnTo>
                  <a:pt x="635" y="286"/>
                </a:lnTo>
                <a:cubicBezTo>
                  <a:pt x="635" y="329"/>
                  <a:pt x="601" y="364"/>
                  <a:pt x="560" y="364"/>
                </a:cubicBezTo>
                <a:close/>
                <a:moveTo>
                  <a:pt x="653" y="286"/>
                </a:moveTo>
                <a:lnTo>
                  <a:pt x="653" y="286"/>
                </a:lnTo>
                <a:cubicBezTo>
                  <a:pt x="653" y="246"/>
                  <a:pt x="629" y="211"/>
                  <a:pt x="594" y="197"/>
                </a:cubicBezTo>
                <a:lnTo>
                  <a:pt x="594" y="197"/>
                </a:lnTo>
                <a:cubicBezTo>
                  <a:pt x="594" y="190"/>
                  <a:pt x="595" y="184"/>
                  <a:pt x="595" y="179"/>
                </a:cubicBezTo>
                <a:lnTo>
                  <a:pt x="595" y="179"/>
                </a:lnTo>
                <a:cubicBezTo>
                  <a:pt x="595" y="80"/>
                  <a:pt x="516" y="0"/>
                  <a:pt x="421" y="0"/>
                </a:cubicBezTo>
                <a:lnTo>
                  <a:pt x="421" y="0"/>
                </a:lnTo>
                <a:cubicBezTo>
                  <a:pt x="357" y="0"/>
                  <a:pt x="299" y="36"/>
                  <a:pt x="269" y="93"/>
                </a:cubicBezTo>
                <a:lnTo>
                  <a:pt x="269" y="93"/>
                </a:lnTo>
                <a:cubicBezTo>
                  <a:pt x="249" y="80"/>
                  <a:pt x="227" y="73"/>
                  <a:pt x="203" y="73"/>
                </a:cubicBezTo>
                <a:lnTo>
                  <a:pt x="203" y="73"/>
                </a:lnTo>
                <a:cubicBezTo>
                  <a:pt x="139" y="73"/>
                  <a:pt x="86" y="125"/>
                  <a:pt x="83" y="191"/>
                </a:cubicBezTo>
                <a:lnTo>
                  <a:pt x="83" y="191"/>
                </a:lnTo>
                <a:cubicBezTo>
                  <a:pt x="36" y="197"/>
                  <a:pt x="0" y="238"/>
                  <a:pt x="0" y="286"/>
                </a:cubicBezTo>
                <a:lnTo>
                  <a:pt x="0" y="286"/>
                </a:lnTo>
                <a:cubicBezTo>
                  <a:pt x="0" y="338"/>
                  <a:pt x="42" y="381"/>
                  <a:pt x="93" y="381"/>
                </a:cubicBezTo>
                <a:lnTo>
                  <a:pt x="270" y="381"/>
                </a:lnTo>
                <a:lnTo>
                  <a:pt x="270" y="441"/>
                </a:lnTo>
                <a:lnTo>
                  <a:pt x="169" y="441"/>
                </a:lnTo>
                <a:lnTo>
                  <a:pt x="169" y="441"/>
                </a:lnTo>
                <a:cubicBezTo>
                  <a:pt x="166" y="435"/>
                  <a:pt x="160" y="431"/>
                  <a:pt x="154" y="431"/>
                </a:cubicBezTo>
                <a:lnTo>
                  <a:pt x="154" y="431"/>
                </a:lnTo>
                <a:cubicBezTo>
                  <a:pt x="143" y="431"/>
                  <a:pt x="135" y="439"/>
                  <a:pt x="135" y="449"/>
                </a:cubicBezTo>
                <a:lnTo>
                  <a:pt x="135" y="449"/>
                </a:lnTo>
                <a:cubicBezTo>
                  <a:pt x="135" y="459"/>
                  <a:pt x="143" y="468"/>
                  <a:pt x="154" y="468"/>
                </a:cubicBezTo>
                <a:lnTo>
                  <a:pt x="154" y="468"/>
                </a:lnTo>
                <a:cubicBezTo>
                  <a:pt x="160" y="468"/>
                  <a:pt x="166" y="464"/>
                  <a:pt x="169" y="458"/>
                </a:cubicBezTo>
                <a:lnTo>
                  <a:pt x="270" y="458"/>
                </a:lnTo>
                <a:lnTo>
                  <a:pt x="270" y="518"/>
                </a:lnTo>
                <a:lnTo>
                  <a:pt x="112" y="518"/>
                </a:lnTo>
                <a:lnTo>
                  <a:pt x="112" y="518"/>
                </a:lnTo>
                <a:cubicBezTo>
                  <a:pt x="108" y="512"/>
                  <a:pt x="102" y="508"/>
                  <a:pt x="96" y="508"/>
                </a:cubicBezTo>
                <a:lnTo>
                  <a:pt x="96" y="508"/>
                </a:lnTo>
                <a:cubicBezTo>
                  <a:pt x="86" y="508"/>
                  <a:pt x="78" y="516"/>
                  <a:pt x="78" y="526"/>
                </a:cubicBezTo>
                <a:lnTo>
                  <a:pt x="78" y="526"/>
                </a:lnTo>
                <a:cubicBezTo>
                  <a:pt x="78" y="537"/>
                  <a:pt x="86" y="544"/>
                  <a:pt x="96" y="544"/>
                </a:cubicBezTo>
                <a:lnTo>
                  <a:pt x="96" y="544"/>
                </a:lnTo>
                <a:cubicBezTo>
                  <a:pt x="102" y="544"/>
                  <a:pt x="108" y="541"/>
                  <a:pt x="112" y="535"/>
                </a:cubicBezTo>
                <a:lnTo>
                  <a:pt x="173" y="535"/>
                </a:lnTo>
                <a:lnTo>
                  <a:pt x="173" y="594"/>
                </a:lnTo>
                <a:lnTo>
                  <a:pt x="173" y="594"/>
                </a:lnTo>
                <a:cubicBezTo>
                  <a:pt x="168" y="596"/>
                  <a:pt x="164" y="603"/>
                  <a:pt x="164" y="609"/>
                </a:cubicBezTo>
                <a:lnTo>
                  <a:pt x="164" y="609"/>
                </a:lnTo>
                <a:cubicBezTo>
                  <a:pt x="164" y="619"/>
                  <a:pt x="173" y="627"/>
                  <a:pt x="182" y="627"/>
                </a:cubicBezTo>
                <a:lnTo>
                  <a:pt x="182" y="627"/>
                </a:lnTo>
                <a:cubicBezTo>
                  <a:pt x="192" y="627"/>
                  <a:pt x="201" y="619"/>
                  <a:pt x="201" y="609"/>
                </a:cubicBezTo>
                <a:lnTo>
                  <a:pt x="201" y="609"/>
                </a:lnTo>
                <a:cubicBezTo>
                  <a:pt x="201" y="603"/>
                  <a:pt x="197" y="596"/>
                  <a:pt x="192" y="594"/>
                </a:cubicBezTo>
                <a:lnTo>
                  <a:pt x="192" y="535"/>
                </a:lnTo>
                <a:lnTo>
                  <a:pt x="278" y="535"/>
                </a:lnTo>
                <a:lnTo>
                  <a:pt x="278" y="535"/>
                </a:lnTo>
                <a:cubicBezTo>
                  <a:pt x="283" y="535"/>
                  <a:pt x="288" y="531"/>
                  <a:pt x="288" y="526"/>
                </a:cubicBezTo>
                <a:lnTo>
                  <a:pt x="288" y="381"/>
                </a:lnTo>
                <a:lnTo>
                  <a:pt x="346" y="381"/>
                </a:lnTo>
                <a:lnTo>
                  <a:pt x="346" y="594"/>
                </a:lnTo>
                <a:lnTo>
                  <a:pt x="346" y="594"/>
                </a:lnTo>
                <a:cubicBezTo>
                  <a:pt x="341" y="596"/>
                  <a:pt x="338" y="603"/>
                  <a:pt x="338" y="609"/>
                </a:cubicBezTo>
                <a:lnTo>
                  <a:pt x="338" y="609"/>
                </a:lnTo>
                <a:cubicBezTo>
                  <a:pt x="338" y="619"/>
                  <a:pt x="346" y="627"/>
                  <a:pt x="355" y="627"/>
                </a:cubicBezTo>
                <a:lnTo>
                  <a:pt x="355" y="627"/>
                </a:lnTo>
                <a:cubicBezTo>
                  <a:pt x="366" y="627"/>
                  <a:pt x="374" y="619"/>
                  <a:pt x="374" y="609"/>
                </a:cubicBezTo>
                <a:lnTo>
                  <a:pt x="374" y="609"/>
                </a:lnTo>
                <a:cubicBezTo>
                  <a:pt x="374" y="603"/>
                  <a:pt x="370" y="596"/>
                  <a:pt x="365" y="594"/>
                </a:cubicBezTo>
                <a:lnTo>
                  <a:pt x="365" y="554"/>
                </a:lnTo>
                <a:lnTo>
                  <a:pt x="438" y="554"/>
                </a:lnTo>
                <a:lnTo>
                  <a:pt x="438" y="554"/>
                </a:lnTo>
                <a:cubicBezTo>
                  <a:pt x="441" y="559"/>
                  <a:pt x="447" y="563"/>
                  <a:pt x="453" y="563"/>
                </a:cubicBezTo>
                <a:lnTo>
                  <a:pt x="453" y="563"/>
                </a:lnTo>
                <a:cubicBezTo>
                  <a:pt x="463" y="563"/>
                  <a:pt x="471" y="554"/>
                  <a:pt x="471" y="544"/>
                </a:cubicBezTo>
                <a:lnTo>
                  <a:pt x="471" y="544"/>
                </a:lnTo>
                <a:cubicBezTo>
                  <a:pt x="471" y="535"/>
                  <a:pt x="463" y="526"/>
                  <a:pt x="453" y="526"/>
                </a:cubicBezTo>
                <a:lnTo>
                  <a:pt x="453" y="526"/>
                </a:lnTo>
                <a:cubicBezTo>
                  <a:pt x="446" y="526"/>
                  <a:pt x="440" y="531"/>
                  <a:pt x="437" y="537"/>
                </a:cubicBezTo>
                <a:lnTo>
                  <a:pt x="365" y="537"/>
                </a:lnTo>
                <a:lnTo>
                  <a:pt x="365" y="479"/>
                </a:lnTo>
                <a:lnTo>
                  <a:pt x="469" y="479"/>
                </a:lnTo>
                <a:lnTo>
                  <a:pt x="469" y="479"/>
                </a:lnTo>
                <a:cubicBezTo>
                  <a:pt x="472" y="485"/>
                  <a:pt x="478" y="488"/>
                  <a:pt x="485" y="488"/>
                </a:cubicBezTo>
                <a:lnTo>
                  <a:pt x="485" y="488"/>
                </a:lnTo>
                <a:cubicBezTo>
                  <a:pt x="494" y="488"/>
                  <a:pt x="503" y="480"/>
                  <a:pt x="503" y="470"/>
                </a:cubicBezTo>
                <a:lnTo>
                  <a:pt x="503" y="470"/>
                </a:lnTo>
                <a:cubicBezTo>
                  <a:pt x="503" y="460"/>
                  <a:pt x="494" y="452"/>
                  <a:pt x="485" y="452"/>
                </a:cubicBezTo>
                <a:lnTo>
                  <a:pt x="485" y="452"/>
                </a:lnTo>
                <a:cubicBezTo>
                  <a:pt x="478" y="452"/>
                  <a:pt x="472" y="456"/>
                  <a:pt x="469" y="462"/>
                </a:cubicBezTo>
                <a:lnTo>
                  <a:pt x="365" y="462"/>
                </a:lnTo>
                <a:lnTo>
                  <a:pt x="365" y="381"/>
                </a:lnTo>
                <a:lnTo>
                  <a:pt x="558" y="381"/>
                </a:lnTo>
                <a:lnTo>
                  <a:pt x="558" y="473"/>
                </a:lnTo>
                <a:lnTo>
                  <a:pt x="558" y="473"/>
                </a:lnTo>
                <a:cubicBezTo>
                  <a:pt x="553" y="476"/>
                  <a:pt x="549" y="481"/>
                  <a:pt x="549" y="488"/>
                </a:cubicBezTo>
                <a:lnTo>
                  <a:pt x="549" y="488"/>
                </a:lnTo>
                <a:cubicBezTo>
                  <a:pt x="549" y="499"/>
                  <a:pt x="557" y="507"/>
                  <a:pt x="567" y="507"/>
                </a:cubicBezTo>
                <a:lnTo>
                  <a:pt x="567" y="507"/>
                </a:lnTo>
                <a:cubicBezTo>
                  <a:pt x="577" y="507"/>
                  <a:pt x="585" y="499"/>
                  <a:pt x="585" y="488"/>
                </a:cubicBezTo>
                <a:lnTo>
                  <a:pt x="585" y="488"/>
                </a:lnTo>
                <a:cubicBezTo>
                  <a:pt x="585" y="481"/>
                  <a:pt x="582" y="476"/>
                  <a:pt x="576" y="473"/>
                </a:cubicBezTo>
                <a:lnTo>
                  <a:pt x="576" y="380"/>
                </a:lnTo>
                <a:lnTo>
                  <a:pt x="576" y="380"/>
                </a:lnTo>
                <a:cubicBezTo>
                  <a:pt x="620" y="372"/>
                  <a:pt x="653" y="333"/>
                  <a:pt x="653" y="2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8C40545-F996-7345-BDA7-D6EBACFB5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8519" y="5858266"/>
            <a:ext cx="861163" cy="723846"/>
          </a:xfrm>
          <a:custGeom>
            <a:avLst/>
            <a:gdLst>
              <a:gd name="connsiteX0" fmla="*/ 374105 w 861163"/>
              <a:gd name="connsiteY0" fmla="*/ 681139 h 723846"/>
              <a:gd name="connsiteX1" fmla="*/ 383357 w 861163"/>
              <a:gd name="connsiteY1" fmla="*/ 694872 h 723846"/>
              <a:gd name="connsiteX2" fmla="*/ 374105 w 861163"/>
              <a:gd name="connsiteY2" fmla="*/ 707232 h 723846"/>
              <a:gd name="connsiteX3" fmla="*/ 362541 w 861163"/>
              <a:gd name="connsiteY3" fmla="*/ 694872 h 723846"/>
              <a:gd name="connsiteX4" fmla="*/ 374105 w 861163"/>
              <a:gd name="connsiteY4" fmla="*/ 681139 h 723846"/>
              <a:gd name="connsiteX5" fmla="*/ 374105 w 861163"/>
              <a:gd name="connsiteY5" fmla="*/ 631703 h 723846"/>
              <a:gd name="connsiteX6" fmla="*/ 383357 w 861163"/>
              <a:gd name="connsiteY6" fmla="*/ 642111 h 723846"/>
              <a:gd name="connsiteX7" fmla="*/ 374105 w 861163"/>
              <a:gd name="connsiteY7" fmla="*/ 652519 h 723846"/>
              <a:gd name="connsiteX8" fmla="*/ 362541 w 861163"/>
              <a:gd name="connsiteY8" fmla="*/ 642111 h 723846"/>
              <a:gd name="connsiteX9" fmla="*/ 374105 w 861163"/>
              <a:gd name="connsiteY9" fmla="*/ 631703 h 723846"/>
              <a:gd name="connsiteX10" fmla="*/ 374105 w 861163"/>
              <a:gd name="connsiteY10" fmla="*/ 582263 h 723846"/>
              <a:gd name="connsiteX11" fmla="*/ 383357 w 861163"/>
              <a:gd name="connsiteY11" fmla="*/ 595996 h 723846"/>
              <a:gd name="connsiteX12" fmla="*/ 374105 w 861163"/>
              <a:gd name="connsiteY12" fmla="*/ 608356 h 723846"/>
              <a:gd name="connsiteX13" fmla="*/ 362541 w 861163"/>
              <a:gd name="connsiteY13" fmla="*/ 595996 h 723846"/>
              <a:gd name="connsiteX14" fmla="*/ 374105 w 861163"/>
              <a:gd name="connsiteY14" fmla="*/ 582263 h 723846"/>
              <a:gd name="connsiteX15" fmla="*/ 172163 w 861163"/>
              <a:gd name="connsiteY15" fmla="*/ 548526 h 723846"/>
              <a:gd name="connsiteX16" fmla="*/ 138079 w 861163"/>
              <a:gd name="connsiteY16" fmla="*/ 583433 h 723846"/>
              <a:gd name="connsiteX17" fmla="*/ 172163 w 861163"/>
              <a:gd name="connsiteY17" fmla="*/ 617092 h 723846"/>
              <a:gd name="connsiteX18" fmla="*/ 207509 w 861163"/>
              <a:gd name="connsiteY18" fmla="*/ 583433 h 723846"/>
              <a:gd name="connsiteX19" fmla="*/ 172163 w 861163"/>
              <a:gd name="connsiteY19" fmla="*/ 548526 h 723846"/>
              <a:gd name="connsiteX20" fmla="*/ 172163 w 861163"/>
              <a:gd name="connsiteY20" fmla="*/ 527333 h 723846"/>
              <a:gd name="connsiteX21" fmla="*/ 228969 w 861163"/>
              <a:gd name="connsiteY21" fmla="*/ 572213 h 723846"/>
              <a:gd name="connsiteX22" fmla="*/ 281989 w 861163"/>
              <a:gd name="connsiteY22" fmla="*/ 572213 h 723846"/>
              <a:gd name="connsiteX23" fmla="*/ 317335 w 861163"/>
              <a:gd name="connsiteY23" fmla="*/ 607119 h 723846"/>
              <a:gd name="connsiteX24" fmla="*/ 317335 w 861163"/>
              <a:gd name="connsiteY24" fmla="*/ 691891 h 723846"/>
              <a:gd name="connsiteX25" fmla="*/ 305973 w 861163"/>
              <a:gd name="connsiteY25" fmla="*/ 701865 h 723846"/>
              <a:gd name="connsiteX26" fmla="*/ 294612 w 861163"/>
              <a:gd name="connsiteY26" fmla="*/ 691891 h 723846"/>
              <a:gd name="connsiteX27" fmla="*/ 294612 w 861163"/>
              <a:gd name="connsiteY27" fmla="*/ 607119 h 723846"/>
              <a:gd name="connsiteX28" fmla="*/ 281989 w 861163"/>
              <a:gd name="connsiteY28" fmla="*/ 595899 h 723846"/>
              <a:gd name="connsiteX29" fmla="*/ 228969 w 861163"/>
              <a:gd name="connsiteY29" fmla="*/ 594652 h 723846"/>
              <a:gd name="connsiteX30" fmla="*/ 172163 w 861163"/>
              <a:gd name="connsiteY30" fmla="*/ 639532 h 723846"/>
              <a:gd name="connsiteX31" fmla="*/ 115357 w 861163"/>
              <a:gd name="connsiteY31" fmla="*/ 583433 h 723846"/>
              <a:gd name="connsiteX32" fmla="*/ 172163 w 861163"/>
              <a:gd name="connsiteY32" fmla="*/ 527333 h 723846"/>
              <a:gd name="connsiteX33" fmla="*/ 613232 w 861163"/>
              <a:gd name="connsiteY33" fmla="*/ 494700 h 723846"/>
              <a:gd name="connsiteX34" fmla="*/ 585637 w 861163"/>
              <a:gd name="connsiteY34" fmla="*/ 521949 h 723846"/>
              <a:gd name="connsiteX35" fmla="*/ 613232 w 861163"/>
              <a:gd name="connsiteY35" fmla="*/ 549199 h 723846"/>
              <a:gd name="connsiteX36" fmla="*/ 640828 w 861163"/>
              <a:gd name="connsiteY36" fmla="*/ 521949 h 723846"/>
              <a:gd name="connsiteX37" fmla="*/ 613232 w 861163"/>
              <a:gd name="connsiteY37" fmla="*/ 494700 h 723846"/>
              <a:gd name="connsiteX38" fmla="*/ 613232 w 861163"/>
              <a:gd name="connsiteY38" fmla="*/ 472404 h 723846"/>
              <a:gd name="connsiteX39" fmla="*/ 663406 w 861163"/>
              <a:gd name="connsiteY39" fmla="*/ 521949 h 723846"/>
              <a:gd name="connsiteX40" fmla="*/ 613232 w 861163"/>
              <a:gd name="connsiteY40" fmla="*/ 571494 h 723846"/>
              <a:gd name="connsiteX41" fmla="*/ 589400 w 861163"/>
              <a:gd name="connsiteY41" fmla="*/ 566540 h 723846"/>
              <a:gd name="connsiteX42" fmla="*/ 589400 w 861163"/>
              <a:gd name="connsiteY42" fmla="*/ 567779 h 723846"/>
              <a:gd name="connsiteX43" fmla="*/ 532954 w 861163"/>
              <a:gd name="connsiteY43" fmla="*/ 638380 h 723846"/>
              <a:gd name="connsiteX44" fmla="*/ 527937 w 861163"/>
              <a:gd name="connsiteY44" fmla="*/ 652005 h 723846"/>
              <a:gd name="connsiteX45" fmla="*/ 527937 w 861163"/>
              <a:gd name="connsiteY45" fmla="*/ 712698 h 723846"/>
              <a:gd name="connsiteX46" fmla="*/ 516648 w 861163"/>
              <a:gd name="connsiteY46" fmla="*/ 723846 h 723846"/>
              <a:gd name="connsiteX47" fmla="*/ 505359 w 861163"/>
              <a:gd name="connsiteY47" fmla="*/ 712698 h 723846"/>
              <a:gd name="connsiteX48" fmla="*/ 505359 w 861163"/>
              <a:gd name="connsiteY48" fmla="*/ 652005 h 723846"/>
              <a:gd name="connsiteX49" fmla="*/ 515394 w 861163"/>
              <a:gd name="connsiteY49" fmla="*/ 624755 h 723846"/>
              <a:gd name="connsiteX50" fmla="*/ 570585 w 861163"/>
              <a:gd name="connsiteY50" fmla="*/ 554154 h 723846"/>
              <a:gd name="connsiteX51" fmla="*/ 573093 w 861163"/>
              <a:gd name="connsiteY51" fmla="*/ 551676 h 723846"/>
              <a:gd name="connsiteX52" fmla="*/ 563059 w 861163"/>
              <a:gd name="connsiteY52" fmla="*/ 521949 h 723846"/>
              <a:gd name="connsiteX53" fmla="*/ 613232 w 861163"/>
              <a:gd name="connsiteY53" fmla="*/ 472404 h 723846"/>
              <a:gd name="connsiteX54" fmla="*/ 286524 w 861163"/>
              <a:gd name="connsiteY54" fmla="*/ 319117 h 723846"/>
              <a:gd name="connsiteX55" fmla="*/ 253034 w 861163"/>
              <a:gd name="connsiteY55" fmla="*/ 352857 h 723846"/>
              <a:gd name="connsiteX56" fmla="*/ 286524 w 861163"/>
              <a:gd name="connsiteY56" fmla="*/ 386596 h 723846"/>
              <a:gd name="connsiteX57" fmla="*/ 321254 w 861163"/>
              <a:gd name="connsiteY57" fmla="*/ 352857 h 723846"/>
              <a:gd name="connsiteX58" fmla="*/ 286524 w 861163"/>
              <a:gd name="connsiteY58" fmla="*/ 319117 h 723846"/>
              <a:gd name="connsiteX59" fmla="*/ 580137 w 861163"/>
              <a:gd name="connsiteY59" fmla="*/ 308127 h 723846"/>
              <a:gd name="connsiteX60" fmla="*/ 546647 w 861163"/>
              <a:gd name="connsiteY60" fmla="*/ 343108 h 723846"/>
              <a:gd name="connsiteX61" fmla="*/ 580137 w 861163"/>
              <a:gd name="connsiteY61" fmla="*/ 376840 h 723846"/>
              <a:gd name="connsiteX62" fmla="*/ 614867 w 861163"/>
              <a:gd name="connsiteY62" fmla="*/ 343108 h 723846"/>
              <a:gd name="connsiteX63" fmla="*/ 580137 w 861163"/>
              <a:gd name="connsiteY63" fmla="*/ 308127 h 723846"/>
              <a:gd name="connsiteX64" fmla="*/ 286524 w 861163"/>
              <a:gd name="connsiteY64" fmla="*/ 296624 h 723846"/>
              <a:gd name="connsiteX65" fmla="*/ 343580 w 861163"/>
              <a:gd name="connsiteY65" fmla="*/ 352857 h 723846"/>
              <a:gd name="connsiteX66" fmla="*/ 331177 w 861163"/>
              <a:gd name="connsiteY66" fmla="*/ 387846 h 723846"/>
              <a:gd name="connsiteX67" fmla="*/ 368387 w 861163"/>
              <a:gd name="connsiteY67" fmla="*/ 419086 h 723846"/>
              <a:gd name="connsiteX68" fmla="*/ 383272 w 861163"/>
              <a:gd name="connsiteY68" fmla="*/ 450326 h 723846"/>
              <a:gd name="connsiteX69" fmla="*/ 383272 w 861163"/>
              <a:gd name="connsiteY69" fmla="*/ 547795 h 723846"/>
              <a:gd name="connsiteX70" fmla="*/ 373349 w 861163"/>
              <a:gd name="connsiteY70" fmla="*/ 559042 h 723846"/>
              <a:gd name="connsiteX71" fmla="*/ 362186 w 861163"/>
              <a:gd name="connsiteY71" fmla="*/ 547795 h 723846"/>
              <a:gd name="connsiteX72" fmla="*/ 362186 w 861163"/>
              <a:gd name="connsiteY72" fmla="*/ 450326 h 723846"/>
              <a:gd name="connsiteX73" fmla="*/ 354743 w 861163"/>
              <a:gd name="connsiteY73" fmla="*/ 436580 h 723846"/>
              <a:gd name="connsiteX74" fmla="*/ 313812 w 861163"/>
              <a:gd name="connsiteY74" fmla="*/ 402841 h 723846"/>
              <a:gd name="connsiteX75" fmla="*/ 286524 w 861163"/>
              <a:gd name="connsiteY75" fmla="*/ 410338 h 723846"/>
              <a:gd name="connsiteX76" fmla="*/ 230708 w 861163"/>
              <a:gd name="connsiteY76" fmla="*/ 352857 h 723846"/>
              <a:gd name="connsiteX77" fmla="*/ 286524 w 861163"/>
              <a:gd name="connsiteY77" fmla="*/ 296624 h 723846"/>
              <a:gd name="connsiteX78" fmla="*/ 580137 w 861163"/>
              <a:gd name="connsiteY78" fmla="*/ 285639 h 723846"/>
              <a:gd name="connsiteX79" fmla="*/ 635953 w 861163"/>
              <a:gd name="connsiteY79" fmla="*/ 343108 h 723846"/>
              <a:gd name="connsiteX80" fmla="*/ 580137 w 861163"/>
              <a:gd name="connsiteY80" fmla="*/ 399328 h 723846"/>
              <a:gd name="connsiteX81" fmla="*/ 564012 w 861163"/>
              <a:gd name="connsiteY81" fmla="*/ 396829 h 723846"/>
              <a:gd name="connsiteX82" fmla="*/ 561531 w 861163"/>
              <a:gd name="connsiteY82" fmla="*/ 398079 h 723846"/>
              <a:gd name="connsiteX83" fmla="*/ 510677 w 861163"/>
              <a:gd name="connsiteY83" fmla="*/ 455548 h 723846"/>
              <a:gd name="connsiteX84" fmla="*/ 505715 w 861163"/>
              <a:gd name="connsiteY84" fmla="*/ 468041 h 723846"/>
              <a:gd name="connsiteX85" fmla="*/ 505715 w 861163"/>
              <a:gd name="connsiteY85" fmla="*/ 619210 h 723846"/>
              <a:gd name="connsiteX86" fmla="*/ 494552 w 861163"/>
              <a:gd name="connsiteY86" fmla="*/ 630454 h 723846"/>
              <a:gd name="connsiteX87" fmla="*/ 483389 w 861163"/>
              <a:gd name="connsiteY87" fmla="*/ 619210 h 723846"/>
              <a:gd name="connsiteX88" fmla="*/ 483389 w 861163"/>
              <a:gd name="connsiteY88" fmla="*/ 468041 h 723846"/>
              <a:gd name="connsiteX89" fmla="*/ 493312 w 861163"/>
              <a:gd name="connsiteY89" fmla="*/ 439307 h 723846"/>
              <a:gd name="connsiteX90" fmla="*/ 544166 w 861163"/>
              <a:gd name="connsiteY90" fmla="*/ 385586 h 723846"/>
              <a:gd name="connsiteX91" fmla="*/ 524321 w 861163"/>
              <a:gd name="connsiteY91" fmla="*/ 343108 h 723846"/>
              <a:gd name="connsiteX92" fmla="*/ 580137 w 861163"/>
              <a:gd name="connsiteY92" fmla="*/ 285639 h 723846"/>
              <a:gd name="connsiteX93" fmla="*/ 431203 w 861163"/>
              <a:gd name="connsiteY93" fmla="*/ 235363 h 723846"/>
              <a:gd name="connsiteX94" fmla="*/ 396095 w 861163"/>
              <a:gd name="connsiteY94" fmla="*/ 270166 h 723846"/>
              <a:gd name="connsiteX95" fmla="*/ 431203 w 861163"/>
              <a:gd name="connsiteY95" fmla="*/ 303725 h 723846"/>
              <a:gd name="connsiteX96" fmla="*/ 465058 w 861163"/>
              <a:gd name="connsiteY96" fmla="*/ 270166 h 723846"/>
              <a:gd name="connsiteX97" fmla="*/ 431203 w 861163"/>
              <a:gd name="connsiteY97" fmla="*/ 235363 h 723846"/>
              <a:gd name="connsiteX98" fmla="*/ 431203 w 861163"/>
              <a:gd name="connsiteY98" fmla="*/ 214233 h 723846"/>
              <a:gd name="connsiteX99" fmla="*/ 487627 w 861163"/>
              <a:gd name="connsiteY99" fmla="*/ 270166 h 723846"/>
              <a:gd name="connsiteX100" fmla="*/ 442488 w 861163"/>
              <a:gd name="connsiteY100" fmla="*/ 324855 h 723846"/>
              <a:gd name="connsiteX101" fmla="*/ 442488 w 861163"/>
              <a:gd name="connsiteY101" fmla="*/ 712655 h 723846"/>
              <a:gd name="connsiteX102" fmla="*/ 431203 w 861163"/>
              <a:gd name="connsiteY102" fmla="*/ 723841 h 723846"/>
              <a:gd name="connsiteX103" fmla="*/ 419919 w 861163"/>
              <a:gd name="connsiteY103" fmla="*/ 712655 h 723846"/>
              <a:gd name="connsiteX104" fmla="*/ 419919 w 861163"/>
              <a:gd name="connsiteY104" fmla="*/ 324855 h 723846"/>
              <a:gd name="connsiteX105" fmla="*/ 373526 w 861163"/>
              <a:gd name="connsiteY105" fmla="*/ 270166 h 723846"/>
              <a:gd name="connsiteX106" fmla="*/ 431203 w 861163"/>
              <a:gd name="connsiteY106" fmla="*/ 214233 h 723846"/>
              <a:gd name="connsiteX107" fmla="*/ 307825 w 861163"/>
              <a:gd name="connsiteY107" fmla="*/ 0 h 723846"/>
              <a:gd name="connsiteX108" fmla="*/ 482301 w 861163"/>
              <a:gd name="connsiteY108" fmla="*/ 116838 h 723846"/>
              <a:gd name="connsiteX109" fmla="*/ 558323 w 861163"/>
              <a:gd name="connsiteY109" fmla="*/ 93222 h 723846"/>
              <a:gd name="connsiteX110" fmla="*/ 697903 w 861163"/>
              <a:gd name="connsiteY110" fmla="*/ 236162 h 723846"/>
              <a:gd name="connsiteX111" fmla="*/ 697903 w 861163"/>
              <a:gd name="connsiteY111" fmla="*/ 237405 h 723846"/>
              <a:gd name="connsiteX112" fmla="*/ 725321 w 861163"/>
              <a:gd name="connsiteY112" fmla="*/ 237405 h 723846"/>
              <a:gd name="connsiteX113" fmla="*/ 861163 w 861163"/>
              <a:gd name="connsiteY113" fmla="*/ 372887 h 723846"/>
              <a:gd name="connsiteX114" fmla="*/ 725321 w 861163"/>
              <a:gd name="connsiteY114" fmla="*/ 509612 h 723846"/>
              <a:gd name="connsiteX115" fmla="*/ 681702 w 861163"/>
              <a:gd name="connsiteY115" fmla="*/ 509612 h 723846"/>
              <a:gd name="connsiteX116" fmla="*/ 671732 w 861163"/>
              <a:gd name="connsiteY116" fmla="*/ 498426 h 723846"/>
              <a:gd name="connsiteX117" fmla="*/ 681702 w 861163"/>
              <a:gd name="connsiteY117" fmla="*/ 487239 h 723846"/>
              <a:gd name="connsiteX118" fmla="*/ 725321 w 861163"/>
              <a:gd name="connsiteY118" fmla="*/ 487239 h 723846"/>
              <a:gd name="connsiteX119" fmla="*/ 838730 w 861163"/>
              <a:gd name="connsiteY119" fmla="*/ 372887 h 723846"/>
              <a:gd name="connsiteX120" fmla="*/ 725321 w 861163"/>
              <a:gd name="connsiteY120" fmla="*/ 261021 h 723846"/>
              <a:gd name="connsiteX121" fmla="*/ 685441 w 861163"/>
              <a:gd name="connsiteY121" fmla="*/ 261021 h 723846"/>
              <a:gd name="connsiteX122" fmla="*/ 676717 w 861163"/>
              <a:gd name="connsiteY122" fmla="*/ 257292 h 723846"/>
              <a:gd name="connsiteX123" fmla="*/ 674224 w 861163"/>
              <a:gd name="connsiteY123" fmla="*/ 248591 h 723846"/>
              <a:gd name="connsiteX124" fmla="*/ 674224 w 861163"/>
              <a:gd name="connsiteY124" fmla="*/ 236162 h 723846"/>
              <a:gd name="connsiteX125" fmla="*/ 558323 w 861163"/>
              <a:gd name="connsiteY125" fmla="*/ 115595 h 723846"/>
              <a:gd name="connsiteX126" fmla="*/ 484793 w 861163"/>
              <a:gd name="connsiteY126" fmla="*/ 142940 h 723846"/>
              <a:gd name="connsiteX127" fmla="*/ 473577 w 861163"/>
              <a:gd name="connsiteY127" fmla="*/ 145426 h 723846"/>
              <a:gd name="connsiteX128" fmla="*/ 466100 w 861163"/>
              <a:gd name="connsiteY128" fmla="*/ 137968 h 723846"/>
              <a:gd name="connsiteX129" fmla="*/ 307825 w 861163"/>
              <a:gd name="connsiteY129" fmla="*/ 22373 h 723846"/>
              <a:gd name="connsiteX130" fmla="*/ 145812 w 861163"/>
              <a:gd name="connsiteY130" fmla="*/ 177743 h 723846"/>
              <a:gd name="connsiteX131" fmla="*/ 160767 w 861163"/>
              <a:gd name="connsiteY131" fmla="*/ 243620 h 723846"/>
              <a:gd name="connsiteX132" fmla="*/ 160767 w 861163"/>
              <a:gd name="connsiteY132" fmla="*/ 256049 h 723846"/>
              <a:gd name="connsiteX133" fmla="*/ 150797 w 861163"/>
              <a:gd name="connsiteY133" fmla="*/ 261021 h 723846"/>
              <a:gd name="connsiteX134" fmla="*/ 135842 w 861163"/>
              <a:gd name="connsiteY134" fmla="*/ 261021 h 723846"/>
              <a:gd name="connsiteX135" fmla="*/ 22433 w 861163"/>
              <a:gd name="connsiteY135" fmla="*/ 372887 h 723846"/>
              <a:gd name="connsiteX136" fmla="*/ 135842 w 861163"/>
              <a:gd name="connsiteY136" fmla="*/ 487239 h 723846"/>
              <a:gd name="connsiteX137" fmla="*/ 137088 w 861163"/>
              <a:gd name="connsiteY137" fmla="*/ 487239 h 723846"/>
              <a:gd name="connsiteX138" fmla="*/ 322780 w 861163"/>
              <a:gd name="connsiteY138" fmla="*/ 487239 h 723846"/>
              <a:gd name="connsiteX139" fmla="*/ 333997 w 861163"/>
              <a:gd name="connsiteY139" fmla="*/ 498426 h 723846"/>
              <a:gd name="connsiteX140" fmla="*/ 322780 w 861163"/>
              <a:gd name="connsiteY140" fmla="*/ 509612 h 723846"/>
              <a:gd name="connsiteX141" fmla="*/ 191923 w 861163"/>
              <a:gd name="connsiteY141" fmla="*/ 509612 h 723846"/>
              <a:gd name="connsiteX142" fmla="*/ 135842 w 861163"/>
              <a:gd name="connsiteY142" fmla="*/ 509612 h 723846"/>
              <a:gd name="connsiteX143" fmla="*/ 0 w 861163"/>
              <a:gd name="connsiteY143" fmla="*/ 372887 h 723846"/>
              <a:gd name="connsiteX144" fmla="*/ 134596 w 861163"/>
              <a:gd name="connsiteY144" fmla="*/ 237405 h 723846"/>
              <a:gd name="connsiteX145" fmla="*/ 123379 w 861163"/>
              <a:gd name="connsiteY145" fmla="*/ 177743 h 723846"/>
              <a:gd name="connsiteX146" fmla="*/ 307825 w 861163"/>
              <a:gd name="connsiteY146" fmla="*/ 0 h 72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861163" h="723846">
                <a:moveTo>
                  <a:pt x="374105" y="681139"/>
                </a:moveTo>
                <a:cubicBezTo>
                  <a:pt x="378731" y="681139"/>
                  <a:pt x="383357" y="686632"/>
                  <a:pt x="383357" y="694872"/>
                </a:cubicBezTo>
                <a:cubicBezTo>
                  <a:pt x="383357" y="701739"/>
                  <a:pt x="378731" y="707232"/>
                  <a:pt x="374105" y="707232"/>
                </a:cubicBezTo>
                <a:cubicBezTo>
                  <a:pt x="368323" y="707232"/>
                  <a:pt x="362541" y="701739"/>
                  <a:pt x="362541" y="694872"/>
                </a:cubicBezTo>
                <a:cubicBezTo>
                  <a:pt x="362541" y="686632"/>
                  <a:pt x="368323" y="681139"/>
                  <a:pt x="374105" y="681139"/>
                </a:cubicBezTo>
                <a:close/>
                <a:moveTo>
                  <a:pt x="374105" y="631703"/>
                </a:moveTo>
                <a:cubicBezTo>
                  <a:pt x="378731" y="631703"/>
                  <a:pt x="383357" y="636329"/>
                  <a:pt x="383357" y="642111"/>
                </a:cubicBezTo>
                <a:cubicBezTo>
                  <a:pt x="383357" y="647893"/>
                  <a:pt x="378731" y="652519"/>
                  <a:pt x="374105" y="652519"/>
                </a:cubicBezTo>
                <a:cubicBezTo>
                  <a:pt x="368323" y="652519"/>
                  <a:pt x="362541" y="647893"/>
                  <a:pt x="362541" y="642111"/>
                </a:cubicBezTo>
                <a:cubicBezTo>
                  <a:pt x="362541" y="636329"/>
                  <a:pt x="368323" y="631703"/>
                  <a:pt x="374105" y="631703"/>
                </a:cubicBezTo>
                <a:close/>
                <a:moveTo>
                  <a:pt x="374105" y="582263"/>
                </a:moveTo>
                <a:cubicBezTo>
                  <a:pt x="378731" y="582263"/>
                  <a:pt x="383357" y="589130"/>
                  <a:pt x="383357" y="595996"/>
                </a:cubicBezTo>
                <a:cubicBezTo>
                  <a:pt x="383357" y="602863"/>
                  <a:pt x="378731" y="608356"/>
                  <a:pt x="374105" y="608356"/>
                </a:cubicBezTo>
                <a:cubicBezTo>
                  <a:pt x="368323" y="608356"/>
                  <a:pt x="362541" y="602863"/>
                  <a:pt x="362541" y="595996"/>
                </a:cubicBezTo>
                <a:cubicBezTo>
                  <a:pt x="362541" y="589130"/>
                  <a:pt x="368323" y="582263"/>
                  <a:pt x="374105" y="582263"/>
                </a:cubicBezTo>
                <a:close/>
                <a:moveTo>
                  <a:pt x="172163" y="548526"/>
                </a:moveTo>
                <a:cubicBezTo>
                  <a:pt x="153228" y="548526"/>
                  <a:pt x="138079" y="564733"/>
                  <a:pt x="138079" y="583433"/>
                </a:cubicBezTo>
                <a:cubicBezTo>
                  <a:pt x="138079" y="602132"/>
                  <a:pt x="153228" y="617092"/>
                  <a:pt x="172163" y="617092"/>
                </a:cubicBezTo>
                <a:cubicBezTo>
                  <a:pt x="191099" y="617092"/>
                  <a:pt x="207509" y="602132"/>
                  <a:pt x="207509" y="583433"/>
                </a:cubicBezTo>
                <a:cubicBezTo>
                  <a:pt x="207509" y="564733"/>
                  <a:pt x="191099" y="548526"/>
                  <a:pt x="172163" y="548526"/>
                </a:cubicBezTo>
                <a:close/>
                <a:moveTo>
                  <a:pt x="172163" y="527333"/>
                </a:moveTo>
                <a:cubicBezTo>
                  <a:pt x="199935" y="527333"/>
                  <a:pt x="222658" y="547280"/>
                  <a:pt x="228969" y="572213"/>
                </a:cubicBezTo>
                <a:lnTo>
                  <a:pt x="281989" y="572213"/>
                </a:lnTo>
                <a:cubicBezTo>
                  <a:pt x="300924" y="572213"/>
                  <a:pt x="317335" y="588419"/>
                  <a:pt x="317335" y="607119"/>
                </a:cubicBezTo>
                <a:lnTo>
                  <a:pt x="317335" y="691891"/>
                </a:lnTo>
                <a:cubicBezTo>
                  <a:pt x="317335" y="698125"/>
                  <a:pt x="312285" y="701865"/>
                  <a:pt x="305973" y="701865"/>
                </a:cubicBezTo>
                <a:cubicBezTo>
                  <a:pt x="299662" y="701865"/>
                  <a:pt x="294612" y="698125"/>
                  <a:pt x="294612" y="691891"/>
                </a:cubicBezTo>
                <a:lnTo>
                  <a:pt x="294612" y="607119"/>
                </a:lnTo>
                <a:cubicBezTo>
                  <a:pt x="294612" y="600886"/>
                  <a:pt x="288300" y="595899"/>
                  <a:pt x="281989" y="595899"/>
                </a:cubicBezTo>
                <a:lnTo>
                  <a:pt x="228969" y="594652"/>
                </a:lnTo>
                <a:cubicBezTo>
                  <a:pt x="222658" y="620832"/>
                  <a:pt x="199935" y="639532"/>
                  <a:pt x="172163" y="639532"/>
                </a:cubicBezTo>
                <a:cubicBezTo>
                  <a:pt x="140604" y="639532"/>
                  <a:pt x="115357" y="614599"/>
                  <a:pt x="115357" y="583433"/>
                </a:cubicBezTo>
                <a:cubicBezTo>
                  <a:pt x="115357" y="552266"/>
                  <a:pt x="140604" y="527333"/>
                  <a:pt x="172163" y="527333"/>
                </a:cubicBezTo>
                <a:close/>
                <a:moveTo>
                  <a:pt x="613232" y="494700"/>
                </a:moveTo>
                <a:cubicBezTo>
                  <a:pt x="598180" y="494700"/>
                  <a:pt x="585637" y="505847"/>
                  <a:pt x="585637" y="521949"/>
                </a:cubicBezTo>
                <a:cubicBezTo>
                  <a:pt x="585637" y="536813"/>
                  <a:pt x="598180" y="549199"/>
                  <a:pt x="613232" y="549199"/>
                </a:cubicBezTo>
                <a:cubicBezTo>
                  <a:pt x="628284" y="549199"/>
                  <a:pt x="640828" y="536813"/>
                  <a:pt x="640828" y="521949"/>
                </a:cubicBezTo>
                <a:cubicBezTo>
                  <a:pt x="640828" y="505847"/>
                  <a:pt x="628284" y="494700"/>
                  <a:pt x="613232" y="494700"/>
                </a:cubicBezTo>
                <a:close/>
                <a:moveTo>
                  <a:pt x="613232" y="472404"/>
                </a:moveTo>
                <a:cubicBezTo>
                  <a:pt x="640828" y="472404"/>
                  <a:pt x="663406" y="494700"/>
                  <a:pt x="663406" y="521949"/>
                </a:cubicBezTo>
                <a:cubicBezTo>
                  <a:pt x="663406" y="549199"/>
                  <a:pt x="640828" y="571494"/>
                  <a:pt x="613232" y="571494"/>
                </a:cubicBezTo>
                <a:cubicBezTo>
                  <a:pt x="604452" y="571494"/>
                  <a:pt x="596926" y="570256"/>
                  <a:pt x="589400" y="566540"/>
                </a:cubicBezTo>
                <a:cubicBezTo>
                  <a:pt x="589400" y="566540"/>
                  <a:pt x="589400" y="566540"/>
                  <a:pt x="589400" y="567779"/>
                </a:cubicBezTo>
                <a:lnTo>
                  <a:pt x="532954" y="638380"/>
                </a:lnTo>
                <a:cubicBezTo>
                  <a:pt x="529191" y="643335"/>
                  <a:pt x="527937" y="647051"/>
                  <a:pt x="527937" y="652005"/>
                </a:cubicBezTo>
                <a:lnTo>
                  <a:pt x="527937" y="712698"/>
                </a:lnTo>
                <a:cubicBezTo>
                  <a:pt x="527937" y="718891"/>
                  <a:pt x="522920" y="723846"/>
                  <a:pt x="516648" y="723846"/>
                </a:cubicBezTo>
                <a:cubicBezTo>
                  <a:pt x="510376" y="723846"/>
                  <a:pt x="505359" y="718891"/>
                  <a:pt x="505359" y="712698"/>
                </a:cubicBezTo>
                <a:lnTo>
                  <a:pt x="505359" y="652005"/>
                </a:lnTo>
                <a:cubicBezTo>
                  <a:pt x="505359" y="643335"/>
                  <a:pt x="509122" y="632187"/>
                  <a:pt x="515394" y="624755"/>
                </a:cubicBezTo>
                <a:lnTo>
                  <a:pt x="570585" y="554154"/>
                </a:lnTo>
                <a:cubicBezTo>
                  <a:pt x="570585" y="552915"/>
                  <a:pt x="571839" y="552915"/>
                  <a:pt x="573093" y="551676"/>
                </a:cubicBezTo>
                <a:cubicBezTo>
                  <a:pt x="566822" y="543006"/>
                  <a:pt x="563059" y="533097"/>
                  <a:pt x="563059" y="521949"/>
                </a:cubicBezTo>
                <a:cubicBezTo>
                  <a:pt x="563059" y="494700"/>
                  <a:pt x="585637" y="472404"/>
                  <a:pt x="613232" y="472404"/>
                </a:cubicBezTo>
                <a:close/>
                <a:moveTo>
                  <a:pt x="286524" y="319117"/>
                </a:moveTo>
                <a:cubicBezTo>
                  <a:pt x="267919" y="319117"/>
                  <a:pt x="253034" y="334112"/>
                  <a:pt x="253034" y="352857"/>
                </a:cubicBezTo>
                <a:cubicBezTo>
                  <a:pt x="253034" y="371601"/>
                  <a:pt x="267919" y="386596"/>
                  <a:pt x="286524" y="386596"/>
                </a:cubicBezTo>
                <a:cubicBezTo>
                  <a:pt x="305129" y="386596"/>
                  <a:pt x="321254" y="371601"/>
                  <a:pt x="321254" y="352857"/>
                </a:cubicBezTo>
                <a:cubicBezTo>
                  <a:pt x="321254" y="334112"/>
                  <a:pt x="305129" y="319117"/>
                  <a:pt x="286524" y="319117"/>
                </a:cubicBezTo>
                <a:close/>
                <a:moveTo>
                  <a:pt x="580137" y="308127"/>
                </a:moveTo>
                <a:cubicBezTo>
                  <a:pt x="561531" y="308127"/>
                  <a:pt x="546647" y="324368"/>
                  <a:pt x="546647" y="343108"/>
                </a:cubicBezTo>
                <a:cubicBezTo>
                  <a:pt x="546647" y="360599"/>
                  <a:pt x="561531" y="376840"/>
                  <a:pt x="580137" y="376840"/>
                </a:cubicBezTo>
                <a:cubicBezTo>
                  <a:pt x="598742" y="376840"/>
                  <a:pt x="614867" y="360599"/>
                  <a:pt x="614867" y="343108"/>
                </a:cubicBezTo>
                <a:cubicBezTo>
                  <a:pt x="614867" y="324368"/>
                  <a:pt x="598742" y="308127"/>
                  <a:pt x="580137" y="308127"/>
                </a:cubicBezTo>
                <a:close/>
                <a:moveTo>
                  <a:pt x="286524" y="296624"/>
                </a:moveTo>
                <a:cubicBezTo>
                  <a:pt x="317533" y="296624"/>
                  <a:pt x="343580" y="321616"/>
                  <a:pt x="343580" y="352857"/>
                </a:cubicBezTo>
                <a:cubicBezTo>
                  <a:pt x="343580" y="366602"/>
                  <a:pt x="338619" y="377849"/>
                  <a:pt x="331177" y="387846"/>
                </a:cubicBezTo>
                <a:lnTo>
                  <a:pt x="368387" y="419086"/>
                </a:lnTo>
                <a:cubicBezTo>
                  <a:pt x="378310" y="426583"/>
                  <a:pt x="383272" y="437830"/>
                  <a:pt x="383272" y="450326"/>
                </a:cubicBezTo>
                <a:lnTo>
                  <a:pt x="383272" y="547795"/>
                </a:lnTo>
                <a:cubicBezTo>
                  <a:pt x="383272" y="554043"/>
                  <a:pt x="379551" y="559042"/>
                  <a:pt x="373349" y="559042"/>
                </a:cubicBezTo>
                <a:cubicBezTo>
                  <a:pt x="367147" y="559042"/>
                  <a:pt x="362186" y="554043"/>
                  <a:pt x="362186" y="547795"/>
                </a:cubicBezTo>
                <a:lnTo>
                  <a:pt x="362186" y="450326"/>
                </a:lnTo>
                <a:cubicBezTo>
                  <a:pt x="362186" y="445327"/>
                  <a:pt x="359705" y="439079"/>
                  <a:pt x="354743" y="436580"/>
                </a:cubicBezTo>
                <a:lnTo>
                  <a:pt x="313812" y="402841"/>
                </a:lnTo>
                <a:cubicBezTo>
                  <a:pt x="305129" y="407839"/>
                  <a:pt x="296447" y="410338"/>
                  <a:pt x="286524" y="410338"/>
                </a:cubicBezTo>
                <a:cubicBezTo>
                  <a:pt x="255515" y="410338"/>
                  <a:pt x="230708" y="384097"/>
                  <a:pt x="230708" y="352857"/>
                </a:cubicBezTo>
                <a:cubicBezTo>
                  <a:pt x="230708" y="321616"/>
                  <a:pt x="255515" y="296624"/>
                  <a:pt x="286524" y="296624"/>
                </a:cubicBezTo>
                <a:close/>
                <a:moveTo>
                  <a:pt x="580137" y="285639"/>
                </a:moveTo>
                <a:cubicBezTo>
                  <a:pt x="611146" y="285639"/>
                  <a:pt x="635953" y="311875"/>
                  <a:pt x="635953" y="343108"/>
                </a:cubicBezTo>
                <a:cubicBezTo>
                  <a:pt x="635953" y="373092"/>
                  <a:pt x="611146" y="399328"/>
                  <a:pt x="580137" y="399328"/>
                </a:cubicBezTo>
                <a:cubicBezTo>
                  <a:pt x="573935" y="399328"/>
                  <a:pt x="568973" y="398079"/>
                  <a:pt x="564012" y="396829"/>
                </a:cubicBezTo>
                <a:cubicBezTo>
                  <a:pt x="562772" y="396829"/>
                  <a:pt x="562772" y="398079"/>
                  <a:pt x="561531" y="398079"/>
                </a:cubicBezTo>
                <a:lnTo>
                  <a:pt x="510677" y="455548"/>
                </a:lnTo>
                <a:cubicBezTo>
                  <a:pt x="506956" y="459296"/>
                  <a:pt x="505715" y="463044"/>
                  <a:pt x="505715" y="468041"/>
                </a:cubicBezTo>
                <a:lnTo>
                  <a:pt x="505715" y="619210"/>
                </a:lnTo>
                <a:cubicBezTo>
                  <a:pt x="505715" y="625457"/>
                  <a:pt x="500754" y="630454"/>
                  <a:pt x="494552" y="630454"/>
                </a:cubicBezTo>
                <a:cubicBezTo>
                  <a:pt x="488350" y="630454"/>
                  <a:pt x="483389" y="625457"/>
                  <a:pt x="483389" y="619210"/>
                </a:cubicBezTo>
                <a:lnTo>
                  <a:pt x="483389" y="468041"/>
                </a:lnTo>
                <a:cubicBezTo>
                  <a:pt x="483389" y="458047"/>
                  <a:pt x="487110" y="448052"/>
                  <a:pt x="493312" y="439307"/>
                </a:cubicBezTo>
                <a:lnTo>
                  <a:pt x="544166" y="385586"/>
                </a:lnTo>
                <a:cubicBezTo>
                  <a:pt x="531763" y="374342"/>
                  <a:pt x="524321" y="359350"/>
                  <a:pt x="524321" y="343108"/>
                </a:cubicBezTo>
                <a:cubicBezTo>
                  <a:pt x="524321" y="311875"/>
                  <a:pt x="549128" y="285639"/>
                  <a:pt x="580137" y="285639"/>
                </a:cubicBezTo>
                <a:close/>
                <a:moveTo>
                  <a:pt x="431203" y="235363"/>
                </a:moveTo>
                <a:cubicBezTo>
                  <a:pt x="411142" y="235363"/>
                  <a:pt x="396095" y="251522"/>
                  <a:pt x="396095" y="270166"/>
                </a:cubicBezTo>
                <a:cubicBezTo>
                  <a:pt x="396095" y="288810"/>
                  <a:pt x="411142" y="303725"/>
                  <a:pt x="431203" y="303725"/>
                </a:cubicBezTo>
                <a:cubicBezTo>
                  <a:pt x="450011" y="303725"/>
                  <a:pt x="465058" y="288810"/>
                  <a:pt x="465058" y="270166"/>
                </a:cubicBezTo>
                <a:cubicBezTo>
                  <a:pt x="465058" y="251522"/>
                  <a:pt x="450011" y="235363"/>
                  <a:pt x="431203" y="235363"/>
                </a:cubicBezTo>
                <a:close/>
                <a:moveTo>
                  <a:pt x="431203" y="214233"/>
                </a:moveTo>
                <a:cubicBezTo>
                  <a:pt x="462550" y="214233"/>
                  <a:pt x="487627" y="239092"/>
                  <a:pt x="487627" y="270166"/>
                </a:cubicBezTo>
                <a:cubicBezTo>
                  <a:pt x="487627" y="297511"/>
                  <a:pt x="468819" y="319884"/>
                  <a:pt x="442488" y="324855"/>
                </a:cubicBezTo>
                <a:lnTo>
                  <a:pt x="442488" y="712655"/>
                </a:lnTo>
                <a:cubicBezTo>
                  <a:pt x="442488" y="718870"/>
                  <a:pt x="437473" y="723841"/>
                  <a:pt x="431203" y="723841"/>
                </a:cubicBezTo>
                <a:cubicBezTo>
                  <a:pt x="424934" y="723841"/>
                  <a:pt x="419919" y="718870"/>
                  <a:pt x="419919" y="712655"/>
                </a:cubicBezTo>
                <a:lnTo>
                  <a:pt x="419919" y="324855"/>
                </a:lnTo>
                <a:cubicBezTo>
                  <a:pt x="393588" y="319884"/>
                  <a:pt x="373526" y="297511"/>
                  <a:pt x="373526" y="270166"/>
                </a:cubicBezTo>
                <a:cubicBezTo>
                  <a:pt x="373526" y="239092"/>
                  <a:pt x="399857" y="214233"/>
                  <a:pt x="431203" y="214233"/>
                </a:cubicBezTo>
                <a:close/>
                <a:moveTo>
                  <a:pt x="307825" y="0"/>
                </a:moveTo>
                <a:cubicBezTo>
                  <a:pt x="386339" y="0"/>
                  <a:pt x="456130" y="47233"/>
                  <a:pt x="482301" y="116838"/>
                </a:cubicBezTo>
                <a:cubicBezTo>
                  <a:pt x="504734" y="100680"/>
                  <a:pt x="530905" y="93222"/>
                  <a:pt x="558323" y="93222"/>
                </a:cubicBezTo>
                <a:cubicBezTo>
                  <a:pt x="635590" y="93222"/>
                  <a:pt x="697903" y="157856"/>
                  <a:pt x="697903" y="236162"/>
                </a:cubicBezTo>
                <a:cubicBezTo>
                  <a:pt x="697903" y="237405"/>
                  <a:pt x="697903" y="237405"/>
                  <a:pt x="697903" y="237405"/>
                </a:cubicBezTo>
                <a:lnTo>
                  <a:pt x="725321" y="237405"/>
                </a:lnTo>
                <a:cubicBezTo>
                  <a:pt x="800096" y="237405"/>
                  <a:pt x="861163" y="298310"/>
                  <a:pt x="861163" y="372887"/>
                </a:cubicBezTo>
                <a:cubicBezTo>
                  <a:pt x="861163" y="448707"/>
                  <a:pt x="800096" y="509612"/>
                  <a:pt x="725321" y="509612"/>
                </a:cubicBezTo>
                <a:lnTo>
                  <a:pt x="681702" y="509612"/>
                </a:lnTo>
                <a:cubicBezTo>
                  <a:pt x="676717" y="509612"/>
                  <a:pt x="671732" y="503397"/>
                  <a:pt x="671732" y="498426"/>
                </a:cubicBezTo>
                <a:cubicBezTo>
                  <a:pt x="671732" y="492211"/>
                  <a:pt x="676717" y="487239"/>
                  <a:pt x="681702" y="487239"/>
                </a:cubicBezTo>
                <a:lnTo>
                  <a:pt x="725321" y="487239"/>
                </a:lnTo>
                <a:cubicBezTo>
                  <a:pt x="788880" y="487239"/>
                  <a:pt x="838730" y="436278"/>
                  <a:pt x="838730" y="372887"/>
                </a:cubicBezTo>
                <a:cubicBezTo>
                  <a:pt x="838730" y="310739"/>
                  <a:pt x="788880" y="261021"/>
                  <a:pt x="725321" y="261021"/>
                </a:cubicBezTo>
                <a:lnTo>
                  <a:pt x="685441" y="261021"/>
                </a:lnTo>
                <a:cubicBezTo>
                  <a:pt x="681702" y="261021"/>
                  <a:pt x="679209" y="259778"/>
                  <a:pt x="676717" y="257292"/>
                </a:cubicBezTo>
                <a:cubicBezTo>
                  <a:pt x="675471" y="254806"/>
                  <a:pt x="674224" y="252320"/>
                  <a:pt x="674224" y="248591"/>
                </a:cubicBezTo>
                <a:cubicBezTo>
                  <a:pt x="674224" y="243620"/>
                  <a:pt x="674224" y="239891"/>
                  <a:pt x="674224" y="236162"/>
                </a:cubicBezTo>
                <a:cubicBezTo>
                  <a:pt x="674224" y="169042"/>
                  <a:pt x="623128" y="115595"/>
                  <a:pt x="558323" y="115595"/>
                </a:cubicBezTo>
                <a:cubicBezTo>
                  <a:pt x="530905" y="115595"/>
                  <a:pt x="504734" y="124296"/>
                  <a:pt x="484793" y="142940"/>
                </a:cubicBezTo>
                <a:cubicBezTo>
                  <a:pt x="481055" y="145426"/>
                  <a:pt x="477316" y="146669"/>
                  <a:pt x="473577" y="145426"/>
                </a:cubicBezTo>
                <a:cubicBezTo>
                  <a:pt x="469838" y="144183"/>
                  <a:pt x="466100" y="141697"/>
                  <a:pt x="466100" y="137968"/>
                </a:cubicBezTo>
                <a:cubicBezTo>
                  <a:pt x="446160" y="69606"/>
                  <a:pt x="381354" y="22373"/>
                  <a:pt x="307825" y="22373"/>
                </a:cubicBezTo>
                <a:cubicBezTo>
                  <a:pt x="219341" y="22373"/>
                  <a:pt x="145812" y="91979"/>
                  <a:pt x="145812" y="177743"/>
                </a:cubicBezTo>
                <a:cubicBezTo>
                  <a:pt x="145812" y="201359"/>
                  <a:pt x="150797" y="223732"/>
                  <a:pt x="160767" y="243620"/>
                </a:cubicBezTo>
                <a:cubicBezTo>
                  <a:pt x="163259" y="247349"/>
                  <a:pt x="163259" y="252320"/>
                  <a:pt x="160767" y="256049"/>
                </a:cubicBezTo>
                <a:cubicBezTo>
                  <a:pt x="158274" y="258535"/>
                  <a:pt x="154536" y="261021"/>
                  <a:pt x="150797" y="261021"/>
                </a:cubicBezTo>
                <a:lnTo>
                  <a:pt x="135842" y="261021"/>
                </a:lnTo>
                <a:cubicBezTo>
                  <a:pt x="73529" y="261021"/>
                  <a:pt x="22433" y="310739"/>
                  <a:pt x="22433" y="372887"/>
                </a:cubicBezTo>
                <a:cubicBezTo>
                  <a:pt x="22433" y="436278"/>
                  <a:pt x="73529" y="487239"/>
                  <a:pt x="135842" y="487239"/>
                </a:cubicBezTo>
                <a:cubicBezTo>
                  <a:pt x="137088" y="487239"/>
                  <a:pt x="137088" y="487239"/>
                  <a:pt x="137088" y="487239"/>
                </a:cubicBezTo>
                <a:cubicBezTo>
                  <a:pt x="144566" y="487239"/>
                  <a:pt x="252990" y="487239"/>
                  <a:pt x="322780" y="487239"/>
                </a:cubicBezTo>
                <a:cubicBezTo>
                  <a:pt x="329012" y="487239"/>
                  <a:pt x="333997" y="492211"/>
                  <a:pt x="333997" y="498426"/>
                </a:cubicBezTo>
                <a:cubicBezTo>
                  <a:pt x="333997" y="503397"/>
                  <a:pt x="329012" y="509612"/>
                  <a:pt x="322780" y="509612"/>
                </a:cubicBezTo>
                <a:cubicBezTo>
                  <a:pt x="261714" y="509612"/>
                  <a:pt x="219341" y="509612"/>
                  <a:pt x="191923" y="509612"/>
                </a:cubicBezTo>
                <a:cubicBezTo>
                  <a:pt x="152043" y="509612"/>
                  <a:pt x="140827" y="509612"/>
                  <a:pt x="135842" y="509612"/>
                </a:cubicBezTo>
                <a:cubicBezTo>
                  <a:pt x="61067" y="509612"/>
                  <a:pt x="0" y="448707"/>
                  <a:pt x="0" y="372887"/>
                </a:cubicBezTo>
                <a:cubicBezTo>
                  <a:pt x="0" y="299553"/>
                  <a:pt x="59820" y="239891"/>
                  <a:pt x="134596" y="237405"/>
                </a:cubicBezTo>
                <a:cubicBezTo>
                  <a:pt x="127118" y="218761"/>
                  <a:pt x="123379" y="198873"/>
                  <a:pt x="123379" y="177743"/>
                </a:cubicBezTo>
                <a:cubicBezTo>
                  <a:pt x="123379" y="79549"/>
                  <a:pt x="205632" y="0"/>
                  <a:pt x="3078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986C793-30A3-EA4F-9823-46FD601D1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810" y="10780035"/>
            <a:ext cx="811728" cy="729328"/>
          </a:xfrm>
          <a:custGeom>
            <a:avLst/>
            <a:gdLst>
              <a:gd name="connsiteX0" fmla="*/ 488884 w 811728"/>
              <a:gd name="connsiteY0" fmla="*/ 648180 h 729328"/>
              <a:gd name="connsiteX1" fmla="*/ 498649 w 811728"/>
              <a:gd name="connsiteY1" fmla="*/ 658588 h 729328"/>
              <a:gd name="connsiteX2" fmla="*/ 488884 w 811728"/>
              <a:gd name="connsiteY2" fmla="*/ 668996 h 729328"/>
              <a:gd name="connsiteX3" fmla="*/ 477898 w 811728"/>
              <a:gd name="connsiteY3" fmla="*/ 658588 h 729328"/>
              <a:gd name="connsiteX4" fmla="*/ 488884 w 811728"/>
              <a:gd name="connsiteY4" fmla="*/ 648180 h 729328"/>
              <a:gd name="connsiteX5" fmla="*/ 433954 w 811728"/>
              <a:gd name="connsiteY5" fmla="*/ 648180 h 729328"/>
              <a:gd name="connsiteX6" fmla="*/ 443719 w 811728"/>
              <a:gd name="connsiteY6" fmla="*/ 658588 h 729328"/>
              <a:gd name="connsiteX7" fmla="*/ 433954 w 811728"/>
              <a:gd name="connsiteY7" fmla="*/ 668996 h 729328"/>
              <a:gd name="connsiteX8" fmla="*/ 422968 w 811728"/>
              <a:gd name="connsiteY8" fmla="*/ 658588 h 729328"/>
              <a:gd name="connsiteX9" fmla="*/ 433954 w 811728"/>
              <a:gd name="connsiteY9" fmla="*/ 648180 h 729328"/>
              <a:gd name="connsiteX10" fmla="*/ 378445 w 811728"/>
              <a:gd name="connsiteY10" fmla="*/ 648180 h 729328"/>
              <a:gd name="connsiteX11" fmla="*/ 388853 w 811728"/>
              <a:gd name="connsiteY11" fmla="*/ 658588 h 729328"/>
              <a:gd name="connsiteX12" fmla="*/ 378445 w 811728"/>
              <a:gd name="connsiteY12" fmla="*/ 668996 h 729328"/>
              <a:gd name="connsiteX13" fmla="*/ 368037 w 811728"/>
              <a:gd name="connsiteY13" fmla="*/ 658588 h 729328"/>
              <a:gd name="connsiteX14" fmla="*/ 378445 w 811728"/>
              <a:gd name="connsiteY14" fmla="*/ 648180 h 729328"/>
              <a:gd name="connsiteX15" fmla="*/ 239913 w 811728"/>
              <a:gd name="connsiteY15" fmla="*/ 571973 h 729328"/>
              <a:gd name="connsiteX16" fmla="*/ 239913 w 811728"/>
              <a:gd name="connsiteY16" fmla="*/ 646904 h 729328"/>
              <a:gd name="connsiteX17" fmla="*/ 433833 w 811728"/>
              <a:gd name="connsiteY17" fmla="*/ 706849 h 729328"/>
              <a:gd name="connsiteX18" fmla="*/ 626510 w 811728"/>
              <a:gd name="connsiteY18" fmla="*/ 646904 h 729328"/>
              <a:gd name="connsiteX19" fmla="*/ 626510 w 811728"/>
              <a:gd name="connsiteY19" fmla="*/ 644406 h 729328"/>
              <a:gd name="connsiteX20" fmla="*/ 626510 w 811728"/>
              <a:gd name="connsiteY20" fmla="*/ 643158 h 729328"/>
              <a:gd name="connsiteX21" fmla="*/ 626510 w 811728"/>
              <a:gd name="connsiteY21" fmla="*/ 571973 h 729328"/>
              <a:gd name="connsiteX22" fmla="*/ 433833 w 811728"/>
              <a:gd name="connsiteY22" fmla="*/ 616932 h 729328"/>
              <a:gd name="connsiteX23" fmla="*/ 239913 w 811728"/>
              <a:gd name="connsiteY23" fmla="*/ 571973 h 729328"/>
              <a:gd name="connsiteX24" fmla="*/ 488884 w 811728"/>
              <a:gd name="connsiteY24" fmla="*/ 538320 h 729328"/>
              <a:gd name="connsiteX25" fmla="*/ 498649 w 811728"/>
              <a:gd name="connsiteY25" fmla="*/ 548085 h 729328"/>
              <a:gd name="connsiteX26" fmla="*/ 488884 w 811728"/>
              <a:gd name="connsiteY26" fmla="*/ 559071 h 729328"/>
              <a:gd name="connsiteX27" fmla="*/ 477898 w 811728"/>
              <a:gd name="connsiteY27" fmla="*/ 548085 h 729328"/>
              <a:gd name="connsiteX28" fmla="*/ 488884 w 811728"/>
              <a:gd name="connsiteY28" fmla="*/ 538320 h 729328"/>
              <a:gd name="connsiteX29" fmla="*/ 433954 w 811728"/>
              <a:gd name="connsiteY29" fmla="*/ 538320 h 729328"/>
              <a:gd name="connsiteX30" fmla="*/ 443719 w 811728"/>
              <a:gd name="connsiteY30" fmla="*/ 548085 h 729328"/>
              <a:gd name="connsiteX31" fmla="*/ 433954 w 811728"/>
              <a:gd name="connsiteY31" fmla="*/ 559071 h 729328"/>
              <a:gd name="connsiteX32" fmla="*/ 422968 w 811728"/>
              <a:gd name="connsiteY32" fmla="*/ 548085 h 729328"/>
              <a:gd name="connsiteX33" fmla="*/ 433954 w 811728"/>
              <a:gd name="connsiteY33" fmla="*/ 538320 h 729328"/>
              <a:gd name="connsiteX34" fmla="*/ 378445 w 811728"/>
              <a:gd name="connsiteY34" fmla="*/ 538320 h 729328"/>
              <a:gd name="connsiteX35" fmla="*/ 388853 w 811728"/>
              <a:gd name="connsiteY35" fmla="*/ 548085 h 729328"/>
              <a:gd name="connsiteX36" fmla="*/ 378445 w 811728"/>
              <a:gd name="connsiteY36" fmla="*/ 559071 h 729328"/>
              <a:gd name="connsiteX37" fmla="*/ 368037 w 811728"/>
              <a:gd name="connsiteY37" fmla="*/ 548085 h 729328"/>
              <a:gd name="connsiteX38" fmla="*/ 378445 w 811728"/>
              <a:gd name="connsiteY38" fmla="*/ 538320 h 729328"/>
              <a:gd name="connsiteX39" fmla="*/ 239913 w 811728"/>
              <a:gd name="connsiteY39" fmla="*/ 463323 h 729328"/>
              <a:gd name="connsiteX40" fmla="*/ 239913 w 811728"/>
              <a:gd name="connsiteY40" fmla="*/ 534508 h 729328"/>
              <a:gd name="connsiteX41" fmla="*/ 433833 w 811728"/>
              <a:gd name="connsiteY41" fmla="*/ 594452 h 729328"/>
              <a:gd name="connsiteX42" fmla="*/ 626510 w 811728"/>
              <a:gd name="connsiteY42" fmla="*/ 534508 h 729328"/>
              <a:gd name="connsiteX43" fmla="*/ 626510 w 811728"/>
              <a:gd name="connsiteY43" fmla="*/ 463323 h 729328"/>
              <a:gd name="connsiteX44" fmla="*/ 433833 w 811728"/>
              <a:gd name="connsiteY44" fmla="*/ 507033 h 729328"/>
              <a:gd name="connsiteX45" fmla="*/ 239913 w 811728"/>
              <a:gd name="connsiteY45" fmla="*/ 463323 h 729328"/>
              <a:gd name="connsiteX46" fmla="*/ 488884 w 811728"/>
              <a:gd name="connsiteY46" fmla="*/ 428457 h 729328"/>
              <a:gd name="connsiteX47" fmla="*/ 498649 w 811728"/>
              <a:gd name="connsiteY47" fmla="*/ 438222 h 729328"/>
              <a:gd name="connsiteX48" fmla="*/ 488884 w 811728"/>
              <a:gd name="connsiteY48" fmla="*/ 449208 h 729328"/>
              <a:gd name="connsiteX49" fmla="*/ 477898 w 811728"/>
              <a:gd name="connsiteY49" fmla="*/ 438222 h 729328"/>
              <a:gd name="connsiteX50" fmla="*/ 488884 w 811728"/>
              <a:gd name="connsiteY50" fmla="*/ 428457 h 729328"/>
              <a:gd name="connsiteX51" fmla="*/ 433954 w 811728"/>
              <a:gd name="connsiteY51" fmla="*/ 428457 h 729328"/>
              <a:gd name="connsiteX52" fmla="*/ 443719 w 811728"/>
              <a:gd name="connsiteY52" fmla="*/ 438222 h 729328"/>
              <a:gd name="connsiteX53" fmla="*/ 433954 w 811728"/>
              <a:gd name="connsiteY53" fmla="*/ 449208 h 729328"/>
              <a:gd name="connsiteX54" fmla="*/ 422968 w 811728"/>
              <a:gd name="connsiteY54" fmla="*/ 438222 h 729328"/>
              <a:gd name="connsiteX55" fmla="*/ 433954 w 811728"/>
              <a:gd name="connsiteY55" fmla="*/ 428457 h 729328"/>
              <a:gd name="connsiteX56" fmla="*/ 378445 w 811728"/>
              <a:gd name="connsiteY56" fmla="*/ 428457 h 729328"/>
              <a:gd name="connsiteX57" fmla="*/ 388853 w 811728"/>
              <a:gd name="connsiteY57" fmla="*/ 438222 h 729328"/>
              <a:gd name="connsiteX58" fmla="*/ 378445 w 811728"/>
              <a:gd name="connsiteY58" fmla="*/ 449208 h 729328"/>
              <a:gd name="connsiteX59" fmla="*/ 368037 w 811728"/>
              <a:gd name="connsiteY59" fmla="*/ 438222 h 729328"/>
              <a:gd name="connsiteX60" fmla="*/ 378445 w 811728"/>
              <a:gd name="connsiteY60" fmla="*/ 428457 h 729328"/>
              <a:gd name="connsiteX61" fmla="*/ 239913 w 811728"/>
              <a:gd name="connsiteY61" fmla="*/ 368411 h 729328"/>
              <a:gd name="connsiteX62" fmla="*/ 239913 w 811728"/>
              <a:gd name="connsiteY62" fmla="*/ 424609 h 729328"/>
              <a:gd name="connsiteX63" fmla="*/ 433833 w 811728"/>
              <a:gd name="connsiteY63" fmla="*/ 484554 h 729328"/>
              <a:gd name="connsiteX64" fmla="*/ 626510 w 811728"/>
              <a:gd name="connsiteY64" fmla="*/ 424609 h 729328"/>
              <a:gd name="connsiteX65" fmla="*/ 626510 w 811728"/>
              <a:gd name="connsiteY65" fmla="*/ 368411 h 729328"/>
              <a:gd name="connsiteX66" fmla="*/ 433833 w 811728"/>
              <a:gd name="connsiteY66" fmla="*/ 400881 h 729328"/>
              <a:gd name="connsiteX67" fmla="*/ 239913 w 811728"/>
              <a:gd name="connsiteY67" fmla="*/ 368411 h 729328"/>
              <a:gd name="connsiteX68" fmla="*/ 433953 w 811728"/>
              <a:gd name="connsiteY68" fmla="*/ 324092 h 729328"/>
              <a:gd name="connsiteX69" fmla="*/ 515101 w 811728"/>
              <a:gd name="connsiteY69" fmla="*/ 337227 h 729328"/>
              <a:gd name="connsiteX70" fmla="*/ 433953 w 811728"/>
              <a:gd name="connsiteY70" fmla="*/ 350362 h 729328"/>
              <a:gd name="connsiteX71" fmla="*/ 351558 w 811728"/>
              <a:gd name="connsiteY71" fmla="*/ 337227 h 729328"/>
              <a:gd name="connsiteX72" fmla="*/ 433953 w 811728"/>
              <a:gd name="connsiteY72" fmla="*/ 324092 h 729328"/>
              <a:gd name="connsiteX73" fmla="*/ 433833 w 811728"/>
              <a:gd name="connsiteY73" fmla="*/ 297226 h 729328"/>
              <a:gd name="connsiteX74" fmla="*/ 239913 w 811728"/>
              <a:gd name="connsiteY74" fmla="*/ 338438 h 729328"/>
              <a:gd name="connsiteX75" fmla="*/ 433833 w 811728"/>
              <a:gd name="connsiteY75" fmla="*/ 378401 h 729328"/>
              <a:gd name="connsiteX76" fmla="*/ 626510 w 811728"/>
              <a:gd name="connsiteY76" fmla="*/ 338438 h 729328"/>
              <a:gd name="connsiteX77" fmla="*/ 433833 w 811728"/>
              <a:gd name="connsiteY77" fmla="*/ 297226 h 729328"/>
              <a:gd name="connsiteX78" fmla="*/ 312349 w 811728"/>
              <a:gd name="connsiteY78" fmla="*/ 57411 h 729328"/>
              <a:gd name="connsiteX79" fmla="*/ 325892 w 811728"/>
              <a:gd name="connsiteY79" fmla="*/ 63606 h 729328"/>
              <a:gd name="connsiteX80" fmla="*/ 319736 w 811728"/>
              <a:gd name="connsiteY80" fmla="*/ 78475 h 729328"/>
              <a:gd name="connsiteX81" fmla="*/ 208929 w 811728"/>
              <a:gd name="connsiteY81" fmla="*/ 211051 h 729328"/>
              <a:gd name="connsiteX82" fmla="*/ 199079 w 811728"/>
              <a:gd name="connsiteY82" fmla="*/ 218485 h 729328"/>
              <a:gd name="connsiteX83" fmla="*/ 196617 w 811728"/>
              <a:gd name="connsiteY83" fmla="*/ 218485 h 729328"/>
              <a:gd name="connsiteX84" fmla="*/ 187998 w 811728"/>
              <a:gd name="connsiteY84" fmla="*/ 204856 h 729328"/>
              <a:gd name="connsiteX85" fmla="*/ 312349 w 811728"/>
              <a:gd name="connsiteY85" fmla="*/ 57411 h 729328"/>
              <a:gd name="connsiteX86" fmla="*/ 359249 w 811728"/>
              <a:gd name="connsiteY86" fmla="*/ 23728 h 729328"/>
              <a:gd name="connsiteX87" fmla="*/ 137981 w 811728"/>
              <a:gd name="connsiteY87" fmla="*/ 243526 h 729328"/>
              <a:gd name="connsiteX88" fmla="*/ 139224 w 811728"/>
              <a:gd name="connsiteY88" fmla="*/ 257263 h 729328"/>
              <a:gd name="connsiteX89" fmla="*/ 136738 w 811728"/>
              <a:gd name="connsiteY89" fmla="*/ 264756 h 729328"/>
              <a:gd name="connsiteX90" fmla="*/ 128037 w 811728"/>
              <a:gd name="connsiteY90" fmla="*/ 269752 h 729328"/>
              <a:gd name="connsiteX91" fmla="*/ 120578 w 811728"/>
              <a:gd name="connsiteY91" fmla="*/ 269752 h 729328"/>
              <a:gd name="connsiteX92" fmla="*/ 23618 w 811728"/>
              <a:gd name="connsiteY92" fmla="*/ 367162 h 729328"/>
              <a:gd name="connsiteX93" fmla="*/ 120578 w 811728"/>
              <a:gd name="connsiteY93" fmla="*/ 465821 h 729328"/>
              <a:gd name="connsiteX94" fmla="*/ 218781 w 811728"/>
              <a:gd name="connsiteY94" fmla="*/ 465821 h 729328"/>
              <a:gd name="connsiteX95" fmla="*/ 218781 w 811728"/>
              <a:gd name="connsiteY95" fmla="*/ 345931 h 729328"/>
              <a:gd name="connsiteX96" fmla="*/ 218781 w 811728"/>
              <a:gd name="connsiteY96" fmla="*/ 342185 h 729328"/>
              <a:gd name="connsiteX97" fmla="*/ 218781 w 811728"/>
              <a:gd name="connsiteY97" fmla="*/ 338438 h 729328"/>
              <a:gd name="connsiteX98" fmla="*/ 433833 w 811728"/>
              <a:gd name="connsiteY98" fmla="*/ 273498 h 729328"/>
              <a:gd name="connsiteX99" fmla="*/ 648885 w 811728"/>
              <a:gd name="connsiteY99" fmla="*/ 338438 h 729328"/>
              <a:gd name="connsiteX100" fmla="*/ 647642 w 811728"/>
              <a:gd name="connsiteY100" fmla="*/ 342185 h 729328"/>
              <a:gd name="connsiteX101" fmla="*/ 648885 w 811728"/>
              <a:gd name="connsiteY101" fmla="*/ 345931 h 729328"/>
              <a:gd name="connsiteX102" fmla="*/ 648885 w 811728"/>
              <a:gd name="connsiteY102" fmla="*/ 465821 h 729328"/>
              <a:gd name="connsiteX103" fmla="*/ 687420 w 811728"/>
              <a:gd name="connsiteY103" fmla="*/ 465821 h 729328"/>
              <a:gd name="connsiteX104" fmla="*/ 790596 w 811728"/>
              <a:gd name="connsiteY104" fmla="*/ 367162 h 729328"/>
              <a:gd name="connsiteX105" fmla="*/ 714768 w 811728"/>
              <a:gd name="connsiteY105" fmla="*/ 271000 h 729328"/>
              <a:gd name="connsiteX106" fmla="*/ 707310 w 811728"/>
              <a:gd name="connsiteY106" fmla="*/ 267254 h 729328"/>
              <a:gd name="connsiteX107" fmla="*/ 706067 w 811728"/>
              <a:gd name="connsiteY107" fmla="*/ 257263 h 729328"/>
              <a:gd name="connsiteX108" fmla="*/ 708553 w 811728"/>
              <a:gd name="connsiteY108" fmla="*/ 238530 h 729328"/>
              <a:gd name="connsiteX109" fmla="*/ 627753 w 811728"/>
              <a:gd name="connsiteY109" fmla="*/ 157355 h 729328"/>
              <a:gd name="connsiteX110" fmla="*/ 581759 w 811728"/>
              <a:gd name="connsiteY110" fmla="*/ 172341 h 729328"/>
              <a:gd name="connsiteX111" fmla="*/ 571814 w 811728"/>
              <a:gd name="connsiteY111" fmla="*/ 173590 h 729328"/>
              <a:gd name="connsiteX112" fmla="*/ 565599 w 811728"/>
              <a:gd name="connsiteY112" fmla="*/ 167346 h 729328"/>
              <a:gd name="connsiteX113" fmla="*/ 359249 w 811728"/>
              <a:gd name="connsiteY113" fmla="*/ 23728 h 729328"/>
              <a:gd name="connsiteX114" fmla="*/ 359249 w 811728"/>
              <a:gd name="connsiteY114" fmla="*/ 0 h 729328"/>
              <a:gd name="connsiteX115" fmla="*/ 580516 w 811728"/>
              <a:gd name="connsiteY115" fmla="*/ 146115 h 729328"/>
              <a:gd name="connsiteX116" fmla="*/ 627753 w 811728"/>
              <a:gd name="connsiteY116" fmla="*/ 134876 h 729328"/>
              <a:gd name="connsiteX117" fmla="*/ 730928 w 811728"/>
              <a:gd name="connsiteY117" fmla="*/ 238530 h 729328"/>
              <a:gd name="connsiteX118" fmla="*/ 729685 w 811728"/>
              <a:gd name="connsiteY118" fmla="*/ 252268 h 729328"/>
              <a:gd name="connsiteX119" fmla="*/ 811728 w 811728"/>
              <a:gd name="connsiteY119" fmla="*/ 367162 h 729328"/>
              <a:gd name="connsiteX120" fmla="*/ 687420 w 811728"/>
              <a:gd name="connsiteY120" fmla="*/ 487051 h 729328"/>
              <a:gd name="connsiteX121" fmla="*/ 648885 w 811728"/>
              <a:gd name="connsiteY121" fmla="*/ 487051 h 729328"/>
              <a:gd name="connsiteX122" fmla="*/ 648885 w 811728"/>
              <a:gd name="connsiteY122" fmla="*/ 643158 h 729328"/>
              <a:gd name="connsiteX123" fmla="*/ 648885 w 811728"/>
              <a:gd name="connsiteY123" fmla="*/ 644406 h 729328"/>
              <a:gd name="connsiteX124" fmla="*/ 648885 w 811728"/>
              <a:gd name="connsiteY124" fmla="*/ 646904 h 729328"/>
              <a:gd name="connsiteX125" fmla="*/ 433833 w 811728"/>
              <a:gd name="connsiteY125" fmla="*/ 729328 h 729328"/>
              <a:gd name="connsiteX126" fmla="*/ 218781 w 811728"/>
              <a:gd name="connsiteY126" fmla="*/ 646904 h 729328"/>
              <a:gd name="connsiteX127" fmla="*/ 218781 w 811728"/>
              <a:gd name="connsiteY127" fmla="*/ 487051 h 729328"/>
              <a:gd name="connsiteX128" fmla="*/ 120578 w 811728"/>
              <a:gd name="connsiteY128" fmla="*/ 487051 h 729328"/>
              <a:gd name="connsiteX129" fmla="*/ 0 w 811728"/>
              <a:gd name="connsiteY129" fmla="*/ 367162 h 729328"/>
              <a:gd name="connsiteX130" fmla="*/ 116849 w 811728"/>
              <a:gd name="connsiteY130" fmla="*/ 247272 h 729328"/>
              <a:gd name="connsiteX131" fmla="*/ 116849 w 811728"/>
              <a:gd name="connsiteY131" fmla="*/ 243526 h 729328"/>
              <a:gd name="connsiteX132" fmla="*/ 359249 w 811728"/>
              <a:gd name="connsiteY132" fmla="*/ 0 h 72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811728" h="729328">
                <a:moveTo>
                  <a:pt x="488884" y="648180"/>
                </a:moveTo>
                <a:cubicBezTo>
                  <a:pt x="493767" y="648180"/>
                  <a:pt x="498649" y="652806"/>
                  <a:pt x="498649" y="658588"/>
                </a:cubicBezTo>
                <a:cubicBezTo>
                  <a:pt x="498649" y="664370"/>
                  <a:pt x="493767" y="668996"/>
                  <a:pt x="488884" y="668996"/>
                </a:cubicBezTo>
                <a:cubicBezTo>
                  <a:pt x="482781" y="668996"/>
                  <a:pt x="477898" y="664370"/>
                  <a:pt x="477898" y="658588"/>
                </a:cubicBezTo>
                <a:cubicBezTo>
                  <a:pt x="477898" y="652806"/>
                  <a:pt x="482781" y="648180"/>
                  <a:pt x="488884" y="648180"/>
                </a:cubicBezTo>
                <a:close/>
                <a:moveTo>
                  <a:pt x="433954" y="648180"/>
                </a:moveTo>
                <a:cubicBezTo>
                  <a:pt x="440057" y="648180"/>
                  <a:pt x="443719" y="652806"/>
                  <a:pt x="443719" y="658588"/>
                </a:cubicBezTo>
                <a:cubicBezTo>
                  <a:pt x="443719" y="664370"/>
                  <a:pt x="440057" y="668996"/>
                  <a:pt x="433954" y="668996"/>
                </a:cubicBezTo>
                <a:cubicBezTo>
                  <a:pt x="427851" y="668996"/>
                  <a:pt x="422968" y="664370"/>
                  <a:pt x="422968" y="658588"/>
                </a:cubicBezTo>
                <a:cubicBezTo>
                  <a:pt x="422968" y="652806"/>
                  <a:pt x="427851" y="648180"/>
                  <a:pt x="433954" y="648180"/>
                </a:cubicBezTo>
                <a:close/>
                <a:moveTo>
                  <a:pt x="378445" y="648180"/>
                </a:moveTo>
                <a:cubicBezTo>
                  <a:pt x="384227" y="648180"/>
                  <a:pt x="388853" y="652806"/>
                  <a:pt x="388853" y="658588"/>
                </a:cubicBezTo>
                <a:cubicBezTo>
                  <a:pt x="388853" y="664370"/>
                  <a:pt x="384227" y="668996"/>
                  <a:pt x="378445" y="668996"/>
                </a:cubicBezTo>
                <a:cubicBezTo>
                  <a:pt x="373819" y="668996"/>
                  <a:pt x="368037" y="664370"/>
                  <a:pt x="368037" y="658588"/>
                </a:cubicBezTo>
                <a:cubicBezTo>
                  <a:pt x="368037" y="652806"/>
                  <a:pt x="373819" y="648180"/>
                  <a:pt x="378445" y="648180"/>
                </a:cubicBezTo>
                <a:close/>
                <a:moveTo>
                  <a:pt x="239913" y="571973"/>
                </a:moveTo>
                <a:lnTo>
                  <a:pt x="239913" y="646904"/>
                </a:lnTo>
                <a:cubicBezTo>
                  <a:pt x="239913" y="674379"/>
                  <a:pt x="323199" y="706849"/>
                  <a:pt x="433833" y="706849"/>
                </a:cubicBezTo>
                <a:cubicBezTo>
                  <a:pt x="544467" y="706849"/>
                  <a:pt x="626510" y="674379"/>
                  <a:pt x="626510" y="646904"/>
                </a:cubicBezTo>
                <a:cubicBezTo>
                  <a:pt x="626510" y="645655"/>
                  <a:pt x="626510" y="644406"/>
                  <a:pt x="626510" y="644406"/>
                </a:cubicBezTo>
                <a:cubicBezTo>
                  <a:pt x="626510" y="644406"/>
                  <a:pt x="626510" y="644406"/>
                  <a:pt x="626510" y="643158"/>
                </a:cubicBezTo>
                <a:lnTo>
                  <a:pt x="626510" y="571973"/>
                </a:lnTo>
                <a:cubicBezTo>
                  <a:pt x="589217" y="601946"/>
                  <a:pt x="509661" y="616932"/>
                  <a:pt x="433833" y="616932"/>
                </a:cubicBezTo>
                <a:cubicBezTo>
                  <a:pt x="358006" y="616932"/>
                  <a:pt x="278449" y="601946"/>
                  <a:pt x="239913" y="571973"/>
                </a:cubicBezTo>
                <a:close/>
                <a:moveTo>
                  <a:pt x="488884" y="538320"/>
                </a:moveTo>
                <a:cubicBezTo>
                  <a:pt x="493767" y="538320"/>
                  <a:pt x="498649" y="541982"/>
                  <a:pt x="498649" y="548085"/>
                </a:cubicBezTo>
                <a:cubicBezTo>
                  <a:pt x="498649" y="554189"/>
                  <a:pt x="493767" y="559071"/>
                  <a:pt x="488884" y="559071"/>
                </a:cubicBezTo>
                <a:cubicBezTo>
                  <a:pt x="482781" y="559071"/>
                  <a:pt x="477898" y="554189"/>
                  <a:pt x="477898" y="548085"/>
                </a:cubicBezTo>
                <a:cubicBezTo>
                  <a:pt x="477898" y="541982"/>
                  <a:pt x="482781" y="538320"/>
                  <a:pt x="488884" y="538320"/>
                </a:cubicBezTo>
                <a:close/>
                <a:moveTo>
                  <a:pt x="433954" y="538320"/>
                </a:moveTo>
                <a:cubicBezTo>
                  <a:pt x="440057" y="538320"/>
                  <a:pt x="443719" y="541982"/>
                  <a:pt x="443719" y="548085"/>
                </a:cubicBezTo>
                <a:cubicBezTo>
                  <a:pt x="443719" y="554189"/>
                  <a:pt x="440057" y="559071"/>
                  <a:pt x="433954" y="559071"/>
                </a:cubicBezTo>
                <a:cubicBezTo>
                  <a:pt x="427851" y="559071"/>
                  <a:pt x="422968" y="554189"/>
                  <a:pt x="422968" y="548085"/>
                </a:cubicBezTo>
                <a:cubicBezTo>
                  <a:pt x="422968" y="541982"/>
                  <a:pt x="427851" y="538320"/>
                  <a:pt x="433954" y="538320"/>
                </a:cubicBezTo>
                <a:close/>
                <a:moveTo>
                  <a:pt x="378445" y="538320"/>
                </a:moveTo>
                <a:cubicBezTo>
                  <a:pt x="384227" y="538320"/>
                  <a:pt x="388853" y="541982"/>
                  <a:pt x="388853" y="548085"/>
                </a:cubicBezTo>
                <a:cubicBezTo>
                  <a:pt x="388853" y="554189"/>
                  <a:pt x="384227" y="559071"/>
                  <a:pt x="378445" y="559071"/>
                </a:cubicBezTo>
                <a:cubicBezTo>
                  <a:pt x="373819" y="559071"/>
                  <a:pt x="368037" y="554189"/>
                  <a:pt x="368037" y="548085"/>
                </a:cubicBezTo>
                <a:cubicBezTo>
                  <a:pt x="368037" y="541982"/>
                  <a:pt x="373819" y="538320"/>
                  <a:pt x="378445" y="538320"/>
                </a:cubicBezTo>
                <a:close/>
                <a:moveTo>
                  <a:pt x="239913" y="463323"/>
                </a:moveTo>
                <a:lnTo>
                  <a:pt x="239913" y="534508"/>
                </a:lnTo>
                <a:cubicBezTo>
                  <a:pt x="239913" y="563231"/>
                  <a:pt x="323199" y="594452"/>
                  <a:pt x="433833" y="594452"/>
                </a:cubicBezTo>
                <a:cubicBezTo>
                  <a:pt x="544467" y="594452"/>
                  <a:pt x="626510" y="563231"/>
                  <a:pt x="626510" y="534508"/>
                </a:cubicBezTo>
                <a:lnTo>
                  <a:pt x="626510" y="463323"/>
                </a:lnTo>
                <a:cubicBezTo>
                  <a:pt x="589217" y="492047"/>
                  <a:pt x="509661" y="507033"/>
                  <a:pt x="433833" y="507033"/>
                </a:cubicBezTo>
                <a:cubicBezTo>
                  <a:pt x="358006" y="507033"/>
                  <a:pt x="278449" y="492047"/>
                  <a:pt x="239913" y="463323"/>
                </a:cubicBezTo>
                <a:close/>
                <a:moveTo>
                  <a:pt x="488884" y="428457"/>
                </a:moveTo>
                <a:cubicBezTo>
                  <a:pt x="493767" y="428457"/>
                  <a:pt x="498649" y="432119"/>
                  <a:pt x="498649" y="438222"/>
                </a:cubicBezTo>
                <a:cubicBezTo>
                  <a:pt x="498649" y="444326"/>
                  <a:pt x="493767" y="449208"/>
                  <a:pt x="488884" y="449208"/>
                </a:cubicBezTo>
                <a:cubicBezTo>
                  <a:pt x="482781" y="449208"/>
                  <a:pt x="477898" y="444326"/>
                  <a:pt x="477898" y="438222"/>
                </a:cubicBezTo>
                <a:cubicBezTo>
                  <a:pt x="477898" y="432119"/>
                  <a:pt x="482781" y="428457"/>
                  <a:pt x="488884" y="428457"/>
                </a:cubicBezTo>
                <a:close/>
                <a:moveTo>
                  <a:pt x="433954" y="428457"/>
                </a:moveTo>
                <a:cubicBezTo>
                  <a:pt x="440057" y="428457"/>
                  <a:pt x="443719" y="432119"/>
                  <a:pt x="443719" y="438222"/>
                </a:cubicBezTo>
                <a:cubicBezTo>
                  <a:pt x="443719" y="444326"/>
                  <a:pt x="440057" y="449208"/>
                  <a:pt x="433954" y="449208"/>
                </a:cubicBezTo>
                <a:cubicBezTo>
                  <a:pt x="427851" y="449208"/>
                  <a:pt x="422968" y="444326"/>
                  <a:pt x="422968" y="438222"/>
                </a:cubicBezTo>
                <a:cubicBezTo>
                  <a:pt x="422968" y="432119"/>
                  <a:pt x="427851" y="428457"/>
                  <a:pt x="433954" y="428457"/>
                </a:cubicBezTo>
                <a:close/>
                <a:moveTo>
                  <a:pt x="378445" y="428457"/>
                </a:moveTo>
                <a:cubicBezTo>
                  <a:pt x="384227" y="428457"/>
                  <a:pt x="388853" y="432119"/>
                  <a:pt x="388853" y="438222"/>
                </a:cubicBezTo>
                <a:cubicBezTo>
                  <a:pt x="388853" y="444326"/>
                  <a:pt x="384227" y="449208"/>
                  <a:pt x="378445" y="449208"/>
                </a:cubicBezTo>
                <a:cubicBezTo>
                  <a:pt x="373819" y="449208"/>
                  <a:pt x="368037" y="444326"/>
                  <a:pt x="368037" y="438222"/>
                </a:cubicBezTo>
                <a:cubicBezTo>
                  <a:pt x="368037" y="432119"/>
                  <a:pt x="373819" y="428457"/>
                  <a:pt x="378445" y="428457"/>
                </a:cubicBezTo>
                <a:close/>
                <a:moveTo>
                  <a:pt x="239913" y="368411"/>
                </a:moveTo>
                <a:lnTo>
                  <a:pt x="239913" y="424609"/>
                </a:lnTo>
                <a:cubicBezTo>
                  <a:pt x="239913" y="453332"/>
                  <a:pt x="323199" y="484554"/>
                  <a:pt x="433833" y="484554"/>
                </a:cubicBezTo>
                <a:cubicBezTo>
                  <a:pt x="544467" y="484554"/>
                  <a:pt x="626510" y="453332"/>
                  <a:pt x="626510" y="424609"/>
                </a:cubicBezTo>
                <a:lnTo>
                  <a:pt x="626510" y="368411"/>
                </a:lnTo>
                <a:cubicBezTo>
                  <a:pt x="589217" y="390890"/>
                  <a:pt x="508418" y="400881"/>
                  <a:pt x="433833" y="400881"/>
                </a:cubicBezTo>
                <a:cubicBezTo>
                  <a:pt x="358006" y="400881"/>
                  <a:pt x="278449" y="390890"/>
                  <a:pt x="239913" y="368411"/>
                </a:cubicBezTo>
                <a:close/>
                <a:moveTo>
                  <a:pt x="433953" y="324092"/>
                </a:moveTo>
                <a:cubicBezTo>
                  <a:pt x="478897" y="324092"/>
                  <a:pt x="515101" y="330062"/>
                  <a:pt x="515101" y="337227"/>
                </a:cubicBezTo>
                <a:cubicBezTo>
                  <a:pt x="515101" y="344391"/>
                  <a:pt x="478897" y="350362"/>
                  <a:pt x="433953" y="350362"/>
                </a:cubicBezTo>
                <a:cubicBezTo>
                  <a:pt x="389011" y="350362"/>
                  <a:pt x="351558" y="344391"/>
                  <a:pt x="351558" y="337227"/>
                </a:cubicBezTo>
                <a:cubicBezTo>
                  <a:pt x="351558" y="330062"/>
                  <a:pt x="389011" y="324092"/>
                  <a:pt x="433953" y="324092"/>
                </a:cubicBezTo>
                <a:close/>
                <a:moveTo>
                  <a:pt x="433833" y="297226"/>
                </a:moveTo>
                <a:cubicBezTo>
                  <a:pt x="309526" y="297226"/>
                  <a:pt x="239913" y="323452"/>
                  <a:pt x="239913" y="338438"/>
                </a:cubicBezTo>
                <a:cubicBezTo>
                  <a:pt x="239913" y="352176"/>
                  <a:pt x="309526" y="378401"/>
                  <a:pt x="433833" y="378401"/>
                </a:cubicBezTo>
                <a:cubicBezTo>
                  <a:pt x="558141" y="378401"/>
                  <a:pt x="626510" y="352176"/>
                  <a:pt x="626510" y="338438"/>
                </a:cubicBezTo>
                <a:cubicBezTo>
                  <a:pt x="626510" y="323452"/>
                  <a:pt x="558141" y="297226"/>
                  <a:pt x="433833" y="297226"/>
                </a:cubicBezTo>
                <a:close/>
                <a:moveTo>
                  <a:pt x="312349" y="57411"/>
                </a:moveTo>
                <a:cubicBezTo>
                  <a:pt x="317274" y="54933"/>
                  <a:pt x="323430" y="58650"/>
                  <a:pt x="325892" y="63606"/>
                </a:cubicBezTo>
                <a:cubicBezTo>
                  <a:pt x="328355" y="69801"/>
                  <a:pt x="325892" y="75997"/>
                  <a:pt x="319736" y="78475"/>
                </a:cubicBezTo>
                <a:cubicBezTo>
                  <a:pt x="263101" y="100777"/>
                  <a:pt x="226165" y="144143"/>
                  <a:pt x="208929" y="211051"/>
                </a:cubicBezTo>
                <a:cubicBezTo>
                  <a:pt x="208929" y="216007"/>
                  <a:pt x="204004" y="218485"/>
                  <a:pt x="199079" y="218485"/>
                </a:cubicBezTo>
                <a:cubicBezTo>
                  <a:pt x="197848" y="218485"/>
                  <a:pt x="197848" y="218485"/>
                  <a:pt x="196617" y="218485"/>
                </a:cubicBezTo>
                <a:cubicBezTo>
                  <a:pt x="190461" y="217246"/>
                  <a:pt x="186767" y="211051"/>
                  <a:pt x="187998" y="204856"/>
                </a:cubicBezTo>
                <a:cubicBezTo>
                  <a:pt x="207697" y="130514"/>
                  <a:pt x="247096" y="82192"/>
                  <a:pt x="312349" y="57411"/>
                </a:cubicBezTo>
                <a:close/>
                <a:moveTo>
                  <a:pt x="359249" y="23728"/>
                </a:moveTo>
                <a:cubicBezTo>
                  <a:pt x="237427" y="23728"/>
                  <a:pt x="137981" y="122387"/>
                  <a:pt x="137981" y="243526"/>
                </a:cubicBezTo>
                <a:cubicBezTo>
                  <a:pt x="137981" y="248521"/>
                  <a:pt x="137981" y="253516"/>
                  <a:pt x="139224" y="257263"/>
                </a:cubicBezTo>
                <a:cubicBezTo>
                  <a:pt x="139224" y="259761"/>
                  <a:pt x="137981" y="263507"/>
                  <a:pt x="136738" y="264756"/>
                </a:cubicBezTo>
                <a:cubicBezTo>
                  <a:pt x="134252" y="267254"/>
                  <a:pt x="130523" y="269752"/>
                  <a:pt x="128037" y="269752"/>
                </a:cubicBezTo>
                <a:lnTo>
                  <a:pt x="120578" y="269752"/>
                </a:lnTo>
                <a:cubicBezTo>
                  <a:pt x="67126" y="269752"/>
                  <a:pt x="23618" y="313461"/>
                  <a:pt x="23618" y="367162"/>
                </a:cubicBezTo>
                <a:cubicBezTo>
                  <a:pt x="23618" y="420862"/>
                  <a:pt x="67126" y="465821"/>
                  <a:pt x="120578" y="465821"/>
                </a:cubicBezTo>
                <a:lnTo>
                  <a:pt x="218781" y="465821"/>
                </a:lnTo>
                <a:lnTo>
                  <a:pt x="218781" y="345931"/>
                </a:lnTo>
                <a:cubicBezTo>
                  <a:pt x="218781" y="344682"/>
                  <a:pt x="218781" y="343434"/>
                  <a:pt x="218781" y="342185"/>
                </a:cubicBezTo>
                <a:cubicBezTo>
                  <a:pt x="218781" y="340936"/>
                  <a:pt x="218781" y="339687"/>
                  <a:pt x="218781" y="338438"/>
                </a:cubicBezTo>
                <a:cubicBezTo>
                  <a:pt x="218781" y="293480"/>
                  <a:pt x="330658" y="273498"/>
                  <a:pt x="433833" y="273498"/>
                </a:cubicBezTo>
                <a:cubicBezTo>
                  <a:pt x="537008" y="273498"/>
                  <a:pt x="648885" y="293480"/>
                  <a:pt x="648885" y="338438"/>
                </a:cubicBezTo>
                <a:cubicBezTo>
                  <a:pt x="648885" y="339687"/>
                  <a:pt x="648885" y="340936"/>
                  <a:pt x="647642" y="342185"/>
                </a:cubicBezTo>
                <a:cubicBezTo>
                  <a:pt x="648885" y="343434"/>
                  <a:pt x="648885" y="344682"/>
                  <a:pt x="648885" y="345931"/>
                </a:cubicBezTo>
                <a:lnTo>
                  <a:pt x="648885" y="465821"/>
                </a:lnTo>
                <a:lnTo>
                  <a:pt x="687420" y="465821"/>
                </a:lnTo>
                <a:cubicBezTo>
                  <a:pt x="744602" y="465821"/>
                  <a:pt x="790596" y="422111"/>
                  <a:pt x="790596" y="367162"/>
                </a:cubicBezTo>
                <a:cubicBezTo>
                  <a:pt x="790596" y="320954"/>
                  <a:pt x="759519" y="282240"/>
                  <a:pt x="714768" y="271000"/>
                </a:cubicBezTo>
                <a:cubicBezTo>
                  <a:pt x="711039" y="271000"/>
                  <a:pt x="708553" y="269752"/>
                  <a:pt x="707310" y="267254"/>
                </a:cubicBezTo>
                <a:cubicBezTo>
                  <a:pt x="706067" y="263507"/>
                  <a:pt x="704823" y="261010"/>
                  <a:pt x="706067" y="257263"/>
                </a:cubicBezTo>
                <a:cubicBezTo>
                  <a:pt x="707310" y="251019"/>
                  <a:pt x="708553" y="244775"/>
                  <a:pt x="708553" y="238530"/>
                </a:cubicBezTo>
                <a:cubicBezTo>
                  <a:pt x="708553" y="193572"/>
                  <a:pt x="672504" y="157355"/>
                  <a:pt x="627753" y="157355"/>
                </a:cubicBezTo>
                <a:cubicBezTo>
                  <a:pt x="611593" y="157355"/>
                  <a:pt x="595433" y="162350"/>
                  <a:pt x="581759" y="172341"/>
                </a:cubicBezTo>
                <a:cubicBezTo>
                  <a:pt x="579273" y="173590"/>
                  <a:pt x="575544" y="174839"/>
                  <a:pt x="571814" y="173590"/>
                </a:cubicBezTo>
                <a:cubicBezTo>
                  <a:pt x="569328" y="172341"/>
                  <a:pt x="565599" y="169844"/>
                  <a:pt x="565599" y="167346"/>
                </a:cubicBezTo>
                <a:cubicBezTo>
                  <a:pt x="533279" y="81175"/>
                  <a:pt x="449993" y="23728"/>
                  <a:pt x="359249" y="23728"/>
                </a:cubicBezTo>
                <a:close/>
                <a:moveTo>
                  <a:pt x="359249" y="0"/>
                </a:moveTo>
                <a:cubicBezTo>
                  <a:pt x="454965" y="0"/>
                  <a:pt x="541981" y="58696"/>
                  <a:pt x="580516" y="146115"/>
                </a:cubicBezTo>
                <a:cubicBezTo>
                  <a:pt x="595433" y="138622"/>
                  <a:pt x="611593" y="134876"/>
                  <a:pt x="627753" y="134876"/>
                </a:cubicBezTo>
                <a:cubicBezTo>
                  <a:pt x="684934" y="134876"/>
                  <a:pt x="730928" y="181083"/>
                  <a:pt x="730928" y="238530"/>
                </a:cubicBezTo>
                <a:cubicBezTo>
                  <a:pt x="730928" y="243526"/>
                  <a:pt x="729685" y="248521"/>
                  <a:pt x="729685" y="252268"/>
                </a:cubicBezTo>
                <a:cubicBezTo>
                  <a:pt x="779408" y="268503"/>
                  <a:pt x="811728" y="314710"/>
                  <a:pt x="811728" y="367162"/>
                </a:cubicBezTo>
                <a:cubicBezTo>
                  <a:pt x="811728" y="434600"/>
                  <a:pt x="757033" y="487051"/>
                  <a:pt x="687420" y="487051"/>
                </a:cubicBezTo>
                <a:lnTo>
                  <a:pt x="648885" y="487051"/>
                </a:lnTo>
                <a:lnTo>
                  <a:pt x="648885" y="643158"/>
                </a:lnTo>
                <a:cubicBezTo>
                  <a:pt x="648885" y="644406"/>
                  <a:pt x="648885" y="644406"/>
                  <a:pt x="648885" y="644406"/>
                </a:cubicBezTo>
                <a:cubicBezTo>
                  <a:pt x="648885" y="644406"/>
                  <a:pt x="648885" y="645655"/>
                  <a:pt x="648885" y="646904"/>
                </a:cubicBezTo>
                <a:cubicBezTo>
                  <a:pt x="648885" y="700605"/>
                  <a:pt x="538251" y="729328"/>
                  <a:pt x="433833" y="729328"/>
                </a:cubicBezTo>
                <a:cubicBezTo>
                  <a:pt x="329415" y="729328"/>
                  <a:pt x="218781" y="700605"/>
                  <a:pt x="218781" y="646904"/>
                </a:cubicBezTo>
                <a:lnTo>
                  <a:pt x="218781" y="487051"/>
                </a:lnTo>
                <a:lnTo>
                  <a:pt x="120578" y="487051"/>
                </a:lnTo>
                <a:cubicBezTo>
                  <a:pt x="54695" y="487051"/>
                  <a:pt x="0" y="434600"/>
                  <a:pt x="0" y="367162"/>
                </a:cubicBezTo>
                <a:cubicBezTo>
                  <a:pt x="0" y="302222"/>
                  <a:pt x="52209" y="249770"/>
                  <a:pt x="116849" y="247272"/>
                </a:cubicBezTo>
                <a:cubicBezTo>
                  <a:pt x="116849" y="246023"/>
                  <a:pt x="116849" y="244775"/>
                  <a:pt x="116849" y="243526"/>
                </a:cubicBezTo>
                <a:cubicBezTo>
                  <a:pt x="116849" y="109899"/>
                  <a:pt x="224997" y="0"/>
                  <a:pt x="3592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B34E5-C17E-DB48-9977-2E13B11B19E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117A-655B-2045-B6A5-FEA34864B906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C8191-7F85-9F4A-A8B0-A2E527334CFB}"/>
              </a:ext>
            </a:extLst>
          </p:cNvPr>
          <p:cNvSpPr txBox="1"/>
          <p:nvPr/>
        </p:nvSpPr>
        <p:spPr>
          <a:xfrm>
            <a:off x="13389612" y="3694748"/>
            <a:ext cx="4212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E8A34-1644-6748-B4B9-A2A60BCC84EC}"/>
              </a:ext>
            </a:extLst>
          </p:cNvPr>
          <p:cNvSpPr txBox="1"/>
          <p:nvPr/>
        </p:nvSpPr>
        <p:spPr>
          <a:xfrm>
            <a:off x="13389612" y="4353078"/>
            <a:ext cx="42120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7C889-9B02-D84C-B7B6-C0E74CA0B5FE}"/>
              </a:ext>
            </a:extLst>
          </p:cNvPr>
          <p:cNvSpPr txBox="1"/>
          <p:nvPr/>
        </p:nvSpPr>
        <p:spPr>
          <a:xfrm>
            <a:off x="13389612" y="7045018"/>
            <a:ext cx="4212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05BB9-CA2A-5043-B087-C1F28AF41CD7}"/>
              </a:ext>
            </a:extLst>
          </p:cNvPr>
          <p:cNvSpPr txBox="1"/>
          <p:nvPr/>
        </p:nvSpPr>
        <p:spPr>
          <a:xfrm>
            <a:off x="13389612" y="7703348"/>
            <a:ext cx="42120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C35E4-C632-B44D-98F3-283BC87AB6FB}"/>
              </a:ext>
            </a:extLst>
          </p:cNvPr>
          <p:cNvSpPr txBox="1"/>
          <p:nvPr/>
        </p:nvSpPr>
        <p:spPr>
          <a:xfrm>
            <a:off x="13389612" y="10395288"/>
            <a:ext cx="4212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2D0A7-79EB-E04F-95A8-4A117F32BDAA}"/>
              </a:ext>
            </a:extLst>
          </p:cNvPr>
          <p:cNvSpPr txBox="1"/>
          <p:nvPr/>
        </p:nvSpPr>
        <p:spPr>
          <a:xfrm>
            <a:off x="13389612" y="11053618"/>
            <a:ext cx="42120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33C9-3281-D248-8987-C3AFF694EF77}"/>
              </a:ext>
            </a:extLst>
          </p:cNvPr>
          <p:cNvSpPr txBox="1"/>
          <p:nvPr/>
        </p:nvSpPr>
        <p:spPr>
          <a:xfrm>
            <a:off x="18749551" y="5371861"/>
            <a:ext cx="4212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3498C-5D62-0943-9EBC-8CAF1989AA6A}"/>
              </a:ext>
            </a:extLst>
          </p:cNvPr>
          <p:cNvSpPr txBox="1"/>
          <p:nvPr/>
        </p:nvSpPr>
        <p:spPr>
          <a:xfrm>
            <a:off x="18749551" y="6030191"/>
            <a:ext cx="42120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83CA7A-FE2A-5F4B-AD98-A169675D4382}"/>
              </a:ext>
            </a:extLst>
          </p:cNvPr>
          <p:cNvSpPr txBox="1"/>
          <p:nvPr/>
        </p:nvSpPr>
        <p:spPr>
          <a:xfrm>
            <a:off x="18749551" y="8722131"/>
            <a:ext cx="4212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336C5-E729-0C4C-8EEB-C8DB30DCF82F}"/>
              </a:ext>
            </a:extLst>
          </p:cNvPr>
          <p:cNvSpPr txBox="1"/>
          <p:nvPr/>
        </p:nvSpPr>
        <p:spPr>
          <a:xfrm>
            <a:off x="18749551" y="9380461"/>
            <a:ext cx="42120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17712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>
            <a:extLst>
              <a:ext uri="{FF2B5EF4-FFF2-40B4-BE49-F238E27FC236}">
                <a16:creationId xmlns:a16="http://schemas.microsoft.com/office/drawing/2014/main" id="{F29BF55B-C1A2-B64B-85D1-356E011D3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" y="7486704"/>
            <a:ext cx="24368373" cy="6226618"/>
          </a:xfrm>
          <a:custGeom>
            <a:avLst/>
            <a:gdLst>
              <a:gd name="T0" fmla="*/ 19569 w 19570"/>
              <a:gd name="T1" fmla="*/ 4999 h 5000"/>
              <a:gd name="T2" fmla="*/ 0 w 19570"/>
              <a:gd name="T3" fmla="*/ 4999 h 5000"/>
              <a:gd name="T4" fmla="*/ 0 w 19570"/>
              <a:gd name="T5" fmla="*/ 0 h 5000"/>
              <a:gd name="T6" fmla="*/ 19569 w 19570"/>
              <a:gd name="T7" fmla="*/ 0 h 5000"/>
              <a:gd name="T8" fmla="*/ 19569 w 19570"/>
              <a:gd name="T9" fmla="*/ 4999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5000">
                <a:moveTo>
                  <a:pt x="19569" y="4999"/>
                </a:moveTo>
                <a:lnTo>
                  <a:pt x="0" y="4999"/>
                </a:lnTo>
                <a:lnTo>
                  <a:pt x="0" y="0"/>
                </a:lnTo>
                <a:lnTo>
                  <a:pt x="19569" y="0"/>
                </a:lnTo>
                <a:lnTo>
                  <a:pt x="19569" y="4999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1">
            <a:extLst>
              <a:ext uri="{FF2B5EF4-FFF2-40B4-BE49-F238E27FC236}">
                <a16:creationId xmlns:a16="http://schemas.microsoft.com/office/drawing/2014/main" id="{F7546FA2-A3BA-8C4F-8866-ADF45DE76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487" y="3280716"/>
            <a:ext cx="7385186" cy="3684355"/>
          </a:xfrm>
          <a:custGeom>
            <a:avLst/>
            <a:gdLst>
              <a:gd name="T0" fmla="*/ 5337 w 5932"/>
              <a:gd name="T1" fmla="*/ 1661 h 2957"/>
              <a:gd name="T2" fmla="*/ 5337 w 5932"/>
              <a:gd name="T3" fmla="*/ 1661 h 2957"/>
              <a:gd name="T4" fmla="*/ 5341 w 5932"/>
              <a:gd name="T5" fmla="*/ 1582 h 2957"/>
              <a:gd name="T6" fmla="*/ 5341 w 5932"/>
              <a:gd name="T7" fmla="*/ 1582 h 2957"/>
              <a:gd name="T8" fmla="*/ 4328 w 5932"/>
              <a:gd name="T9" fmla="*/ 615 h 2957"/>
              <a:gd name="T10" fmla="*/ 4328 w 5932"/>
              <a:gd name="T11" fmla="*/ 615 h 2957"/>
              <a:gd name="T12" fmla="*/ 3999 w 5932"/>
              <a:gd name="T13" fmla="*/ 667 h 2957"/>
              <a:gd name="T14" fmla="*/ 3999 w 5932"/>
              <a:gd name="T15" fmla="*/ 667 h 2957"/>
              <a:gd name="T16" fmla="*/ 3036 w 5932"/>
              <a:gd name="T17" fmla="*/ 0 h 2957"/>
              <a:gd name="T18" fmla="*/ 3036 w 5932"/>
              <a:gd name="T19" fmla="*/ 0 h 2957"/>
              <a:gd name="T20" fmla="*/ 2076 w 5932"/>
              <a:gd name="T21" fmla="*/ 664 h 2957"/>
              <a:gd name="T22" fmla="*/ 2076 w 5932"/>
              <a:gd name="T23" fmla="*/ 664 h 2957"/>
              <a:gd name="T24" fmla="*/ 1755 w 5932"/>
              <a:gd name="T25" fmla="*/ 615 h 2957"/>
              <a:gd name="T26" fmla="*/ 1755 w 5932"/>
              <a:gd name="T27" fmla="*/ 615 h 2957"/>
              <a:gd name="T28" fmla="*/ 743 w 5932"/>
              <a:gd name="T29" fmla="*/ 1582 h 2957"/>
              <a:gd name="T30" fmla="*/ 743 w 5932"/>
              <a:gd name="T31" fmla="*/ 1582 h 2957"/>
              <a:gd name="T32" fmla="*/ 745 w 5932"/>
              <a:gd name="T33" fmla="*/ 1653 h 2957"/>
              <a:gd name="T34" fmla="*/ 702 w 5932"/>
              <a:gd name="T35" fmla="*/ 1653 h 2957"/>
              <a:gd name="T36" fmla="*/ 702 w 5932"/>
              <a:gd name="T37" fmla="*/ 1653 h 2957"/>
              <a:gd name="T38" fmla="*/ 0 w 5932"/>
              <a:gd name="T39" fmla="*/ 2305 h 2957"/>
              <a:gd name="T40" fmla="*/ 0 w 5932"/>
              <a:gd name="T41" fmla="*/ 2305 h 2957"/>
              <a:gd name="T42" fmla="*/ 0 w 5932"/>
              <a:gd name="T43" fmla="*/ 2305 h 2957"/>
              <a:gd name="T44" fmla="*/ 702 w 5932"/>
              <a:gd name="T45" fmla="*/ 2956 h 2957"/>
              <a:gd name="T46" fmla="*/ 2205 w 5932"/>
              <a:gd name="T47" fmla="*/ 2956 h 2957"/>
              <a:gd name="T48" fmla="*/ 2205 w 5932"/>
              <a:gd name="T49" fmla="*/ 2241 h 2957"/>
              <a:gd name="T50" fmla="*/ 1862 w 5932"/>
              <a:gd name="T51" fmla="*/ 2241 h 2957"/>
              <a:gd name="T52" fmla="*/ 1862 w 5932"/>
              <a:gd name="T53" fmla="*/ 2241 h 2957"/>
              <a:gd name="T54" fmla="*/ 1767 w 5932"/>
              <a:gd name="T55" fmla="*/ 2098 h 2957"/>
              <a:gd name="T56" fmla="*/ 2290 w 5932"/>
              <a:gd name="T57" fmla="*/ 1610 h 2957"/>
              <a:gd name="T58" fmla="*/ 2872 w 5932"/>
              <a:gd name="T59" fmla="*/ 1067 h 2957"/>
              <a:gd name="T60" fmla="*/ 2872 w 5932"/>
              <a:gd name="T61" fmla="*/ 1067 h 2957"/>
              <a:gd name="T62" fmla="*/ 3059 w 5932"/>
              <a:gd name="T63" fmla="*/ 1067 h 2957"/>
              <a:gd name="T64" fmla="*/ 3642 w 5932"/>
              <a:gd name="T65" fmla="*/ 1610 h 2957"/>
              <a:gd name="T66" fmla="*/ 4164 w 5932"/>
              <a:gd name="T67" fmla="*/ 2098 h 2957"/>
              <a:gd name="T68" fmla="*/ 4164 w 5932"/>
              <a:gd name="T69" fmla="*/ 2098 h 2957"/>
              <a:gd name="T70" fmla="*/ 4069 w 5932"/>
              <a:gd name="T71" fmla="*/ 2241 h 2957"/>
              <a:gd name="T72" fmla="*/ 3726 w 5932"/>
              <a:gd name="T73" fmla="*/ 2241 h 2957"/>
              <a:gd name="T74" fmla="*/ 3726 w 5932"/>
              <a:gd name="T75" fmla="*/ 2956 h 2957"/>
              <a:gd name="T76" fmla="*/ 5229 w 5932"/>
              <a:gd name="T77" fmla="*/ 2956 h 2957"/>
              <a:gd name="T78" fmla="*/ 5229 w 5932"/>
              <a:gd name="T79" fmla="*/ 2956 h 2957"/>
              <a:gd name="T80" fmla="*/ 5931 w 5932"/>
              <a:gd name="T81" fmla="*/ 2305 h 2957"/>
              <a:gd name="T82" fmla="*/ 5931 w 5932"/>
              <a:gd name="T83" fmla="*/ 2305 h 2957"/>
              <a:gd name="T84" fmla="*/ 5931 w 5932"/>
              <a:gd name="T85" fmla="*/ 2305 h 2957"/>
              <a:gd name="T86" fmla="*/ 5337 w 5932"/>
              <a:gd name="T87" fmla="*/ 1661 h 2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32" h="2957">
                <a:moveTo>
                  <a:pt x="5337" y="1661"/>
                </a:moveTo>
                <a:lnTo>
                  <a:pt x="5337" y="1661"/>
                </a:lnTo>
                <a:cubicBezTo>
                  <a:pt x="5340" y="1635"/>
                  <a:pt x="5341" y="1609"/>
                  <a:pt x="5341" y="1582"/>
                </a:cubicBezTo>
                <a:lnTo>
                  <a:pt x="5341" y="1582"/>
                </a:lnTo>
                <a:cubicBezTo>
                  <a:pt x="5341" y="1048"/>
                  <a:pt x="4888" y="615"/>
                  <a:pt x="4328" y="615"/>
                </a:cubicBezTo>
                <a:lnTo>
                  <a:pt x="4328" y="615"/>
                </a:lnTo>
                <a:cubicBezTo>
                  <a:pt x="4213" y="615"/>
                  <a:pt x="4102" y="633"/>
                  <a:pt x="3999" y="667"/>
                </a:cubicBezTo>
                <a:lnTo>
                  <a:pt x="3999" y="667"/>
                </a:lnTo>
                <a:cubicBezTo>
                  <a:pt x="3866" y="280"/>
                  <a:pt x="3486" y="0"/>
                  <a:pt x="3036" y="0"/>
                </a:cubicBezTo>
                <a:lnTo>
                  <a:pt x="3036" y="0"/>
                </a:lnTo>
                <a:cubicBezTo>
                  <a:pt x="2589" y="0"/>
                  <a:pt x="2210" y="279"/>
                  <a:pt x="2076" y="664"/>
                </a:cubicBezTo>
                <a:lnTo>
                  <a:pt x="2076" y="664"/>
                </a:lnTo>
                <a:cubicBezTo>
                  <a:pt x="1975" y="632"/>
                  <a:pt x="1867" y="615"/>
                  <a:pt x="1755" y="615"/>
                </a:cubicBezTo>
                <a:lnTo>
                  <a:pt x="1755" y="615"/>
                </a:lnTo>
                <a:cubicBezTo>
                  <a:pt x="1196" y="615"/>
                  <a:pt x="743" y="1048"/>
                  <a:pt x="743" y="1582"/>
                </a:cubicBezTo>
                <a:lnTo>
                  <a:pt x="743" y="1582"/>
                </a:lnTo>
                <a:cubicBezTo>
                  <a:pt x="743" y="1606"/>
                  <a:pt x="744" y="1630"/>
                  <a:pt x="745" y="1653"/>
                </a:cubicBezTo>
                <a:lnTo>
                  <a:pt x="702" y="1653"/>
                </a:lnTo>
                <a:lnTo>
                  <a:pt x="702" y="1653"/>
                </a:lnTo>
                <a:cubicBezTo>
                  <a:pt x="316" y="1653"/>
                  <a:pt x="0" y="1946"/>
                  <a:pt x="0" y="2305"/>
                </a:cubicBezTo>
                <a:lnTo>
                  <a:pt x="0" y="2305"/>
                </a:lnTo>
                <a:lnTo>
                  <a:pt x="0" y="2305"/>
                </a:lnTo>
                <a:cubicBezTo>
                  <a:pt x="0" y="2664"/>
                  <a:pt x="316" y="2956"/>
                  <a:pt x="702" y="2956"/>
                </a:cubicBezTo>
                <a:lnTo>
                  <a:pt x="2205" y="2956"/>
                </a:lnTo>
                <a:lnTo>
                  <a:pt x="2205" y="2241"/>
                </a:lnTo>
                <a:lnTo>
                  <a:pt x="1862" y="2241"/>
                </a:lnTo>
                <a:lnTo>
                  <a:pt x="1862" y="2241"/>
                </a:lnTo>
                <a:cubicBezTo>
                  <a:pt x="1761" y="2241"/>
                  <a:pt x="1705" y="2156"/>
                  <a:pt x="1767" y="2098"/>
                </a:cubicBezTo>
                <a:lnTo>
                  <a:pt x="2290" y="1610"/>
                </a:lnTo>
                <a:lnTo>
                  <a:pt x="2872" y="1067"/>
                </a:lnTo>
                <a:lnTo>
                  <a:pt x="2872" y="1067"/>
                </a:lnTo>
                <a:cubicBezTo>
                  <a:pt x="2920" y="1022"/>
                  <a:pt x="3011" y="1022"/>
                  <a:pt x="3059" y="1067"/>
                </a:cubicBezTo>
                <a:lnTo>
                  <a:pt x="3642" y="1610"/>
                </a:lnTo>
                <a:lnTo>
                  <a:pt x="4164" y="2098"/>
                </a:lnTo>
                <a:lnTo>
                  <a:pt x="4164" y="2098"/>
                </a:lnTo>
                <a:cubicBezTo>
                  <a:pt x="4226" y="2156"/>
                  <a:pt x="4170" y="2241"/>
                  <a:pt x="4069" y="2241"/>
                </a:cubicBezTo>
                <a:lnTo>
                  <a:pt x="3726" y="2241"/>
                </a:lnTo>
                <a:lnTo>
                  <a:pt x="3726" y="2956"/>
                </a:lnTo>
                <a:lnTo>
                  <a:pt x="5229" y="2956"/>
                </a:lnTo>
                <a:lnTo>
                  <a:pt x="5229" y="2956"/>
                </a:lnTo>
                <a:cubicBezTo>
                  <a:pt x="5615" y="2956"/>
                  <a:pt x="5931" y="2664"/>
                  <a:pt x="5931" y="2305"/>
                </a:cubicBezTo>
                <a:lnTo>
                  <a:pt x="5931" y="2305"/>
                </a:lnTo>
                <a:lnTo>
                  <a:pt x="5931" y="2305"/>
                </a:lnTo>
                <a:cubicBezTo>
                  <a:pt x="5931" y="1981"/>
                  <a:pt x="5673" y="1710"/>
                  <a:pt x="5337" y="166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33">
            <a:extLst>
              <a:ext uri="{FF2B5EF4-FFF2-40B4-BE49-F238E27FC236}">
                <a16:creationId xmlns:a16="http://schemas.microsoft.com/office/drawing/2014/main" id="{6793A6AD-A5C4-CD4F-8786-C76E67AB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393" y="8376221"/>
            <a:ext cx="1943759" cy="1938267"/>
          </a:xfrm>
          <a:prstGeom prst="roundRect">
            <a:avLst>
              <a:gd name="adj" fmla="val 742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34">
            <a:extLst>
              <a:ext uri="{FF2B5EF4-FFF2-40B4-BE49-F238E27FC236}">
                <a16:creationId xmlns:a16="http://schemas.microsoft.com/office/drawing/2014/main" id="{C1802F3B-E275-8742-966D-E6EBB361B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806" y="8788033"/>
            <a:ext cx="1235438" cy="1109150"/>
          </a:xfrm>
          <a:custGeom>
            <a:avLst/>
            <a:gdLst>
              <a:gd name="T0" fmla="*/ 900 w 993"/>
              <a:gd name="T1" fmla="*/ 556 h 891"/>
              <a:gd name="T2" fmla="*/ 896 w 993"/>
              <a:gd name="T3" fmla="*/ 556 h 891"/>
              <a:gd name="T4" fmla="*/ 883 w 993"/>
              <a:gd name="T5" fmla="*/ 556 h 891"/>
              <a:gd name="T6" fmla="*/ 128 w 993"/>
              <a:gd name="T7" fmla="*/ 556 h 891"/>
              <a:gd name="T8" fmla="*/ 129 w 993"/>
              <a:gd name="T9" fmla="*/ 334 h 891"/>
              <a:gd name="T10" fmla="*/ 129 w 993"/>
              <a:gd name="T11" fmla="*/ 334 h 891"/>
              <a:gd name="T12" fmla="*/ 228 w 993"/>
              <a:gd name="T13" fmla="*/ 383 h 891"/>
              <a:gd name="T14" fmla="*/ 239 w 993"/>
              <a:gd name="T15" fmla="*/ 364 h 891"/>
              <a:gd name="T16" fmla="*/ 329 w 993"/>
              <a:gd name="T17" fmla="*/ 120 h 891"/>
              <a:gd name="T18" fmla="*/ 411 w 993"/>
              <a:gd name="T19" fmla="*/ 226 h 891"/>
              <a:gd name="T20" fmla="*/ 424 w 993"/>
              <a:gd name="T21" fmla="*/ 237 h 891"/>
              <a:gd name="T22" fmla="*/ 441 w 993"/>
              <a:gd name="T23" fmla="*/ 145 h 891"/>
              <a:gd name="T24" fmla="*/ 650 w 993"/>
              <a:gd name="T25" fmla="*/ 25 h 891"/>
              <a:gd name="T26" fmla="*/ 865 w 993"/>
              <a:gd name="T27" fmla="*/ 370 h 891"/>
              <a:gd name="T28" fmla="*/ 755 w 993"/>
              <a:gd name="T29" fmla="*/ 429 h 891"/>
              <a:gd name="T30" fmla="*/ 768 w 993"/>
              <a:gd name="T31" fmla="*/ 443 h 891"/>
              <a:gd name="T32" fmla="*/ 890 w 993"/>
              <a:gd name="T33" fmla="*/ 389 h 891"/>
              <a:gd name="T34" fmla="*/ 966 w 993"/>
              <a:gd name="T35" fmla="*/ 473 h 891"/>
              <a:gd name="T36" fmla="*/ 935 w 993"/>
              <a:gd name="T37" fmla="*/ 707 h 891"/>
              <a:gd name="T38" fmla="*/ 845 w 993"/>
              <a:gd name="T39" fmla="*/ 707 h 891"/>
              <a:gd name="T40" fmla="*/ 748 w 993"/>
              <a:gd name="T41" fmla="*/ 806 h 891"/>
              <a:gd name="T42" fmla="*/ 658 w 993"/>
              <a:gd name="T43" fmla="*/ 806 h 891"/>
              <a:gd name="T44" fmla="*/ 532 w 993"/>
              <a:gd name="T45" fmla="*/ 737 h 891"/>
              <a:gd name="T46" fmla="*/ 442 w 993"/>
              <a:gd name="T47" fmla="*/ 737 h 891"/>
              <a:gd name="T48" fmla="*/ 332 w 993"/>
              <a:gd name="T49" fmla="*/ 820 h 891"/>
              <a:gd name="T50" fmla="*/ 243 w 993"/>
              <a:gd name="T51" fmla="*/ 820 h 891"/>
              <a:gd name="T52" fmla="*/ 332 w 993"/>
              <a:gd name="T53" fmla="*/ 820 h 891"/>
              <a:gd name="T54" fmla="*/ 26 w 993"/>
              <a:gd name="T55" fmla="*/ 714 h 891"/>
              <a:gd name="T56" fmla="*/ 116 w 993"/>
              <a:gd name="T57" fmla="*/ 714 h 891"/>
              <a:gd name="T58" fmla="*/ 916 w 993"/>
              <a:gd name="T59" fmla="*/ 265 h 891"/>
              <a:gd name="T60" fmla="*/ 428 w 993"/>
              <a:gd name="T61" fmla="*/ 119 h 891"/>
              <a:gd name="T62" fmla="*/ 114 w 993"/>
              <a:gd name="T63" fmla="*/ 309 h 891"/>
              <a:gd name="T64" fmla="*/ 120 w 993"/>
              <a:gd name="T65" fmla="*/ 581 h 891"/>
              <a:gd name="T66" fmla="*/ 163 w 993"/>
              <a:gd name="T67" fmla="*/ 583 h 891"/>
              <a:gd name="T68" fmla="*/ 126 w 993"/>
              <a:gd name="T69" fmla="*/ 669 h 891"/>
              <a:gd name="T70" fmla="*/ 1 w 993"/>
              <a:gd name="T71" fmla="*/ 714 h 891"/>
              <a:gd name="T72" fmla="*/ 142 w 993"/>
              <a:gd name="T73" fmla="*/ 714 h 891"/>
              <a:gd name="T74" fmla="*/ 163 w 993"/>
              <a:gd name="T75" fmla="*/ 677 h 891"/>
              <a:gd name="T76" fmla="*/ 358 w 993"/>
              <a:gd name="T77" fmla="*/ 612 h 891"/>
              <a:gd name="T78" fmla="*/ 275 w 993"/>
              <a:gd name="T79" fmla="*/ 750 h 891"/>
              <a:gd name="T80" fmla="*/ 287 w 993"/>
              <a:gd name="T81" fmla="*/ 890 h 891"/>
              <a:gd name="T82" fmla="*/ 300 w 993"/>
              <a:gd name="T83" fmla="*/ 750 h 891"/>
              <a:gd name="T84" fmla="*/ 374 w 993"/>
              <a:gd name="T85" fmla="*/ 633 h 891"/>
              <a:gd name="T86" fmla="*/ 500 w 993"/>
              <a:gd name="T87" fmla="*/ 582 h 891"/>
              <a:gd name="T88" fmla="*/ 467 w 993"/>
              <a:gd name="T89" fmla="*/ 669 h 891"/>
              <a:gd name="T90" fmla="*/ 487 w 993"/>
              <a:gd name="T91" fmla="*/ 808 h 891"/>
              <a:gd name="T92" fmla="*/ 492 w 993"/>
              <a:gd name="T93" fmla="*/ 639 h 891"/>
              <a:gd name="T94" fmla="*/ 541 w 993"/>
              <a:gd name="T95" fmla="*/ 582 h 891"/>
              <a:gd name="T96" fmla="*/ 615 w 993"/>
              <a:gd name="T97" fmla="*/ 628 h 891"/>
              <a:gd name="T98" fmla="*/ 689 w 993"/>
              <a:gd name="T99" fmla="*/ 737 h 891"/>
              <a:gd name="T100" fmla="*/ 703 w 993"/>
              <a:gd name="T101" fmla="*/ 877 h 891"/>
              <a:gd name="T102" fmla="*/ 714 w 993"/>
              <a:gd name="T103" fmla="*/ 737 h 891"/>
              <a:gd name="T104" fmla="*/ 632 w 993"/>
              <a:gd name="T105" fmla="*/ 606 h 891"/>
              <a:gd name="T106" fmla="*/ 772 w 993"/>
              <a:gd name="T107" fmla="*/ 623 h 891"/>
              <a:gd name="T108" fmla="*/ 820 w 993"/>
              <a:gd name="T109" fmla="*/ 707 h 891"/>
              <a:gd name="T110" fmla="*/ 961 w 993"/>
              <a:gd name="T111" fmla="*/ 707 h 891"/>
              <a:gd name="T112" fmla="*/ 835 w 993"/>
              <a:gd name="T113" fmla="*/ 663 h 891"/>
              <a:gd name="T114" fmla="*/ 798 w 993"/>
              <a:gd name="T115" fmla="*/ 581 h 891"/>
              <a:gd name="T116" fmla="*/ 901 w 993"/>
              <a:gd name="T117" fmla="*/ 581 h 891"/>
              <a:gd name="T118" fmla="*/ 992 w 993"/>
              <a:gd name="T119" fmla="*/ 473 h 891"/>
              <a:gd name="T120" fmla="*/ 897 w 993"/>
              <a:gd name="T121" fmla="*/ 363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3" h="891">
                <a:moveTo>
                  <a:pt x="966" y="473"/>
                </a:moveTo>
                <a:lnTo>
                  <a:pt x="966" y="473"/>
                </a:lnTo>
                <a:cubicBezTo>
                  <a:pt x="966" y="515"/>
                  <a:pt x="938" y="550"/>
                  <a:pt x="900" y="556"/>
                </a:cubicBezTo>
                <a:lnTo>
                  <a:pt x="900" y="556"/>
                </a:lnTo>
                <a:cubicBezTo>
                  <a:pt x="899" y="556"/>
                  <a:pt x="899" y="556"/>
                  <a:pt x="898" y="556"/>
                </a:cubicBezTo>
                <a:lnTo>
                  <a:pt x="897" y="556"/>
                </a:lnTo>
                <a:lnTo>
                  <a:pt x="897" y="556"/>
                </a:lnTo>
                <a:cubicBezTo>
                  <a:pt x="897" y="556"/>
                  <a:pt x="897" y="556"/>
                  <a:pt x="896" y="556"/>
                </a:cubicBezTo>
                <a:lnTo>
                  <a:pt x="896" y="556"/>
                </a:lnTo>
                <a:cubicBezTo>
                  <a:pt x="892" y="556"/>
                  <a:pt x="888" y="556"/>
                  <a:pt x="884" y="556"/>
                </a:cubicBezTo>
                <a:lnTo>
                  <a:pt x="884" y="556"/>
                </a:lnTo>
                <a:cubicBezTo>
                  <a:pt x="884" y="556"/>
                  <a:pt x="884" y="556"/>
                  <a:pt x="883" y="556"/>
                </a:cubicBezTo>
                <a:lnTo>
                  <a:pt x="883" y="556"/>
                </a:lnTo>
                <a:lnTo>
                  <a:pt x="132" y="556"/>
                </a:lnTo>
                <a:lnTo>
                  <a:pt x="132" y="556"/>
                </a:lnTo>
                <a:cubicBezTo>
                  <a:pt x="131" y="556"/>
                  <a:pt x="129" y="556"/>
                  <a:pt x="128" y="556"/>
                </a:cubicBezTo>
                <a:lnTo>
                  <a:pt x="128" y="556"/>
                </a:lnTo>
                <a:cubicBezTo>
                  <a:pt x="71" y="551"/>
                  <a:pt x="26" y="502"/>
                  <a:pt x="26" y="444"/>
                </a:cubicBezTo>
                <a:lnTo>
                  <a:pt x="26" y="444"/>
                </a:lnTo>
                <a:cubicBezTo>
                  <a:pt x="26" y="387"/>
                  <a:pt x="71" y="338"/>
                  <a:pt x="129" y="334"/>
                </a:cubicBezTo>
                <a:lnTo>
                  <a:pt x="129" y="334"/>
                </a:lnTo>
                <a:lnTo>
                  <a:pt x="129" y="334"/>
                </a:lnTo>
                <a:lnTo>
                  <a:pt x="129" y="334"/>
                </a:lnTo>
                <a:lnTo>
                  <a:pt x="129" y="334"/>
                </a:lnTo>
                <a:cubicBezTo>
                  <a:pt x="129" y="334"/>
                  <a:pt x="188" y="329"/>
                  <a:pt x="217" y="377"/>
                </a:cubicBezTo>
                <a:lnTo>
                  <a:pt x="217" y="377"/>
                </a:lnTo>
                <a:cubicBezTo>
                  <a:pt x="220" y="381"/>
                  <a:pt x="224" y="383"/>
                  <a:pt x="228" y="383"/>
                </a:cubicBezTo>
                <a:lnTo>
                  <a:pt x="228" y="383"/>
                </a:lnTo>
                <a:cubicBezTo>
                  <a:pt x="230" y="383"/>
                  <a:pt x="233" y="383"/>
                  <a:pt x="235" y="381"/>
                </a:cubicBezTo>
                <a:lnTo>
                  <a:pt x="235" y="381"/>
                </a:lnTo>
                <a:cubicBezTo>
                  <a:pt x="241" y="378"/>
                  <a:pt x="243" y="370"/>
                  <a:pt x="239" y="364"/>
                </a:cubicBezTo>
                <a:lnTo>
                  <a:pt x="239" y="364"/>
                </a:lnTo>
                <a:cubicBezTo>
                  <a:pt x="211" y="317"/>
                  <a:pt x="163" y="309"/>
                  <a:pt x="140" y="308"/>
                </a:cubicBezTo>
                <a:lnTo>
                  <a:pt x="140" y="308"/>
                </a:lnTo>
                <a:cubicBezTo>
                  <a:pt x="141" y="204"/>
                  <a:pt x="225" y="120"/>
                  <a:pt x="329" y="120"/>
                </a:cubicBezTo>
                <a:lnTo>
                  <a:pt x="329" y="120"/>
                </a:lnTo>
                <a:cubicBezTo>
                  <a:pt x="359" y="120"/>
                  <a:pt x="388" y="128"/>
                  <a:pt x="415" y="142"/>
                </a:cubicBezTo>
                <a:lnTo>
                  <a:pt x="415" y="142"/>
                </a:lnTo>
                <a:cubicBezTo>
                  <a:pt x="410" y="158"/>
                  <a:pt x="405" y="185"/>
                  <a:pt x="411" y="226"/>
                </a:cubicBezTo>
                <a:lnTo>
                  <a:pt x="411" y="226"/>
                </a:lnTo>
                <a:cubicBezTo>
                  <a:pt x="411" y="233"/>
                  <a:pt x="417" y="238"/>
                  <a:pt x="423" y="238"/>
                </a:cubicBezTo>
                <a:lnTo>
                  <a:pt x="423" y="238"/>
                </a:lnTo>
                <a:cubicBezTo>
                  <a:pt x="423" y="238"/>
                  <a:pt x="424" y="238"/>
                  <a:pt x="424" y="237"/>
                </a:cubicBezTo>
                <a:lnTo>
                  <a:pt x="424" y="237"/>
                </a:lnTo>
                <a:cubicBezTo>
                  <a:pt x="432" y="237"/>
                  <a:pt x="437" y="230"/>
                  <a:pt x="435" y="223"/>
                </a:cubicBezTo>
                <a:lnTo>
                  <a:pt x="435" y="223"/>
                </a:lnTo>
                <a:cubicBezTo>
                  <a:pt x="431" y="180"/>
                  <a:pt x="437" y="156"/>
                  <a:pt x="441" y="145"/>
                </a:cubicBezTo>
                <a:lnTo>
                  <a:pt x="441" y="145"/>
                </a:lnTo>
                <a:cubicBezTo>
                  <a:pt x="442" y="144"/>
                  <a:pt x="443" y="144"/>
                  <a:pt x="444" y="143"/>
                </a:cubicBezTo>
                <a:lnTo>
                  <a:pt x="444" y="143"/>
                </a:lnTo>
                <a:cubicBezTo>
                  <a:pt x="486" y="70"/>
                  <a:pt x="566" y="25"/>
                  <a:pt x="650" y="25"/>
                </a:cubicBezTo>
                <a:lnTo>
                  <a:pt x="650" y="25"/>
                </a:lnTo>
                <a:cubicBezTo>
                  <a:pt x="782" y="25"/>
                  <a:pt x="890" y="133"/>
                  <a:pt x="890" y="265"/>
                </a:cubicBezTo>
                <a:lnTo>
                  <a:pt x="890" y="265"/>
                </a:lnTo>
                <a:cubicBezTo>
                  <a:pt x="890" y="302"/>
                  <a:pt x="881" y="337"/>
                  <a:pt x="865" y="370"/>
                </a:cubicBezTo>
                <a:lnTo>
                  <a:pt x="865" y="370"/>
                </a:lnTo>
                <a:cubicBezTo>
                  <a:pt x="828" y="417"/>
                  <a:pt x="769" y="416"/>
                  <a:pt x="768" y="416"/>
                </a:cubicBezTo>
                <a:lnTo>
                  <a:pt x="768" y="416"/>
                </a:lnTo>
                <a:cubicBezTo>
                  <a:pt x="761" y="416"/>
                  <a:pt x="755" y="422"/>
                  <a:pt x="755" y="429"/>
                </a:cubicBezTo>
                <a:lnTo>
                  <a:pt x="755" y="429"/>
                </a:lnTo>
                <a:cubicBezTo>
                  <a:pt x="755" y="437"/>
                  <a:pt x="760" y="442"/>
                  <a:pt x="768" y="443"/>
                </a:cubicBezTo>
                <a:lnTo>
                  <a:pt x="768" y="443"/>
                </a:lnTo>
                <a:lnTo>
                  <a:pt x="768" y="443"/>
                </a:lnTo>
                <a:lnTo>
                  <a:pt x="768" y="443"/>
                </a:lnTo>
                <a:cubicBezTo>
                  <a:pt x="778" y="443"/>
                  <a:pt x="840" y="440"/>
                  <a:pt x="883" y="389"/>
                </a:cubicBezTo>
                <a:lnTo>
                  <a:pt x="883" y="389"/>
                </a:lnTo>
                <a:cubicBezTo>
                  <a:pt x="886" y="389"/>
                  <a:pt x="888" y="389"/>
                  <a:pt x="890" y="389"/>
                </a:cubicBezTo>
                <a:lnTo>
                  <a:pt x="890" y="389"/>
                </a:lnTo>
                <a:lnTo>
                  <a:pt x="890" y="389"/>
                </a:lnTo>
                <a:cubicBezTo>
                  <a:pt x="910" y="389"/>
                  <a:pt x="929" y="397"/>
                  <a:pt x="943" y="413"/>
                </a:cubicBezTo>
                <a:lnTo>
                  <a:pt x="943" y="413"/>
                </a:lnTo>
                <a:cubicBezTo>
                  <a:pt x="958" y="428"/>
                  <a:pt x="966" y="450"/>
                  <a:pt x="966" y="473"/>
                </a:cubicBezTo>
                <a:close/>
                <a:moveTo>
                  <a:pt x="890" y="662"/>
                </a:moveTo>
                <a:lnTo>
                  <a:pt x="890" y="662"/>
                </a:lnTo>
                <a:cubicBezTo>
                  <a:pt x="915" y="662"/>
                  <a:pt x="935" y="682"/>
                  <a:pt x="935" y="707"/>
                </a:cubicBezTo>
                <a:lnTo>
                  <a:pt x="935" y="707"/>
                </a:lnTo>
                <a:cubicBezTo>
                  <a:pt x="935" y="732"/>
                  <a:pt x="915" y="752"/>
                  <a:pt x="890" y="752"/>
                </a:cubicBezTo>
                <a:lnTo>
                  <a:pt x="890" y="752"/>
                </a:lnTo>
                <a:cubicBezTo>
                  <a:pt x="865" y="752"/>
                  <a:pt x="845" y="732"/>
                  <a:pt x="845" y="707"/>
                </a:cubicBezTo>
                <a:lnTo>
                  <a:pt x="845" y="707"/>
                </a:lnTo>
                <a:cubicBezTo>
                  <a:pt x="845" y="682"/>
                  <a:pt x="865" y="662"/>
                  <a:pt x="890" y="662"/>
                </a:cubicBezTo>
                <a:close/>
                <a:moveTo>
                  <a:pt x="703" y="761"/>
                </a:moveTo>
                <a:lnTo>
                  <a:pt x="703" y="761"/>
                </a:lnTo>
                <a:cubicBezTo>
                  <a:pt x="728" y="761"/>
                  <a:pt x="748" y="782"/>
                  <a:pt x="748" y="806"/>
                </a:cubicBezTo>
                <a:lnTo>
                  <a:pt x="748" y="806"/>
                </a:lnTo>
                <a:cubicBezTo>
                  <a:pt x="748" y="831"/>
                  <a:pt x="728" y="851"/>
                  <a:pt x="703" y="851"/>
                </a:cubicBezTo>
                <a:lnTo>
                  <a:pt x="703" y="851"/>
                </a:lnTo>
                <a:cubicBezTo>
                  <a:pt x="678" y="851"/>
                  <a:pt x="658" y="831"/>
                  <a:pt x="658" y="806"/>
                </a:cubicBezTo>
                <a:lnTo>
                  <a:pt x="658" y="806"/>
                </a:lnTo>
                <a:cubicBezTo>
                  <a:pt x="658" y="782"/>
                  <a:pt x="678" y="761"/>
                  <a:pt x="703" y="761"/>
                </a:cubicBezTo>
                <a:close/>
                <a:moveTo>
                  <a:pt x="532" y="737"/>
                </a:moveTo>
                <a:lnTo>
                  <a:pt x="532" y="737"/>
                </a:lnTo>
                <a:cubicBezTo>
                  <a:pt x="532" y="762"/>
                  <a:pt x="511" y="782"/>
                  <a:pt x="487" y="782"/>
                </a:cubicBezTo>
                <a:lnTo>
                  <a:pt x="487" y="782"/>
                </a:lnTo>
                <a:cubicBezTo>
                  <a:pt x="462" y="782"/>
                  <a:pt x="442" y="762"/>
                  <a:pt x="442" y="737"/>
                </a:cubicBezTo>
                <a:lnTo>
                  <a:pt x="442" y="737"/>
                </a:lnTo>
                <a:cubicBezTo>
                  <a:pt x="442" y="712"/>
                  <a:pt x="462" y="693"/>
                  <a:pt x="487" y="693"/>
                </a:cubicBezTo>
                <a:lnTo>
                  <a:pt x="487" y="693"/>
                </a:lnTo>
                <a:cubicBezTo>
                  <a:pt x="511" y="693"/>
                  <a:pt x="532" y="712"/>
                  <a:pt x="532" y="737"/>
                </a:cubicBezTo>
                <a:close/>
                <a:moveTo>
                  <a:pt x="332" y="820"/>
                </a:moveTo>
                <a:lnTo>
                  <a:pt x="332" y="820"/>
                </a:lnTo>
                <a:cubicBezTo>
                  <a:pt x="332" y="844"/>
                  <a:pt x="313" y="864"/>
                  <a:pt x="287" y="864"/>
                </a:cubicBezTo>
                <a:lnTo>
                  <a:pt x="287" y="864"/>
                </a:lnTo>
                <a:cubicBezTo>
                  <a:pt x="263" y="864"/>
                  <a:pt x="243" y="844"/>
                  <a:pt x="243" y="820"/>
                </a:cubicBezTo>
                <a:lnTo>
                  <a:pt x="243" y="820"/>
                </a:lnTo>
                <a:cubicBezTo>
                  <a:pt x="243" y="795"/>
                  <a:pt x="263" y="775"/>
                  <a:pt x="287" y="775"/>
                </a:cubicBezTo>
                <a:lnTo>
                  <a:pt x="287" y="775"/>
                </a:lnTo>
                <a:cubicBezTo>
                  <a:pt x="313" y="775"/>
                  <a:pt x="332" y="795"/>
                  <a:pt x="332" y="820"/>
                </a:cubicBezTo>
                <a:close/>
                <a:moveTo>
                  <a:pt x="71" y="759"/>
                </a:moveTo>
                <a:lnTo>
                  <a:pt x="71" y="759"/>
                </a:lnTo>
                <a:cubicBezTo>
                  <a:pt x="47" y="759"/>
                  <a:pt x="26" y="738"/>
                  <a:pt x="26" y="714"/>
                </a:cubicBezTo>
                <a:lnTo>
                  <a:pt x="26" y="714"/>
                </a:lnTo>
                <a:cubicBezTo>
                  <a:pt x="26" y="689"/>
                  <a:pt x="47" y="669"/>
                  <a:pt x="71" y="669"/>
                </a:cubicBezTo>
                <a:lnTo>
                  <a:pt x="71" y="669"/>
                </a:lnTo>
                <a:cubicBezTo>
                  <a:pt x="96" y="669"/>
                  <a:pt x="116" y="689"/>
                  <a:pt x="116" y="714"/>
                </a:cubicBezTo>
                <a:lnTo>
                  <a:pt x="116" y="714"/>
                </a:lnTo>
                <a:cubicBezTo>
                  <a:pt x="116" y="738"/>
                  <a:pt x="96" y="759"/>
                  <a:pt x="71" y="759"/>
                </a:cubicBezTo>
                <a:close/>
                <a:moveTo>
                  <a:pt x="897" y="363"/>
                </a:moveTo>
                <a:lnTo>
                  <a:pt x="897" y="363"/>
                </a:lnTo>
                <a:cubicBezTo>
                  <a:pt x="910" y="333"/>
                  <a:pt x="916" y="300"/>
                  <a:pt x="916" y="265"/>
                </a:cubicBezTo>
                <a:lnTo>
                  <a:pt x="916" y="265"/>
                </a:lnTo>
                <a:cubicBezTo>
                  <a:pt x="916" y="119"/>
                  <a:pt x="796" y="0"/>
                  <a:pt x="650" y="0"/>
                </a:cubicBezTo>
                <a:lnTo>
                  <a:pt x="650" y="0"/>
                </a:lnTo>
                <a:cubicBezTo>
                  <a:pt x="561" y="0"/>
                  <a:pt x="477" y="45"/>
                  <a:pt x="428" y="119"/>
                </a:cubicBezTo>
                <a:lnTo>
                  <a:pt x="428" y="119"/>
                </a:lnTo>
                <a:cubicBezTo>
                  <a:pt x="398" y="103"/>
                  <a:pt x="363" y="94"/>
                  <a:pt x="329" y="94"/>
                </a:cubicBezTo>
                <a:lnTo>
                  <a:pt x="329" y="94"/>
                </a:lnTo>
                <a:cubicBezTo>
                  <a:pt x="210" y="94"/>
                  <a:pt x="114" y="191"/>
                  <a:pt x="114" y="309"/>
                </a:cubicBezTo>
                <a:lnTo>
                  <a:pt x="114" y="309"/>
                </a:lnTo>
                <a:cubicBezTo>
                  <a:pt x="49" y="321"/>
                  <a:pt x="0" y="378"/>
                  <a:pt x="0" y="444"/>
                </a:cubicBezTo>
                <a:lnTo>
                  <a:pt x="0" y="444"/>
                </a:lnTo>
                <a:cubicBezTo>
                  <a:pt x="0" y="513"/>
                  <a:pt x="53" y="573"/>
                  <a:pt x="120" y="581"/>
                </a:cubicBezTo>
                <a:lnTo>
                  <a:pt x="120" y="581"/>
                </a:lnTo>
                <a:cubicBezTo>
                  <a:pt x="123" y="582"/>
                  <a:pt x="125" y="583"/>
                  <a:pt x="127" y="583"/>
                </a:cubicBezTo>
                <a:lnTo>
                  <a:pt x="127" y="583"/>
                </a:lnTo>
                <a:lnTo>
                  <a:pt x="163" y="583"/>
                </a:lnTo>
                <a:lnTo>
                  <a:pt x="163" y="632"/>
                </a:lnTo>
                <a:lnTo>
                  <a:pt x="163" y="632"/>
                </a:lnTo>
                <a:cubicBezTo>
                  <a:pt x="163" y="641"/>
                  <a:pt x="158" y="651"/>
                  <a:pt x="150" y="655"/>
                </a:cubicBezTo>
                <a:lnTo>
                  <a:pt x="126" y="669"/>
                </a:lnTo>
                <a:lnTo>
                  <a:pt x="126" y="669"/>
                </a:lnTo>
                <a:cubicBezTo>
                  <a:pt x="113" y="654"/>
                  <a:pt x="94" y="643"/>
                  <a:pt x="71" y="643"/>
                </a:cubicBezTo>
                <a:lnTo>
                  <a:pt x="71" y="643"/>
                </a:lnTo>
                <a:cubicBezTo>
                  <a:pt x="32" y="643"/>
                  <a:pt x="1" y="675"/>
                  <a:pt x="1" y="714"/>
                </a:cubicBezTo>
                <a:lnTo>
                  <a:pt x="1" y="714"/>
                </a:lnTo>
                <a:cubicBezTo>
                  <a:pt x="1" y="753"/>
                  <a:pt x="32" y="784"/>
                  <a:pt x="71" y="784"/>
                </a:cubicBezTo>
                <a:lnTo>
                  <a:pt x="71" y="784"/>
                </a:lnTo>
                <a:cubicBezTo>
                  <a:pt x="110" y="784"/>
                  <a:pt x="142" y="753"/>
                  <a:pt x="142" y="714"/>
                </a:cubicBezTo>
                <a:lnTo>
                  <a:pt x="142" y="714"/>
                </a:lnTo>
                <a:cubicBezTo>
                  <a:pt x="142" y="706"/>
                  <a:pt x="141" y="699"/>
                  <a:pt x="138" y="693"/>
                </a:cubicBezTo>
                <a:lnTo>
                  <a:pt x="163" y="677"/>
                </a:lnTo>
                <a:lnTo>
                  <a:pt x="163" y="677"/>
                </a:lnTo>
                <a:cubicBezTo>
                  <a:pt x="179" y="668"/>
                  <a:pt x="189" y="650"/>
                  <a:pt x="189" y="632"/>
                </a:cubicBezTo>
                <a:lnTo>
                  <a:pt x="189" y="583"/>
                </a:lnTo>
                <a:lnTo>
                  <a:pt x="360" y="582"/>
                </a:lnTo>
                <a:lnTo>
                  <a:pt x="358" y="612"/>
                </a:lnTo>
                <a:lnTo>
                  <a:pt x="316" y="626"/>
                </a:lnTo>
                <a:lnTo>
                  <a:pt x="316" y="626"/>
                </a:lnTo>
                <a:cubicBezTo>
                  <a:pt x="291" y="634"/>
                  <a:pt x="275" y="657"/>
                  <a:pt x="275" y="684"/>
                </a:cubicBezTo>
                <a:lnTo>
                  <a:pt x="275" y="750"/>
                </a:lnTo>
                <a:lnTo>
                  <a:pt x="275" y="750"/>
                </a:lnTo>
                <a:cubicBezTo>
                  <a:pt x="242" y="756"/>
                  <a:pt x="217" y="785"/>
                  <a:pt x="217" y="820"/>
                </a:cubicBezTo>
                <a:lnTo>
                  <a:pt x="217" y="820"/>
                </a:lnTo>
                <a:cubicBezTo>
                  <a:pt x="217" y="859"/>
                  <a:pt x="248" y="890"/>
                  <a:pt x="287" y="890"/>
                </a:cubicBezTo>
                <a:lnTo>
                  <a:pt x="287" y="890"/>
                </a:lnTo>
                <a:cubicBezTo>
                  <a:pt x="327" y="890"/>
                  <a:pt x="359" y="859"/>
                  <a:pt x="359" y="820"/>
                </a:cubicBezTo>
                <a:lnTo>
                  <a:pt x="359" y="820"/>
                </a:lnTo>
                <a:cubicBezTo>
                  <a:pt x="359" y="785"/>
                  <a:pt x="333" y="756"/>
                  <a:pt x="300" y="750"/>
                </a:cubicBezTo>
                <a:lnTo>
                  <a:pt x="300" y="684"/>
                </a:lnTo>
                <a:lnTo>
                  <a:pt x="300" y="684"/>
                </a:lnTo>
                <a:cubicBezTo>
                  <a:pt x="300" y="668"/>
                  <a:pt x="310" y="655"/>
                  <a:pt x="324" y="651"/>
                </a:cubicBezTo>
                <a:lnTo>
                  <a:pt x="374" y="633"/>
                </a:lnTo>
                <a:lnTo>
                  <a:pt x="374" y="633"/>
                </a:lnTo>
                <a:cubicBezTo>
                  <a:pt x="379" y="632"/>
                  <a:pt x="382" y="627"/>
                  <a:pt x="383" y="622"/>
                </a:cubicBezTo>
                <a:lnTo>
                  <a:pt x="385" y="582"/>
                </a:lnTo>
                <a:lnTo>
                  <a:pt x="500" y="582"/>
                </a:lnTo>
                <a:lnTo>
                  <a:pt x="500" y="582"/>
                </a:lnTo>
                <a:cubicBezTo>
                  <a:pt x="483" y="598"/>
                  <a:pt x="465" y="620"/>
                  <a:pt x="467" y="640"/>
                </a:cubicBezTo>
                <a:lnTo>
                  <a:pt x="467" y="669"/>
                </a:lnTo>
                <a:lnTo>
                  <a:pt x="467" y="669"/>
                </a:lnTo>
                <a:cubicBezTo>
                  <a:pt x="437" y="678"/>
                  <a:pt x="416" y="706"/>
                  <a:pt x="416" y="737"/>
                </a:cubicBezTo>
                <a:lnTo>
                  <a:pt x="416" y="737"/>
                </a:lnTo>
                <a:cubicBezTo>
                  <a:pt x="416" y="777"/>
                  <a:pt x="448" y="808"/>
                  <a:pt x="487" y="808"/>
                </a:cubicBezTo>
                <a:lnTo>
                  <a:pt x="487" y="808"/>
                </a:lnTo>
                <a:cubicBezTo>
                  <a:pt x="526" y="808"/>
                  <a:pt x="557" y="777"/>
                  <a:pt x="557" y="737"/>
                </a:cubicBezTo>
                <a:lnTo>
                  <a:pt x="557" y="737"/>
                </a:lnTo>
                <a:cubicBezTo>
                  <a:pt x="557" y="700"/>
                  <a:pt x="529" y="670"/>
                  <a:pt x="492" y="667"/>
                </a:cubicBezTo>
                <a:lnTo>
                  <a:pt x="492" y="639"/>
                </a:lnTo>
                <a:lnTo>
                  <a:pt x="492" y="639"/>
                </a:lnTo>
                <a:cubicBezTo>
                  <a:pt x="492" y="639"/>
                  <a:pt x="492" y="639"/>
                  <a:pt x="492" y="638"/>
                </a:cubicBezTo>
                <a:lnTo>
                  <a:pt x="492" y="638"/>
                </a:lnTo>
                <a:cubicBezTo>
                  <a:pt x="491" y="625"/>
                  <a:pt x="519" y="598"/>
                  <a:pt x="541" y="582"/>
                </a:cubicBezTo>
                <a:lnTo>
                  <a:pt x="604" y="582"/>
                </a:lnTo>
                <a:lnTo>
                  <a:pt x="606" y="617"/>
                </a:lnTo>
                <a:lnTo>
                  <a:pt x="606" y="617"/>
                </a:lnTo>
                <a:cubicBezTo>
                  <a:pt x="607" y="622"/>
                  <a:pt x="611" y="627"/>
                  <a:pt x="615" y="628"/>
                </a:cubicBezTo>
                <a:lnTo>
                  <a:pt x="663" y="644"/>
                </a:lnTo>
                <a:lnTo>
                  <a:pt x="663" y="644"/>
                </a:lnTo>
                <a:cubicBezTo>
                  <a:pt x="678" y="649"/>
                  <a:pt x="689" y="664"/>
                  <a:pt x="689" y="680"/>
                </a:cubicBezTo>
                <a:lnTo>
                  <a:pt x="689" y="737"/>
                </a:lnTo>
                <a:lnTo>
                  <a:pt x="689" y="737"/>
                </a:lnTo>
                <a:cubicBezTo>
                  <a:pt x="656" y="743"/>
                  <a:pt x="632" y="772"/>
                  <a:pt x="632" y="806"/>
                </a:cubicBezTo>
                <a:lnTo>
                  <a:pt x="632" y="806"/>
                </a:lnTo>
                <a:cubicBezTo>
                  <a:pt x="632" y="845"/>
                  <a:pt x="664" y="877"/>
                  <a:pt x="703" y="877"/>
                </a:cubicBezTo>
                <a:lnTo>
                  <a:pt x="703" y="877"/>
                </a:lnTo>
                <a:cubicBezTo>
                  <a:pt x="742" y="877"/>
                  <a:pt x="774" y="845"/>
                  <a:pt x="774" y="806"/>
                </a:cubicBezTo>
                <a:lnTo>
                  <a:pt x="774" y="806"/>
                </a:lnTo>
                <a:cubicBezTo>
                  <a:pt x="774" y="771"/>
                  <a:pt x="748" y="742"/>
                  <a:pt x="714" y="737"/>
                </a:cubicBezTo>
                <a:lnTo>
                  <a:pt x="714" y="680"/>
                </a:lnTo>
                <a:lnTo>
                  <a:pt x="714" y="680"/>
                </a:lnTo>
                <a:cubicBezTo>
                  <a:pt x="714" y="653"/>
                  <a:pt x="697" y="628"/>
                  <a:pt x="671" y="620"/>
                </a:cubicBezTo>
                <a:lnTo>
                  <a:pt x="632" y="606"/>
                </a:lnTo>
                <a:lnTo>
                  <a:pt x="630" y="582"/>
                </a:lnTo>
                <a:lnTo>
                  <a:pt x="772" y="582"/>
                </a:lnTo>
                <a:lnTo>
                  <a:pt x="772" y="623"/>
                </a:lnTo>
                <a:lnTo>
                  <a:pt x="772" y="623"/>
                </a:lnTo>
                <a:cubicBezTo>
                  <a:pt x="772" y="643"/>
                  <a:pt x="782" y="661"/>
                  <a:pt x="799" y="671"/>
                </a:cubicBezTo>
                <a:lnTo>
                  <a:pt x="823" y="685"/>
                </a:lnTo>
                <a:lnTo>
                  <a:pt x="823" y="685"/>
                </a:lnTo>
                <a:cubicBezTo>
                  <a:pt x="821" y="692"/>
                  <a:pt x="820" y="699"/>
                  <a:pt x="820" y="707"/>
                </a:cubicBezTo>
                <a:lnTo>
                  <a:pt x="820" y="707"/>
                </a:lnTo>
                <a:cubicBezTo>
                  <a:pt x="820" y="746"/>
                  <a:pt x="851" y="778"/>
                  <a:pt x="890" y="778"/>
                </a:cubicBezTo>
                <a:lnTo>
                  <a:pt x="890" y="778"/>
                </a:lnTo>
                <a:cubicBezTo>
                  <a:pt x="929" y="778"/>
                  <a:pt x="961" y="746"/>
                  <a:pt x="961" y="707"/>
                </a:cubicBezTo>
                <a:lnTo>
                  <a:pt x="961" y="707"/>
                </a:lnTo>
                <a:cubicBezTo>
                  <a:pt x="961" y="668"/>
                  <a:pt x="929" y="636"/>
                  <a:pt x="890" y="636"/>
                </a:cubicBezTo>
                <a:lnTo>
                  <a:pt x="890" y="636"/>
                </a:lnTo>
                <a:cubicBezTo>
                  <a:pt x="868" y="636"/>
                  <a:pt x="848" y="647"/>
                  <a:pt x="835" y="663"/>
                </a:cubicBezTo>
                <a:lnTo>
                  <a:pt x="812" y="649"/>
                </a:lnTo>
                <a:lnTo>
                  <a:pt x="812" y="649"/>
                </a:lnTo>
                <a:cubicBezTo>
                  <a:pt x="803" y="644"/>
                  <a:pt x="798" y="634"/>
                  <a:pt x="798" y="623"/>
                </a:cubicBezTo>
                <a:lnTo>
                  <a:pt x="798" y="581"/>
                </a:lnTo>
                <a:lnTo>
                  <a:pt x="883" y="581"/>
                </a:lnTo>
                <a:lnTo>
                  <a:pt x="883" y="581"/>
                </a:lnTo>
                <a:cubicBezTo>
                  <a:pt x="888" y="582"/>
                  <a:pt x="893" y="582"/>
                  <a:pt x="898" y="581"/>
                </a:cubicBezTo>
                <a:lnTo>
                  <a:pt x="901" y="581"/>
                </a:lnTo>
                <a:lnTo>
                  <a:pt x="901" y="581"/>
                </a:lnTo>
                <a:cubicBezTo>
                  <a:pt x="904" y="581"/>
                  <a:pt x="905" y="581"/>
                  <a:pt x="906" y="580"/>
                </a:cubicBezTo>
                <a:lnTo>
                  <a:pt x="906" y="580"/>
                </a:lnTo>
                <a:cubicBezTo>
                  <a:pt x="955" y="572"/>
                  <a:pt x="992" y="526"/>
                  <a:pt x="992" y="473"/>
                </a:cubicBezTo>
                <a:lnTo>
                  <a:pt x="992" y="473"/>
                </a:lnTo>
                <a:cubicBezTo>
                  <a:pt x="992" y="443"/>
                  <a:pt x="982" y="416"/>
                  <a:pt x="963" y="396"/>
                </a:cubicBezTo>
                <a:lnTo>
                  <a:pt x="963" y="396"/>
                </a:lnTo>
                <a:cubicBezTo>
                  <a:pt x="945" y="376"/>
                  <a:pt x="922" y="365"/>
                  <a:pt x="897" y="3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06">
            <a:extLst>
              <a:ext uri="{FF2B5EF4-FFF2-40B4-BE49-F238E27FC236}">
                <a16:creationId xmlns:a16="http://schemas.microsoft.com/office/drawing/2014/main" id="{62CCA0E1-CF66-D24A-BA85-E8EC5F7CB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958" y="8376221"/>
            <a:ext cx="1938267" cy="1938267"/>
          </a:xfrm>
          <a:prstGeom prst="roundRect">
            <a:avLst>
              <a:gd name="adj" fmla="val 7913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A56EF7F-B529-EF48-8067-EE74FD43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859" y="8980213"/>
            <a:ext cx="1234194" cy="723547"/>
          </a:xfrm>
          <a:custGeom>
            <a:avLst/>
            <a:gdLst>
              <a:gd name="connsiteX0" fmla="*/ 970861 w 1234194"/>
              <a:gd name="connsiteY0" fmla="*/ 532864 h 723547"/>
              <a:gd name="connsiteX1" fmla="*/ 970861 w 1234194"/>
              <a:gd name="connsiteY1" fmla="*/ 576281 h 723547"/>
              <a:gd name="connsiteX2" fmla="*/ 1014277 w 1234194"/>
              <a:gd name="connsiteY2" fmla="*/ 576281 h 723547"/>
              <a:gd name="connsiteX3" fmla="*/ 1014277 w 1234194"/>
              <a:gd name="connsiteY3" fmla="*/ 532864 h 723547"/>
              <a:gd name="connsiteX4" fmla="*/ 779574 w 1234194"/>
              <a:gd name="connsiteY4" fmla="*/ 532864 h 723547"/>
              <a:gd name="connsiteX5" fmla="*/ 779574 w 1234194"/>
              <a:gd name="connsiteY5" fmla="*/ 576281 h 723547"/>
              <a:gd name="connsiteX6" fmla="*/ 822491 w 1234194"/>
              <a:gd name="connsiteY6" fmla="*/ 576281 h 723547"/>
              <a:gd name="connsiteX7" fmla="*/ 822491 w 1234194"/>
              <a:gd name="connsiteY7" fmla="*/ 532864 h 723547"/>
              <a:gd name="connsiteX8" fmla="*/ 591990 w 1234194"/>
              <a:gd name="connsiteY8" fmla="*/ 532864 h 723547"/>
              <a:gd name="connsiteX9" fmla="*/ 591990 w 1234194"/>
              <a:gd name="connsiteY9" fmla="*/ 576281 h 723547"/>
              <a:gd name="connsiteX10" fmla="*/ 636683 w 1234194"/>
              <a:gd name="connsiteY10" fmla="*/ 576281 h 723547"/>
              <a:gd name="connsiteX11" fmla="*/ 636683 w 1234194"/>
              <a:gd name="connsiteY11" fmla="*/ 532864 h 723547"/>
              <a:gd name="connsiteX12" fmla="*/ 406197 w 1234194"/>
              <a:gd name="connsiteY12" fmla="*/ 532864 h 723547"/>
              <a:gd name="connsiteX13" fmla="*/ 406197 w 1234194"/>
              <a:gd name="connsiteY13" fmla="*/ 576281 h 723547"/>
              <a:gd name="connsiteX14" fmla="*/ 449114 w 1234194"/>
              <a:gd name="connsiteY14" fmla="*/ 576281 h 723547"/>
              <a:gd name="connsiteX15" fmla="*/ 449114 w 1234194"/>
              <a:gd name="connsiteY15" fmla="*/ 532864 h 723547"/>
              <a:gd name="connsiteX16" fmla="*/ 970861 w 1234194"/>
              <a:gd name="connsiteY16" fmla="*/ 499664 h 723547"/>
              <a:gd name="connsiteX17" fmla="*/ 1014277 w 1234194"/>
              <a:gd name="connsiteY17" fmla="*/ 499664 h 723547"/>
              <a:gd name="connsiteX18" fmla="*/ 1047477 w 1234194"/>
              <a:gd name="connsiteY18" fmla="*/ 532864 h 723547"/>
              <a:gd name="connsiteX19" fmla="*/ 1047477 w 1234194"/>
              <a:gd name="connsiteY19" fmla="*/ 576281 h 723547"/>
              <a:gd name="connsiteX20" fmla="*/ 1014277 w 1234194"/>
              <a:gd name="connsiteY20" fmla="*/ 608204 h 723547"/>
              <a:gd name="connsiteX21" fmla="*/ 970861 w 1234194"/>
              <a:gd name="connsiteY21" fmla="*/ 608204 h 723547"/>
              <a:gd name="connsiteX22" fmla="*/ 938937 w 1234194"/>
              <a:gd name="connsiteY22" fmla="*/ 576281 h 723547"/>
              <a:gd name="connsiteX23" fmla="*/ 938937 w 1234194"/>
              <a:gd name="connsiteY23" fmla="*/ 532864 h 723547"/>
              <a:gd name="connsiteX24" fmla="*/ 970861 w 1234194"/>
              <a:gd name="connsiteY24" fmla="*/ 499664 h 723547"/>
              <a:gd name="connsiteX25" fmla="*/ 779574 w 1234194"/>
              <a:gd name="connsiteY25" fmla="*/ 499664 h 723547"/>
              <a:gd name="connsiteX26" fmla="*/ 822491 w 1234194"/>
              <a:gd name="connsiteY26" fmla="*/ 499664 h 723547"/>
              <a:gd name="connsiteX27" fmla="*/ 855309 w 1234194"/>
              <a:gd name="connsiteY27" fmla="*/ 532864 h 723547"/>
              <a:gd name="connsiteX28" fmla="*/ 855309 w 1234194"/>
              <a:gd name="connsiteY28" fmla="*/ 576281 h 723547"/>
              <a:gd name="connsiteX29" fmla="*/ 822491 w 1234194"/>
              <a:gd name="connsiteY29" fmla="*/ 608204 h 723547"/>
              <a:gd name="connsiteX30" fmla="*/ 779574 w 1234194"/>
              <a:gd name="connsiteY30" fmla="*/ 608204 h 723547"/>
              <a:gd name="connsiteX31" fmla="*/ 746755 w 1234194"/>
              <a:gd name="connsiteY31" fmla="*/ 576281 h 723547"/>
              <a:gd name="connsiteX32" fmla="*/ 746755 w 1234194"/>
              <a:gd name="connsiteY32" fmla="*/ 532864 h 723547"/>
              <a:gd name="connsiteX33" fmla="*/ 779574 w 1234194"/>
              <a:gd name="connsiteY33" fmla="*/ 499664 h 723547"/>
              <a:gd name="connsiteX34" fmla="*/ 591990 w 1234194"/>
              <a:gd name="connsiteY34" fmla="*/ 499664 h 723547"/>
              <a:gd name="connsiteX35" fmla="*/ 636683 w 1234194"/>
              <a:gd name="connsiteY35" fmla="*/ 499664 h 723547"/>
              <a:gd name="connsiteX36" fmla="*/ 668607 w 1234194"/>
              <a:gd name="connsiteY36" fmla="*/ 532864 h 723547"/>
              <a:gd name="connsiteX37" fmla="*/ 668607 w 1234194"/>
              <a:gd name="connsiteY37" fmla="*/ 576281 h 723547"/>
              <a:gd name="connsiteX38" fmla="*/ 636683 w 1234194"/>
              <a:gd name="connsiteY38" fmla="*/ 608204 h 723547"/>
              <a:gd name="connsiteX39" fmla="*/ 591990 w 1234194"/>
              <a:gd name="connsiteY39" fmla="*/ 608204 h 723547"/>
              <a:gd name="connsiteX40" fmla="*/ 560067 w 1234194"/>
              <a:gd name="connsiteY40" fmla="*/ 576281 h 723547"/>
              <a:gd name="connsiteX41" fmla="*/ 560067 w 1234194"/>
              <a:gd name="connsiteY41" fmla="*/ 532864 h 723547"/>
              <a:gd name="connsiteX42" fmla="*/ 591990 w 1234194"/>
              <a:gd name="connsiteY42" fmla="*/ 499664 h 723547"/>
              <a:gd name="connsiteX43" fmla="*/ 406197 w 1234194"/>
              <a:gd name="connsiteY43" fmla="*/ 499664 h 723547"/>
              <a:gd name="connsiteX44" fmla="*/ 449114 w 1234194"/>
              <a:gd name="connsiteY44" fmla="*/ 499664 h 723547"/>
              <a:gd name="connsiteX45" fmla="*/ 481932 w 1234194"/>
              <a:gd name="connsiteY45" fmla="*/ 532864 h 723547"/>
              <a:gd name="connsiteX46" fmla="*/ 481932 w 1234194"/>
              <a:gd name="connsiteY46" fmla="*/ 576281 h 723547"/>
              <a:gd name="connsiteX47" fmla="*/ 449114 w 1234194"/>
              <a:gd name="connsiteY47" fmla="*/ 608204 h 723547"/>
              <a:gd name="connsiteX48" fmla="*/ 406197 w 1234194"/>
              <a:gd name="connsiteY48" fmla="*/ 608204 h 723547"/>
              <a:gd name="connsiteX49" fmla="*/ 373378 w 1234194"/>
              <a:gd name="connsiteY49" fmla="*/ 576281 h 723547"/>
              <a:gd name="connsiteX50" fmla="*/ 373378 w 1234194"/>
              <a:gd name="connsiteY50" fmla="*/ 532864 h 723547"/>
              <a:gd name="connsiteX51" fmla="*/ 406197 w 1234194"/>
              <a:gd name="connsiteY51" fmla="*/ 499664 h 723547"/>
              <a:gd name="connsiteX52" fmla="*/ 218611 w 1234194"/>
              <a:gd name="connsiteY52" fmla="*/ 345795 h 723547"/>
              <a:gd name="connsiteX53" fmla="*/ 218611 w 1234194"/>
              <a:gd name="connsiteY53" fmla="*/ 388712 h 723547"/>
              <a:gd name="connsiteX54" fmla="*/ 263304 w 1234194"/>
              <a:gd name="connsiteY54" fmla="*/ 388712 h 723547"/>
              <a:gd name="connsiteX55" fmla="*/ 263304 w 1234194"/>
              <a:gd name="connsiteY55" fmla="*/ 347057 h 723547"/>
              <a:gd name="connsiteX56" fmla="*/ 218611 w 1234194"/>
              <a:gd name="connsiteY56" fmla="*/ 312976 h 723547"/>
              <a:gd name="connsiteX57" fmla="*/ 263304 w 1234194"/>
              <a:gd name="connsiteY57" fmla="*/ 312976 h 723547"/>
              <a:gd name="connsiteX58" fmla="*/ 295228 w 1234194"/>
              <a:gd name="connsiteY58" fmla="*/ 347057 h 723547"/>
              <a:gd name="connsiteX59" fmla="*/ 295228 w 1234194"/>
              <a:gd name="connsiteY59" fmla="*/ 388712 h 723547"/>
              <a:gd name="connsiteX60" fmla="*/ 263304 w 1234194"/>
              <a:gd name="connsiteY60" fmla="*/ 421531 h 723547"/>
              <a:gd name="connsiteX61" fmla="*/ 218611 w 1234194"/>
              <a:gd name="connsiteY61" fmla="*/ 421531 h 723547"/>
              <a:gd name="connsiteX62" fmla="*/ 186688 w 1234194"/>
              <a:gd name="connsiteY62" fmla="*/ 388712 h 723547"/>
              <a:gd name="connsiteX63" fmla="*/ 186688 w 1234194"/>
              <a:gd name="connsiteY63" fmla="*/ 347057 h 723547"/>
              <a:gd name="connsiteX64" fmla="*/ 218611 w 1234194"/>
              <a:gd name="connsiteY64" fmla="*/ 312976 h 723547"/>
              <a:gd name="connsiteX65" fmla="*/ 833611 w 1234194"/>
              <a:gd name="connsiteY65" fmla="*/ 221672 h 723547"/>
              <a:gd name="connsiteX66" fmla="*/ 626456 w 1234194"/>
              <a:gd name="connsiteY66" fmla="*/ 379831 h 723547"/>
              <a:gd name="connsiteX67" fmla="*/ 612729 w 1234194"/>
              <a:gd name="connsiteY67" fmla="*/ 391039 h 723547"/>
              <a:gd name="connsiteX68" fmla="*/ 597754 w 1234194"/>
              <a:gd name="connsiteY68" fmla="*/ 383567 h 723547"/>
              <a:gd name="connsiteX69" fmla="*/ 477954 w 1234194"/>
              <a:gd name="connsiteY69" fmla="*/ 321300 h 723547"/>
              <a:gd name="connsiteX70" fmla="*/ 333195 w 1234194"/>
              <a:gd name="connsiteY70" fmla="*/ 464514 h 723547"/>
              <a:gd name="connsiteX71" fmla="*/ 333195 w 1234194"/>
              <a:gd name="connsiteY71" fmla="*/ 467005 h 723547"/>
              <a:gd name="connsiteX72" fmla="*/ 334443 w 1234194"/>
              <a:gd name="connsiteY72" fmla="*/ 469496 h 723547"/>
              <a:gd name="connsiteX73" fmla="*/ 329451 w 1234194"/>
              <a:gd name="connsiteY73" fmla="*/ 481949 h 723547"/>
              <a:gd name="connsiteX74" fmla="*/ 318220 w 1234194"/>
              <a:gd name="connsiteY74" fmla="*/ 485685 h 723547"/>
              <a:gd name="connsiteX75" fmla="*/ 315724 w 1234194"/>
              <a:gd name="connsiteY75" fmla="*/ 485685 h 723547"/>
              <a:gd name="connsiteX76" fmla="*/ 311980 w 1234194"/>
              <a:gd name="connsiteY76" fmla="*/ 485685 h 723547"/>
              <a:gd name="connsiteX77" fmla="*/ 209651 w 1234194"/>
              <a:gd name="connsiteY77" fmla="*/ 589049 h 723547"/>
              <a:gd name="connsiteX78" fmla="*/ 311980 w 1234194"/>
              <a:gd name="connsiteY78" fmla="*/ 691168 h 723547"/>
              <a:gd name="connsiteX79" fmla="*/ 314476 w 1234194"/>
              <a:gd name="connsiteY79" fmla="*/ 691168 h 723547"/>
              <a:gd name="connsiteX80" fmla="*/ 316972 w 1234194"/>
              <a:gd name="connsiteY80" fmla="*/ 691168 h 723547"/>
              <a:gd name="connsiteX81" fmla="*/ 320716 w 1234194"/>
              <a:gd name="connsiteY81" fmla="*/ 691168 h 723547"/>
              <a:gd name="connsiteX82" fmla="*/ 1099419 w 1234194"/>
              <a:gd name="connsiteY82" fmla="*/ 691168 h 723547"/>
              <a:gd name="connsiteX83" fmla="*/ 1201748 w 1234194"/>
              <a:gd name="connsiteY83" fmla="*/ 589049 h 723547"/>
              <a:gd name="connsiteX84" fmla="*/ 1099419 w 1234194"/>
              <a:gd name="connsiteY84" fmla="*/ 485685 h 723547"/>
              <a:gd name="connsiteX85" fmla="*/ 1064477 w 1234194"/>
              <a:gd name="connsiteY85" fmla="*/ 491912 h 723547"/>
              <a:gd name="connsiteX86" fmla="*/ 1049502 w 1234194"/>
              <a:gd name="connsiteY86" fmla="*/ 489421 h 723547"/>
              <a:gd name="connsiteX87" fmla="*/ 1044510 w 1234194"/>
              <a:gd name="connsiteY87" fmla="*/ 474477 h 723547"/>
              <a:gd name="connsiteX88" fmla="*/ 1047006 w 1234194"/>
              <a:gd name="connsiteY88" fmla="*/ 437117 h 723547"/>
              <a:gd name="connsiteX89" fmla="*/ 886024 w 1234194"/>
              <a:gd name="connsiteY89" fmla="*/ 229144 h 723547"/>
              <a:gd name="connsiteX90" fmla="*/ 878536 w 1234194"/>
              <a:gd name="connsiteY90" fmla="*/ 226653 h 723547"/>
              <a:gd name="connsiteX91" fmla="*/ 833611 w 1234194"/>
              <a:gd name="connsiteY91" fmla="*/ 221672 h 723547"/>
              <a:gd name="connsiteX92" fmla="*/ 655158 w 1234194"/>
              <a:gd name="connsiteY92" fmla="*/ 31134 h 723547"/>
              <a:gd name="connsiteX93" fmla="*/ 448003 w 1234194"/>
              <a:gd name="connsiteY93" fmla="*/ 189293 h 723547"/>
              <a:gd name="connsiteX94" fmla="*/ 435524 w 1234194"/>
              <a:gd name="connsiteY94" fmla="*/ 200501 h 723547"/>
              <a:gd name="connsiteX95" fmla="*/ 419301 w 1234194"/>
              <a:gd name="connsiteY95" fmla="*/ 194274 h 723547"/>
              <a:gd name="connsiteX96" fmla="*/ 300749 w 1234194"/>
              <a:gd name="connsiteY96" fmla="*/ 129516 h 723547"/>
              <a:gd name="connsiteX97" fmla="*/ 157238 w 1234194"/>
              <a:gd name="connsiteY97" fmla="*/ 273976 h 723547"/>
              <a:gd name="connsiteX98" fmla="*/ 157238 w 1234194"/>
              <a:gd name="connsiteY98" fmla="*/ 275222 h 723547"/>
              <a:gd name="connsiteX99" fmla="*/ 157238 w 1234194"/>
              <a:gd name="connsiteY99" fmla="*/ 278958 h 723547"/>
              <a:gd name="connsiteX100" fmla="*/ 152246 w 1234194"/>
              <a:gd name="connsiteY100" fmla="*/ 291411 h 723547"/>
              <a:gd name="connsiteX101" fmla="*/ 139767 w 1234194"/>
              <a:gd name="connsiteY101" fmla="*/ 295147 h 723547"/>
              <a:gd name="connsiteX102" fmla="*/ 137271 w 1234194"/>
              <a:gd name="connsiteY102" fmla="*/ 295147 h 723547"/>
              <a:gd name="connsiteX103" fmla="*/ 134775 w 1234194"/>
              <a:gd name="connsiteY103" fmla="*/ 295147 h 723547"/>
              <a:gd name="connsiteX104" fmla="*/ 32446 w 1234194"/>
              <a:gd name="connsiteY104" fmla="*/ 397266 h 723547"/>
              <a:gd name="connsiteX105" fmla="*/ 134775 w 1234194"/>
              <a:gd name="connsiteY105" fmla="*/ 500630 h 723547"/>
              <a:gd name="connsiteX106" fmla="*/ 137271 w 1234194"/>
              <a:gd name="connsiteY106" fmla="*/ 499384 h 723547"/>
              <a:gd name="connsiteX107" fmla="*/ 139767 w 1234194"/>
              <a:gd name="connsiteY107" fmla="*/ 499384 h 723547"/>
              <a:gd name="connsiteX108" fmla="*/ 143511 w 1234194"/>
              <a:gd name="connsiteY108" fmla="*/ 500630 h 723547"/>
              <a:gd name="connsiteX109" fmla="*/ 208403 w 1234194"/>
              <a:gd name="connsiteY109" fmla="*/ 503120 h 723547"/>
              <a:gd name="connsiteX110" fmla="*/ 301997 w 1234194"/>
              <a:gd name="connsiteY110" fmla="*/ 454552 h 723547"/>
              <a:gd name="connsiteX111" fmla="*/ 477954 w 1234194"/>
              <a:gd name="connsiteY111" fmla="*/ 288921 h 723547"/>
              <a:gd name="connsiteX112" fmla="*/ 605242 w 1234194"/>
              <a:gd name="connsiteY112" fmla="*/ 342470 h 723547"/>
              <a:gd name="connsiteX113" fmla="*/ 833611 w 1234194"/>
              <a:gd name="connsiteY113" fmla="*/ 189293 h 723547"/>
              <a:gd name="connsiteX114" fmla="*/ 868553 w 1234194"/>
              <a:gd name="connsiteY114" fmla="*/ 193029 h 723547"/>
              <a:gd name="connsiteX115" fmla="*/ 655158 w 1234194"/>
              <a:gd name="connsiteY115" fmla="*/ 31134 h 723547"/>
              <a:gd name="connsiteX116" fmla="*/ 655158 w 1234194"/>
              <a:gd name="connsiteY116" fmla="*/ 0 h 723547"/>
              <a:gd name="connsiteX117" fmla="*/ 900999 w 1234194"/>
              <a:gd name="connsiteY117" fmla="*/ 199256 h 723547"/>
              <a:gd name="connsiteX118" fmla="*/ 1079452 w 1234194"/>
              <a:gd name="connsiteY118" fmla="*/ 437117 h 723547"/>
              <a:gd name="connsiteX119" fmla="*/ 1078204 w 1234194"/>
              <a:gd name="connsiteY119" fmla="*/ 455797 h 723547"/>
              <a:gd name="connsiteX120" fmla="*/ 1099419 w 1234194"/>
              <a:gd name="connsiteY120" fmla="*/ 454552 h 723547"/>
              <a:gd name="connsiteX121" fmla="*/ 1234194 w 1234194"/>
              <a:gd name="connsiteY121" fmla="*/ 589049 h 723547"/>
              <a:gd name="connsiteX122" fmla="*/ 1099419 w 1234194"/>
              <a:gd name="connsiteY122" fmla="*/ 723547 h 723547"/>
              <a:gd name="connsiteX123" fmla="*/ 318220 w 1234194"/>
              <a:gd name="connsiteY123" fmla="*/ 723547 h 723547"/>
              <a:gd name="connsiteX124" fmla="*/ 316972 w 1234194"/>
              <a:gd name="connsiteY124" fmla="*/ 723547 h 723547"/>
              <a:gd name="connsiteX125" fmla="*/ 311980 w 1234194"/>
              <a:gd name="connsiteY125" fmla="*/ 723547 h 723547"/>
              <a:gd name="connsiteX126" fmla="*/ 177205 w 1234194"/>
              <a:gd name="connsiteY126" fmla="*/ 589049 h 723547"/>
              <a:gd name="connsiteX127" fmla="*/ 189684 w 1234194"/>
              <a:gd name="connsiteY127" fmla="*/ 534254 h 723547"/>
              <a:gd name="connsiteX128" fmla="*/ 139767 w 1234194"/>
              <a:gd name="connsiteY128" fmla="*/ 533009 h 723547"/>
              <a:gd name="connsiteX129" fmla="*/ 138519 w 1234194"/>
              <a:gd name="connsiteY129" fmla="*/ 533009 h 723547"/>
              <a:gd name="connsiteX130" fmla="*/ 134775 w 1234194"/>
              <a:gd name="connsiteY130" fmla="*/ 533009 h 723547"/>
              <a:gd name="connsiteX131" fmla="*/ 0 w 1234194"/>
              <a:gd name="connsiteY131" fmla="*/ 397266 h 723547"/>
              <a:gd name="connsiteX132" fmla="*/ 124792 w 1234194"/>
              <a:gd name="connsiteY132" fmla="*/ 264014 h 723547"/>
              <a:gd name="connsiteX133" fmla="*/ 300749 w 1234194"/>
              <a:gd name="connsiteY133" fmla="*/ 97137 h 723547"/>
              <a:gd name="connsiteX134" fmla="*/ 426789 w 1234194"/>
              <a:gd name="connsiteY134" fmla="*/ 151932 h 723547"/>
              <a:gd name="connsiteX135" fmla="*/ 655158 w 1234194"/>
              <a:gd name="connsiteY135" fmla="*/ 0 h 72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234194" h="723547">
                <a:moveTo>
                  <a:pt x="970861" y="532864"/>
                </a:moveTo>
                <a:lnTo>
                  <a:pt x="970861" y="576281"/>
                </a:lnTo>
                <a:lnTo>
                  <a:pt x="1014277" y="576281"/>
                </a:lnTo>
                <a:lnTo>
                  <a:pt x="1014277" y="532864"/>
                </a:lnTo>
                <a:close/>
                <a:moveTo>
                  <a:pt x="779574" y="532864"/>
                </a:moveTo>
                <a:lnTo>
                  <a:pt x="779574" y="576281"/>
                </a:lnTo>
                <a:lnTo>
                  <a:pt x="822491" y="576281"/>
                </a:lnTo>
                <a:lnTo>
                  <a:pt x="822491" y="532864"/>
                </a:lnTo>
                <a:close/>
                <a:moveTo>
                  <a:pt x="591990" y="532864"/>
                </a:moveTo>
                <a:lnTo>
                  <a:pt x="591990" y="576281"/>
                </a:lnTo>
                <a:lnTo>
                  <a:pt x="636683" y="576281"/>
                </a:lnTo>
                <a:lnTo>
                  <a:pt x="636683" y="532864"/>
                </a:lnTo>
                <a:close/>
                <a:moveTo>
                  <a:pt x="406197" y="532864"/>
                </a:moveTo>
                <a:lnTo>
                  <a:pt x="406197" y="576281"/>
                </a:lnTo>
                <a:lnTo>
                  <a:pt x="449114" y="576281"/>
                </a:lnTo>
                <a:lnTo>
                  <a:pt x="449114" y="532864"/>
                </a:lnTo>
                <a:close/>
                <a:moveTo>
                  <a:pt x="970861" y="499664"/>
                </a:moveTo>
                <a:lnTo>
                  <a:pt x="1014277" y="499664"/>
                </a:lnTo>
                <a:cubicBezTo>
                  <a:pt x="1032154" y="499664"/>
                  <a:pt x="1047477" y="513710"/>
                  <a:pt x="1047477" y="532864"/>
                </a:cubicBezTo>
                <a:lnTo>
                  <a:pt x="1047477" y="576281"/>
                </a:lnTo>
                <a:cubicBezTo>
                  <a:pt x="1047477" y="594158"/>
                  <a:pt x="1032154" y="608204"/>
                  <a:pt x="1014277" y="608204"/>
                </a:cubicBezTo>
                <a:lnTo>
                  <a:pt x="970861" y="608204"/>
                </a:lnTo>
                <a:cubicBezTo>
                  <a:pt x="952984" y="608204"/>
                  <a:pt x="938937" y="594158"/>
                  <a:pt x="938937" y="576281"/>
                </a:cubicBezTo>
                <a:lnTo>
                  <a:pt x="938937" y="532864"/>
                </a:lnTo>
                <a:cubicBezTo>
                  <a:pt x="938937" y="513710"/>
                  <a:pt x="952984" y="499664"/>
                  <a:pt x="970861" y="499664"/>
                </a:cubicBezTo>
                <a:close/>
                <a:moveTo>
                  <a:pt x="779574" y="499664"/>
                </a:moveTo>
                <a:lnTo>
                  <a:pt x="822491" y="499664"/>
                </a:lnTo>
                <a:cubicBezTo>
                  <a:pt x="840162" y="499664"/>
                  <a:pt x="855309" y="513710"/>
                  <a:pt x="855309" y="532864"/>
                </a:cubicBezTo>
                <a:lnTo>
                  <a:pt x="855309" y="576281"/>
                </a:lnTo>
                <a:cubicBezTo>
                  <a:pt x="855309" y="594158"/>
                  <a:pt x="840162" y="608204"/>
                  <a:pt x="822491" y="608204"/>
                </a:cubicBezTo>
                <a:lnTo>
                  <a:pt x="779574" y="608204"/>
                </a:lnTo>
                <a:cubicBezTo>
                  <a:pt x="761902" y="608204"/>
                  <a:pt x="746755" y="594158"/>
                  <a:pt x="746755" y="576281"/>
                </a:cubicBezTo>
                <a:lnTo>
                  <a:pt x="746755" y="532864"/>
                </a:lnTo>
                <a:cubicBezTo>
                  <a:pt x="746755" y="513710"/>
                  <a:pt x="761902" y="499664"/>
                  <a:pt x="779574" y="499664"/>
                </a:cubicBezTo>
                <a:close/>
                <a:moveTo>
                  <a:pt x="591990" y="499664"/>
                </a:moveTo>
                <a:lnTo>
                  <a:pt x="636683" y="499664"/>
                </a:lnTo>
                <a:cubicBezTo>
                  <a:pt x="654560" y="499664"/>
                  <a:pt x="668607" y="513710"/>
                  <a:pt x="668607" y="532864"/>
                </a:cubicBezTo>
                <a:lnTo>
                  <a:pt x="668607" y="576281"/>
                </a:lnTo>
                <a:cubicBezTo>
                  <a:pt x="668607" y="594158"/>
                  <a:pt x="654560" y="608204"/>
                  <a:pt x="636683" y="608204"/>
                </a:cubicBezTo>
                <a:lnTo>
                  <a:pt x="591990" y="608204"/>
                </a:lnTo>
                <a:cubicBezTo>
                  <a:pt x="574113" y="608204"/>
                  <a:pt x="560067" y="594158"/>
                  <a:pt x="560067" y="576281"/>
                </a:cubicBezTo>
                <a:lnTo>
                  <a:pt x="560067" y="532864"/>
                </a:lnTo>
                <a:cubicBezTo>
                  <a:pt x="560067" y="513710"/>
                  <a:pt x="574113" y="499664"/>
                  <a:pt x="591990" y="499664"/>
                </a:cubicBezTo>
                <a:close/>
                <a:moveTo>
                  <a:pt x="406197" y="499664"/>
                </a:moveTo>
                <a:lnTo>
                  <a:pt x="449114" y="499664"/>
                </a:lnTo>
                <a:cubicBezTo>
                  <a:pt x="466785" y="499664"/>
                  <a:pt x="481932" y="513710"/>
                  <a:pt x="481932" y="532864"/>
                </a:cubicBezTo>
                <a:lnTo>
                  <a:pt x="481932" y="576281"/>
                </a:lnTo>
                <a:cubicBezTo>
                  <a:pt x="481932" y="594158"/>
                  <a:pt x="466785" y="608204"/>
                  <a:pt x="449114" y="608204"/>
                </a:cubicBezTo>
                <a:lnTo>
                  <a:pt x="406197" y="608204"/>
                </a:lnTo>
                <a:cubicBezTo>
                  <a:pt x="388525" y="608204"/>
                  <a:pt x="373378" y="594158"/>
                  <a:pt x="373378" y="576281"/>
                </a:cubicBezTo>
                <a:lnTo>
                  <a:pt x="373378" y="532864"/>
                </a:lnTo>
                <a:cubicBezTo>
                  <a:pt x="373378" y="513710"/>
                  <a:pt x="388525" y="499664"/>
                  <a:pt x="406197" y="499664"/>
                </a:cubicBezTo>
                <a:close/>
                <a:moveTo>
                  <a:pt x="218611" y="345795"/>
                </a:moveTo>
                <a:lnTo>
                  <a:pt x="218611" y="388712"/>
                </a:lnTo>
                <a:lnTo>
                  <a:pt x="263304" y="388712"/>
                </a:lnTo>
                <a:lnTo>
                  <a:pt x="263304" y="347057"/>
                </a:lnTo>
                <a:close/>
                <a:moveTo>
                  <a:pt x="218611" y="312976"/>
                </a:moveTo>
                <a:lnTo>
                  <a:pt x="263304" y="312976"/>
                </a:lnTo>
                <a:cubicBezTo>
                  <a:pt x="281181" y="312976"/>
                  <a:pt x="295228" y="328123"/>
                  <a:pt x="295228" y="347057"/>
                </a:cubicBezTo>
                <a:lnTo>
                  <a:pt x="295228" y="388712"/>
                </a:lnTo>
                <a:cubicBezTo>
                  <a:pt x="295228" y="407646"/>
                  <a:pt x="281181" y="421531"/>
                  <a:pt x="263304" y="421531"/>
                </a:cubicBezTo>
                <a:lnTo>
                  <a:pt x="218611" y="421531"/>
                </a:lnTo>
                <a:cubicBezTo>
                  <a:pt x="200734" y="421531"/>
                  <a:pt x="186688" y="407646"/>
                  <a:pt x="186688" y="388712"/>
                </a:cubicBezTo>
                <a:lnTo>
                  <a:pt x="186688" y="347057"/>
                </a:lnTo>
                <a:cubicBezTo>
                  <a:pt x="186688" y="328123"/>
                  <a:pt x="200734" y="312976"/>
                  <a:pt x="218611" y="312976"/>
                </a:cubicBezTo>
                <a:close/>
                <a:moveTo>
                  <a:pt x="833611" y="221672"/>
                </a:moveTo>
                <a:cubicBezTo>
                  <a:pt x="736273" y="221672"/>
                  <a:pt x="651415" y="286430"/>
                  <a:pt x="626456" y="379831"/>
                </a:cubicBezTo>
                <a:cubicBezTo>
                  <a:pt x="625208" y="386058"/>
                  <a:pt x="618969" y="389794"/>
                  <a:pt x="612729" y="391039"/>
                </a:cubicBezTo>
                <a:cubicBezTo>
                  <a:pt x="606489" y="392284"/>
                  <a:pt x="600250" y="389794"/>
                  <a:pt x="597754" y="383567"/>
                </a:cubicBezTo>
                <a:cubicBezTo>
                  <a:pt x="570300" y="344961"/>
                  <a:pt x="525375" y="321300"/>
                  <a:pt x="477954" y="321300"/>
                </a:cubicBezTo>
                <a:cubicBezTo>
                  <a:pt x="398087" y="321300"/>
                  <a:pt x="333195" y="384812"/>
                  <a:pt x="333195" y="464514"/>
                </a:cubicBezTo>
                <a:cubicBezTo>
                  <a:pt x="333195" y="464514"/>
                  <a:pt x="333195" y="465760"/>
                  <a:pt x="333195" y="467005"/>
                </a:cubicBezTo>
                <a:lnTo>
                  <a:pt x="334443" y="469496"/>
                </a:lnTo>
                <a:cubicBezTo>
                  <a:pt x="334443" y="474477"/>
                  <a:pt x="333195" y="478213"/>
                  <a:pt x="329451" y="481949"/>
                </a:cubicBezTo>
                <a:cubicBezTo>
                  <a:pt x="325707" y="484440"/>
                  <a:pt x="321963" y="486931"/>
                  <a:pt x="318220" y="485685"/>
                </a:cubicBezTo>
                <a:lnTo>
                  <a:pt x="315724" y="485685"/>
                </a:lnTo>
                <a:cubicBezTo>
                  <a:pt x="313228" y="485685"/>
                  <a:pt x="313228" y="485685"/>
                  <a:pt x="311980" y="485685"/>
                </a:cubicBezTo>
                <a:cubicBezTo>
                  <a:pt x="255824" y="485685"/>
                  <a:pt x="209651" y="531763"/>
                  <a:pt x="209651" y="589049"/>
                </a:cubicBezTo>
                <a:cubicBezTo>
                  <a:pt x="209651" y="645090"/>
                  <a:pt x="255824" y="691168"/>
                  <a:pt x="311980" y="691168"/>
                </a:cubicBezTo>
                <a:cubicBezTo>
                  <a:pt x="313228" y="691168"/>
                  <a:pt x="313228" y="691168"/>
                  <a:pt x="314476" y="691168"/>
                </a:cubicBezTo>
                <a:lnTo>
                  <a:pt x="316972" y="691168"/>
                </a:lnTo>
                <a:cubicBezTo>
                  <a:pt x="318220" y="691168"/>
                  <a:pt x="319468" y="691168"/>
                  <a:pt x="320716" y="691168"/>
                </a:cubicBezTo>
                <a:lnTo>
                  <a:pt x="1099419" y="691168"/>
                </a:lnTo>
                <a:cubicBezTo>
                  <a:pt x="1155575" y="691168"/>
                  <a:pt x="1201748" y="645090"/>
                  <a:pt x="1201748" y="589049"/>
                </a:cubicBezTo>
                <a:cubicBezTo>
                  <a:pt x="1201748" y="531763"/>
                  <a:pt x="1155575" y="485685"/>
                  <a:pt x="1099419" y="485685"/>
                </a:cubicBezTo>
                <a:cubicBezTo>
                  <a:pt x="1088187" y="485685"/>
                  <a:pt x="1076956" y="488176"/>
                  <a:pt x="1064477" y="491912"/>
                </a:cubicBezTo>
                <a:cubicBezTo>
                  <a:pt x="1059485" y="494403"/>
                  <a:pt x="1053246" y="493157"/>
                  <a:pt x="1049502" y="489421"/>
                </a:cubicBezTo>
                <a:cubicBezTo>
                  <a:pt x="1044510" y="485685"/>
                  <a:pt x="1043262" y="480704"/>
                  <a:pt x="1044510" y="474477"/>
                </a:cubicBezTo>
                <a:cubicBezTo>
                  <a:pt x="1047006" y="460778"/>
                  <a:pt x="1047006" y="448325"/>
                  <a:pt x="1047006" y="437117"/>
                </a:cubicBezTo>
                <a:cubicBezTo>
                  <a:pt x="1047006" y="337489"/>
                  <a:pt x="978370" y="252805"/>
                  <a:pt x="886024" y="229144"/>
                </a:cubicBezTo>
                <a:cubicBezTo>
                  <a:pt x="883528" y="229144"/>
                  <a:pt x="881032" y="227899"/>
                  <a:pt x="878536" y="226653"/>
                </a:cubicBezTo>
                <a:cubicBezTo>
                  <a:pt x="863561" y="224162"/>
                  <a:pt x="848586" y="221672"/>
                  <a:pt x="833611" y="221672"/>
                </a:cubicBezTo>
                <a:close/>
                <a:moveTo>
                  <a:pt x="655158" y="31134"/>
                </a:moveTo>
                <a:cubicBezTo>
                  <a:pt x="559068" y="31134"/>
                  <a:pt x="474210" y="95892"/>
                  <a:pt x="448003" y="189293"/>
                </a:cubicBezTo>
                <a:cubicBezTo>
                  <a:pt x="446756" y="195519"/>
                  <a:pt x="441764" y="199256"/>
                  <a:pt x="435524" y="200501"/>
                </a:cubicBezTo>
                <a:cubicBezTo>
                  <a:pt x="429285" y="201746"/>
                  <a:pt x="423045" y="199256"/>
                  <a:pt x="419301" y="194274"/>
                </a:cubicBezTo>
                <a:cubicBezTo>
                  <a:pt x="391847" y="154423"/>
                  <a:pt x="348170" y="129516"/>
                  <a:pt x="300749" y="129516"/>
                </a:cubicBezTo>
                <a:cubicBezTo>
                  <a:pt x="220882" y="129516"/>
                  <a:pt x="157238" y="194274"/>
                  <a:pt x="157238" y="273976"/>
                </a:cubicBezTo>
                <a:lnTo>
                  <a:pt x="157238" y="275222"/>
                </a:lnTo>
                <a:lnTo>
                  <a:pt x="157238" y="278958"/>
                </a:lnTo>
                <a:cubicBezTo>
                  <a:pt x="157238" y="283939"/>
                  <a:pt x="154742" y="287675"/>
                  <a:pt x="152246" y="291411"/>
                </a:cubicBezTo>
                <a:cubicBezTo>
                  <a:pt x="148502" y="293902"/>
                  <a:pt x="144759" y="295147"/>
                  <a:pt x="139767" y="295147"/>
                </a:cubicBezTo>
                <a:lnTo>
                  <a:pt x="137271" y="295147"/>
                </a:lnTo>
                <a:cubicBezTo>
                  <a:pt x="137271" y="295147"/>
                  <a:pt x="136023" y="295147"/>
                  <a:pt x="134775" y="295147"/>
                </a:cubicBezTo>
                <a:cubicBezTo>
                  <a:pt x="78619" y="295147"/>
                  <a:pt x="32446" y="341225"/>
                  <a:pt x="32446" y="397266"/>
                </a:cubicBezTo>
                <a:cubicBezTo>
                  <a:pt x="32446" y="454552"/>
                  <a:pt x="78619" y="500630"/>
                  <a:pt x="134775" y="500630"/>
                </a:cubicBezTo>
                <a:cubicBezTo>
                  <a:pt x="136023" y="500630"/>
                  <a:pt x="137271" y="500630"/>
                  <a:pt x="137271" y="499384"/>
                </a:cubicBezTo>
                <a:lnTo>
                  <a:pt x="139767" y="499384"/>
                </a:lnTo>
                <a:cubicBezTo>
                  <a:pt x="141015" y="499384"/>
                  <a:pt x="142263" y="499384"/>
                  <a:pt x="143511" y="500630"/>
                </a:cubicBezTo>
                <a:lnTo>
                  <a:pt x="208403" y="503120"/>
                </a:lnTo>
                <a:cubicBezTo>
                  <a:pt x="232113" y="475723"/>
                  <a:pt x="264559" y="457042"/>
                  <a:pt x="301997" y="454552"/>
                </a:cubicBezTo>
                <a:cubicBezTo>
                  <a:pt x="306988" y="361151"/>
                  <a:pt x="384359" y="288921"/>
                  <a:pt x="477954" y="288921"/>
                </a:cubicBezTo>
                <a:cubicBezTo>
                  <a:pt x="526623" y="288921"/>
                  <a:pt x="571548" y="308846"/>
                  <a:pt x="605242" y="342470"/>
                </a:cubicBezTo>
                <a:cubicBezTo>
                  <a:pt x="642679" y="251560"/>
                  <a:pt x="732530" y="189293"/>
                  <a:pt x="833611" y="189293"/>
                </a:cubicBezTo>
                <a:cubicBezTo>
                  <a:pt x="844842" y="189293"/>
                  <a:pt x="857322" y="190538"/>
                  <a:pt x="868553" y="193029"/>
                </a:cubicBezTo>
                <a:cubicBezTo>
                  <a:pt x="858570" y="82193"/>
                  <a:pt x="756240" y="31134"/>
                  <a:pt x="655158" y="31134"/>
                </a:cubicBezTo>
                <a:close/>
                <a:moveTo>
                  <a:pt x="655158" y="0"/>
                </a:moveTo>
                <a:cubicBezTo>
                  <a:pt x="797421" y="0"/>
                  <a:pt x="894759" y="79702"/>
                  <a:pt x="900999" y="199256"/>
                </a:cubicBezTo>
                <a:cubicBezTo>
                  <a:pt x="1004577" y="229144"/>
                  <a:pt x="1079452" y="325036"/>
                  <a:pt x="1079452" y="437117"/>
                </a:cubicBezTo>
                <a:cubicBezTo>
                  <a:pt x="1079452" y="442098"/>
                  <a:pt x="1079452" y="448325"/>
                  <a:pt x="1078204" y="455797"/>
                </a:cubicBezTo>
                <a:cubicBezTo>
                  <a:pt x="1085692" y="454552"/>
                  <a:pt x="1091931" y="454552"/>
                  <a:pt x="1099419" y="454552"/>
                </a:cubicBezTo>
                <a:cubicBezTo>
                  <a:pt x="1173046" y="454552"/>
                  <a:pt x="1234194" y="514328"/>
                  <a:pt x="1234194" y="589049"/>
                </a:cubicBezTo>
                <a:cubicBezTo>
                  <a:pt x="1234194" y="662525"/>
                  <a:pt x="1173046" y="723547"/>
                  <a:pt x="1099419" y="723547"/>
                </a:cubicBezTo>
                <a:lnTo>
                  <a:pt x="318220" y="723547"/>
                </a:lnTo>
                <a:cubicBezTo>
                  <a:pt x="316972" y="723547"/>
                  <a:pt x="316972" y="723547"/>
                  <a:pt x="316972" y="723547"/>
                </a:cubicBezTo>
                <a:cubicBezTo>
                  <a:pt x="314476" y="723547"/>
                  <a:pt x="313228" y="723547"/>
                  <a:pt x="311980" y="723547"/>
                </a:cubicBezTo>
                <a:cubicBezTo>
                  <a:pt x="238353" y="723547"/>
                  <a:pt x="177205" y="662525"/>
                  <a:pt x="177205" y="589049"/>
                </a:cubicBezTo>
                <a:cubicBezTo>
                  <a:pt x="177205" y="569124"/>
                  <a:pt x="182196" y="550443"/>
                  <a:pt x="189684" y="534254"/>
                </a:cubicBezTo>
                <a:lnTo>
                  <a:pt x="139767" y="533009"/>
                </a:lnTo>
                <a:cubicBezTo>
                  <a:pt x="139767" y="533009"/>
                  <a:pt x="139767" y="533009"/>
                  <a:pt x="138519" y="533009"/>
                </a:cubicBezTo>
                <a:cubicBezTo>
                  <a:pt x="137271" y="533009"/>
                  <a:pt x="136023" y="533009"/>
                  <a:pt x="134775" y="533009"/>
                </a:cubicBezTo>
                <a:cubicBezTo>
                  <a:pt x="61148" y="533009"/>
                  <a:pt x="0" y="471987"/>
                  <a:pt x="0" y="397266"/>
                </a:cubicBezTo>
                <a:cubicBezTo>
                  <a:pt x="0" y="326281"/>
                  <a:pt x="54908" y="268995"/>
                  <a:pt x="124792" y="264014"/>
                </a:cubicBezTo>
                <a:cubicBezTo>
                  <a:pt x="129784" y="171858"/>
                  <a:pt x="205907" y="97137"/>
                  <a:pt x="300749" y="97137"/>
                </a:cubicBezTo>
                <a:cubicBezTo>
                  <a:pt x="348170" y="97137"/>
                  <a:pt x="394343" y="117063"/>
                  <a:pt x="426789" y="151932"/>
                </a:cubicBezTo>
                <a:cubicBezTo>
                  <a:pt x="465474" y="59777"/>
                  <a:pt x="555325" y="0"/>
                  <a:pt x="6551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84">
            <a:extLst>
              <a:ext uri="{FF2B5EF4-FFF2-40B4-BE49-F238E27FC236}">
                <a16:creationId xmlns:a16="http://schemas.microsoft.com/office/drawing/2014/main" id="{B55C7960-84D1-C841-9E3F-530718618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1501" y="8376221"/>
            <a:ext cx="1938267" cy="1938267"/>
          </a:xfrm>
          <a:prstGeom prst="roundRect">
            <a:avLst>
              <a:gd name="adj" fmla="val 7913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85">
            <a:extLst>
              <a:ext uri="{FF2B5EF4-FFF2-40B4-BE49-F238E27FC236}">
                <a16:creationId xmlns:a16="http://schemas.microsoft.com/office/drawing/2014/main" id="{8792F927-3FD4-DD4E-B005-AE8D71C5A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1348" y="8782543"/>
            <a:ext cx="1164059" cy="1114639"/>
          </a:xfrm>
          <a:custGeom>
            <a:avLst/>
            <a:gdLst>
              <a:gd name="T0" fmla="*/ 132 w 934"/>
              <a:gd name="T1" fmla="*/ 519 h 897"/>
              <a:gd name="T2" fmla="*/ 131 w 934"/>
              <a:gd name="T3" fmla="*/ 298 h 897"/>
              <a:gd name="T4" fmla="*/ 139 w 934"/>
              <a:gd name="T5" fmla="*/ 293 h 897"/>
              <a:gd name="T6" fmla="*/ 143 w 934"/>
              <a:gd name="T7" fmla="*/ 282 h 897"/>
              <a:gd name="T8" fmla="*/ 289 w 934"/>
              <a:gd name="T9" fmla="*/ 130 h 897"/>
              <a:gd name="T10" fmla="*/ 380 w 934"/>
              <a:gd name="T11" fmla="*/ 161 h 897"/>
              <a:gd name="T12" fmla="*/ 400 w 934"/>
              <a:gd name="T13" fmla="*/ 157 h 897"/>
              <a:gd name="T14" fmla="*/ 601 w 934"/>
              <a:gd name="T15" fmla="*/ 26 h 897"/>
              <a:gd name="T16" fmla="*/ 821 w 934"/>
              <a:gd name="T17" fmla="*/ 288 h 897"/>
              <a:gd name="T18" fmla="*/ 830 w 934"/>
              <a:gd name="T19" fmla="*/ 302 h 897"/>
              <a:gd name="T20" fmla="*/ 800 w 934"/>
              <a:gd name="T21" fmla="*/ 519 h 897"/>
              <a:gd name="T22" fmla="*/ 848 w 934"/>
              <a:gd name="T23" fmla="*/ 280 h 897"/>
              <a:gd name="T24" fmla="*/ 849 w 934"/>
              <a:gd name="T25" fmla="*/ 255 h 897"/>
              <a:gd name="T26" fmla="*/ 383 w 934"/>
              <a:gd name="T27" fmla="*/ 132 h 897"/>
              <a:gd name="T28" fmla="*/ 289 w 934"/>
              <a:gd name="T29" fmla="*/ 104 h 897"/>
              <a:gd name="T30" fmla="*/ 0 w 934"/>
              <a:gd name="T31" fmla="*/ 408 h 897"/>
              <a:gd name="T32" fmla="*/ 385 w 934"/>
              <a:gd name="T33" fmla="*/ 545 h 897"/>
              <a:gd name="T34" fmla="*/ 241 w 934"/>
              <a:gd name="T35" fmla="*/ 629 h 897"/>
              <a:gd name="T36" fmla="*/ 193 w 934"/>
              <a:gd name="T37" fmla="*/ 642 h 897"/>
              <a:gd name="T38" fmla="*/ 218 w 934"/>
              <a:gd name="T39" fmla="*/ 668 h 897"/>
              <a:gd name="T40" fmla="*/ 385 w 934"/>
              <a:gd name="T41" fmla="*/ 739 h 897"/>
              <a:gd name="T42" fmla="*/ 136 w 934"/>
              <a:gd name="T43" fmla="*/ 726 h 897"/>
              <a:gd name="T44" fmla="*/ 110 w 934"/>
              <a:gd name="T45" fmla="*/ 752 h 897"/>
              <a:gd name="T46" fmla="*/ 159 w 934"/>
              <a:gd name="T47" fmla="*/ 765 h 897"/>
              <a:gd name="T48" fmla="*/ 247 w 934"/>
              <a:gd name="T49" fmla="*/ 849 h 897"/>
              <a:gd name="T50" fmla="*/ 260 w 934"/>
              <a:gd name="T51" fmla="*/ 896 h 897"/>
              <a:gd name="T52" fmla="*/ 286 w 934"/>
              <a:gd name="T53" fmla="*/ 871 h 897"/>
              <a:gd name="T54" fmla="*/ 398 w 934"/>
              <a:gd name="T55" fmla="*/ 765 h 897"/>
              <a:gd name="T56" fmla="*/ 410 w 934"/>
              <a:gd name="T57" fmla="*/ 545 h 897"/>
              <a:gd name="T58" fmla="*/ 495 w 934"/>
              <a:gd name="T59" fmla="*/ 849 h 897"/>
              <a:gd name="T60" fmla="*/ 508 w 934"/>
              <a:gd name="T61" fmla="*/ 896 h 897"/>
              <a:gd name="T62" fmla="*/ 533 w 934"/>
              <a:gd name="T63" fmla="*/ 871 h 897"/>
              <a:gd name="T64" fmla="*/ 625 w 934"/>
              <a:gd name="T65" fmla="*/ 792 h 897"/>
              <a:gd name="T66" fmla="*/ 647 w 934"/>
              <a:gd name="T67" fmla="*/ 804 h 897"/>
              <a:gd name="T68" fmla="*/ 647 w 934"/>
              <a:gd name="T69" fmla="*/ 752 h 897"/>
              <a:gd name="T70" fmla="*/ 521 w 934"/>
              <a:gd name="T71" fmla="*/ 767 h 897"/>
              <a:gd name="T72" fmla="*/ 670 w 934"/>
              <a:gd name="T73" fmla="*/ 685 h 897"/>
              <a:gd name="T74" fmla="*/ 718 w 934"/>
              <a:gd name="T75" fmla="*/ 672 h 897"/>
              <a:gd name="T76" fmla="*/ 692 w 934"/>
              <a:gd name="T77" fmla="*/ 646 h 897"/>
              <a:gd name="T78" fmla="*/ 521 w 934"/>
              <a:gd name="T79" fmla="*/ 545 h 897"/>
              <a:gd name="T80" fmla="*/ 797 w 934"/>
              <a:gd name="T81" fmla="*/ 676 h 897"/>
              <a:gd name="T82" fmla="*/ 810 w 934"/>
              <a:gd name="T83" fmla="*/ 724 h 897"/>
              <a:gd name="T84" fmla="*/ 836 w 934"/>
              <a:gd name="T85" fmla="*/ 698 h 897"/>
              <a:gd name="T86" fmla="*/ 823 w 934"/>
              <a:gd name="T87" fmla="*/ 543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34" h="897">
                <a:moveTo>
                  <a:pt x="800" y="519"/>
                </a:moveTo>
                <a:lnTo>
                  <a:pt x="132" y="519"/>
                </a:lnTo>
                <a:lnTo>
                  <a:pt x="132" y="519"/>
                </a:lnTo>
                <a:cubicBezTo>
                  <a:pt x="74" y="519"/>
                  <a:pt x="25" y="469"/>
                  <a:pt x="25" y="408"/>
                </a:cubicBezTo>
                <a:lnTo>
                  <a:pt x="25" y="408"/>
                </a:lnTo>
                <a:cubicBezTo>
                  <a:pt x="25" y="348"/>
                  <a:pt x="72" y="299"/>
                  <a:pt x="131" y="298"/>
                </a:cubicBezTo>
                <a:lnTo>
                  <a:pt x="131" y="298"/>
                </a:lnTo>
                <a:cubicBezTo>
                  <a:pt x="134" y="298"/>
                  <a:pt x="137" y="296"/>
                  <a:pt x="139" y="293"/>
                </a:cubicBezTo>
                <a:lnTo>
                  <a:pt x="139" y="293"/>
                </a:lnTo>
                <a:cubicBezTo>
                  <a:pt x="142" y="291"/>
                  <a:pt x="143" y="288"/>
                  <a:pt x="143" y="284"/>
                </a:cubicBezTo>
                <a:lnTo>
                  <a:pt x="143" y="284"/>
                </a:lnTo>
                <a:cubicBezTo>
                  <a:pt x="143" y="284"/>
                  <a:pt x="143" y="283"/>
                  <a:pt x="143" y="282"/>
                </a:cubicBezTo>
                <a:lnTo>
                  <a:pt x="143" y="281"/>
                </a:lnTo>
                <a:lnTo>
                  <a:pt x="143" y="281"/>
                </a:lnTo>
                <a:cubicBezTo>
                  <a:pt x="143" y="197"/>
                  <a:pt x="209" y="130"/>
                  <a:pt x="289" y="130"/>
                </a:cubicBezTo>
                <a:lnTo>
                  <a:pt x="289" y="130"/>
                </a:lnTo>
                <a:cubicBezTo>
                  <a:pt x="322" y="130"/>
                  <a:pt x="354" y="140"/>
                  <a:pt x="380" y="161"/>
                </a:cubicBezTo>
                <a:lnTo>
                  <a:pt x="380" y="161"/>
                </a:lnTo>
                <a:cubicBezTo>
                  <a:pt x="383" y="164"/>
                  <a:pt x="387" y="165"/>
                  <a:pt x="391" y="164"/>
                </a:cubicBezTo>
                <a:lnTo>
                  <a:pt x="391" y="164"/>
                </a:lnTo>
                <a:cubicBezTo>
                  <a:pt x="395" y="163"/>
                  <a:pt x="398" y="161"/>
                  <a:pt x="400" y="157"/>
                </a:cubicBezTo>
                <a:lnTo>
                  <a:pt x="400" y="157"/>
                </a:lnTo>
                <a:cubicBezTo>
                  <a:pt x="436" y="77"/>
                  <a:pt x="515" y="26"/>
                  <a:pt x="601" y="26"/>
                </a:cubicBezTo>
                <a:lnTo>
                  <a:pt x="601" y="26"/>
                </a:lnTo>
                <a:cubicBezTo>
                  <a:pt x="724" y="26"/>
                  <a:pt x="823" y="128"/>
                  <a:pt x="823" y="255"/>
                </a:cubicBezTo>
                <a:lnTo>
                  <a:pt x="823" y="255"/>
                </a:lnTo>
                <a:cubicBezTo>
                  <a:pt x="823" y="266"/>
                  <a:pt x="823" y="277"/>
                  <a:pt x="821" y="288"/>
                </a:cubicBezTo>
                <a:lnTo>
                  <a:pt x="821" y="288"/>
                </a:lnTo>
                <a:cubicBezTo>
                  <a:pt x="820" y="294"/>
                  <a:pt x="824" y="300"/>
                  <a:pt x="830" y="302"/>
                </a:cubicBezTo>
                <a:lnTo>
                  <a:pt x="830" y="302"/>
                </a:lnTo>
                <a:cubicBezTo>
                  <a:pt x="875" y="315"/>
                  <a:pt x="907" y="359"/>
                  <a:pt x="907" y="408"/>
                </a:cubicBezTo>
                <a:lnTo>
                  <a:pt x="907" y="408"/>
                </a:lnTo>
                <a:cubicBezTo>
                  <a:pt x="907" y="469"/>
                  <a:pt x="859" y="519"/>
                  <a:pt x="800" y="519"/>
                </a:cubicBezTo>
                <a:close/>
                <a:moveTo>
                  <a:pt x="933" y="408"/>
                </a:moveTo>
                <a:lnTo>
                  <a:pt x="933" y="408"/>
                </a:lnTo>
                <a:cubicBezTo>
                  <a:pt x="933" y="351"/>
                  <a:pt x="899" y="301"/>
                  <a:pt x="848" y="280"/>
                </a:cubicBezTo>
                <a:lnTo>
                  <a:pt x="848" y="280"/>
                </a:lnTo>
                <a:cubicBezTo>
                  <a:pt x="849" y="272"/>
                  <a:pt x="849" y="263"/>
                  <a:pt x="849" y="255"/>
                </a:cubicBezTo>
                <a:lnTo>
                  <a:pt x="849" y="255"/>
                </a:lnTo>
                <a:cubicBezTo>
                  <a:pt x="849" y="114"/>
                  <a:pt x="738" y="0"/>
                  <a:pt x="601" y="0"/>
                </a:cubicBezTo>
                <a:lnTo>
                  <a:pt x="601" y="0"/>
                </a:lnTo>
                <a:cubicBezTo>
                  <a:pt x="510" y="0"/>
                  <a:pt x="426" y="51"/>
                  <a:pt x="383" y="132"/>
                </a:cubicBezTo>
                <a:lnTo>
                  <a:pt x="383" y="132"/>
                </a:lnTo>
                <a:cubicBezTo>
                  <a:pt x="356" y="114"/>
                  <a:pt x="323" y="104"/>
                  <a:pt x="289" y="104"/>
                </a:cubicBezTo>
                <a:lnTo>
                  <a:pt x="289" y="104"/>
                </a:lnTo>
                <a:cubicBezTo>
                  <a:pt x="197" y="104"/>
                  <a:pt x="122" y="178"/>
                  <a:pt x="118" y="273"/>
                </a:cubicBezTo>
                <a:lnTo>
                  <a:pt x="118" y="273"/>
                </a:lnTo>
                <a:cubicBezTo>
                  <a:pt x="51" y="280"/>
                  <a:pt x="0" y="338"/>
                  <a:pt x="0" y="408"/>
                </a:cubicBezTo>
                <a:lnTo>
                  <a:pt x="0" y="408"/>
                </a:lnTo>
                <a:cubicBezTo>
                  <a:pt x="0" y="483"/>
                  <a:pt x="59" y="545"/>
                  <a:pt x="132" y="545"/>
                </a:cubicBezTo>
                <a:lnTo>
                  <a:pt x="385" y="545"/>
                </a:lnTo>
                <a:lnTo>
                  <a:pt x="385" y="629"/>
                </a:lnTo>
                <a:lnTo>
                  <a:pt x="241" y="629"/>
                </a:lnTo>
                <a:lnTo>
                  <a:pt x="241" y="629"/>
                </a:lnTo>
                <a:cubicBezTo>
                  <a:pt x="236" y="622"/>
                  <a:pt x="228" y="616"/>
                  <a:pt x="218" y="616"/>
                </a:cubicBezTo>
                <a:lnTo>
                  <a:pt x="218" y="616"/>
                </a:lnTo>
                <a:cubicBezTo>
                  <a:pt x="204" y="616"/>
                  <a:pt x="193" y="628"/>
                  <a:pt x="193" y="642"/>
                </a:cubicBezTo>
                <a:lnTo>
                  <a:pt x="193" y="642"/>
                </a:lnTo>
                <a:cubicBezTo>
                  <a:pt x="193" y="657"/>
                  <a:pt x="204" y="668"/>
                  <a:pt x="218" y="668"/>
                </a:cubicBezTo>
                <a:lnTo>
                  <a:pt x="218" y="668"/>
                </a:lnTo>
                <a:cubicBezTo>
                  <a:pt x="228" y="668"/>
                  <a:pt x="236" y="663"/>
                  <a:pt x="241" y="655"/>
                </a:cubicBezTo>
                <a:lnTo>
                  <a:pt x="385" y="655"/>
                </a:lnTo>
                <a:lnTo>
                  <a:pt x="385" y="739"/>
                </a:lnTo>
                <a:lnTo>
                  <a:pt x="159" y="739"/>
                </a:lnTo>
                <a:lnTo>
                  <a:pt x="159" y="739"/>
                </a:lnTo>
                <a:cubicBezTo>
                  <a:pt x="154" y="732"/>
                  <a:pt x="146" y="726"/>
                  <a:pt x="136" y="726"/>
                </a:cubicBezTo>
                <a:lnTo>
                  <a:pt x="136" y="726"/>
                </a:lnTo>
                <a:cubicBezTo>
                  <a:pt x="122" y="726"/>
                  <a:pt x="110" y="738"/>
                  <a:pt x="110" y="752"/>
                </a:cubicBezTo>
                <a:lnTo>
                  <a:pt x="110" y="752"/>
                </a:lnTo>
                <a:cubicBezTo>
                  <a:pt x="110" y="767"/>
                  <a:pt x="122" y="778"/>
                  <a:pt x="136" y="778"/>
                </a:cubicBezTo>
                <a:lnTo>
                  <a:pt x="136" y="778"/>
                </a:lnTo>
                <a:cubicBezTo>
                  <a:pt x="146" y="778"/>
                  <a:pt x="154" y="773"/>
                  <a:pt x="159" y="765"/>
                </a:cubicBezTo>
                <a:lnTo>
                  <a:pt x="247" y="765"/>
                </a:lnTo>
                <a:lnTo>
                  <a:pt x="247" y="849"/>
                </a:lnTo>
                <a:lnTo>
                  <a:pt x="247" y="849"/>
                </a:lnTo>
                <a:cubicBezTo>
                  <a:pt x="239" y="853"/>
                  <a:pt x="234" y="861"/>
                  <a:pt x="234" y="871"/>
                </a:cubicBezTo>
                <a:lnTo>
                  <a:pt x="234" y="871"/>
                </a:lnTo>
                <a:cubicBezTo>
                  <a:pt x="234" y="885"/>
                  <a:pt x="246" y="896"/>
                  <a:pt x="260" y="896"/>
                </a:cubicBezTo>
                <a:lnTo>
                  <a:pt x="260" y="896"/>
                </a:lnTo>
                <a:cubicBezTo>
                  <a:pt x="274" y="896"/>
                  <a:pt x="286" y="885"/>
                  <a:pt x="286" y="871"/>
                </a:cubicBezTo>
                <a:lnTo>
                  <a:pt x="286" y="871"/>
                </a:lnTo>
                <a:cubicBezTo>
                  <a:pt x="286" y="861"/>
                  <a:pt x="280" y="853"/>
                  <a:pt x="273" y="849"/>
                </a:cubicBezTo>
                <a:lnTo>
                  <a:pt x="273" y="765"/>
                </a:lnTo>
                <a:lnTo>
                  <a:pt x="398" y="765"/>
                </a:lnTo>
                <a:lnTo>
                  <a:pt x="398" y="765"/>
                </a:lnTo>
                <a:cubicBezTo>
                  <a:pt x="404" y="765"/>
                  <a:pt x="410" y="759"/>
                  <a:pt x="410" y="752"/>
                </a:cubicBezTo>
                <a:lnTo>
                  <a:pt x="410" y="545"/>
                </a:lnTo>
                <a:lnTo>
                  <a:pt x="495" y="545"/>
                </a:lnTo>
                <a:lnTo>
                  <a:pt x="495" y="849"/>
                </a:lnTo>
                <a:lnTo>
                  <a:pt x="495" y="849"/>
                </a:lnTo>
                <a:cubicBezTo>
                  <a:pt x="487" y="853"/>
                  <a:pt x="482" y="861"/>
                  <a:pt x="482" y="871"/>
                </a:cubicBezTo>
                <a:lnTo>
                  <a:pt x="482" y="871"/>
                </a:lnTo>
                <a:cubicBezTo>
                  <a:pt x="482" y="885"/>
                  <a:pt x="493" y="896"/>
                  <a:pt x="508" y="896"/>
                </a:cubicBezTo>
                <a:lnTo>
                  <a:pt x="508" y="896"/>
                </a:lnTo>
                <a:cubicBezTo>
                  <a:pt x="522" y="896"/>
                  <a:pt x="533" y="885"/>
                  <a:pt x="533" y="871"/>
                </a:cubicBezTo>
                <a:lnTo>
                  <a:pt x="533" y="871"/>
                </a:lnTo>
                <a:cubicBezTo>
                  <a:pt x="533" y="861"/>
                  <a:pt x="528" y="853"/>
                  <a:pt x="521" y="849"/>
                </a:cubicBezTo>
                <a:lnTo>
                  <a:pt x="521" y="792"/>
                </a:lnTo>
                <a:lnTo>
                  <a:pt x="625" y="792"/>
                </a:lnTo>
                <a:lnTo>
                  <a:pt x="625" y="792"/>
                </a:lnTo>
                <a:cubicBezTo>
                  <a:pt x="630" y="800"/>
                  <a:pt x="638" y="804"/>
                  <a:pt x="647" y="804"/>
                </a:cubicBezTo>
                <a:lnTo>
                  <a:pt x="647" y="804"/>
                </a:lnTo>
                <a:cubicBezTo>
                  <a:pt x="661" y="804"/>
                  <a:pt x="673" y="792"/>
                  <a:pt x="673" y="778"/>
                </a:cubicBezTo>
                <a:lnTo>
                  <a:pt x="673" y="778"/>
                </a:lnTo>
                <a:cubicBezTo>
                  <a:pt x="673" y="764"/>
                  <a:pt x="661" y="752"/>
                  <a:pt x="647" y="752"/>
                </a:cubicBezTo>
                <a:lnTo>
                  <a:pt x="647" y="752"/>
                </a:lnTo>
                <a:cubicBezTo>
                  <a:pt x="636" y="752"/>
                  <a:pt x="627" y="758"/>
                  <a:pt x="623" y="767"/>
                </a:cubicBezTo>
                <a:lnTo>
                  <a:pt x="521" y="767"/>
                </a:lnTo>
                <a:lnTo>
                  <a:pt x="521" y="685"/>
                </a:lnTo>
                <a:lnTo>
                  <a:pt x="670" y="685"/>
                </a:lnTo>
                <a:lnTo>
                  <a:pt x="670" y="685"/>
                </a:lnTo>
                <a:cubicBezTo>
                  <a:pt x="674" y="693"/>
                  <a:pt x="682" y="698"/>
                  <a:pt x="692" y="698"/>
                </a:cubicBezTo>
                <a:lnTo>
                  <a:pt x="692" y="698"/>
                </a:lnTo>
                <a:cubicBezTo>
                  <a:pt x="706" y="698"/>
                  <a:pt x="718" y="687"/>
                  <a:pt x="718" y="672"/>
                </a:cubicBezTo>
                <a:lnTo>
                  <a:pt x="718" y="672"/>
                </a:lnTo>
                <a:cubicBezTo>
                  <a:pt x="718" y="658"/>
                  <a:pt x="706" y="646"/>
                  <a:pt x="692" y="646"/>
                </a:cubicBezTo>
                <a:lnTo>
                  <a:pt x="692" y="646"/>
                </a:lnTo>
                <a:cubicBezTo>
                  <a:pt x="682" y="646"/>
                  <a:pt x="674" y="652"/>
                  <a:pt x="670" y="659"/>
                </a:cubicBezTo>
                <a:lnTo>
                  <a:pt x="521" y="659"/>
                </a:lnTo>
                <a:lnTo>
                  <a:pt x="521" y="545"/>
                </a:lnTo>
                <a:lnTo>
                  <a:pt x="797" y="545"/>
                </a:lnTo>
                <a:lnTo>
                  <a:pt x="797" y="676"/>
                </a:lnTo>
                <a:lnTo>
                  <a:pt x="797" y="676"/>
                </a:lnTo>
                <a:cubicBezTo>
                  <a:pt x="790" y="680"/>
                  <a:pt x="784" y="688"/>
                  <a:pt x="784" y="698"/>
                </a:cubicBezTo>
                <a:lnTo>
                  <a:pt x="784" y="698"/>
                </a:lnTo>
                <a:cubicBezTo>
                  <a:pt x="784" y="712"/>
                  <a:pt x="796" y="724"/>
                  <a:pt x="810" y="724"/>
                </a:cubicBezTo>
                <a:lnTo>
                  <a:pt x="810" y="724"/>
                </a:lnTo>
                <a:cubicBezTo>
                  <a:pt x="825" y="724"/>
                  <a:pt x="836" y="712"/>
                  <a:pt x="836" y="698"/>
                </a:cubicBezTo>
                <a:lnTo>
                  <a:pt x="836" y="698"/>
                </a:lnTo>
                <a:cubicBezTo>
                  <a:pt x="836" y="688"/>
                  <a:pt x="831" y="680"/>
                  <a:pt x="823" y="676"/>
                </a:cubicBezTo>
                <a:lnTo>
                  <a:pt x="823" y="543"/>
                </a:lnTo>
                <a:lnTo>
                  <a:pt x="823" y="543"/>
                </a:lnTo>
                <a:cubicBezTo>
                  <a:pt x="886" y="532"/>
                  <a:pt x="933" y="476"/>
                  <a:pt x="933" y="4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57">
            <a:extLst>
              <a:ext uri="{FF2B5EF4-FFF2-40B4-BE49-F238E27FC236}">
                <a16:creationId xmlns:a16="http://schemas.microsoft.com/office/drawing/2014/main" id="{B73F0538-CCFA-7E44-A042-69142277A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6947" y="8376221"/>
            <a:ext cx="1938267" cy="1938267"/>
          </a:xfrm>
          <a:prstGeom prst="roundRect">
            <a:avLst>
              <a:gd name="adj" fmla="val 7913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1D9D8AA-2E6C-F148-B165-AF8EC33E6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3847" y="8826470"/>
            <a:ext cx="1228705" cy="1036529"/>
          </a:xfrm>
          <a:custGeom>
            <a:avLst/>
            <a:gdLst>
              <a:gd name="connsiteX0" fmla="*/ 526514 w 1228705"/>
              <a:gd name="connsiteY0" fmla="*/ 971879 h 1036529"/>
              <a:gd name="connsiteX1" fmla="*/ 542377 w 1228705"/>
              <a:gd name="connsiteY1" fmla="*/ 987741 h 1036529"/>
              <a:gd name="connsiteX2" fmla="*/ 526514 w 1228705"/>
              <a:gd name="connsiteY2" fmla="*/ 1003604 h 1036529"/>
              <a:gd name="connsiteX3" fmla="*/ 510652 w 1228705"/>
              <a:gd name="connsiteY3" fmla="*/ 987741 h 1036529"/>
              <a:gd name="connsiteX4" fmla="*/ 526514 w 1228705"/>
              <a:gd name="connsiteY4" fmla="*/ 971879 h 1036529"/>
              <a:gd name="connsiteX5" fmla="*/ 526514 w 1228705"/>
              <a:gd name="connsiteY5" fmla="*/ 900500 h 1036529"/>
              <a:gd name="connsiteX6" fmla="*/ 542377 w 1228705"/>
              <a:gd name="connsiteY6" fmla="*/ 916362 h 1036529"/>
              <a:gd name="connsiteX7" fmla="*/ 526514 w 1228705"/>
              <a:gd name="connsiteY7" fmla="*/ 932225 h 1036529"/>
              <a:gd name="connsiteX8" fmla="*/ 510652 w 1228705"/>
              <a:gd name="connsiteY8" fmla="*/ 916362 h 1036529"/>
              <a:gd name="connsiteX9" fmla="*/ 526514 w 1228705"/>
              <a:gd name="connsiteY9" fmla="*/ 900500 h 1036529"/>
              <a:gd name="connsiteX10" fmla="*/ 526514 w 1228705"/>
              <a:gd name="connsiteY10" fmla="*/ 829117 h 1036529"/>
              <a:gd name="connsiteX11" fmla="*/ 542377 w 1228705"/>
              <a:gd name="connsiteY11" fmla="*/ 845590 h 1036529"/>
              <a:gd name="connsiteX12" fmla="*/ 526514 w 1228705"/>
              <a:gd name="connsiteY12" fmla="*/ 860885 h 1036529"/>
              <a:gd name="connsiteX13" fmla="*/ 510652 w 1228705"/>
              <a:gd name="connsiteY13" fmla="*/ 845590 h 1036529"/>
              <a:gd name="connsiteX14" fmla="*/ 526514 w 1228705"/>
              <a:gd name="connsiteY14" fmla="*/ 829117 h 1036529"/>
              <a:gd name="connsiteX15" fmla="*/ 238687 w 1228705"/>
              <a:gd name="connsiteY15" fmla="*/ 783505 h 1036529"/>
              <a:gd name="connsiteX16" fmla="*/ 190272 w 1228705"/>
              <a:gd name="connsiteY16" fmla="*/ 833520 h 1036529"/>
              <a:gd name="connsiteX17" fmla="*/ 238687 w 1228705"/>
              <a:gd name="connsiteY17" fmla="*/ 882286 h 1036529"/>
              <a:gd name="connsiteX18" fmla="*/ 287102 w 1228705"/>
              <a:gd name="connsiteY18" fmla="*/ 833520 h 1036529"/>
              <a:gd name="connsiteX19" fmla="*/ 238687 w 1228705"/>
              <a:gd name="connsiteY19" fmla="*/ 783505 h 1036529"/>
              <a:gd name="connsiteX20" fmla="*/ 238687 w 1228705"/>
              <a:gd name="connsiteY20" fmla="*/ 752245 h 1036529"/>
              <a:gd name="connsiteX21" fmla="*/ 318137 w 1228705"/>
              <a:gd name="connsiteY21" fmla="*/ 817265 h 1036529"/>
              <a:gd name="connsiteX22" fmla="*/ 393863 w 1228705"/>
              <a:gd name="connsiteY22" fmla="*/ 817265 h 1036529"/>
              <a:gd name="connsiteX23" fmla="*/ 443520 w 1228705"/>
              <a:gd name="connsiteY23" fmla="*/ 868531 h 1036529"/>
              <a:gd name="connsiteX24" fmla="*/ 443520 w 1228705"/>
              <a:gd name="connsiteY24" fmla="*/ 987319 h 1036529"/>
              <a:gd name="connsiteX25" fmla="*/ 427381 w 1228705"/>
              <a:gd name="connsiteY25" fmla="*/ 1003574 h 1036529"/>
              <a:gd name="connsiteX26" fmla="*/ 410002 w 1228705"/>
              <a:gd name="connsiteY26" fmla="*/ 987319 h 1036529"/>
              <a:gd name="connsiteX27" fmla="*/ 410002 w 1228705"/>
              <a:gd name="connsiteY27" fmla="*/ 868531 h 1036529"/>
              <a:gd name="connsiteX28" fmla="*/ 393863 w 1228705"/>
              <a:gd name="connsiteY28" fmla="*/ 849776 h 1036529"/>
              <a:gd name="connsiteX29" fmla="*/ 318137 w 1228705"/>
              <a:gd name="connsiteY29" fmla="*/ 848525 h 1036529"/>
              <a:gd name="connsiteX30" fmla="*/ 238687 w 1228705"/>
              <a:gd name="connsiteY30" fmla="*/ 913545 h 1036529"/>
              <a:gd name="connsiteX31" fmla="*/ 159237 w 1228705"/>
              <a:gd name="connsiteY31" fmla="*/ 833520 h 1036529"/>
              <a:gd name="connsiteX32" fmla="*/ 238687 w 1228705"/>
              <a:gd name="connsiteY32" fmla="*/ 752245 h 1036529"/>
              <a:gd name="connsiteX33" fmla="*/ 871448 w 1228705"/>
              <a:gd name="connsiteY33" fmla="*/ 707642 h 1036529"/>
              <a:gd name="connsiteX34" fmla="*/ 831866 w 1228705"/>
              <a:gd name="connsiteY34" fmla="*/ 746116 h 1036529"/>
              <a:gd name="connsiteX35" fmla="*/ 871448 w 1228705"/>
              <a:gd name="connsiteY35" fmla="*/ 785830 h 1036529"/>
              <a:gd name="connsiteX36" fmla="*/ 911030 w 1228705"/>
              <a:gd name="connsiteY36" fmla="*/ 746116 h 1036529"/>
              <a:gd name="connsiteX37" fmla="*/ 871448 w 1228705"/>
              <a:gd name="connsiteY37" fmla="*/ 707642 h 1036529"/>
              <a:gd name="connsiteX38" fmla="*/ 871448 w 1228705"/>
              <a:gd name="connsiteY38" fmla="*/ 675374 h 1036529"/>
              <a:gd name="connsiteX39" fmla="*/ 943190 w 1228705"/>
              <a:gd name="connsiteY39" fmla="*/ 746116 h 1036529"/>
              <a:gd name="connsiteX40" fmla="*/ 871448 w 1228705"/>
              <a:gd name="connsiteY40" fmla="*/ 818098 h 1036529"/>
              <a:gd name="connsiteX41" fmla="*/ 838051 w 1228705"/>
              <a:gd name="connsiteY41" fmla="*/ 810652 h 1036529"/>
              <a:gd name="connsiteX42" fmla="*/ 838051 w 1228705"/>
              <a:gd name="connsiteY42" fmla="*/ 811893 h 1036529"/>
              <a:gd name="connsiteX43" fmla="*/ 758887 w 1228705"/>
              <a:gd name="connsiteY43" fmla="*/ 914903 h 1036529"/>
              <a:gd name="connsiteX44" fmla="*/ 752702 w 1228705"/>
              <a:gd name="connsiteY44" fmla="*/ 933519 h 1036529"/>
              <a:gd name="connsiteX45" fmla="*/ 752702 w 1228705"/>
              <a:gd name="connsiteY45" fmla="*/ 1020395 h 1036529"/>
              <a:gd name="connsiteX46" fmla="*/ 735385 w 1228705"/>
              <a:gd name="connsiteY46" fmla="*/ 1036529 h 1036529"/>
              <a:gd name="connsiteX47" fmla="*/ 719305 w 1228705"/>
              <a:gd name="connsiteY47" fmla="*/ 1020395 h 1036529"/>
              <a:gd name="connsiteX48" fmla="*/ 719305 w 1228705"/>
              <a:gd name="connsiteY48" fmla="*/ 933519 h 1036529"/>
              <a:gd name="connsiteX49" fmla="*/ 732911 w 1228705"/>
              <a:gd name="connsiteY49" fmla="*/ 895046 h 1036529"/>
              <a:gd name="connsiteX50" fmla="*/ 812075 w 1228705"/>
              <a:gd name="connsiteY50" fmla="*/ 793277 h 1036529"/>
              <a:gd name="connsiteX51" fmla="*/ 814549 w 1228705"/>
              <a:gd name="connsiteY51" fmla="*/ 789554 h 1036529"/>
              <a:gd name="connsiteX52" fmla="*/ 800943 w 1228705"/>
              <a:gd name="connsiteY52" fmla="*/ 746116 h 1036529"/>
              <a:gd name="connsiteX53" fmla="*/ 871448 w 1228705"/>
              <a:gd name="connsiteY53" fmla="*/ 675374 h 1036529"/>
              <a:gd name="connsiteX54" fmla="*/ 404165 w 1228705"/>
              <a:gd name="connsiteY54" fmla="*/ 454938 h 1036529"/>
              <a:gd name="connsiteX55" fmla="*/ 356043 w 1228705"/>
              <a:gd name="connsiteY55" fmla="*/ 503156 h 1036529"/>
              <a:gd name="connsiteX56" fmla="*/ 404165 w 1228705"/>
              <a:gd name="connsiteY56" fmla="*/ 551374 h 1036529"/>
              <a:gd name="connsiteX57" fmla="*/ 452287 w 1228705"/>
              <a:gd name="connsiteY57" fmla="*/ 503156 h 1036529"/>
              <a:gd name="connsiteX58" fmla="*/ 404165 w 1228705"/>
              <a:gd name="connsiteY58" fmla="*/ 454938 h 1036529"/>
              <a:gd name="connsiteX59" fmla="*/ 819063 w 1228705"/>
              <a:gd name="connsiteY59" fmla="*/ 437332 h 1036529"/>
              <a:gd name="connsiteX60" fmla="*/ 770941 w 1228705"/>
              <a:gd name="connsiteY60" fmla="*/ 485704 h 1036529"/>
              <a:gd name="connsiteX61" fmla="*/ 819063 w 1228705"/>
              <a:gd name="connsiteY61" fmla="*/ 535316 h 1036529"/>
              <a:gd name="connsiteX62" fmla="*/ 867185 w 1228705"/>
              <a:gd name="connsiteY62" fmla="*/ 485704 h 1036529"/>
              <a:gd name="connsiteX63" fmla="*/ 819063 w 1228705"/>
              <a:gd name="connsiteY63" fmla="*/ 437332 h 1036529"/>
              <a:gd name="connsiteX64" fmla="*/ 404165 w 1228705"/>
              <a:gd name="connsiteY64" fmla="*/ 422793 h 1036529"/>
              <a:gd name="connsiteX65" fmla="*/ 484369 w 1228705"/>
              <a:gd name="connsiteY65" fmla="*/ 503156 h 1036529"/>
              <a:gd name="connsiteX66" fmla="*/ 467094 w 1228705"/>
              <a:gd name="connsiteY66" fmla="*/ 552610 h 1036529"/>
              <a:gd name="connsiteX67" fmla="*/ 521386 w 1228705"/>
              <a:gd name="connsiteY67" fmla="*/ 595882 h 1036529"/>
              <a:gd name="connsiteX68" fmla="*/ 542362 w 1228705"/>
              <a:gd name="connsiteY68" fmla="*/ 640391 h 1036529"/>
              <a:gd name="connsiteX69" fmla="*/ 542362 w 1228705"/>
              <a:gd name="connsiteY69" fmla="*/ 778862 h 1036529"/>
              <a:gd name="connsiteX70" fmla="*/ 527555 w 1228705"/>
              <a:gd name="connsiteY70" fmla="*/ 794935 h 1036529"/>
              <a:gd name="connsiteX71" fmla="*/ 510281 w 1228705"/>
              <a:gd name="connsiteY71" fmla="*/ 778862 h 1036529"/>
              <a:gd name="connsiteX72" fmla="*/ 510281 w 1228705"/>
              <a:gd name="connsiteY72" fmla="*/ 640391 h 1036529"/>
              <a:gd name="connsiteX73" fmla="*/ 501643 w 1228705"/>
              <a:gd name="connsiteY73" fmla="*/ 620609 h 1036529"/>
              <a:gd name="connsiteX74" fmla="*/ 442416 w 1228705"/>
              <a:gd name="connsiteY74" fmla="*/ 573628 h 1036529"/>
              <a:gd name="connsiteX75" fmla="*/ 404165 w 1228705"/>
              <a:gd name="connsiteY75" fmla="*/ 583519 h 1036529"/>
              <a:gd name="connsiteX76" fmla="*/ 323962 w 1228705"/>
              <a:gd name="connsiteY76" fmla="*/ 503156 h 1036529"/>
              <a:gd name="connsiteX77" fmla="*/ 404165 w 1228705"/>
              <a:gd name="connsiteY77" fmla="*/ 422793 h 1036529"/>
              <a:gd name="connsiteX78" fmla="*/ 819063 w 1228705"/>
              <a:gd name="connsiteY78" fmla="*/ 406324 h 1036529"/>
              <a:gd name="connsiteX79" fmla="*/ 899266 w 1228705"/>
              <a:gd name="connsiteY79" fmla="*/ 485704 h 1036529"/>
              <a:gd name="connsiteX80" fmla="*/ 819063 w 1228705"/>
              <a:gd name="connsiteY80" fmla="*/ 566324 h 1036529"/>
              <a:gd name="connsiteX81" fmla="*/ 794385 w 1228705"/>
              <a:gd name="connsiteY81" fmla="*/ 562603 h 1036529"/>
              <a:gd name="connsiteX82" fmla="*/ 793151 w 1228705"/>
              <a:gd name="connsiteY82" fmla="*/ 565084 h 1036529"/>
              <a:gd name="connsiteX83" fmla="*/ 719117 w 1228705"/>
              <a:gd name="connsiteY83" fmla="*/ 646945 h 1036529"/>
              <a:gd name="connsiteX84" fmla="*/ 712947 w 1228705"/>
              <a:gd name="connsiteY84" fmla="*/ 663069 h 1036529"/>
              <a:gd name="connsiteX85" fmla="*/ 712947 w 1228705"/>
              <a:gd name="connsiteY85" fmla="*/ 877643 h 1036529"/>
              <a:gd name="connsiteX86" fmla="*/ 696907 w 1228705"/>
              <a:gd name="connsiteY86" fmla="*/ 893767 h 1036529"/>
              <a:gd name="connsiteX87" fmla="*/ 680866 w 1228705"/>
              <a:gd name="connsiteY87" fmla="*/ 877643 h 1036529"/>
              <a:gd name="connsiteX88" fmla="*/ 680866 w 1228705"/>
              <a:gd name="connsiteY88" fmla="*/ 663069 h 1036529"/>
              <a:gd name="connsiteX89" fmla="*/ 695673 w 1228705"/>
              <a:gd name="connsiteY89" fmla="*/ 624619 h 1036529"/>
              <a:gd name="connsiteX90" fmla="*/ 767239 w 1228705"/>
              <a:gd name="connsiteY90" fmla="*/ 546479 h 1036529"/>
              <a:gd name="connsiteX91" fmla="*/ 738859 w 1228705"/>
              <a:gd name="connsiteY91" fmla="*/ 485704 h 1036529"/>
              <a:gd name="connsiteX92" fmla="*/ 819063 w 1228705"/>
              <a:gd name="connsiteY92" fmla="*/ 406324 h 1036529"/>
              <a:gd name="connsiteX93" fmla="*/ 612233 w 1228705"/>
              <a:gd name="connsiteY93" fmla="*/ 339779 h 1036529"/>
              <a:gd name="connsiteX94" fmla="*/ 564464 w 1228705"/>
              <a:gd name="connsiteY94" fmla="*/ 388216 h 1036529"/>
              <a:gd name="connsiteX95" fmla="*/ 612233 w 1228705"/>
              <a:gd name="connsiteY95" fmla="*/ 436653 h 1036529"/>
              <a:gd name="connsiteX96" fmla="*/ 658779 w 1228705"/>
              <a:gd name="connsiteY96" fmla="*/ 388216 h 1036529"/>
              <a:gd name="connsiteX97" fmla="*/ 612233 w 1228705"/>
              <a:gd name="connsiteY97" fmla="*/ 339779 h 1036529"/>
              <a:gd name="connsiteX98" fmla="*/ 612233 w 1228705"/>
              <a:gd name="connsiteY98" fmla="*/ 307488 h 1036529"/>
              <a:gd name="connsiteX99" fmla="*/ 690625 w 1228705"/>
              <a:gd name="connsiteY99" fmla="*/ 388216 h 1036529"/>
              <a:gd name="connsiteX100" fmla="*/ 626932 w 1228705"/>
              <a:gd name="connsiteY100" fmla="*/ 466461 h 1036529"/>
              <a:gd name="connsiteX101" fmla="*/ 626932 w 1228705"/>
              <a:gd name="connsiteY101" fmla="*/ 1020380 h 1036529"/>
              <a:gd name="connsiteX102" fmla="*/ 612233 w 1228705"/>
              <a:gd name="connsiteY102" fmla="*/ 1036526 h 1036529"/>
              <a:gd name="connsiteX103" fmla="*/ 596310 w 1228705"/>
              <a:gd name="connsiteY103" fmla="*/ 1020380 h 1036529"/>
              <a:gd name="connsiteX104" fmla="*/ 596310 w 1228705"/>
              <a:gd name="connsiteY104" fmla="*/ 466461 h 1036529"/>
              <a:gd name="connsiteX105" fmla="*/ 532617 w 1228705"/>
              <a:gd name="connsiteY105" fmla="*/ 388216 h 1036529"/>
              <a:gd name="connsiteX106" fmla="*/ 612233 w 1228705"/>
              <a:gd name="connsiteY106" fmla="*/ 307488 h 1036529"/>
              <a:gd name="connsiteX107" fmla="*/ 439446 w 1228705"/>
              <a:gd name="connsiteY107" fmla="*/ 0 h 1036529"/>
              <a:gd name="connsiteX108" fmla="*/ 687179 w 1228705"/>
              <a:gd name="connsiteY108" fmla="*/ 165464 h 1036529"/>
              <a:gd name="connsiteX109" fmla="*/ 796729 w 1228705"/>
              <a:gd name="connsiteY109" fmla="*/ 131873 h 1036529"/>
              <a:gd name="connsiteX110" fmla="*/ 994666 w 1228705"/>
              <a:gd name="connsiteY110" fmla="*/ 337148 h 1036529"/>
              <a:gd name="connsiteX111" fmla="*/ 994666 w 1228705"/>
              <a:gd name="connsiteY111" fmla="*/ 339636 h 1036529"/>
              <a:gd name="connsiteX112" fmla="*/ 1034503 w 1228705"/>
              <a:gd name="connsiteY112" fmla="*/ 339636 h 1036529"/>
              <a:gd name="connsiteX113" fmla="*/ 1228705 w 1228705"/>
              <a:gd name="connsiteY113" fmla="*/ 533714 h 1036529"/>
              <a:gd name="connsiteX114" fmla="*/ 1034503 w 1228705"/>
              <a:gd name="connsiteY114" fmla="*/ 727792 h 1036529"/>
              <a:gd name="connsiteX115" fmla="*/ 973503 w 1228705"/>
              <a:gd name="connsiteY115" fmla="*/ 727792 h 1036529"/>
              <a:gd name="connsiteX116" fmla="*/ 957319 w 1228705"/>
              <a:gd name="connsiteY116" fmla="*/ 711619 h 1036529"/>
              <a:gd name="connsiteX117" fmla="*/ 973503 w 1228705"/>
              <a:gd name="connsiteY117" fmla="*/ 695446 h 1036529"/>
              <a:gd name="connsiteX118" fmla="*/ 1034503 w 1228705"/>
              <a:gd name="connsiteY118" fmla="*/ 695446 h 1036529"/>
              <a:gd name="connsiteX119" fmla="*/ 1197583 w 1228705"/>
              <a:gd name="connsiteY119" fmla="*/ 533714 h 1036529"/>
              <a:gd name="connsiteX120" fmla="*/ 1034503 w 1228705"/>
              <a:gd name="connsiteY120" fmla="*/ 371982 h 1036529"/>
              <a:gd name="connsiteX121" fmla="*/ 977238 w 1228705"/>
              <a:gd name="connsiteY121" fmla="*/ 371982 h 1036529"/>
              <a:gd name="connsiteX122" fmla="*/ 966034 w 1228705"/>
              <a:gd name="connsiteY122" fmla="*/ 367006 h 1036529"/>
              <a:gd name="connsiteX123" fmla="*/ 962299 w 1228705"/>
              <a:gd name="connsiteY123" fmla="*/ 354565 h 1036529"/>
              <a:gd name="connsiteX124" fmla="*/ 962299 w 1228705"/>
              <a:gd name="connsiteY124" fmla="*/ 337148 h 1036529"/>
              <a:gd name="connsiteX125" fmla="*/ 796729 w 1228705"/>
              <a:gd name="connsiteY125" fmla="*/ 164220 h 1036529"/>
              <a:gd name="connsiteX126" fmla="*/ 689668 w 1228705"/>
              <a:gd name="connsiteY126" fmla="*/ 204031 h 1036529"/>
              <a:gd name="connsiteX127" fmla="*/ 674730 w 1228705"/>
              <a:gd name="connsiteY127" fmla="*/ 207763 h 1036529"/>
              <a:gd name="connsiteX128" fmla="*/ 663526 w 1228705"/>
              <a:gd name="connsiteY128" fmla="*/ 196566 h 1036529"/>
              <a:gd name="connsiteX129" fmla="*/ 439446 w 1228705"/>
              <a:gd name="connsiteY129" fmla="*/ 31102 h 1036529"/>
              <a:gd name="connsiteX130" fmla="*/ 207896 w 1228705"/>
              <a:gd name="connsiteY130" fmla="*/ 253794 h 1036529"/>
              <a:gd name="connsiteX131" fmla="*/ 230304 w 1228705"/>
              <a:gd name="connsiteY131" fmla="*/ 348345 h 1036529"/>
              <a:gd name="connsiteX132" fmla="*/ 229060 w 1228705"/>
              <a:gd name="connsiteY132" fmla="*/ 364518 h 1036529"/>
              <a:gd name="connsiteX133" fmla="*/ 215366 w 1228705"/>
              <a:gd name="connsiteY133" fmla="*/ 371982 h 1036529"/>
              <a:gd name="connsiteX134" fmla="*/ 194203 w 1228705"/>
              <a:gd name="connsiteY134" fmla="*/ 371982 h 1036529"/>
              <a:gd name="connsiteX135" fmla="*/ 32367 w 1228705"/>
              <a:gd name="connsiteY135" fmla="*/ 533714 h 1036529"/>
              <a:gd name="connsiteX136" fmla="*/ 194203 w 1228705"/>
              <a:gd name="connsiteY136" fmla="*/ 695446 h 1036529"/>
              <a:gd name="connsiteX137" fmla="*/ 195448 w 1228705"/>
              <a:gd name="connsiteY137" fmla="*/ 695446 h 1036529"/>
              <a:gd name="connsiteX138" fmla="*/ 460609 w 1228705"/>
              <a:gd name="connsiteY138" fmla="*/ 695446 h 1036529"/>
              <a:gd name="connsiteX139" fmla="*/ 461854 w 1228705"/>
              <a:gd name="connsiteY139" fmla="*/ 695446 h 1036529"/>
              <a:gd name="connsiteX140" fmla="*/ 478037 w 1228705"/>
              <a:gd name="connsiteY140" fmla="*/ 711619 h 1036529"/>
              <a:gd name="connsiteX141" fmla="*/ 461854 w 1228705"/>
              <a:gd name="connsiteY141" fmla="*/ 727792 h 1036529"/>
              <a:gd name="connsiteX142" fmla="*/ 273875 w 1228705"/>
              <a:gd name="connsiteY142" fmla="*/ 729036 h 1036529"/>
              <a:gd name="connsiteX143" fmla="*/ 194203 w 1228705"/>
              <a:gd name="connsiteY143" fmla="*/ 727792 h 1036529"/>
              <a:gd name="connsiteX144" fmla="*/ 0 w 1228705"/>
              <a:gd name="connsiteY144" fmla="*/ 533714 h 1036529"/>
              <a:gd name="connsiteX145" fmla="*/ 191713 w 1228705"/>
              <a:gd name="connsiteY145" fmla="*/ 339636 h 1036529"/>
              <a:gd name="connsiteX146" fmla="*/ 175529 w 1228705"/>
              <a:gd name="connsiteY146" fmla="*/ 253794 h 1036529"/>
              <a:gd name="connsiteX147" fmla="*/ 439446 w 1228705"/>
              <a:gd name="connsiteY147" fmla="*/ 0 h 103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1228705" h="1036529">
                <a:moveTo>
                  <a:pt x="526514" y="971879"/>
                </a:moveTo>
                <a:cubicBezTo>
                  <a:pt x="535056" y="971879"/>
                  <a:pt x="542377" y="979200"/>
                  <a:pt x="542377" y="987741"/>
                </a:cubicBezTo>
                <a:cubicBezTo>
                  <a:pt x="542377" y="996283"/>
                  <a:pt x="535056" y="1003604"/>
                  <a:pt x="526514" y="1003604"/>
                </a:cubicBezTo>
                <a:cubicBezTo>
                  <a:pt x="517973" y="1003604"/>
                  <a:pt x="510652" y="996283"/>
                  <a:pt x="510652" y="987741"/>
                </a:cubicBezTo>
                <a:cubicBezTo>
                  <a:pt x="510652" y="979200"/>
                  <a:pt x="517973" y="971879"/>
                  <a:pt x="526514" y="971879"/>
                </a:cubicBezTo>
                <a:close/>
                <a:moveTo>
                  <a:pt x="526514" y="900500"/>
                </a:moveTo>
                <a:cubicBezTo>
                  <a:pt x="535056" y="900500"/>
                  <a:pt x="542377" y="907821"/>
                  <a:pt x="542377" y="916362"/>
                </a:cubicBezTo>
                <a:cubicBezTo>
                  <a:pt x="542377" y="924904"/>
                  <a:pt x="535056" y="932225"/>
                  <a:pt x="526514" y="932225"/>
                </a:cubicBezTo>
                <a:cubicBezTo>
                  <a:pt x="517973" y="932225"/>
                  <a:pt x="510652" y="924904"/>
                  <a:pt x="510652" y="916362"/>
                </a:cubicBezTo>
                <a:cubicBezTo>
                  <a:pt x="510652" y="907821"/>
                  <a:pt x="517973" y="900500"/>
                  <a:pt x="526514" y="900500"/>
                </a:cubicBezTo>
                <a:close/>
                <a:moveTo>
                  <a:pt x="526514" y="829117"/>
                </a:moveTo>
                <a:cubicBezTo>
                  <a:pt x="535056" y="829117"/>
                  <a:pt x="542377" y="836177"/>
                  <a:pt x="542377" y="845590"/>
                </a:cubicBezTo>
                <a:cubicBezTo>
                  <a:pt x="542377" y="853826"/>
                  <a:pt x="535056" y="860885"/>
                  <a:pt x="526514" y="860885"/>
                </a:cubicBezTo>
                <a:cubicBezTo>
                  <a:pt x="517973" y="860885"/>
                  <a:pt x="510652" y="853826"/>
                  <a:pt x="510652" y="845590"/>
                </a:cubicBezTo>
                <a:cubicBezTo>
                  <a:pt x="510652" y="836177"/>
                  <a:pt x="517973" y="829117"/>
                  <a:pt x="526514" y="829117"/>
                </a:cubicBezTo>
                <a:close/>
                <a:moveTo>
                  <a:pt x="238687" y="783505"/>
                </a:moveTo>
                <a:cubicBezTo>
                  <a:pt x="212618" y="783505"/>
                  <a:pt x="190272" y="806012"/>
                  <a:pt x="190272" y="833520"/>
                </a:cubicBezTo>
                <a:cubicBezTo>
                  <a:pt x="190272" y="859779"/>
                  <a:pt x="212618" y="882286"/>
                  <a:pt x="238687" y="882286"/>
                </a:cubicBezTo>
                <a:cubicBezTo>
                  <a:pt x="265998" y="882286"/>
                  <a:pt x="287102" y="859779"/>
                  <a:pt x="287102" y="833520"/>
                </a:cubicBezTo>
                <a:cubicBezTo>
                  <a:pt x="287102" y="806012"/>
                  <a:pt x="265998" y="783505"/>
                  <a:pt x="238687" y="783505"/>
                </a:cubicBezTo>
                <a:close/>
                <a:moveTo>
                  <a:pt x="238687" y="752245"/>
                </a:moveTo>
                <a:cubicBezTo>
                  <a:pt x="278412" y="752245"/>
                  <a:pt x="310689" y="779754"/>
                  <a:pt x="318137" y="817265"/>
                </a:cubicBezTo>
                <a:lnTo>
                  <a:pt x="393863" y="817265"/>
                </a:lnTo>
                <a:cubicBezTo>
                  <a:pt x="421174" y="817265"/>
                  <a:pt x="443520" y="841023"/>
                  <a:pt x="443520" y="868531"/>
                </a:cubicBezTo>
                <a:lnTo>
                  <a:pt x="443520" y="987319"/>
                </a:lnTo>
                <a:cubicBezTo>
                  <a:pt x="443520" y="997322"/>
                  <a:pt x="436071" y="1003574"/>
                  <a:pt x="427381" y="1003574"/>
                </a:cubicBezTo>
                <a:cubicBezTo>
                  <a:pt x="418691" y="1003574"/>
                  <a:pt x="410002" y="997322"/>
                  <a:pt x="410002" y="987319"/>
                </a:cubicBezTo>
                <a:lnTo>
                  <a:pt x="410002" y="868531"/>
                </a:lnTo>
                <a:cubicBezTo>
                  <a:pt x="410002" y="858528"/>
                  <a:pt x="402553" y="849776"/>
                  <a:pt x="393863" y="849776"/>
                </a:cubicBezTo>
                <a:lnTo>
                  <a:pt x="318137" y="848525"/>
                </a:lnTo>
                <a:cubicBezTo>
                  <a:pt x="310689" y="886037"/>
                  <a:pt x="278412" y="913545"/>
                  <a:pt x="238687" y="913545"/>
                </a:cubicBezTo>
                <a:cubicBezTo>
                  <a:pt x="195238" y="913545"/>
                  <a:pt x="159237" y="877284"/>
                  <a:pt x="159237" y="833520"/>
                </a:cubicBezTo>
                <a:cubicBezTo>
                  <a:pt x="159237" y="788506"/>
                  <a:pt x="195238" y="752245"/>
                  <a:pt x="238687" y="752245"/>
                </a:cubicBezTo>
                <a:close/>
                <a:moveTo>
                  <a:pt x="871448" y="707642"/>
                </a:moveTo>
                <a:cubicBezTo>
                  <a:pt x="850420" y="707642"/>
                  <a:pt x="831866" y="725017"/>
                  <a:pt x="831866" y="746116"/>
                </a:cubicBezTo>
                <a:cubicBezTo>
                  <a:pt x="831866" y="768455"/>
                  <a:pt x="850420" y="785830"/>
                  <a:pt x="871448" y="785830"/>
                </a:cubicBezTo>
                <a:cubicBezTo>
                  <a:pt x="893713" y="785830"/>
                  <a:pt x="911030" y="768455"/>
                  <a:pt x="911030" y="746116"/>
                </a:cubicBezTo>
                <a:cubicBezTo>
                  <a:pt x="911030" y="725017"/>
                  <a:pt x="893713" y="707642"/>
                  <a:pt x="871448" y="707642"/>
                </a:cubicBezTo>
                <a:close/>
                <a:moveTo>
                  <a:pt x="871448" y="675374"/>
                </a:moveTo>
                <a:cubicBezTo>
                  <a:pt x="911030" y="675374"/>
                  <a:pt x="943190" y="707642"/>
                  <a:pt x="943190" y="746116"/>
                </a:cubicBezTo>
                <a:cubicBezTo>
                  <a:pt x="943190" y="785830"/>
                  <a:pt x="911030" y="818098"/>
                  <a:pt x="871448" y="818098"/>
                </a:cubicBezTo>
                <a:cubicBezTo>
                  <a:pt x="859079" y="818098"/>
                  <a:pt x="849183" y="815616"/>
                  <a:pt x="838051" y="810652"/>
                </a:cubicBezTo>
                <a:cubicBezTo>
                  <a:pt x="838051" y="810652"/>
                  <a:pt x="838051" y="810652"/>
                  <a:pt x="838051" y="811893"/>
                </a:cubicBezTo>
                <a:lnTo>
                  <a:pt x="758887" y="914903"/>
                </a:lnTo>
                <a:cubicBezTo>
                  <a:pt x="753939" y="921108"/>
                  <a:pt x="752702" y="927314"/>
                  <a:pt x="752702" y="933519"/>
                </a:cubicBezTo>
                <a:lnTo>
                  <a:pt x="752702" y="1020395"/>
                </a:lnTo>
                <a:cubicBezTo>
                  <a:pt x="752702" y="1029082"/>
                  <a:pt x="744044" y="1036529"/>
                  <a:pt x="735385" y="1036529"/>
                </a:cubicBezTo>
                <a:cubicBezTo>
                  <a:pt x="726727" y="1036529"/>
                  <a:pt x="719305" y="1029082"/>
                  <a:pt x="719305" y="1020395"/>
                </a:cubicBezTo>
                <a:lnTo>
                  <a:pt x="719305" y="933519"/>
                </a:lnTo>
                <a:cubicBezTo>
                  <a:pt x="719305" y="919867"/>
                  <a:pt x="724253" y="906215"/>
                  <a:pt x="732911" y="895046"/>
                </a:cubicBezTo>
                <a:lnTo>
                  <a:pt x="812075" y="793277"/>
                </a:lnTo>
                <a:cubicBezTo>
                  <a:pt x="813312" y="790795"/>
                  <a:pt x="814549" y="790795"/>
                  <a:pt x="814549" y="789554"/>
                </a:cubicBezTo>
                <a:cubicBezTo>
                  <a:pt x="805890" y="778384"/>
                  <a:pt x="800943" y="763491"/>
                  <a:pt x="800943" y="746116"/>
                </a:cubicBezTo>
                <a:cubicBezTo>
                  <a:pt x="800943" y="707642"/>
                  <a:pt x="831866" y="675374"/>
                  <a:pt x="871448" y="675374"/>
                </a:cubicBezTo>
                <a:close/>
                <a:moveTo>
                  <a:pt x="404165" y="454938"/>
                </a:moveTo>
                <a:cubicBezTo>
                  <a:pt x="378254" y="454938"/>
                  <a:pt x="356043" y="475956"/>
                  <a:pt x="356043" y="503156"/>
                </a:cubicBezTo>
                <a:cubicBezTo>
                  <a:pt x="356043" y="530356"/>
                  <a:pt x="378254" y="551374"/>
                  <a:pt x="404165" y="551374"/>
                </a:cubicBezTo>
                <a:cubicBezTo>
                  <a:pt x="430077" y="551374"/>
                  <a:pt x="452287" y="530356"/>
                  <a:pt x="452287" y="503156"/>
                </a:cubicBezTo>
                <a:cubicBezTo>
                  <a:pt x="452287" y="475956"/>
                  <a:pt x="430077" y="454938"/>
                  <a:pt x="404165" y="454938"/>
                </a:cubicBezTo>
                <a:close/>
                <a:moveTo>
                  <a:pt x="819063" y="437332"/>
                </a:moveTo>
                <a:cubicBezTo>
                  <a:pt x="793151" y="437332"/>
                  <a:pt x="770941" y="459657"/>
                  <a:pt x="770941" y="485704"/>
                </a:cubicBezTo>
                <a:cubicBezTo>
                  <a:pt x="770941" y="512991"/>
                  <a:pt x="793151" y="535316"/>
                  <a:pt x="819063" y="535316"/>
                </a:cubicBezTo>
                <a:cubicBezTo>
                  <a:pt x="846208" y="535316"/>
                  <a:pt x="867185" y="512991"/>
                  <a:pt x="867185" y="485704"/>
                </a:cubicBezTo>
                <a:cubicBezTo>
                  <a:pt x="867185" y="459657"/>
                  <a:pt x="846208" y="437332"/>
                  <a:pt x="819063" y="437332"/>
                </a:cubicBezTo>
                <a:close/>
                <a:moveTo>
                  <a:pt x="404165" y="422793"/>
                </a:moveTo>
                <a:cubicBezTo>
                  <a:pt x="448586" y="422793"/>
                  <a:pt x="484369" y="458647"/>
                  <a:pt x="484369" y="503156"/>
                </a:cubicBezTo>
                <a:cubicBezTo>
                  <a:pt x="484369" y="521701"/>
                  <a:pt x="478199" y="539010"/>
                  <a:pt x="467094" y="552610"/>
                </a:cubicBezTo>
                <a:lnTo>
                  <a:pt x="521386" y="595882"/>
                </a:lnTo>
                <a:cubicBezTo>
                  <a:pt x="534959" y="607009"/>
                  <a:pt x="542362" y="623082"/>
                  <a:pt x="542362" y="640391"/>
                </a:cubicBezTo>
                <a:lnTo>
                  <a:pt x="542362" y="778862"/>
                </a:lnTo>
                <a:cubicBezTo>
                  <a:pt x="542362" y="787517"/>
                  <a:pt x="534959" y="794935"/>
                  <a:pt x="527555" y="794935"/>
                </a:cubicBezTo>
                <a:cubicBezTo>
                  <a:pt x="517684" y="794935"/>
                  <a:pt x="510281" y="787517"/>
                  <a:pt x="510281" y="778862"/>
                </a:cubicBezTo>
                <a:lnTo>
                  <a:pt x="510281" y="640391"/>
                </a:lnTo>
                <a:cubicBezTo>
                  <a:pt x="510281" y="632973"/>
                  <a:pt x="507813" y="625555"/>
                  <a:pt x="501643" y="620609"/>
                </a:cubicBezTo>
                <a:lnTo>
                  <a:pt x="442416" y="573628"/>
                </a:lnTo>
                <a:cubicBezTo>
                  <a:pt x="430077" y="579810"/>
                  <a:pt x="417738" y="583519"/>
                  <a:pt x="404165" y="583519"/>
                </a:cubicBezTo>
                <a:cubicBezTo>
                  <a:pt x="359745" y="583519"/>
                  <a:pt x="323962" y="547664"/>
                  <a:pt x="323962" y="503156"/>
                </a:cubicBezTo>
                <a:cubicBezTo>
                  <a:pt x="323962" y="458647"/>
                  <a:pt x="359745" y="422793"/>
                  <a:pt x="404165" y="422793"/>
                </a:cubicBezTo>
                <a:close/>
                <a:moveTo>
                  <a:pt x="819063" y="406324"/>
                </a:moveTo>
                <a:cubicBezTo>
                  <a:pt x="863483" y="406324"/>
                  <a:pt x="899266" y="441053"/>
                  <a:pt x="899266" y="485704"/>
                </a:cubicBezTo>
                <a:cubicBezTo>
                  <a:pt x="899266" y="530355"/>
                  <a:pt x="863483" y="566324"/>
                  <a:pt x="819063" y="566324"/>
                </a:cubicBezTo>
                <a:cubicBezTo>
                  <a:pt x="811659" y="566324"/>
                  <a:pt x="803022" y="565084"/>
                  <a:pt x="794385" y="562603"/>
                </a:cubicBezTo>
                <a:cubicBezTo>
                  <a:pt x="794385" y="563844"/>
                  <a:pt x="794385" y="563844"/>
                  <a:pt x="793151" y="565084"/>
                </a:cubicBezTo>
                <a:lnTo>
                  <a:pt x="719117" y="646945"/>
                </a:lnTo>
                <a:cubicBezTo>
                  <a:pt x="715415" y="650666"/>
                  <a:pt x="712947" y="656867"/>
                  <a:pt x="712947" y="663069"/>
                </a:cubicBezTo>
                <a:lnTo>
                  <a:pt x="712947" y="877643"/>
                </a:lnTo>
                <a:cubicBezTo>
                  <a:pt x="712947" y="887565"/>
                  <a:pt x="705544" y="893767"/>
                  <a:pt x="696907" y="893767"/>
                </a:cubicBezTo>
                <a:cubicBezTo>
                  <a:pt x="688269" y="893767"/>
                  <a:pt x="680866" y="887565"/>
                  <a:pt x="680866" y="877643"/>
                </a:cubicBezTo>
                <a:lnTo>
                  <a:pt x="680866" y="663069"/>
                </a:lnTo>
                <a:cubicBezTo>
                  <a:pt x="680866" y="649425"/>
                  <a:pt x="685802" y="635782"/>
                  <a:pt x="695673" y="624619"/>
                </a:cubicBezTo>
                <a:lnTo>
                  <a:pt x="767239" y="546479"/>
                </a:lnTo>
                <a:cubicBezTo>
                  <a:pt x="749964" y="531596"/>
                  <a:pt x="738859" y="510510"/>
                  <a:pt x="738859" y="485704"/>
                </a:cubicBezTo>
                <a:cubicBezTo>
                  <a:pt x="738859" y="441053"/>
                  <a:pt x="774642" y="406324"/>
                  <a:pt x="819063" y="406324"/>
                </a:cubicBezTo>
                <a:close/>
                <a:moveTo>
                  <a:pt x="612233" y="339779"/>
                </a:moveTo>
                <a:cubicBezTo>
                  <a:pt x="586511" y="339779"/>
                  <a:pt x="564464" y="360893"/>
                  <a:pt x="564464" y="388216"/>
                </a:cubicBezTo>
                <a:cubicBezTo>
                  <a:pt x="564464" y="414298"/>
                  <a:pt x="586511" y="436653"/>
                  <a:pt x="612233" y="436653"/>
                </a:cubicBezTo>
                <a:cubicBezTo>
                  <a:pt x="637956" y="436653"/>
                  <a:pt x="658779" y="414298"/>
                  <a:pt x="658779" y="388216"/>
                </a:cubicBezTo>
                <a:cubicBezTo>
                  <a:pt x="658779" y="360893"/>
                  <a:pt x="637956" y="339779"/>
                  <a:pt x="612233" y="339779"/>
                </a:cubicBezTo>
                <a:close/>
                <a:moveTo>
                  <a:pt x="612233" y="307488"/>
                </a:moveTo>
                <a:cubicBezTo>
                  <a:pt x="655104" y="307488"/>
                  <a:pt x="690625" y="343505"/>
                  <a:pt x="690625" y="388216"/>
                </a:cubicBezTo>
                <a:cubicBezTo>
                  <a:pt x="690625" y="426717"/>
                  <a:pt x="662453" y="459009"/>
                  <a:pt x="626932" y="466461"/>
                </a:cubicBezTo>
                <a:lnTo>
                  <a:pt x="626932" y="1020380"/>
                </a:lnTo>
                <a:cubicBezTo>
                  <a:pt x="626932" y="1029074"/>
                  <a:pt x="620808" y="1036526"/>
                  <a:pt x="612233" y="1036526"/>
                </a:cubicBezTo>
                <a:cubicBezTo>
                  <a:pt x="603659" y="1036526"/>
                  <a:pt x="596310" y="1029074"/>
                  <a:pt x="596310" y="1020380"/>
                </a:cubicBezTo>
                <a:lnTo>
                  <a:pt x="596310" y="466461"/>
                </a:lnTo>
                <a:cubicBezTo>
                  <a:pt x="559564" y="459009"/>
                  <a:pt x="532617" y="426717"/>
                  <a:pt x="532617" y="388216"/>
                </a:cubicBezTo>
                <a:cubicBezTo>
                  <a:pt x="532617" y="343505"/>
                  <a:pt x="568138" y="307488"/>
                  <a:pt x="612233" y="307488"/>
                </a:cubicBezTo>
                <a:close/>
                <a:moveTo>
                  <a:pt x="439446" y="0"/>
                </a:moveTo>
                <a:cubicBezTo>
                  <a:pt x="551486" y="0"/>
                  <a:pt x="648587" y="65937"/>
                  <a:pt x="687179" y="165464"/>
                </a:cubicBezTo>
                <a:cubicBezTo>
                  <a:pt x="719546" y="143070"/>
                  <a:pt x="758137" y="131873"/>
                  <a:pt x="796729" y="131873"/>
                </a:cubicBezTo>
                <a:cubicBezTo>
                  <a:pt x="905034" y="131873"/>
                  <a:pt x="994666" y="223936"/>
                  <a:pt x="994666" y="337148"/>
                </a:cubicBezTo>
                <a:cubicBezTo>
                  <a:pt x="994666" y="338392"/>
                  <a:pt x="994666" y="338392"/>
                  <a:pt x="994666" y="339636"/>
                </a:cubicBezTo>
                <a:lnTo>
                  <a:pt x="1034503" y="339636"/>
                </a:lnTo>
                <a:cubicBezTo>
                  <a:pt x="1142808" y="339636"/>
                  <a:pt x="1228705" y="426722"/>
                  <a:pt x="1228705" y="533714"/>
                </a:cubicBezTo>
                <a:cubicBezTo>
                  <a:pt x="1228705" y="640706"/>
                  <a:pt x="1142808" y="727792"/>
                  <a:pt x="1034503" y="727792"/>
                </a:cubicBezTo>
                <a:lnTo>
                  <a:pt x="973503" y="727792"/>
                </a:lnTo>
                <a:cubicBezTo>
                  <a:pt x="964789" y="727792"/>
                  <a:pt x="957319" y="720327"/>
                  <a:pt x="957319" y="711619"/>
                </a:cubicBezTo>
                <a:cubicBezTo>
                  <a:pt x="957319" y="702910"/>
                  <a:pt x="964789" y="695446"/>
                  <a:pt x="973503" y="695446"/>
                </a:cubicBezTo>
                <a:lnTo>
                  <a:pt x="1034503" y="695446"/>
                </a:lnTo>
                <a:cubicBezTo>
                  <a:pt x="1124135" y="695446"/>
                  <a:pt x="1197583" y="623288"/>
                  <a:pt x="1197583" y="533714"/>
                </a:cubicBezTo>
                <a:cubicBezTo>
                  <a:pt x="1197583" y="444140"/>
                  <a:pt x="1124135" y="371982"/>
                  <a:pt x="1034503" y="371982"/>
                </a:cubicBezTo>
                <a:lnTo>
                  <a:pt x="977238" y="371982"/>
                </a:lnTo>
                <a:cubicBezTo>
                  <a:pt x="973503" y="371982"/>
                  <a:pt x="968523" y="369494"/>
                  <a:pt x="966034" y="367006"/>
                </a:cubicBezTo>
                <a:cubicBezTo>
                  <a:pt x="962299" y="363274"/>
                  <a:pt x="961054" y="359542"/>
                  <a:pt x="962299" y="354565"/>
                </a:cubicBezTo>
                <a:cubicBezTo>
                  <a:pt x="962299" y="348345"/>
                  <a:pt x="962299" y="342124"/>
                  <a:pt x="962299" y="337148"/>
                </a:cubicBezTo>
                <a:cubicBezTo>
                  <a:pt x="962299" y="241353"/>
                  <a:pt x="887606" y="164220"/>
                  <a:pt x="796729" y="164220"/>
                </a:cubicBezTo>
                <a:cubicBezTo>
                  <a:pt x="758137" y="164220"/>
                  <a:pt x="719546" y="177905"/>
                  <a:pt x="689668" y="204031"/>
                </a:cubicBezTo>
                <a:cubicBezTo>
                  <a:pt x="685934" y="207763"/>
                  <a:pt x="679709" y="209007"/>
                  <a:pt x="674730" y="207763"/>
                </a:cubicBezTo>
                <a:cubicBezTo>
                  <a:pt x="669750" y="205275"/>
                  <a:pt x="664771" y="201542"/>
                  <a:pt x="663526" y="196566"/>
                </a:cubicBezTo>
                <a:cubicBezTo>
                  <a:pt x="636138" y="99527"/>
                  <a:pt x="545261" y="31102"/>
                  <a:pt x="439446" y="31102"/>
                </a:cubicBezTo>
                <a:cubicBezTo>
                  <a:pt x="312467" y="31102"/>
                  <a:pt x="207896" y="130629"/>
                  <a:pt x="207896" y="253794"/>
                </a:cubicBezTo>
                <a:cubicBezTo>
                  <a:pt x="207896" y="287384"/>
                  <a:pt x="215366" y="318487"/>
                  <a:pt x="230304" y="348345"/>
                </a:cubicBezTo>
                <a:cubicBezTo>
                  <a:pt x="231549" y="353321"/>
                  <a:pt x="231549" y="359542"/>
                  <a:pt x="229060" y="364518"/>
                </a:cubicBezTo>
                <a:cubicBezTo>
                  <a:pt x="226570" y="369494"/>
                  <a:pt x="220345" y="371982"/>
                  <a:pt x="215366" y="371982"/>
                </a:cubicBezTo>
                <a:lnTo>
                  <a:pt x="194203" y="371982"/>
                </a:lnTo>
                <a:cubicBezTo>
                  <a:pt x="104571" y="371982"/>
                  <a:pt x="32367" y="444140"/>
                  <a:pt x="32367" y="533714"/>
                </a:cubicBezTo>
                <a:cubicBezTo>
                  <a:pt x="32367" y="623288"/>
                  <a:pt x="104571" y="695446"/>
                  <a:pt x="194203" y="695446"/>
                </a:cubicBezTo>
                <a:cubicBezTo>
                  <a:pt x="194203" y="695446"/>
                  <a:pt x="194203" y="695446"/>
                  <a:pt x="195448" y="695446"/>
                </a:cubicBezTo>
                <a:cubicBezTo>
                  <a:pt x="206652" y="696690"/>
                  <a:pt x="359773" y="696690"/>
                  <a:pt x="460609" y="695446"/>
                </a:cubicBezTo>
                <a:lnTo>
                  <a:pt x="461854" y="695446"/>
                </a:lnTo>
                <a:cubicBezTo>
                  <a:pt x="469323" y="695446"/>
                  <a:pt x="478037" y="702910"/>
                  <a:pt x="478037" y="711619"/>
                </a:cubicBezTo>
                <a:cubicBezTo>
                  <a:pt x="478037" y="720327"/>
                  <a:pt x="469323" y="727792"/>
                  <a:pt x="461854" y="727792"/>
                </a:cubicBezTo>
                <a:cubicBezTo>
                  <a:pt x="373467" y="729036"/>
                  <a:pt x="313712" y="729036"/>
                  <a:pt x="273875" y="729036"/>
                </a:cubicBezTo>
                <a:cubicBezTo>
                  <a:pt x="216611" y="729036"/>
                  <a:pt x="199182" y="729036"/>
                  <a:pt x="194203" y="727792"/>
                </a:cubicBezTo>
                <a:cubicBezTo>
                  <a:pt x="87142" y="727792"/>
                  <a:pt x="0" y="640706"/>
                  <a:pt x="0" y="533714"/>
                </a:cubicBezTo>
                <a:cubicBezTo>
                  <a:pt x="0" y="427966"/>
                  <a:pt x="85897" y="340880"/>
                  <a:pt x="191713" y="339636"/>
                </a:cubicBezTo>
                <a:cubicBezTo>
                  <a:pt x="180509" y="312266"/>
                  <a:pt x="175529" y="283652"/>
                  <a:pt x="175529" y="253794"/>
                </a:cubicBezTo>
                <a:cubicBezTo>
                  <a:pt x="175529" y="113212"/>
                  <a:pt x="295039" y="0"/>
                  <a:pt x="439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438">
            <a:extLst>
              <a:ext uri="{FF2B5EF4-FFF2-40B4-BE49-F238E27FC236}">
                <a16:creationId xmlns:a16="http://schemas.microsoft.com/office/drawing/2014/main" id="{AACFA50C-1B8A-414D-9C8C-AC1CA621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933" y="8376221"/>
            <a:ext cx="1938267" cy="1938267"/>
          </a:xfrm>
          <a:prstGeom prst="roundRect">
            <a:avLst>
              <a:gd name="adj" fmla="val 7913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07CBDAA-0651-4B4F-B4E0-FD7284D40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781" y="8826470"/>
            <a:ext cx="1162813" cy="1036524"/>
          </a:xfrm>
          <a:custGeom>
            <a:avLst/>
            <a:gdLst>
              <a:gd name="connsiteX0" fmla="*/ 696070 w 1162813"/>
              <a:gd name="connsiteY0" fmla="*/ 922463 h 1036524"/>
              <a:gd name="connsiteX1" fmla="*/ 712543 w 1162813"/>
              <a:gd name="connsiteY1" fmla="*/ 938277 h 1036524"/>
              <a:gd name="connsiteX2" fmla="*/ 696070 w 1162813"/>
              <a:gd name="connsiteY2" fmla="*/ 954090 h 1036524"/>
              <a:gd name="connsiteX3" fmla="*/ 680865 w 1162813"/>
              <a:gd name="connsiteY3" fmla="*/ 938277 h 1036524"/>
              <a:gd name="connsiteX4" fmla="*/ 696070 w 1162813"/>
              <a:gd name="connsiteY4" fmla="*/ 922463 h 1036524"/>
              <a:gd name="connsiteX5" fmla="*/ 619808 w 1162813"/>
              <a:gd name="connsiteY5" fmla="*/ 922463 h 1036524"/>
              <a:gd name="connsiteX6" fmla="*/ 635621 w 1162813"/>
              <a:gd name="connsiteY6" fmla="*/ 938277 h 1036524"/>
              <a:gd name="connsiteX7" fmla="*/ 619808 w 1162813"/>
              <a:gd name="connsiteY7" fmla="*/ 954090 h 1036524"/>
              <a:gd name="connsiteX8" fmla="*/ 603994 w 1162813"/>
              <a:gd name="connsiteY8" fmla="*/ 938277 h 1036524"/>
              <a:gd name="connsiteX9" fmla="*/ 619808 w 1162813"/>
              <a:gd name="connsiteY9" fmla="*/ 922463 h 1036524"/>
              <a:gd name="connsiteX10" fmla="*/ 542937 w 1162813"/>
              <a:gd name="connsiteY10" fmla="*/ 922463 h 1036524"/>
              <a:gd name="connsiteX11" fmla="*/ 558750 w 1162813"/>
              <a:gd name="connsiteY11" fmla="*/ 938277 h 1036524"/>
              <a:gd name="connsiteX12" fmla="*/ 542937 w 1162813"/>
              <a:gd name="connsiteY12" fmla="*/ 954090 h 1036524"/>
              <a:gd name="connsiteX13" fmla="*/ 527123 w 1162813"/>
              <a:gd name="connsiteY13" fmla="*/ 938277 h 1036524"/>
              <a:gd name="connsiteX14" fmla="*/ 542937 w 1162813"/>
              <a:gd name="connsiteY14" fmla="*/ 922463 h 1036524"/>
              <a:gd name="connsiteX15" fmla="*/ 343983 w 1162813"/>
              <a:gd name="connsiteY15" fmla="*/ 814057 h 1036524"/>
              <a:gd name="connsiteX16" fmla="*/ 343983 w 1162813"/>
              <a:gd name="connsiteY16" fmla="*/ 918455 h 1036524"/>
              <a:gd name="connsiteX17" fmla="*/ 620665 w 1162813"/>
              <a:gd name="connsiteY17" fmla="*/ 1004210 h 1036524"/>
              <a:gd name="connsiteX18" fmla="*/ 897347 w 1162813"/>
              <a:gd name="connsiteY18" fmla="*/ 918455 h 1036524"/>
              <a:gd name="connsiteX19" fmla="*/ 897347 w 1162813"/>
              <a:gd name="connsiteY19" fmla="*/ 915969 h 1036524"/>
              <a:gd name="connsiteX20" fmla="*/ 897347 w 1162813"/>
              <a:gd name="connsiteY20" fmla="*/ 914726 h 1036524"/>
              <a:gd name="connsiteX21" fmla="*/ 897347 w 1162813"/>
              <a:gd name="connsiteY21" fmla="*/ 814057 h 1036524"/>
              <a:gd name="connsiteX22" fmla="*/ 620665 w 1162813"/>
              <a:gd name="connsiteY22" fmla="*/ 877441 h 1036524"/>
              <a:gd name="connsiteX23" fmla="*/ 343983 w 1162813"/>
              <a:gd name="connsiteY23" fmla="*/ 814057 h 1036524"/>
              <a:gd name="connsiteX24" fmla="*/ 696070 w 1162813"/>
              <a:gd name="connsiteY24" fmla="*/ 768720 h 1036524"/>
              <a:gd name="connsiteX25" fmla="*/ 712543 w 1162813"/>
              <a:gd name="connsiteY25" fmla="*/ 783925 h 1036524"/>
              <a:gd name="connsiteX26" fmla="*/ 696070 w 1162813"/>
              <a:gd name="connsiteY26" fmla="*/ 800398 h 1036524"/>
              <a:gd name="connsiteX27" fmla="*/ 680865 w 1162813"/>
              <a:gd name="connsiteY27" fmla="*/ 783925 h 1036524"/>
              <a:gd name="connsiteX28" fmla="*/ 696070 w 1162813"/>
              <a:gd name="connsiteY28" fmla="*/ 768720 h 1036524"/>
              <a:gd name="connsiteX29" fmla="*/ 619808 w 1162813"/>
              <a:gd name="connsiteY29" fmla="*/ 768720 h 1036524"/>
              <a:gd name="connsiteX30" fmla="*/ 635621 w 1162813"/>
              <a:gd name="connsiteY30" fmla="*/ 783925 h 1036524"/>
              <a:gd name="connsiteX31" fmla="*/ 619808 w 1162813"/>
              <a:gd name="connsiteY31" fmla="*/ 800398 h 1036524"/>
              <a:gd name="connsiteX32" fmla="*/ 603994 w 1162813"/>
              <a:gd name="connsiteY32" fmla="*/ 783925 h 1036524"/>
              <a:gd name="connsiteX33" fmla="*/ 619808 w 1162813"/>
              <a:gd name="connsiteY33" fmla="*/ 768720 h 1036524"/>
              <a:gd name="connsiteX34" fmla="*/ 542937 w 1162813"/>
              <a:gd name="connsiteY34" fmla="*/ 768720 h 1036524"/>
              <a:gd name="connsiteX35" fmla="*/ 558750 w 1162813"/>
              <a:gd name="connsiteY35" fmla="*/ 783925 h 1036524"/>
              <a:gd name="connsiteX36" fmla="*/ 542937 w 1162813"/>
              <a:gd name="connsiteY36" fmla="*/ 800398 h 1036524"/>
              <a:gd name="connsiteX37" fmla="*/ 527123 w 1162813"/>
              <a:gd name="connsiteY37" fmla="*/ 783925 h 1036524"/>
              <a:gd name="connsiteX38" fmla="*/ 542937 w 1162813"/>
              <a:gd name="connsiteY38" fmla="*/ 768720 h 1036524"/>
              <a:gd name="connsiteX39" fmla="*/ 343983 w 1162813"/>
              <a:gd name="connsiteY39" fmla="*/ 657460 h 1036524"/>
              <a:gd name="connsiteX40" fmla="*/ 343983 w 1162813"/>
              <a:gd name="connsiteY40" fmla="*/ 759372 h 1036524"/>
              <a:gd name="connsiteX41" fmla="*/ 620665 w 1162813"/>
              <a:gd name="connsiteY41" fmla="*/ 845128 h 1036524"/>
              <a:gd name="connsiteX42" fmla="*/ 897347 w 1162813"/>
              <a:gd name="connsiteY42" fmla="*/ 759372 h 1036524"/>
              <a:gd name="connsiteX43" fmla="*/ 897347 w 1162813"/>
              <a:gd name="connsiteY43" fmla="*/ 657460 h 1036524"/>
              <a:gd name="connsiteX44" fmla="*/ 620665 w 1162813"/>
              <a:gd name="connsiteY44" fmla="*/ 720844 h 1036524"/>
              <a:gd name="connsiteX45" fmla="*/ 343983 w 1162813"/>
              <a:gd name="connsiteY45" fmla="*/ 657460 h 1036524"/>
              <a:gd name="connsiteX46" fmla="*/ 696070 w 1162813"/>
              <a:gd name="connsiteY46" fmla="*/ 614975 h 1036524"/>
              <a:gd name="connsiteX47" fmla="*/ 712543 w 1162813"/>
              <a:gd name="connsiteY47" fmla="*/ 630180 h 1036524"/>
              <a:gd name="connsiteX48" fmla="*/ 696070 w 1162813"/>
              <a:gd name="connsiteY48" fmla="*/ 646653 h 1036524"/>
              <a:gd name="connsiteX49" fmla="*/ 680865 w 1162813"/>
              <a:gd name="connsiteY49" fmla="*/ 630180 h 1036524"/>
              <a:gd name="connsiteX50" fmla="*/ 696070 w 1162813"/>
              <a:gd name="connsiteY50" fmla="*/ 614975 h 1036524"/>
              <a:gd name="connsiteX51" fmla="*/ 619808 w 1162813"/>
              <a:gd name="connsiteY51" fmla="*/ 614975 h 1036524"/>
              <a:gd name="connsiteX52" fmla="*/ 635621 w 1162813"/>
              <a:gd name="connsiteY52" fmla="*/ 630180 h 1036524"/>
              <a:gd name="connsiteX53" fmla="*/ 619808 w 1162813"/>
              <a:gd name="connsiteY53" fmla="*/ 646653 h 1036524"/>
              <a:gd name="connsiteX54" fmla="*/ 603994 w 1162813"/>
              <a:gd name="connsiteY54" fmla="*/ 630180 h 1036524"/>
              <a:gd name="connsiteX55" fmla="*/ 619808 w 1162813"/>
              <a:gd name="connsiteY55" fmla="*/ 614975 h 1036524"/>
              <a:gd name="connsiteX56" fmla="*/ 542937 w 1162813"/>
              <a:gd name="connsiteY56" fmla="*/ 614975 h 1036524"/>
              <a:gd name="connsiteX57" fmla="*/ 558750 w 1162813"/>
              <a:gd name="connsiteY57" fmla="*/ 630180 h 1036524"/>
              <a:gd name="connsiteX58" fmla="*/ 542937 w 1162813"/>
              <a:gd name="connsiteY58" fmla="*/ 646653 h 1036524"/>
              <a:gd name="connsiteX59" fmla="*/ 527123 w 1162813"/>
              <a:gd name="connsiteY59" fmla="*/ 630180 h 1036524"/>
              <a:gd name="connsiteX60" fmla="*/ 542937 w 1162813"/>
              <a:gd name="connsiteY60" fmla="*/ 614975 h 1036524"/>
              <a:gd name="connsiteX61" fmla="*/ 343983 w 1162813"/>
              <a:gd name="connsiteY61" fmla="*/ 523233 h 1036524"/>
              <a:gd name="connsiteX62" fmla="*/ 343983 w 1162813"/>
              <a:gd name="connsiteY62" fmla="*/ 602775 h 1036524"/>
              <a:gd name="connsiteX63" fmla="*/ 620665 w 1162813"/>
              <a:gd name="connsiteY63" fmla="*/ 689773 h 1036524"/>
              <a:gd name="connsiteX64" fmla="*/ 897347 w 1162813"/>
              <a:gd name="connsiteY64" fmla="*/ 602775 h 1036524"/>
              <a:gd name="connsiteX65" fmla="*/ 897347 w 1162813"/>
              <a:gd name="connsiteY65" fmla="*/ 523233 h 1036524"/>
              <a:gd name="connsiteX66" fmla="*/ 620665 w 1162813"/>
              <a:gd name="connsiteY66" fmla="*/ 570461 h 1036524"/>
              <a:gd name="connsiteX67" fmla="*/ 343983 w 1162813"/>
              <a:gd name="connsiteY67" fmla="*/ 523233 h 1036524"/>
              <a:gd name="connsiteX68" fmla="*/ 617096 w 1162813"/>
              <a:gd name="connsiteY68" fmla="*/ 461231 h 1036524"/>
              <a:gd name="connsiteX69" fmla="*/ 734524 w 1162813"/>
              <a:gd name="connsiteY69" fmla="*/ 479247 h 1036524"/>
              <a:gd name="connsiteX70" fmla="*/ 617096 w 1162813"/>
              <a:gd name="connsiteY70" fmla="*/ 498464 h 1036524"/>
              <a:gd name="connsiteX71" fmla="*/ 499669 w 1162813"/>
              <a:gd name="connsiteY71" fmla="*/ 479247 h 1036524"/>
              <a:gd name="connsiteX72" fmla="*/ 617096 w 1162813"/>
              <a:gd name="connsiteY72" fmla="*/ 461231 h 1036524"/>
              <a:gd name="connsiteX73" fmla="*/ 620665 w 1162813"/>
              <a:gd name="connsiteY73" fmla="*/ 421321 h 1036524"/>
              <a:gd name="connsiteX74" fmla="*/ 343983 w 1162813"/>
              <a:gd name="connsiteY74" fmla="*/ 479734 h 1036524"/>
              <a:gd name="connsiteX75" fmla="*/ 620665 w 1162813"/>
              <a:gd name="connsiteY75" fmla="*/ 538147 h 1036524"/>
              <a:gd name="connsiteX76" fmla="*/ 897347 w 1162813"/>
              <a:gd name="connsiteY76" fmla="*/ 479734 h 1036524"/>
              <a:gd name="connsiteX77" fmla="*/ 620665 w 1162813"/>
              <a:gd name="connsiteY77" fmla="*/ 421321 h 1036524"/>
              <a:gd name="connsiteX78" fmla="*/ 454411 w 1162813"/>
              <a:gd name="connsiteY78" fmla="*/ 80289 h 1036524"/>
              <a:gd name="connsiteX79" fmla="*/ 463030 w 1162813"/>
              <a:gd name="connsiteY79" fmla="*/ 89299 h 1036524"/>
              <a:gd name="connsiteX80" fmla="*/ 453180 w 1162813"/>
              <a:gd name="connsiteY80" fmla="*/ 110424 h 1036524"/>
              <a:gd name="connsiteX81" fmla="*/ 296806 w 1162813"/>
              <a:gd name="connsiteY81" fmla="*/ 299307 h 1036524"/>
              <a:gd name="connsiteX82" fmla="*/ 280799 w 1162813"/>
              <a:gd name="connsiteY82" fmla="*/ 311733 h 1036524"/>
              <a:gd name="connsiteX83" fmla="*/ 277105 w 1162813"/>
              <a:gd name="connsiteY83" fmla="*/ 311733 h 1036524"/>
              <a:gd name="connsiteX84" fmla="*/ 264792 w 1162813"/>
              <a:gd name="connsiteY84" fmla="*/ 291851 h 1036524"/>
              <a:gd name="connsiteX85" fmla="*/ 442098 w 1162813"/>
              <a:gd name="connsiteY85" fmla="*/ 80600 h 1036524"/>
              <a:gd name="connsiteX86" fmla="*/ 454411 w 1162813"/>
              <a:gd name="connsiteY86" fmla="*/ 80289 h 1036524"/>
              <a:gd name="connsiteX87" fmla="*/ 513482 w 1162813"/>
              <a:gd name="connsiteY87" fmla="*/ 32314 h 1036524"/>
              <a:gd name="connsiteX88" fmla="*/ 198164 w 1162813"/>
              <a:gd name="connsiteY88" fmla="*/ 346751 h 1036524"/>
              <a:gd name="connsiteX89" fmla="*/ 198164 w 1162813"/>
              <a:gd name="connsiteY89" fmla="*/ 365393 h 1036524"/>
              <a:gd name="connsiteX90" fmla="*/ 193179 w 1162813"/>
              <a:gd name="connsiteY90" fmla="*/ 376579 h 1036524"/>
              <a:gd name="connsiteX91" fmla="*/ 181962 w 1162813"/>
              <a:gd name="connsiteY91" fmla="*/ 381550 h 1036524"/>
              <a:gd name="connsiteX92" fmla="*/ 171992 w 1162813"/>
              <a:gd name="connsiteY92" fmla="*/ 381550 h 1036524"/>
              <a:gd name="connsiteX93" fmla="*/ 32404 w 1162813"/>
              <a:gd name="connsiteY93" fmla="*/ 521991 h 1036524"/>
              <a:gd name="connsiteX94" fmla="*/ 171992 w 1162813"/>
              <a:gd name="connsiteY94" fmla="*/ 661188 h 1036524"/>
              <a:gd name="connsiteX95" fmla="*/ 311579 w 1162813"/>
              <a:gd name="connsiteY95" fmla="*/ 661188 h 1036524"/>
              <a:gd name="connsiteX96" fmla="*/ 311579 w 1162813"/>
              <a:gd name="connsiteY96" fmla="*/ 492163 h 1036524"/>
              <a:gd name="connsiteX97" fmla="*/ 312825 w 1162813"/>
              <a:gd name="connsiteY97" fmla="*/ 487191 h 1036524"/>
              <a:gd name="connsiteX98" fmla="*/ 311579 w 1162813"/>
              <a:gd name="connsiteY98" fmla="*/ 479734 h 1036524"/>
              <a:gd name="connsiteX99" fmla="*/ 620665 w 1162813"/>
              <a:gd name="connsiteY99" fmla="*/ 389007 h 1036524"/>
              <a:gd name="connsiteX100" fmla="*/ 929752 w 1162813"/>
              <a:gd name="connsiteY100" fmla="*/ 479734 h 1036524"/>
              <a:gd name="connsiteX101" fmla="*/ 928505 w 1162813"/>
              <a:gd name="connsiteY101" fmla="*/ 487191 h 1036524"/>
              <a:gd name="connsiteX102" fmla="*/ 929752 w 1162813"/>
              <a:gd name="connsiteY102" fmla="*/ 492163 h 1036524"/>
              <a:gd name="connsiteX103" fmla="*/ 929752 w 1162813"/>
              <a:gd name="connsiteY103" fmla="*/ 661188 h 1036524"/>
              <a:gd name="connsiteX104" fmla="*/ 983343 w 1162813"/>
              <a:gd name="connsiteY104" fmla="*/ 661188 h 1036524"/>
              <a:gd name="connsiteX105" fmla="*/ 1131655 w 1162813"/>
              <a:gd name="connsiteY105" fmla="*/ 521991 h 1036524"/>
              <a:gd name="connsiteX106" fmla="*/ 1023225 w 1162813"/>
              <a:gd name="connsiteY106" fmla="*/ 386522 h 1036524"/>
              <a:gd name="connsiteX107" fmla="*/ 1012009 w 1162813"/>
              <a:gd name="connsiteY107" fmla="*/ 379065 h 1036524"/>
              <a:gd name="connsiteX108" fmla="*/ 1010763 w 1162813"/>
              <a:gd name="connsiteY108" fmla="*/ 366636 h 1036524"/>
              <a:gd name="connsiteX109" fmla="*/ 1014501 w 1162813"/>
              <a:gd name="connsiteY109" fmla="*/ 338051 h 1036524"/>
              <a:gd name="connsiteX110" fmla="*/ 898594 w 1162813"/>
              <a:gd name="connsiteY110" fmla="*/ 223710 h 1036524"/>
              <a:gd name="connsiteX111" fmla="*/ 833785 w 1162813"/>
              <a:gd name="connsiteY111" fmla="*/ 243596 h 1036524"/>
              <a:gd name="connsiteX112" fmla="*/ 820076 w 1162813"/>
              <a:gd name="connsiteY112" fmla="*/ 246081 h 1036524"/>
              <a:gd name="connsiteX113" fmla="*/ 808859 w 1162813"/>
              <a:gd name="connsiteY113" fmla="*/ 236139 h 1036524"/>
              <a:gd name="connsiteX114" fmla="*/ 513482 w 1162813"/>
              <a:gd name="connsiteY114" fmla="*/ 32314 h 1036524"/>
              <a:gd name="connsiteX115" fmla="*/ 513482 w 1162813"/>
              <a:gd name="connsiteY115" fmla="*/ 0 h 1036524"/>
              <a:gd name="connsiteX116" fmla="*/ 831293 w 1162813"/>
              <a:gd name="connsiteY116" fmla="*/ 207553 h 1036524"/>
              <a:gd name="connsiteX117" fmla="*/ 898594 w 1162813"/>
              <a:gd name="connsiteY117" fmla="*/ 190154 h 1036524"/>
              <a:gd name="connsiteX118" fmla="*/ 1046905 w 1162813"/>
              <a:gd name="connsiteY118" fmla="*/ 338051 h 1036524"/>
              <a:gd name="connsiteX119" fmla="*/ 1045659 w 1162813"/>
              <a:gd name="connsiteY119" fmla="*/ 359179 h 1036524"/>
              <a:gd name="connsiteX120" fmla="*/ 1162813 w 1162813"/>
              <a:gd name="connsiteY120" fmla="*/ 521991 h 1036524"/>
              <a:gd name="connsiteX121" fmla="*/ 983343 w 1162813"/>
              <a:gd name="connsiteY121" fmla="*/ 693502 h 1036524"/>
              <a:gd name="connsiteX122" fmla="*/ 929752 w 1162813"/>
              <a:gd name="connsiteY122" fmla="*/ 693502 h 1036524"/>
              <a:gd name="connsiteX123" fmla="*/ 929752 w 1162813"/>
              <a:gd name="connsiteY123" fmla="*/ 914726 h 1036524"/>
              <a:gd name="connsiteX124" fmla="*/ 929752 w 1162813"/>
              <a:gd name="connsiteY124" fmla="*/ 915969 h 1036524"/>
              <a:gd name="connsiteX125" fmla="*/ 929752 w 1162813"/>
              <a:gd name="connsiteY125" fmla="*/ 918455 h 1036524"/>
              <a:gd name="connsiteX126" fmla="*/ 620665 w 1162813"/>
              <a:gd name="connsiteY126" fmla="*/ 1036524 h 1036524"/>
              <a:gd name="connsiteX127" fmla="*/ 311579 w 1162813"/>
              <a:gd name="connsiteY127" fmla="*/ 918455 h 1036524"/>
              <a:gd name="connsiteX128" fmla="*/ 311579 w 1162813"/>
              <a:gd name="connsiteY128" fmla="*/ 693502 h 1036524"/>
              <a:gd name="connsiteX129" fmla="*/ 171992 w 1162813"/>
              <a:gd name="connsiteY129" fmla="*/ 693502 h 1036524"/>
              <a:gd name="connsiteX130" fmla="*/ 0 w 1162813"/>
              <a:gd name="connsiteY130" fmla="*/ 521991 h 1036524"/>
              <a:gd name="connsiteX131" fmla="*/ 165760 w 1162813"/>
              <a:gd name="connsiteY131" fmla="*/ 350479 h 1036524"/>
              <a:gd name="connsiteX132" fmla="*/ 165760 w 1162813"/>
              <a:gd name="connsiteY132" fmla="*/ 346751 h 1036524"/>
              <a:gd name="connsiteX133" fmla="*/ 513482 w 1162813"/>
              <a:gd name="connsiteY133" fmla="*/ 0 h 103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1162813" h="1036524">
                <a:moveTo>
                  <a:pt x="696070" y="922463"/>
                </a:moveTo>
                <a:cubicBezTo>
                  <a:pt x="706207" y="922463"/>
                  <a:pt x="712543" y="929052"/>
                  <a:pt x="712543" y="938277"/>
                </a:cubicBezTo>
                <a:cubicBezTo>
                  <a:pt x="712543" y="947501"/>
                  <a:pt x="706207" y="954090"/>
                  <a:pt x="696070" y="954090"/>
                </a:cubicBezTo>
                <a:cubicBezTo>
                  <a:pt x="688468" y="954090"/>
                  <a:pt x="680865" y="947501"/>
                  <a:pt x="680865" y="938277"/>
                </a:cubicBezTo>
                <a:cubicBezTo>
                  <a:pt x="680865" y="929052"/>
                  <a:pt x="688468" y="922463"/>
                  <a:pt x="696070" y="922463"/>
                </a:cubicBezTo>
                <a:close/>
                <a:moveTo>
                  <a:pt x="619808" y="922463"/>
                </a:moveTo>
                <a:cubicBezTo>
                  <a:pt x="629032" y="922463"/>
                  <a:pt x="635621" y="929052"/>
                  <a:pt x="635621" y="938277"/>
                </a:cubicBezTo>
                <a:cubicBezTo>
                  <a:pt x="635621" y="947501"/>
                  <a:pt x="629032" y="954090"/>
                  <a:pt x="619808" y="954090"/>
                </a:cubicBezTo>
                <a:cubicBezTo>
                  <a:pt x="610583" y="954090"/>
                  <a:pt x="603994" y="947501"/>
                  <a:pt x="603994" y="938277"/>
                </a:cubicBezTo>
                <a:cubicBezTo>
                  <a:pt x="603994" y="929052"/>
                  <a:pt x="610583" y="922463"/>
                  <a:pt x="619808" y="922463"/>
                </a:cubicBezTo>
                <a:close/>
                <a:moveTo>
                  <a:pt x="542937" y="922463"/>
                </a:moveTo>
                <a:cubicBezTo>
                  <a:pt x="550843" y="922463"/>
                  <a:pt x="558750" y="929052"/>
                  <a:pt x="558750" y="938277"/>
                </a:cubicBezTo>
                <a:cubicBezTo>
                  <a:pt x="558750" y="947501"/>
                  <a:pt x="550843" y="954090"/>
                  <a:pt x="542937" y="954090"/>
                </a:cubicBezTo>
                <a:cubicBezTo>
                  <a:pt x="533712" y="954090"/>
                  <a:pt x="527123" y="947501"/>
                  <a:pt x="527123" y="938277"/>
                </a:cubicBezTo>
                <a:cubicBezTo>
                  <a:pt x="527123" y="929052"/>
                  <a:pt x="533712" y="922463"/>
                  <a:pt x="542937" y="922463"/>
                </a:cubicBezTo>
                <a:close/>
                <a:moveTo>
                  <a:pt x="343983" y="814057"/>
                </a:moveTo>
                <a:lnTo>
                  <a:pt x="343983" y="918455"/>
                </a:lnTo>
                <a:cubicBezTo>
                  <a:pt x="343983" y="959468"/>
                  <a:pt x="462383" y="1004210"/>
                  <a:pt x="620665" y="1004210"/>
                </a:cubicBezTo>
                <a:cubicBezTo>
                  <a:pt x="778947" y="1004210"/>
                  <a:pt x="897347" y="959468"/>
                  <a:pt x="897347" y="918455"/>
                </a:cubicBezTo>
                <a:cubicBezTo>
                  <a:pt x="897347" y="918455"/>
                  <a:pt x="897347" y="917212"/>
                  <a:pt x="897347" y="915969"/>
                </a:cubicBezTo>
                <a:cubicBezTo>
                  <a:pt x="897347" y="915969"/>
                  <a:pt x="897347" y="915969"/>
                  <a:pt x="897347" y="914726"/>
                </a:cubicBezTo>
                <a:lnTo>
                  <a:pt x="897347" y="814057"/>
                </a:lnTo>
                <a:cubicBezTo>
                  <a:pt x="843756" y="855070"/>
                  <a:pt x="729095" y="877441"/>
                  <a:pt x="620665" y="877441"/>
                </a:cubicBezTo>
                <a:cubicBezTo>
                  <a:pt x="512236" y="877441"/>
                  <a:pt x="398821" y="855070"/>
                  <a:pt x="343983" y="814057"/>
                </a:cubicBezTo>
                <a:close/>
                <a:moveTo>
                  <a:pt x="696070" y="768720"/>
                </a:moveTo>
                <a:cubicBezTo>
                  <a:pt x="706207" y="768720"/>
                  <a:pt x="712543" y="776323"/>
                  <a:pt x="712543" y="783925"/>
                </a:cubicBezTo>
                <a:cubicBezTo>
                  <a:pt x="712543" y="792795"/>
                  <a:pt x="706207" y="800398"/>
                  <a:pt x="696070" y="800398"/>
                </a:cubicBezTo>
                <a:cubicBezTo>
                  <a:pt x="688468" y="800398"/>
                  <a:pt x="680865" y="792795"/>
                  <a:pt x="680865" y="783925"/>
                </a:cubicBezTo>
                <a:cubicBezTo>
                  <a:pt x="680865" y="776323"/>
                  <a:pt x="688468" y="768720"/>
                  <a:pt x="696070" y="768720"/>
                </a:cubicBezTo>
                <a:close/>
                <a:moveTo>
                  <a:pt x="619808" y="768720"/>
                </a:moveTo>
                <a:cubicBezTo>
                  <a:pt x="629032" y="768720"/>
                  <a:pt x="635621" y="776323"/>
                  <a:pt x="635621" y="783925"/>
                </a:cubicBezTo>
                <a:cubicBezTo>
                  <a:pt x="635621" y="792795"/>
                  <a:pt x="629032" y="800398"/>
                  <a:pt x="619808" y="800398"/>
                </a:cubicBezTo>
                <a:cubicBezTo>
                  <a:pt x="610583" y="800398"/>
                  <a:pt x="603994" y="792795"/>
                  <a:pt x="603994" y="783925"/>
                </a:cubicBezTo>
                <a:cubicBezTo>
                  <a:pt x="603994" y="776323"/>
                  <a:pt x="610583" y="768720"/>
                  <a:pt x="619808" y="768720"/>
                </a:cubicBezTo>
                <a:close/>
                <a:moveTo>
                  <a:pt x="542937" y="768720"/>
                </a:moveTo>
                <a:cubicBezTo>
                  <a:pt x="550843" y="768720"/>
                  <a:pt x="558750" y="776323"/>
                  <a:pt x="558750" y="783925"/>
                </a:cubicBezTo>
                <a:cubicBezTo>
                  <a:pt x="558750" y="792795"/>
                  <a:pt x="550843" y="800398"/>
                  <a:pt x="542937" y="800398"/>
                </a:cubicBezTo>
                <a:cubicBezTo>
                  <a:pt x="533712" y="800398"/>
                  <a:pt x="527123" y="792795"/>
                  <a:pt x="527123" y="783925"/>
                </a:cubicBezTo>
                <a:cubicBezTo>
                  <a:pt x="527123" y="776323"/>
                  <a:pt x="533712" y="768720"/>
                  <a:pt x="542937" y="768720"/>
                </a:cubicBezTo>
                <a:close/>
                <a:moveTo>
                  <a:pt x="343983" y="657460"/>
                </a:moveTo>
                <a:lnTo>
                  <a:pt x="343983" y="759372"/>
                </a:lnTo>
                <a:cubicBezTo>
                  <a:pt x="343983" y="799143"/>
                  <a:pt x="462383" y="845128"/>
                  <a:pt x="620665" y="845128"/>
                </a:cubicBezTo>
                <a:cubicBezTo>
                  <a:pt x="778947" y="845128"/>
                  <a:pt x="897347" y="799143"/>
                  <a:pt x="897347" y="759372"/>
                </a:cubicBezTo>
                <a:lnTo>
                  <a:pt x="897347" y="657460"/>
                </a:lnTo>
                <a:cubicBezTo>
                  <a:pt x="843756" y="699716"/>
                  <a:pt x="729095" y="720844"/>
                  <a:pt x="620665" y="720844"/>
                </a:cubicBezTo>
                <a:cubicBezTo>
                  <a:pt x="512236" y="720844"/>
                  <a:pt x="398821" y="699716"/>
                  <a:pt x="343983" y="657460"/>
                </a:cubicBezTo>
                <a:close/>
                <a:moveTo>
                  <a:pt x="696070" y="614975"/>
                </a:moveTo>
                <a:cubicBezTo>
                  <a:pt x="706207" y="614975"/>
                  <a:pt x="712543" y="622578"/>
                  <a:pt x="712543" y="630180"/>
                </a:cubicBezTo>
                <a:cubicBezTo>
                  <a:pt x="712543" y="639050"/>
                  <a:pt x="706207" y="646653"/>
                  <a:pt x="696070" y="646653"/>
                </a:cubicBezTo>
                <a:cubicBezTo>
                  <a:pt x="688468" y="646653"/>
                  <a:pt x="680865" y="639050"/>
                  <a:pt x="680865" y="630180"/>
                </a:cubicBezTo>
                <a:cubicBezTo>
                  <a:pt x="680865" y="622578"/>
                  <a:pt x="688468" y="614975"/>
                  <a:pt x="696070" y="614975"/>
                </a:cubicBezTo>
                <a:close/>
                <a:moveTo>
                  <a:pt x="619808" y="614975"/>
                </a:moveTo>
                <a:cubicBezTo>
                  <a:pt x="629032" y="614975"/>
                  <a:pt x="635621" y="622578"/>
                  <a:pt x="635621" y="630180"/>
                </a:cubicBezTo>
                <a:cubicBezTo>
                  <a:pt x="635621" y="639050"/>
                  <a:pt x="629032" y="646653"/>
                  <a:pt x="619808" y="646653"/>
                </a:cubicBezTo>
                <a:cubicBezTo>
                  <a:pt x="610583" y="646653"/>
                  <a:pt x="603994" y="639050"/>
                  <a:pt x="603994" y="630180"/>
                </a:cubicBezTo>
                <a:cubicBezTo>
                  <a:pt x="603994" y="622578"/>
                  <a:pt x="610583" y="614975"/>
                  <a:pt x="619808" y="614975"/>
                </a:cubicBezTo>
                <a:close/>
                <a:moveTo>
                  <a:pt x="542937" y="614975"/>
                </a:moveTo>
                <a:cubicBezTo>
                  <a:pt x="550843" y="614975"/>
                  <a:pt x="558750" y="622578"/>
                  <a:pt x="558750" y="630180"/>
                </a:cubicBezTo>
                <a:cubicBezTo>
                  <a:pt x="558750" y="639050"/>
                  <a:pt x="550843" y="646653"/>
                  <a:pt x="542937" y="646653"/>
                </a:cubicBezTo>
                <a:cubicBezTo>
                  <a:pt x="533712" y="646653"/>
                  <a:pt x="527123" y="639050"/>
                  <a:pt x="527123" y="630180"/>
                </a:cubicBezTo>
                <a:cubicBezTo>
                  <a:pt x="527123" y="622578"/>
                  <a:pt x="533712" y="614975"/>
                  <a:pt x="542937" y="614975"/>
                </a:cubicBezTo>
                <a:close/>
                <a:moveTo>
                  <a:pt x="343983" y="523233"/>
                </a:moveTo>
                <a:lnTo>
                  <a:pt x="343983" y="602775"/>
                </a:lnTo>
                <a:cubicBezTo>
                  <a:pt x="343983" y="643788"/>
                  <a:pt x="462383" y="689773"/>
                  <a:pt x="620665" y="689773"/>
                </a:cubicBezTo>
                <a:cubicBezTo>
                  <a:pt x="778947" y="689773"/>
                  <a:pt x="897347" y="643788"/>
                  <a:pt x="897347" y="602775"/>
                </a:cubicBezTo>
                <a:lnTo>
                  <a:pt x="897347" y="523233"/>
                </a:lnTo>
                <a:cubicBezTo>
                  <a:pt x="843756" y="554304"/>
                  <a:pt x="729095" y="570461"/>
                  <a:pt x="620665" y="570461"/>
                </a:cubicBezTo>
                <a:cubicBezTo>
                  <a:pt x="512236" y="570461"/>
                  <a:pt x="398821" y="554304"/>
                  <a:pt x="343983" y="523233"/>
                </a:cubicBezTo>
                <a:close/>
                <a:moveTo>
                  <a:pt x="617096" y="461231"/>
                </a:moveTo>
                <a:cubicBezTo>
                  <a:pt x="682056" y="461231"/>
                  <a:pt x="734524" y="469638"/>
                  <a:pt x="734524" y="479247"/>
                </a:cubicBezTo>
                <a:cubicBezTo>
                  <a:pt x="734524" y="490056"/>
                  <a:pt x="682056" y="498464"/>
                  <a:pt x="617096" y="498464"/>
                </a:cubicBezTo>
                <a:cubicBezTo>
                  <a:pt x="552137" y="498464"/>
                  <a:pt x="499669" y="490056"/>
                  <a:pt x="499669" y="479247"/>
                </a:cubicBezTo>
                <a:cubicBezTo>
                  <a:pt x="499669" y="469638"/>
                  <a:pt x="552137" y="461231"/>
                  <a:pt x="617096" y="461231"/>
                </a:cubicBezTo>
                <a:close/>
                <a:moveTo>
                  <a:pt x="620665" y="421321"/>
                </a:moveTo>
                <a:cubicBezTo>
                  <a:pt x="441196" y="421321"/>
                  <a:pt x="343983" y="459849"/>
                  <a:pt x="343983" y="479734"/>
                </a:cubicBezTo>
                <a:cubicBezTo>
                  <a:pt x="343983" y="499620"/>
                  <a:pt x="441196" y="538147"/>
                  <a:pt x="620665" y="538147"/>
                </a:cubicBezTo>
                <a:cubicBezTo>
                  <a:pt x="800135" y="538147"/>
                  <a:pt x="897347" y="499620"/>
                  <a:pt x="897347" y="479734"/>
                </a:cubicBezTo>
                <a:cubicBezTo>
                  <a:pt x="897347" y="459849"/>
                  <a:pt x="800135" y="421321"/>
                  <a:pt x="620665" y="421321"/>
                </a:cubicBezTo>
                <a:close/>
                <a:moveTo>
                  <a:pt x="454411" y="80289"/>
                </a:moveTo>
                <a:cubicBezTo>
                  <a:pt x="458105" y="81843"/>
                  <a:pt x="461183" y="84950"/>
                  <a:pt x="463030" y="89299"/>
                </a:cubicBezTo>
                <a:cubicBezTo>
                  <a:pt x="465493" y="97997"/>
                  <a:pt x="461799" y="106696"/>
                  <a:pt x="453180" y="110424"/>
                </a:cubicBezTo>
                <a:cubicBezTo>
                  <a:pt x="371915" y="141490"/>
                  <a:pt x="320200" y="204865"/>
                  <a:pt x="296806" y="299307"/>
                </a:cubicBezTo>
                <a:cubicBezTo>
                  <a:pt x="294343" y="308005"/>
                  <a:pt x="288187" y="311733"/>
                  <a:pt x="280799" y="311733"/>
                </a:cubicBezTo>
                <a:cubicBezTo>
                  <a:pt x="279568" y="311733"/>
                  <a:pt x="278336" y="311733"/>
                  <a:pt x="277105" y="311733"/>
                </a:cubicBezTo>
                <a:cubicBezTo>
                  <a:pt x="268486" y="310491"/>
                  <a:pt x="263561" y="300549"/>
                  <a:pt x="264792" y="291851"/>
                </a:cubicBezTo>
                <a:cubicBezTo>
                  <a:pt x="291881" y="184983"/>
                  <a:pt x="349751" y="115394"/>
                  <a:pt x="442098" y="80600"/>
                </a:cubicBezTo>
                <a:cubicBezTo>
                  <a:pt x="446408" y="78736"/>
                  <a:pt x="450717" y="78736"/>
                  <a:pt x="454411" y="80289"/>
                </a:cubicBezTo>
                <a:close/>
                <a:moveTo>
                  <a:pt x="513482" y="32314"/>
                </a:moveTo>
                <a:cubicBezTo>
                  <a:pt x="338998" y="32314"/>
                  <a:pt x="198164" y="172754"/>
                  <a:pt x="198164" y="346751"/>
                </a:cubicBezTo>
                <a:cubicBezTo>
                  <a:pt x="198164" y="352965"/>
                  <a:pt x="198164" y="359179"/>
                  <a:pt x="198164" y="365393"/>
                </a:cubicBezTo>
                <a:cubicBezTo>
                  <a:pt x="198164" y="369122"/>
                  <a:pt x="196918" y="374093"/>
                  <a:pt x="193179" y="376579"/>
                </a:cubicBezTo>
                <a:cubicBezTo>
                  <a:pt x="190686" y="380307"/>
                  <a:pt x="186947" y="381550"/>
                  <a:pt x="181962" y="381550"/>
                </a:cubicBezTo>
                <a:lnTo>
                  <a:pt x="171992" y="381550"/>
                </a:lnTo>
                <a:cubicBezTo>
                  <a:pt x="94720" y="381550"/>
                  <a:pt x="32404" y="444935"/>
                  <a:pt x="32404" y="521991"/>
                </a:cubicBezTo>
                <a:cubicBezTo>
                  <a:pt x="32404" y="599046"/>
                  <a:pt x="94720" y="661188"/>
                  <a:pt x="171992" y="661188"/>
                </a:cubicBezTo>
                <a:lnTo>
                  <a:pt x="311579" y="661188"/>
                </a:lnTo>
                <a:lnTo>
                  <a:pt x="311579" y="492163"/>
                </a:lnTo>
                <a:cubicBezTo>
                  <a:pt x="311579" y="489677"/>
                  <a:pt x="312825" y="488434"/>
                  <a:pt x="312825" y="487191"/>
                </a:cubicBezTo>
                <a:cubicBezTo>
                  <a:pt x="312825" y="483463"/>
                  <a:pt x="311579" y="482220"/>
                  <a:pt x="311579" y="479734"/>
                </a:cubicBezTo>
                <a:cubicBezTo>
                  <a:pt x="311579" y="417592"/>
                  <a:pt x="472354" y="389007"/>
                  <a:pt x="620665" y="389007"/>
                </a:cubicBezTo>
                <a:cubicBezTo>
                  <a:pt x="768977" y="389007"/>
                  <a:pt x="929752" y="417592"/>
                  <a:pt x="929752" y="479734"/>
                </a:cubicBezTo>
                <a:cubicBezTo>
                  <a:pt x="929752" y="482220"/>
                  <a:pt x="929752" y="483463"/>
                  <a:pt x="928505" y="487191"/>
                </a:cubicBezTo>
                <a:cubicBezTo>
                  <a:pt x="929752" y="488434"/>
                  <a:pt x="929752" y="489677"/>
                  <a:pt x="929752" y="492163"/>
                </a:cubicBezTo>
                <a:lnTo>
                  <a:pt x="929752" y="661188"/>
                </a:lnTo>
                <a:lnTo>
                  <a:pt x="983343" y="661188"/>
                </a:lnTo>
                <a:cubicBezTo>
                  <a:pt x="1066847" y="661188"/>
                  <a:pt x="1131655" y="599046"/>
                  <a:pt x="1131655" y="521991"/>
                </a:cubicBezTo>
                <a:cubicBezTo>
                  <a:pt x="1131655" y="456120"/>
                  <a:pt x="1086787" y="400193"/>
                  <a:pt x="1023225" y="386522"/>
                </a:cubicBezTo>
                <a:cubicBezTo>
                  <a:pt x="1018241" y="384036"/>
                  <a:pt x="1014501" y="381550"/>
                  <a:pt x="1012009" y="379065"/>
                </a:cubicBezTo>
                <a:cubicBezTo>
                  <a:pt x="1009515" y="374093"/>
                  <a:pt x="1009515" y="370365"/>
                  <a:pt x="1010763" y="366636"/>
                </a:cubicBezTo>
                <a:cubicBezTo>
                  <a:pt x="1013255" y="356694"/>
                  <a:pt x="1014501" y="346751"/>
                  <a:pt x="1014501" y="338051"/>
                </a:cubicBezTo>
                <a:cubicBezTo>
                  <a:pt x="1014501" y="274666"/>
                  <a:pt x="963402" y="223710"/>
                  <a:pt x="898594" y="223710"/>
                </a:cubicBezTo>
                <a:cubicBezTo>
                  <a:pt x="874914" y="223710"/>
                  <a:pt x="852480" y="229924"/>
                  <a:pt x="833785" y="243596"/>
                </a:cubicBezTo>
                <a:cubicBezTo>
                  <a:pt x="830046" y="246081"/>
                  <a:pt x="823815" y="247324"/>
                  <a:pt x="820076" y="246081"/>
                </a:cubicBezTo>
                <a:cubicBezTo>
                  <a:pt x="813844" y="244838"/>
                  <a:pt x="810105" y="241110"/>
                  <a:pt x="808859" y="236139"/>
                </a:cubicBezTo>
                <a:cubicBezTo>
                  <a:pt x="762745" y="114341"/>
                  <a:pt x="644345" y="32314"/>
                  <a:pt x="513482" y="32314"/>
                </a:cubicBezTo>
                <a:close/>
                <a:moveTo>
                  <a:pt x="513482" y="0"/>
                </a:moveTo>
                <a:cubicBezTo>
                  <a:pt x="650577" y="0"/>
                  <a:pt x="776455" y="82027"/>
                  <a:pt x="831293" y="207553"/>
                </a:cubicBezTo>
                <a:cubicBezTo>
                  <a:pt x="852480" y="196368"/>
                  <a:pt x="874914" y="190154"/>
                  <a:pt x="898594" y="190154"/>
                </a:cubicBezTo>
                <a:cubicBezTo>
                  <a:pt x="980851" y="190154"/>
                  <a:pt x="1046905" y="257267"/>
                  <a:pt x="1046905" y="338051"/>
                </a:cubicBezTo>
                <a:cubicBezTo>
                  <a:pt x="1046905" y="345508"/>
                  <a:pt x="1045659" y="351722"/>
                  <a:pt x="1045659" y="359179"/>
                </a:cubicBezTo>
                <a:cubicBezTo>
                  <a:pt x="1115453" y="381550"/>
                  <a:pt x="1162813" y="446178"/>
                  <a:pt x="1162813" y="521991"/>
                </a:cubicBezTo>
                <a:cubicBezTo>
                  <a:pt x="1162813" y="617689"/>
                  <a:pt x="1084295" y="693502"/>
                  <a:pt x="983343" y="693502"/>
                </a:cubicBezTo>
                <a:lnTo>
                  <a:pt x="929752" y="693502"/>
                </a:lnTo>
                <a:lnTo>
                  <a:pt x="929752" y="914726"/>
                </a:lnTo>
                <a:cubicBezTo>
                  <a:pt x="929752" y="915969"/>
                  <a:pt x="929752" y="915969"/>
                  <a:pt x="929752" y="915969"/>
                </a:cubicBezTo>
                <a:cubicBezTo>
                  <a:pt x="929752" y="917212"/>
                  <a:pt x="929752" y="918455"/>
                  <a:pt x="929752" y="918455"/>
                </a:cubicBezTo>
                <a:cubicBezTo>
                  <a:pt x="929752" y="995511"/>
                  <a:pt x="770223" y="1036524"/>
                  <a:pt x="620665" y="1036524"/>
                </a:cubicBezTo>
                <a:cubicBezTo>
                  <a:pt x="471107" y="1036524"/>
                  <a:pt x="311579" y="995511"/>
                  <a:pt x="311579" y="918455"/>
                </a:cubicBezTo>
                <a:lnTo>
                  <a:pt x="311579" y="693502"/>
                </a:lnTo>
                <a:lnTo>
                  <a:pt x="171992" y="693502"/>
                </a:lnTo>
                <a:cubicBezTo>
                  <a:pt x="77272" y="693502"/>
                  <a:pt x="0" y="616446"/>
                  <a:pt x="0" y="521991"/>
                </a:cubicBezTo>
                <a:cubicBezTo>
                  <a:pt x="0" y="430021"/>
                  <a:pt x="73533" y="352965"/>
                  <a:pt x="165760" y="350479"/>
                </a:cubicBezTo>
                <a:cubicBezTo>
                  <a:pt x="165760" y="349237"/>
                  <a:pt x="165760" y="347994"/>
                  <a:pt x="165760" y="346751"/>
                </a:cubicBezTo>
                <a:cubicBezTo>
                  <a:pt x="165760" y="155354"/>
                  <a:pt x="321549" y="0"/>
                  <a:pt x="5134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F021C-DD35-3C4A-A4ED-7808800D586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21AC8-9DC2-1740-8CFD-D2ED74332EB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4D4E9-4E79-054C-B858-D33DF3E6B3CA}"/>
              </a:ext>
            </a:extLst>
          </p:cNvPr>
          <p:cNvSpPr txBox="1"/>
          <p:nvPr/>
        </p:nvSpPr>
        <p:spPr>
          <a:xfrm>
            <a:off x="1464264" y="1066698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B4EE4-A694-9543-8FB3-A2F30E95AED0}"/>
              </a:ext>
            </a:extLst>
          </p:cNvPr>
          <p:cNvSpPr txBox="1"/>
          <p:nvPr/>
        </p:nvSpPr>
        <p:spPr>
          <a:xfrm>
            <a:off x="1464264" y="1132531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1E80B-1B79-2E49-81AD-A45FBF5A3784}"/>
              </a:ext>
            </a:extLst>
          </p:cNvPr>
          <p:cNvSpPr txBox="1"/>
          <p:nvPr/>
        </p:nvSpPr>
        <p:spPr>
          <a:xfrm>
            <a:off x="5923142" y="1066698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B6E69-3A0E-2E44-B427-BB6B78F1CF70}"/>
              </a:ext>
            </a:extLst>
          </p:cNvPr>
          <p:cNvSpPr txBox="1"/>
          <p:nvPr/>
        </p:nvSpPr>
        <p:spPr>
          <a:xfrm>
            <a:off x="5923142" y="1132531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B0274-9C60-0344-B84D-598CCC149A21}"/>
              </a:ext>
            </a:extLst>
          </p:cNvPr>
          <p:cNvSpPr txBox="1"/>
          <p:nvPr/>
        </p:nvSpPr>
        <p:spPr>
          <a:xfrm>
            <a:off x="10131880" y="1066698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34AE1-D892-3842-A173-D5555EE93923}"/>
              </a:ext>
            </a:extLst>
          </p:cNvPr>
          <p:cNvSpPr txBox="1"/>
          <p:nvPr/>
        </p:nvSpPr>
        <p:spPr>
          <a:xfrm>
            <a:off x="10131880" y="1132531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215C0-9607-144F-8CB6-EB698AFC9CC1}"/>
              </a:ext>
            </a:extLst>
          </p:cNvPr>
          <p:cNvSpPr txBox="1"/>
          <p:nvPr/>
        </p:nvSpPr>
        <p:spPr>
          <a:xfrm>
            <a:off x="14340621" y="1066698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E17C8-097E-9142-B603-F10C3BEC84C1}"/>
              </a:ext>
            </a:extLst>
          </p:cNvPr>
          <p:cNvSpPr txBox="1"/>
          <p:nvPr/>
        </p:nvSpPr>
        <p:spPr>
          <a:xfrm>
            <a:off x="14340621" y="1132531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A8DA0-8ECD-634C-9C9F-635F19880A4B}"/>
              </a:ext>
            </a:extLst>
          </p:cNvPr>
          <p:cNvSpPr txBox="1"/>
          <p:nvPr/>
        </p:nvSpPr>
        <p:spPr>
          <a:xfrm>
            <a:off x="18799497" y="1066698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B45CB-1114-9D48-8A72-18A1E04B0D27}"/>
              </a:ext>
            </a:extLst>
          </p:cNvPr>
          <p:cNvSpPr txBox="1"/>
          <p:nvPr/>
        </p:nvSpPr>
        <p:spPr>
          <a:xfrm>
            <a:off x="18799497" y="1132531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703050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0">
            <a:extLst>
              <a:ext uri="{FF2B5EF4-FFF2-40B4-BE49-F238E27FC236}">
                <a16:creationId xmlns:a16="http://schemas.microsoft.com/office/drawing/2014/main" id="{65ACC0DC-96E4-814D-A26A-11B1C020A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229" y="3908238"/>
            <a:ext cx="5663333" cy="3284842"/>
          </a:xfrm>
          <a:custGeom>
            <a:avLst/>
            <a:gdLst>
              <a:gd name="T0" fmla="*/ 3862 w 4548"/>
              <a:gd name="T1" fmla="*/ 1037 h 2639"/>
              <a:gd name="T2" fmla="*/ 3862 w 4548"/>
              <a:gd name="T3" fmla="*/ 1037 h 2639"/>
              <a:gd name="T4" fmla="*/ 3757 w 4548"/>
              <a:gd name="T5" fmla="*/ 1045 h 2639"/>
              <a:gd name="T6" fmla="*/ 3757 w 4548"/>
              <a:gd name="T7" fmla="*/ 1045 h 2639"/>
              <a:gd name="T8" fmla="*/ 2934 w 4548"/>
              <a:gd name="T9" fmla="*/ 433 h 2639"/>
              <a:gd name="T10" fmla="*/ 2934 w 4548"/>
              <a:gd name="T11" fmla="*/ 433 h 2639"/>
              <a:gd name="T12" fmla="*/ 2579 w 4548"/>
              <a:gd name="T13" fmla="*/ 510 h 2639"/>
              <a:gd name="T14" fmla="*/ 2579 w 4548"/>
              <a:gd name="T15" fmla="*/ 510 h 2639"/>
              <a:gd name="T16" fmla="*/ 1793 w 4548"/>
              <a:gd name="T17" fmla="*/ 0 h 2639"/>
              <a:gd name="T18" fmla="*/ 1793 w 4548"/>
              <a:gd name="T19" fmla="*/ 0 h 2639"/>
              <a:gd name="T20" fmla="*/ 944 w 4548"/>
              <a:gd name="T21" fmla="*/ 719 h 2639"/>
              <a:gd name="T22" fmla="*/ 944 w 4548"/>
              <a:gd name="T23" fmla="*/ 719 h 2639"/>
              <a:gd name="T24" fmla="*/ 860 w 4548"/>
              <a:gd name="T25" fmla="*/ 715 h 2639"/>
              <a:gd name="T26" fmla="*/ 860 w 4548"/>
              <a:gd name="T27" fmla="*/ 715 h 2639"/>
              <a:gd name="T28" fmla="*/ 0 w 4548"/>
              <a:gd name="T29" fmla="*/ 1576 h 2639"/>
              <a:gd name="T30" fmla="*/ 0 w 4548"/>
              <a:gd name="T31" fmla="*/ 1576 h 2639"/>
              <a:gd name="T32" fmla="*/ 860 w 4548"/>
              <a:gd name="T33" fmla="*/ 2435 h 2639"/>
              <a:gd name="T34" fmla="*/ 860 w 4548"/>
              <a:gd name="T35" fmla="*/ 2435 h 2639"/>
              <a:gd name="T36" fmla="*/ 1175 w 4548"/>
              <a:gd name="T37" fmla="*/ 2376 h 2639"/>
              <a:gd name="T38" fmla="*/ 1175 w 4548"/>
              <a:gd name="T39" fmla="*/ 2376 h 2639"/>
              <a:gd name="T40" fmla="*/ 1793 w 4548"/>
              <a:gd name="T41" fmla="*/ 2638 h 2639"/>
              <a:gd name="T42" fmla="*/ 1793 w 4548"/>
              <a:gd name="T43" fmla="*/ 2638 h 2639"/>
              <a:gd name="T44" fmla="*/ 2331 w 4548"/>
              <a:gd name="T45" fmla="*/ 2449 h 2639"/>
              <a:gd name="T46" fmla="*/ 2331 w 4548"/>
              <a:gd name="T47" fmla="*/ 2449 h 2639"/>
              <a:gd name="T48" fmla="*/ 2869 w 4548"/>
              <a:gd name="T49" fmla="*/ 2638 h 2639"/>
              <a:gd name="T50" fmla="*/ 2869 w 4548"/>
              <a:gd name="T51" fmla="*/ 2638 h 2639"/>
              <a:gd name="T52" fmla="*/ 3534 w 4548"/>
              <a:gd name="T53" fmla="*/ 2324 h 2639"/>
              <a:gd name="T54" fmla="*/ 3534 w 4548"/>
              <a:gd name="T55" fmla="*/ 2324 h 2639"/>
              <a:gd name="T56" fmla="*/ 3862 w 4548"/>
              <a:gd name="T57" fmla="*/ 2406 h 2639"/>
              <a:gd name="T58" fmla="*/ 3862 w 4548"/>
              <a:gd name="T59" fmla="*/ 2406 h 2639"/>
              <a:gd name="T60" fmla="*/ 4547 w 4548"/>
              <a:gd name="T61" fmla="*/ 1722 h 2639"/>
              <a:gd name="T62" fmla="*/ 4547 w 4548"/>
              <a:gd name="T63" fmla="*/ 1722 h 2639"/>
              <a:gd name="T64" fmla="*/ 3862 w 4548"/>
              <a:gd name="T65" fmla="*/ 1037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548" h="2639">
                <a:moveTo>
                  <a:pt x="3862" y="1037"/>
                </a:moveTo>
                <a:lnTo>
                  <a:pt x="3862" y="1037"/>
                </a:lnTo>
                <a:cubicBezTo>
                  <a:pt x="3826" y="1037"/>
                  <a:pt x="3791" y="1040"/>
                  <a:pt x="3757" y="1045"/>
                </a:cubicBezTo>
                <a:lnTo>
                  <a:pt x="3757" y="1045"/>
                </a:lnTo>
                <a:cubicBezTo>
                  <a:pt x="3651" y="692"/>
                  <a:pt x="3323" y="433"/>
                  <a:pt x="2934" y="433"/>
                </a:cubicBezTo>
                <a:lnTo>
                  <a:pt x="2934" y="433"/>
                </a:lnTo>
                <a:cubicBezTo>
                  <a:pt x="2807" y="433"/>
                  <a:pt x="2687" y="461"/>
                  <a:pt x="2579" y="510"/>
                </a:cubicBezTo>
                <a:lnTo>
                  <a:pt x="2579" y="510"/>
                </a:lnTo>
                <a:cubicBezTo>
                  <a:pt x="2445" y="210"/>
                  <a:pt x="2143" y="0"/>
                  <a:pt x="1793" y="0"/>
                </a:cubicBezTo>
                <a:lnTo>
                  <a:pt x="1793" y="0"/>
                </a:lnTo>
                <a:cubicBezTo>
                  <a:pt x="1366" y="0"/>
                  <a:pt x="1012" y="312"/>
                  <a:pt x="944" y="719"/>
                </a:cubicBezTo>
                <a:lnTo>
                  <a:pt x="944" y="719"/>
                </a:lnTo>
                <a:cubicBezTo>
                  <a:pt x="917" y="717"/>
                  <a:pt x="889" y="715"/>
                  <a:pt x="860" y="715"/>
                </a:cubicBezTo>
                <a:lnTo>
                  <a:pt x="860" y="715"/>
                </a:lnTo>
                <a:cubicBezTo>
                  <a:pt x="385" y="715"/>
                  <a:pt x="0" y="1101"/>
                  <a:pt x="0" y="1576"/>
                </a:cubicBezTo>
                <a:lnTo>
                  <a:pt x="0" y="1576"/>
                </a:lnTo>
                <a:cubicBezTo>
                  <a:pt x="0" y="2051"/>
                  <a:pt x="385" y="2435"/>
                  <a:pt x="860" y="2435"/>
                </a:cubicBezTo>
                <a:lnTo>
                  <a:pt x="860" y="2435"/>
                </a:lnTo>
                <a:cubicBezTo>
                  <a:pt x="972" y="2435"/>
                  <a:pt x="1078" y="2415"/>
                  <a:pt x="1175" y="2376"/>
                </a:cubicBezTo>
                <a:lnTo>
                  <a:pt x="1175" y="2376"/>
                </a:lnTo>
                <a:cubicBezTo>
                  <a:pt x="1332" y="2537"/>
                  <a:pt x="1551" y="2638"/>
                  <a:pt x="1793" y="2638"/>
                </a:cubicBezTo>
                <a:lnTo>
                  <a:pt x="1793" y="2638"/>
                </a:lnTo>
                <a:cubicBezTo>
                  <a:pt x="1997" y="2638"/>
                  <a:pt x="2184" y="2567"/>
                  <a:pt x="2331" y="2449"/>
                </a:cubicBezTo>
                <a:lnTo>
                  <a:pt x="2331" y="2449"/>
                </a:lnTo>
                <a:cubicBezTo>
                  <a:pt x="2479" y="2567"/>
                  <a:pt x="2665" y="2638"/>
                  <a:pt x="2869" y="2638"/>
                </a:cubicBezTo>
                <a:lnTo>
                  <a:pt x="2869" y="2638"/>
                </a:lnTo>
                <a:cubicBezTo>
                  <a:pt x="3137" y="2638"/>
                  <a:pt x="3376" y="2515"/>
                  <a:pt x="3534" y="2324"/>
                </a:cubicBezTo>
                <a:lnTo>
                  <a:pt x="3534" y="2324"/>
                </a:lnTo>
                <a:cubicBezTo>
                  <a:pt x="3632" y="2376"/>
                  <a:pt x="3743" y="2406"/>
                  <a:pt x="3862" y="2406"/>
                </a:cubicBezTo>
                <a:lnTo>
                  <a:pt x="3862" y="2406"/>
                </a:lnTo>
                <a:cubicBezTo>
                  <a:pt x="4240" y="2406"/>
                  <a:pt x="4547" y="2101"/>
                  <a:pt x="4547" y="1722"/>
                </a:cubicBezTo>
                <a:lnTo>
                  <a:pt x="4547" y="1722"/>
                </a:lnTo>
                <a:cubicBezTo>
                  <a:pt x="4547" y="1344"/>
                  <a:pt x="4240" y="1037"/>
                  <a:pt x="3862" y="10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3677C502-EA91-074E-B2A6-180FA378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068" y="4078520"/>
            <a:ext cx="1867636" cy="1867636"/>
          </a:xfrm>
          <a:custGeom>
            <a:avLst/>
            <a:gdLst>
              <a:gd name="T0" fmla="*/ 1497 w 1498"/>
              <a:gd name="T1" fmla="*/ 748 h 1498"/>
              <a:gd name="T2" fmla="*/ 1497 w 1498"/>
              <a:gd name="T3" fmla="*/ 748 h 1498"/>
              <a:gd name="T4" fmla="*/ 748 w 1498"/>
              <a:gd name="T5" fmla="*/ 1497 h 1498"/>
              <a:gd name="T6" fmla="*/ 748 w 1498"/>
              <a:gd name="T7" fmla="*/ 1497 h 1498"/>
              <a:gd name="T8" fmla="*/ 0 w 1498"/>
              <a:gd name="T9" fmla="*/ 748 h 1498"/>
              <a:gd name="T10" fmla="*/ 0 w 1498"/>
              <a:gd name="T11" fmla="*/ 748 h 1498"/>
              <a:gd name="T12" fmla="*/ 748 w 1498"/>
              <a:gd name="T13" fmla="*/ 0 h 1498"/>
              <a:gd name="T14" fmla="*/ 748 w 1498"/>
              <a:gd name="T15" fmla="*/ 0 h 1498"/>
              <a:gd name="T16" fmla="*/ 1497 w 1498"/>
              <a:gd name="T17" fmla="*/ 748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8" h="1498">
                <a:moveTo>
                  <a:pt x="1497" y="748"/>
                </a:moveTo>
                <a:lnTo>
                  <a:pt x="1497" y="748"/>
                </a:lnTo>
                <a:cubicBezTo>
                  <a:pt x="1497" y="1162"/>
                  <a:pt x="1161" y="1497"/>
                  <a:pt x="748" y="1497"/>
                </a:cubicBezTo>
                <a:lnTo>
                  <a:pt x="748" y="1497"/>
                </a:lnTo>
                <a:cubicBezTo>
                  <a:pt x="334" y="1497"/>
                  <a:pt x="0" y="1162"/>
                  <a:pt x="0" y="748"/>
                </a:cubicBezTo>
                <a:lnTo>
                  <a:pt x="0" y="748"/>
                </a:lnTo>
                <a:cubicBezTo>
                  <a:pt x="0" y="335"/>
                  <a:pt x="334" y="0"/>
                  <a:pt x="748" y="0"/>
                </a:cubicBezTo>
                <a:lnTo>
                  <a:pt x="748" y="0"/>
                </a:lnTo>
                <a:cubicBezTo>
                  <a:pt x="1161" y="0"/>
                  <a:pt x="1497" y="335"/>
                  <a:pt x="1497" y="7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F982C590-53B9-9B48-9E15-B5F075CE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275" y="9055222"/>
            <a:ext cx="5668824" cy="3290336"/>
          </a:xfrm>
          <a:custGeom>
            <a:avLst/>
            <a:gdLst>
              <a:gd name="T0" fmla="*/ 685 w 4549"/>
              <a:gd name="T1" fmla="*/ 1037 h 2640"/>
              <a:gd name="T2" fmla="*/ 685 w 4549"/>
              <a:gd name="T3" fmla="*/ 1037 h 2640"/>
              <a:gd name="T4" fmla="*/ 790 w 4549"/>
              <a:gd name="T5" fmla="*/ 1045 h 2640"/>
              <a:gd name="T6" fmla="*/ 790 w 4549"/>
              <a:gd name="T7" fmla="*/ 1045 h 2640"/>
              <a:gd name="T8" fmla="*/ 1614 w 4549"/>
              <a:gd name="T9" fmla="*/ 434 h 2640"/>
              <a:gd name="T10" fmla="*/ 1614 w 4549"/>
              <a:gd name="T11" fmla="*/ 434 h 2640"/>
              <a:gd name="T12" fmla="*/ 1968 w 4549"/>
              <a:gd name="T13" fmla="*/ 510 h 2640"/>
              <a:gd name="T14" fmla="*/ 1968 w 4549"/>
              <a:gd name="T15" fmla="*/ 510 h 2640"/>
              <a:gd name="T16" fmla="*/ 2754 w 4549"/>
              <a:gd name="T17" fmla="*/ 0 h 2640"/>
              <a:gd name="T18" fmla="*/ 2754 w 4549"/>
              <a:gd name="T19" fmla="*/ 0 h 2640"/>
              <a:gd name="T20" fmla="*/ 3603 w 4549"/>
              <a:gd name="T21" fmla="*/ 719 h 2640"/>
              <a:gd name="T22" fmla="*/ 3603 w 4549"/>
              <a:gd name="T23" fmla="*/ 719 h 2640"/>
              <a:gd name="T24" fmla="*/ 3688 w 4549"/>
              <a:gd name="T25" fmla="*/ 715 h 2640"/>
              <a:gd name="T26" fmla="*/ 3688 w 4549"/>
              <a:gd name="T27" fmla="*/ 715 h 2640"/>
              <a:gd name="T28" fmla="*/ 4548 w 4549"/>
              <a:gd name="T29" fmla="*/ 1576 h 2640"/>
              <a:gd name="T30" fmla="*/ 4548 w 4549"/>
              <a:gd name="T31" fmla="*/ 1576 h 2640"/>
              <a:gd name="T32" fmla="*/ 3688 w 4549"/>
              <a:gd name="T33" fmla="*/ 2436 h 2640"/>
              <a:gd name="T34" fmla="*/ 3688 w 4549"/>
              <a:gd name="T35" fmla="*/ 2436 h 2640"/>
              <a:gd name="T36" fmla="*/ 3372 w 4549"/>
              <a:gd name="T37" fmla="*/ 2377 h 2640"/>
              <a:gd name="T38" fmla="*/ 3372 w 4549"/>
              <a:gd name="T39" fmla="*/ 2377 h 2640"/>
              <a:gd name="T40" fmla="*/ 2754 w 4549"/>
              <a:gd name="T41" fmla="*/ 2639 h 2640"/>
              <a:gd name="T42" fmla="*/ 2754 w 4549"/>
              <a:gd name="T43" fmla="*/ 2639 h 2640"/>
              <a:gd name="T44" fmla="*/ 2217 w 4549"/>
              <a:gd name="T45" fmla="*/ 2450 h 2640"/>
              <a:gd name="T46" fmla="*/ 2217 w 4549"/>
              <a:gd name="T47" fmla="*/ 2450 h 2640"/>
              <a:gd name="T48" fmla="*/ 1679 w 4549"/>
              <a:gd name="T49" fmla="*/ 2639 h 2640"/>
              <a:gd name="T50" fmla="*/ 1679 w 4549"/>
              <a:gd name="T51" fmla="*/ 2639 h 2640"/>
              <a:gd name="T52" fmla="*/ 1013 w 4549"/>
              <a:gd name="T53" fmla="*/ 2323 h 2640"/>
              <a:gd name="T54" fmla="*/ 1013 w 4549"/>
              <a:gd name="T55" fmla="*/ 2323 h 2640"/>
              <a:gd name="T56" fmla="*/ 685 w 4549"/>
              <a:gd name="T57" fmla="*/ 2407 h 2640"/>
              <a:gd name="T58" fmla="*/ 685 w 4549"/>
              <a:gd name="T59" fmla="*/ 2407 h 2640"/>
              <a:gd name="T60" fmla="*/ 0 w 4549"/>
              <a:gd name="T61" fmla="*/ 1722 h 2640"/>
              <a:gd name="T62" fmla="*/ 0 w 4549"/>
              <a:gd name="T63" fmla="*/ 1722 h 2640"/>
              <a:gd name="T64" fmla="*/ 685 w 4549"/>
              <a:gd name="T65" fmla="*/ 1037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549" h="2640">
                <a:moveTo>
                  <a:pt x="685" y="1037"/>
                </a:moveTo>
                <a:lnTo>
                  <a:pt x="685" y="1037"/>
                </a:lnTo>
                <a:cubicBezTo>
                  <a:pt x="721" y="1037"/>
                  <a:pt x="756" y="1040"/>
                  <a:pt x="790" y="1045"/>
                </a:cubicBezTo>
                <a:lnTo>
                  <a:pt x="790" y="1045"/>
                </a:lnTo>
                <a:cubicBezTo>
                  <a:pt x="897" y="691"/>
                  <a:pt x="1226" y="434"/>
                  <a:pt x="1614" y="434"/>
                </a:cubicBezTo>
                <a:lnTo>
                  <a:pt x="1614" y="434"/>
                </a:lnTo>
                <a:cubicBezTo>
                  <a:pt x="1740" y="434"/>
                  <a:pt x="1860" y="461"/>
                  <a:pt x="1968" y="510"/>
                </a:cubicBezTo>
                <a:lnTo>
                  <a:pt x="1968" y="510"/>
                </a:lnTo>
                <a:cubicBezTo>
                  <a:pt x="2103" y="210"/>
                  <a:pt x="2405" y="0"/>
                  <a:pt x="2754" y="0"/>
                </a:cubicBezTo>
                <a:lnTo>
                  <a:pt x="2754" y="0"/>
                </a:lnTo>
                <a:cubicBezTo>
                  <a:pt x="3181" y="0"/>
                  <a:pt x="3536" y="311"/>
                  <a:pt x="3603" y="719"/>
                </a:cubicBezTo>
                <a:lnTo>
                  <a:pt x="3603" y="719"/>
                </a:lnTo>
                <a:cubicBezTo>
                  <a:pt x="3631" y="717"/>
                  <a:pt x="3659" y="715"/>
                  <a:pt x="3688" y="715"/>
                </a:cubicBezTo>
                <a:lnTo>
                  <a:pt x="3688" y="715"/>
                </a:lnTo>
                <a:cubicBezTo>
                  <a:pt x="4163" y="715"/>
                  <a:pt x="4548" y="1101"/>
                  <a:pt x="4548" y="1576"/>
                </a:cubicBezTo>
                <a:lnTo>
                  <a:pt x="4548" y="1576"/>
                </a:lnTo>
                <a:cubicBezTo>
                  <a:pt x="4548" y="2051"/>
                  <a:pt x="4163" y="2436"/>
                  <a:pt x="3688" y="2436"/>
                </a:cubicBezTo>
                <a:lnTo>
                  <a:pt x="3688" y="2436"/>
                </a:lnTo>
                <a:cubicBezTo>
                  <a:pt x="3576" y="2436"/>
                  <a:pt x="3470" y="2416"/>
                  <a:pt x="3372" y="2377"/>
                </a:cubicBezTo>
                <a:lnTo>
                  <a:pt x="3372" y="2377"/>
                </a:lnTo>
                <a:cubicBezTo>
                  <a:pt x="3216" y="2539"/>
                  <a:pt x="2997" y="2639"/>
                  <a:pt x="2754" y="2639"/>
                </a:cubicBezTo>
                <a:lnTo>
                  <a:pt x="2754" y="2639"/>
                </a:lnTo>
                <a:cubicBezTo>
                  <a:pt x="2551" y="2639"/>
                  <a:pt x="2364" y="2568"/>
                  <a:pt x="2217" y="2450"/>
                </a:cubicBezTo>
                <a:lnTo>
                  <a:pt x="2217" y="2450"/>
                </a:lnTo>
                <a:cubicBezTo>
                  <a:pt x="2070" y="2568"/>
                  <a:pt x="1882" y="2639"/>
                  <a:pt x="1679" y="2639"/>
                </a:cubicBezTo>
                <a:lnTo>
                  <a:pt x="1679" y="2639"/>
                </a:lnTo>
                <a:cubicBezTo>
                  <a:pt x="1411" y="2639"/>
                  <a:pt x="1171" y="2516"/>
                  <a:pt x="1013" y="2323"/>
                </a:cubicBezTo>
                <a:lnTo>
                  <a:pt x="1013" y="2323"/>
                </a:lnTo>
                <a:cubicBezTo>
                  <a:pt x="916" y="2377"/>
                  <a:pt x="804" y="2407"/>
                  <a:pt x="685" y="2407"/>
                </a:cubicBezTo>
                <a:lnTo>
                  <a:pt x="685" y="2407"/>
                </a:lnTo>
                <a:cubicBezTo>
                  <a:pt x="308" y="2407"/>
                  <a:pt x="0" y="2100"/>
                  <a:pt x="0" y="1722"/>
                </a:cubicBezTo>
                <a:lnTo>
                  <a:pt x="0" y="1722"/>
                </a:lnTo>
                <a:cubicBezTo>
                  <a:pt x="0" y="1344"/>
                  <a:pt x="308" y="1037"/>
                  <a:pt x="685" y="10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3">
            <a:extLst>
              <a:ext uri="{FF2B5EF4-FFF2-40B4-BE49-F238E27FC236}">
                <a16:creationId xmlns:a16="http://schemas.microsoft.com/office/drawing/2014/main" id="{453828AE-5C43-5F4E-8A40-A1E8FB88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627" y="9225506"/>
            <a:ext cx="1867636" cy="1862142"/>
          </a:xfrm>
          <a:custGeom>
            <a:avLst/>
            <a:gdLst>
              <a:gd name="T0" fmla="*/ 0 w 1498"/>
              <a:gd name="T1" fmla="*/ 748 h 1497"/>
              <a:gd name="T2" fmla="*/ 0 w 1498"/>
              <a:gd name="T3" fmla="*/ 748 h 1497"/>
              <a:gd name="T4" fmla="*/ 748 w 1498"/>
              <a:gd name="T5" fmla="*/ 1496 h 1497"/>
              <a:gd name="T6" fmla="*/ 748 w 1498"/>
              <a:gd name="T7" fmla="*/ 1496 h 1497"/>
              <a:gd name="T8" fmla="*/ 1497 w 1498"/>
              <a:gd name="T9" fmla="*/ 748 h 1497"/>
              <a:gd name="T10" fmla="*/ 1497 w 1498"/>
              <a:gd name="T11" fmla="*/ 748 h 1497"/>
              <a:gd name="T12" fmla="*/ 748 w 1498"/>
              <a:gd name="T13" fmla="*/ 0 h 1497"/>
              <a:gd name="T14" fmla="*/ 748 w 1498"/>
              <a:gd name="T15" fmla="*/ 0 h 1497"/>
              <a:gd name="T16" fmla="*/ 0 w 1498"/>
              <a:gd name="T17" fmla="*/ 748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8" h="1497">
                <a:moveTo>
                  <a:pt x="0" y="748"/>
                </a:moveTo>
                <a:lnTo>
                  <a:pt x="0" y="748"/>
                </a:lnTo>
                <a:cubicBezTo>
                  <a:pt x="0" y="1161"/>
                  <a:pt x="336" y="1496"/>
                  <a:pt x="748" y="1496"/>
                </a:cubicBezTo>
                <a:lnTo>
                  <a:pt x="748" y="1496"/>
                </a:lnTo>
                <a:cubicBezTo>
                  <a:pt x="1162" y="1496"/>
                  <a:pt x="1497" y="1161"/>
                  <a:pt x="1497" y="748"/>
                </a:cubicBezTo>
                <a:lnTo>
                  <a:pt x="1497" y="748"/>
                </a:lnTo>
                <a:cubicBezTo>
                  <a:pt x="1497" y="335"/>
                  <a:pt x="1162" y="0"/>
                  <a:pt x="748" y="0"/>
                </a:cubicBezTo>
                <a:lnTo>
                  <a:pt x="748" y="0"/>
                </a:lnTo>
                <a:cubicBezTo>
                  <a:pt x="336" y="0"/>
                  <a:pt x="0" y="335"/>
                  <a:pt x="0" y="7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206">
            <a:extLst>
              <a:ext uri="{FF2B5EF4-FFF2-40B4-BE49-F238E27FC236}">
                <a16:creationId xmlns:a16="http://schemas.microsoft.com/office/drawing/2014/main" id="{FFBE5D17-929A-9C41-86AE-B61C1B027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052" y="3908238"/>
            <a:ext cx="5663330" cy="3284842"/>
          </a:xfrm>
          <a:custGeom>
            <a:avLst/>
            <a:gdLst>
              <a:gd name="T0" fmla="*/ 3862 w 4548"/>
              <a:gd name="T1" fmla="*/ 1037 h 2639"/>
              <a:gd name="T2" fmla="*/ 3862 w 4548"/>
              <a:gd name="T3" fmla="*/ 1037 h 2639"/>
              <a:gd name="T4" fmla="*/ 3758 w 4548"/>
              <a:gd name="T5" fmla="*/ 1045 h 2639"/>
              <a:gd name="T6" fmla="*/ 3758 w 4548"/>
              <a:gd name="T7" fmla="*/ 1045 h 2639"/>
              <a:gd name="T8" fmla="*/ 2934 w 4548"/>
              <a:gd name="T9" fmla="*/ 433 h 2639"/>
              <a:gd name="T10" fmla="*/ 2934 w 4548"/>
              <a:gd name="T11" fmla="*/ 433 h 2639"/>
              <a:gd name="T12" fmla="*/ 2579 w 4548"/>
              <a:gd name="T13" fmla="*/ 510 h 2639"/>
              <a:gd name="T14" fmla="*/ 2579 w 4548"/>
              <a:gd name="T15" fmla="*/ 510 h 2639"/>
              <a:gd name="T16" fmla="*/ 1793 w 4548"/>
              <a:gd name="T17" fmla="*/ 0 h 2639"/>
              <a:gd name="T18" fmla="*/ 1793 w 4548"/>
              <a:gd name="T19" fmla="*/ 0 h 2639"/>
              <a:gd name="T20" fmla="*/ 944 w 4548"/>
              <a:gd name="T21" fmla="*/ 719 h 2639"/>
              <a:gd name="T22" fmla="*/ 944 w 4548"/>
              <a:gd name="T23" fmla="*/ 719 h 2639"/>
              <a:gd name="T24" fmla="*/ 861 w 4548"/>
              <a:gd name="T25" fmla="*/ 715 h 2639"/>
              <a:gd name="T26" fmla="*/ 861 w 4548"/>
              <a:gd name="T27" fmla="*/ 715 h 2639"/>
              <a:gd name="T28" fmla="*/ 0 w 4548"/>
              <a:gd name="T29" fmla="*/ 1576 h 2639"/>
              <a:gd name="T30" fmla="*/ 0 w 4548"/>
              <a:gd name="T31" fmla="*/ 1576 h 2639"/>
              <a:gd name="T32" fmla="*/ 861 w 4548"/>
              <a:gd name="T33" fmla="*/ 2435 h 2639"/>
              <a:gd name="T34" fmla="*/ 861 w 4548"/>
              <a:gd name="T35" fmla="*/ 2435 h 2639"/>
              <a:gd name="T36" fmla="*/ 1176 w 4548"/>
              <a:gd name="T37" fmla="*/ 2376 h 2639"/>
              <a:gd name="T38" fmla="*/ 1176 w 4548"/>
              <a:gd name="T39" fmla="*/ 2376 h 2639"/>
              <a:gd name="T40" fmla="*/ 1793 w 4548"/>
              <a:gd name="T41" fmla="*/ 2638 h 2639"/>
              <a:gd name="T42" fmla="*/ 1793 w 4548"/>
              <a:gd name="T43" fmla="*/ 2638 h 2639"/>
              <a:gd name="T44" fmla="*/ 2331 w 4548"/>
              <a:gd name="T45" fmla="*/ 2449 h 2639"/>
              <a:gd name="T46" fmla="*/ 2331 w 4548"/>
              <a:gd name="T47" fmla="*/ 2449 h 2639"/>
              <a:gd name="T48" fmla="*/ 2869 w 4548"/>
              <a:gd name="T49" fmla="*/ 2638 h 2639"/>
              <a:gd name="T50" fmla="*/ 2869 w 4548"/>
              <a:gd name="T51" fmla="*/ 2638 h 2639"/>
              <a:gd name="T52" fmla="*/ 3535 w 4548"/>
              <a:gd name="T53" fmla="*/ 2324 h 2639"/>
              <a:gd name="T54" fmla="*/ 3535 w 4548"/>
              <a:gd name="T55" fmla="*/ 2324 h 2639"/>
              <a:gd name="T56" fmla="*/ 3862 w 4548"/>
              <a:gd name="T57" fmla="*/ 2406 h 2639"/>
              <a:gd name="T58" fmla="*/ 3862 w 4548"/>
              <a:gd name="T59" fmla="*/ 2406 h 2639"/>
              <a:gd name="T60" fmla="*/ 4547 w 4548"/>
              <a:gd name="T61" fmla="*/ 1722 h 2639"/>
              <a:gd name="T62" fmla="*/ 4547 w 4548"/>
              <a:gd name="T63" fmla="*/ 1722 h 2639"/>
              <a:gd name="T64" fmla="*/ 3862 w 4548"/>
              <a:gd name="T65" fmla="*/ 1037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548" h="2639">
                <a:moveTo>
                  <a:pt x="3862" y="1037"/>
                </a:moveTo>
                <a:lnTo>
                  <a:pt x="3862" y="1037"/>
                </a:lnTo>
                <a:cubicBezTo>
                  <a:pt x="3827" y="1037"/>
                  <a:pt x="3792" y="1040"/>
                  <a:pt x="3758" y="1045"/>
                </a:cubicBezTo>
                <a:lnTo>
                  <a:pt x="3758" y="1045"/>
                </a:lnTo>
                <a:cubicBezTo>
                  <a:pt x="3651" y="692"/>
                  <a:pt x="3322" y="433"/>
                  <a:pt x="2934" y="433"/>
                </a:cubicBezTo>
                <a:lnTo>
                  <a:pt x="2934" y="433"/>
                </a:lnTo>
                <a:cubicBezTo>
                  <a:pt x="2808" y="433"/>
                  <a:pt x="2688" y="461"/>
                  <a:pt x="2579" y="510"/>
                </a:cubicBezTo>
                <a:lnTo>
                  <a:pt x="2579" y="510"/>
                </a:lnTo>
                <a:cubicBezTo>
                  <a:pt x="2445" y="210"/>
                  <a:pt x="2144" y="0"/>
                  <a:pt x="1793" y="0"/>
                </a:cubicBezTo>
                <a:lnTo>
                  <a:pt x="1793" y="0"/>
                </a:lnTo>
                <a:cubicBezTo>
                  <a:pt x="1367" y="0"/>
                  <a:pt x="1012" y="312"/>
                  <a:pt x="944" y="719"/>
                </a:cubicBezTo>
                <a:lnTo>
                  <a:pt x="944" y="719"/>
                </a:lnTo>
                <a:cubicBezTo>
                  <a:pt x="917" y="717"/>
                  <a:pt x="889" y="715"/>
                  <a:pt x="861" y="715"/>
                </a:cubicBezTo>
                <a:lnTo>
                  <a:pt x="861" y="715"/>
                </a:lnTo>
                <a:cubicBezTo>
                  <a:pt x="385" y="715"/>
                  <a:pt x="0" y="1101"/>
                  <a:pt x="0" y="1576"/>
                </a:cubicBezTo>
                <a:lnTo>
                  <a:pt x="0" y="1576"/>
                </a:lnTo>
                <a:cubicBezTo>
                  <a:pt x="0" y="2051"/>
                  <a:pt x="385" y="2435"/>
                  <a:pt x="861" y="2435"/>
                </a:cubicBezTo>
                <a:lnTo>
                  <a:pt x="861" y="2435"/>
                </a:lnTo>
                <a:cubicBezTo>
                  <a:pt x="972" y="2435"/>
                  <a:pt x="1078" y="2415"/>
                  <a:pt x="1176" y="2376"/>
                </a:cubicBezTo>
                <a:lnTo>
                  <a:pt x="1176" y="2376"/>
                </a:lnTo>
                <a:cubicBezTo>
                  <a:pt x="1332" y="2537"/>
                  <a:pt x="1551" y="2638"/>
                  <a:pt x="1793" y="2638"/>
                </a:cubicBezTo>
                <a:lnTo>
                  <a:pt x="1793" y="2638"/>
                </a:lnTo>
                <a:cubicBezTo>
                  <a:pt x="1997" y="2638"/>
                  <a:pt x="2184" y="2567"/>
                  <a:pt x="2331" y="2449"/>
                </a:cubicBezTo>
                <a:lnTo>
                  <a:pt x="2331" y="2449"/>
                </a:lnTo>
                <a:cubicBezTo>
                  <a:pt x="2478" y="2567"/>
                  <a:pt x="2666" y="2638"/>
                  <a:pt x="2869" y="2638"/>
                </a:cubicBezTo>
                <a:lnTo>
                  <a:pt x="2869" y="2638"/>
                </a:lnTo>
                <a:cubicBezTo>
                  <a:pt x="3137" y="2638"/>
                  <a:pt x="3377" y="2515"/>
                  <a:pt x="3535" y="2324"/>
                </a:cubicBezTo>
                <a:lnTo>
                  <a:pt x="3535" y="2324"/>
                </a:lnTo>
                <a:cubicBezTo>
                  <a:pt x="3632" y="2376"/>
                  <a:pt x="3744" y="2406"/>
                  <a:pt x="3862" y="2406"/>
                </a:cubicBezTo>
                <a:lnTo>
                  <a:pt x="3862" y="2406"/>
                </a:lnTo>
                <a:cubicBezTo>
                  <a:pt x="4240" y="2406"/>
                  <a:pt x="4547" y="2101"/>
                  <a:pt x="4547" y="1722"/>
                </a:cubicBezTo>
                <a:lnTo>
                  <a:pt x="4547" y="1722"/>
                </a:lnTo>
                <a:cubicBezTo>
                  <a:pt x="4547" y="1344"/>
                  <a:pt x="4240" y="1037"/>
                  <a:pt x="3862" y="10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207">
            <a:extLst>
              <a:ext uri="{FF2B5EF4-FFF2-40B4-BE49-F238E27FC236}">
                <a16:creationId xmlns:a16="http://schemas.microsoft.com/office/drawing/2014/main" id="{04ED3AB3-72C7-024A-B79D-D3422D25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0397" y="4078520"/>
            <a:ext cx="1862142" cy="1867636"/>
          </a:xfrm>
          <a:custGeom>
            <a:avLst/>
            <a:gdLst>
              <a:gd name="T0" fmla="*/ 1496 w 1497"/>
              <a:gd name="T1" fmla="*/ 748 h 1498"/>
              <a:gd name="T2" fmla="*/ 1496 w 1497"/>
              <a:gd name="T3" fmla="*/ 748 h 1498"/>
              <a:gd name="T4" fmla="*/ 748 w 1497"/>
              <a:gd name="T5" fmla="*/ 1497 h 1498"/>
              <a:gd name="T6" fmla="*/ 748 w 1497"/>
              <a:gd name="T7" fmla="*/ 1497 h 1498"/>
              <a:gd name="T8" fmla="*/ 0 w 1497"/>
              <a:gd name="T9" fmla="*/ 748 h 1498"/>
              <a:gd name="T10" fmla="*/ 0 w 1497"/>
              <a:gd name="T11" fmla="*/ 748 h 1498"/>
              <a:gd name="T12" fmla="*/ 748 w 1497"/>
              <a:gd name="T13" fmla="*/ 0 h 1498"/>
              <a:gd name="T14" fmla="*/ 748 w 1497"/>
              <a:gd name="T15" fmla="*/ 0 h 1498"/>
              <a:gd name="T16" fmla="*/ 1496 w 1497"/>
              <a:gd name="T17" fmla="*/ 748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7" h="1498">
                <a:moveTo>
                  <a:pt x="1496" y="748"/>
                </a:moveTo>
                <a:lnTo>
                  <a:pt x="1496" y="748"/>
                </a:lnTo>
                <a:cubicBezTo>
                  <a:pt x="1496" y="1162"/>
                  <a:pt x="1161" y="1497"/>
                  <a:pt x="748" y="1497"/>
                </a:cubicBezTo>
                <a:lnTo>
                  <a:pt x="748" y="1497"/>
                </a:lnTo>
                <a:cubicBezTo>
                  <a:pt x="335" y="1497"/>
                  <a:pt x="0" y="1162"/>
                  <a:pt x="0" y="748"/>
                </a:cubicBezTo>
                <a:lnTo>
                  <a:pt x="0" y="748"/>
                </a:lnTo>
                <a:cubicBezTo>
                  <a:pt x="0" y="335"/>
                  <a:pt x="335" y="0"/>
                  <a:pt x="748" y="0"/>
                </a:cubicBezTo>
                <a:lnTo>
                  <a:pt x="748" y="0"/>
                </a:lnTo>
                <a:cubicBezTo>
                  <a:pt x="1161" y="0"/>
                  <a:pt x="1496" y="335"/>
                  <a:pt x="1496" y="7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08">
            <a:extLst>
              <a:ext uri="{FF2B5EF4-FFF2-40B4-BE49-F238E27FC236}">
                <a16:creationId xmlns:a16="http://schemas.microsoft.com/office/drawing/2014/main" id="{4ABD6354-62FC-9C45-84C2-4DC09E3F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5100" y="9055222"/>
            <a:ext cx="5668824" cy="3290336"/>
          </a:xfrm>
          <a:custGeom>
            <a:avLst/>
            <a:gdLst>
              <a:gd name="T0" fmla="*/ 685 w 4549"/>
              <a:gd name="T1" fmla="*/ 1037 h 2640"/>
              <a:gd name="T2" fmla="*/ 685 w 4549"/>
              <a:gd name="T3" fmla="*/ 1037 h 2640"/>
              <a:gd name="T4" fmla="*/ 790 w 4549"/>
              <a:gd name="T5" fmla="*/ 1045 h 2640"/>
              <a:gd name="T6" fmla="*/ 790 w 4549"/>
              <a:gd name="T7" fmla="*/ 1045 h 2640"/>
              <a:gd name="T8" fmla="*/ 1613 w 4549"/>
              <a:gd name="T9" fmla="*/ 434 h 2640"/>
              <a:gd name="T10" fmla="*/ 1613 w 4549"/>
              <a:gd name="T11" fmla="*/ 434 h 2640"/>
              <a:gd name="T12" fmla="*/ 1968 w 4549"/>
              <a:gd name="T13" fmla="*/ 510 h 2640"/>
              <a:gd name="T14" fmla="*/ 1968 w 4549"/>
              <a:gd name="T15" fmla="*/ 510 h 2640"/>
              <a:gd name="T16" fmla="*/ 2754 w 4549"/>
              <a:gd name="T17" fmla="*/ 0 h 2640"/>
              <a:gd name="T18" fmla="*/ 2754 w 4549"/>
              <a:gd name="T19" fmla="*/ 0 h 2640"/>
              <a:gd name="T20" fmla="*/ 3603 w 4549"/>
              <a:gd name="T21" fmla="*/ 719 h 2640"/>
              <a:gd name="T22" fmla="*/ 3603 w 4549"/>
              <a:gd name="T23" fmla="*/ 719 h 2640"/>
              <a:gd name="T24" fmla="*/ 3686 w 4549"/>
              <a:gd name="T25" fmla="*/ 715 h 2640"/>
              <a:gd name="T26" fmla="*/ 3686 w 4549"/>
              <a:gd name="T27" fmla="*/ 715 h 2640"/>
              <a:gd name="T28" fmla="*/ 4548 w 4549"/>
              <a:gd name="T29" fmla="*/ 1576 h 2640"/>
              <a:gd name="T30" fmla="*/ 4548 w 4549"/>
              <a:gd name="T31" fmla="*/ 1576 h 2640"/>
              <a:gd name="T32" fmla="*/ 3686 w 4549"/>
              <a:gd name="T33" fmla="*/ 2436 h 2640"/>
              <a:gd name="T34" fmla="*/ 3686 w 4549"/>
              <a:gd name="T35" fmla="*/ 2436 h 2640"/>
              <a:gd name="T36" fmla="*/ 3372 w 4549"/>
              <a:gd name="T37" fmla="*/ 2377 h 2640"/>
              <a:gd name="T38" fmla="*/ 3372 w 4549"/>
              <a:gd name="T39" fmla="*/ 2377 h 2640"/>
              <a:gd name="T40" fmla="*/ 2754 w 4549"/>
              <a:gd name="T41" fmla="*/ 2639 h 2640"/>
              <a:gd name="T42" fmla="*/ 2754 w 4549"/>
              <a:gd name="T43" fmla="*/ 2639 h 2640"/>
              <a:gd name="T44" fmla="*/ 2216 w 4549"/>
              <a:gd name="T45" fmla="*/ 2450 h 2640"/>
              <a:gd name="T46" fmla="*/ 2216 w 4549"/>
              <a:gd name="T47" fmla="*/ 2450 h 2640"/>
              <a:gd name="T48" fmla="*/ 1678 w 4549"/>
              <a:gd name="T49" fmla="*/ 2639 h 2640"/>
              <a:gd name="T50" fmla="*/ 1678 w 4549"/>
              <a:gd name="T51" fmla="*/ 2639 h 2640"/>
              <a:gd name="T52" fmla="*/ 1013 w 4549"/>
              <a:gd name="T53" fmla="*/ 2323 h 2640"/>
              <a:gd name="T54" fmla="*/ 1013 w 4549"/>
              <a:gd name="T55" fmla="*/ 2323 h 2640"/>
              <a:gd name="T56" fmla="*/ 685 w 4549"/>
              <a:gd name="T57" fmla="*/ 2407 h 2640"/>
              <a:gd name="T58" fmla="*/ 685 w 4549"/>
              <a:gd name="T59" fmla="*/ 2407 h 2640"/>
              <a:gd name="T60" fmla="*/ 0 w 4549"/>
              <a:gd name="T61" fmla="*/ 1722 h 2640"/>
              <a:gd name="T62" fmla="*/ 0 w 4549"/>
              <a:gd name="T63" fmla="*/ 1722 h 2640"/>
              <a:gd name="T64" fmla="*/ 685 w 4549"/>
              <a:gd name="T65" fmla="*/ 1037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549" h="2640">
                <a:moveTo>
                  <a:pt x="685" y="1037"/>
                </a:moveTo>
                <a:lnTo>
                  <a:pt x="685" y="1037"/>
                </a:lnTo>
                <a:cubicBezTo>
                  <a:pt x="720" y="1037"/>
                  <a:pt x="755" y="1040"/>
                  <a:pt x="790" y="1045"/>
                </a:cubicBezTo>
                <a:lnTo>
                  <a:pt x="790" y="1045"/>
                </a:lnTo>
                <a:cubicBezTo>
                  <a:pt x="896" y="691"/>
                  <a:pt x="1225" y="434"/>
                  <a:pt x="1613" y="434"/>
                </a:cubicBezTo>
                <a:lnTo>
                  <a:pt x="1613" y="434"/>
                </a:lnTo>
                <a:cubicBezTo>
                  <a:pt x="1740" y="434"/>
                  <a:pt x="1860" y="461"/>
                  <a:pt x="1968" y="510"/>
                </a:cubicBezTo>
                <a:lnTo>
                  <a:pt x="1968" y="510"/>
                </a:lnTo>
                <a:cubicBezTo>
                  <a:pt x="2103" y="210"/>
                  <a:pt x="2403" y="0"/>
                  <a:pt x="2754" y="0"/>
                </a:cubicBezTo>
                <a:lnTo>
                  <a:pt x="2754" y="0"/>
                </a:lnTo>
                <a:cubicBezTo>
                  <a:pt x="3181" y="0"/>
                  <a:pt x="3535" y="311"/>
                  <a:pt x="3603" y="719"/>
                </a:cubicBezTo>
                <a:lnTo>
                  <a:pt x="3603" y="719"/>
                </a:lnTo>
                <a:cubicBezTo>
                  <a:pt x="3630" y="717"/>
                  <a:pt x="3658" y="715"/>
                  <a:pt x="3686" y="715"/>
                </a:cubicBezTo>
                <a:lnTo>
                  <a:pt x="3686" y="715"/>
                </a:lnTo>
                <a:cubicBezTo>
                  <a:pt x="4162" y="715"/>
                  <a:pt x="4548" y="1101"/>
                  <a:pt x="4548" y="1576"/>
                </a:cubicBezTo>
                <a:lnTo>
                  <a:pt x="4548" y="1576"/>
                </a:lnTo>
                <a:cubicBezTo>
                  <a:pt x="4548" y="2051"/>
                  <a:pt x="4162" y="2436"/>
                  <a:pt x="3686" y="2436"/>
                </a:cubicBezTo>
                <a:lnTo>
                  <a:pt x="3686" y="2436"/>
                </a:lnTo>
                <a:cubicBezTo>
                  <a:pt x="3575" y="2436"/>
                  <a:pt x="3469" y="2416"/>
                  <a:pt x="3372" y="2377"/>
                </a:cubicBezTo>
                <a:lnTo>
                  <a:pt x="3372" y="2377"/>
                </a:lnTo>
                <a:cubicBezTo>
                  <a:pt x="3215" y="2539"/>
                  <a:pt x="2996" y="2639"/>
                  <a:pt x="2754" y="2639"/>
                </a:cubicBezTo>
                <a:lnTo>
                  <a:pt x="2754" y="2639"/>
                </a:lnTo>
                <a:cubicBezTo>
                  <a:pt x="2550" y="2639"/>
                  <a:pt x="2364" y="2568"/>
                  <a:pt x="2216" y="2450"/>
                </a:cubicBezTo>
                <a:lnTo>
                  <a:pt x="2216" y="2450"/>
                </a:lnTo>
                <a:cubicBezTo>
                  <a:pt x="2069" y="2568"/>
                  <a:pt x="1882" y="2639"/>
                  <a:pt x="1678" y="2639"/>
                </a:cubicBezTo>
                <a:lnTo>
                  <a:pt x="1678" y="2639"/>
                </a:lnTo>
                <a:cubicBezTo>
                  <a:pt x="1410" y="2639"/>
                  <a:pt x="1170" y="2516"/>
                  <a:pt x="1013" y="2323"/>
                </a:cubicBezTo>
                <a:lnTo>
                  <a:pt x="1013" y="2323"/>
                </a:lnTo>
                <a:cubicBezTo>
                  <a:pt x="916" y="2377"/>
                  <a:pt x="803" y="2407"/>
                  <a:pt x="685" y="2407"/>
                </a:cubicBezTo>
                <a:lnTo>
                  <a:pt x="685" y="2407"/>
                </a:lnTo>
                <a:cubicBezTo>
                  <a:pt x="307" y="2407"/>
                  <a:pt x="0" y="2100"/>
                  <a:pt x="0" y="1722"/>
                </a:cubicBezTo>
                <a:lnTo>
                  <a:pt x="0" y="1722"/>
                </a:lnTo>
                <a:cubicBezTo>
                  <a:pt x="0" y="1344"/>
                  <a:pt x="307" y="1037"/>
                  <a:pt x="685" y="10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9">
            <a:extLst>
              <a:ext uri="{FF2B5EF4-FFF2-40B4-BE49-F238E27FC236}">
                <a16:creationId xmlns:a16="http://schemas.microsoft.com/office/drawing/2014/main" id="{A0F3ECF1-1A99-2F4C-9A75-668AA535B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3450" y="9225506"/>
            <a:ext cx="1862144" cy="1862142"/>
          </a:xfrm>
          <a:custGeom>
            <a:avLst/>
            <a:gdLst>
              <a:gd name="T0" fmla="*/ 0 w 1497"/>
              <a:gd name="T1" fmla="*/ 748 h 1497"/>
              <a:gd name="T2" fmla="*/ 0 w 1497"/>
              <a:gd name="T3" fmla="*/ 748 h 1497"/>
              <a:gd name="T4" fmla="*/ 748 w 1497"/>
              <a:gd name="T5" fmla="*/ 1496 h 1497"/>
              <a:gd name="T6" fmla="*/ 748 w 1497"/>
              <a:gd name="T7" fmla="*/ 1496 h 1497"/>
              <a:gd name="T8" fmla="*/ 1496 w 1497"/>
              <a:gd name="T9" fmla="*/ 748 h 1497"/>
              <a:gd name="T10" fmla="*/ 1496 w 1497"/>
              <a:gd name="T11" fmla="*/ 748 h 1497"/>
              <a:gd name="T12" fmla="*/ 748 w 1497"/>
              <a:gd name="T13" fmla="*/ 0 h 1497"/>
              <a:gd name="T14" fmla="*/ 748 w 1497"/>
              <a:gd name="T15" fmla="*/ 0 h 1497"/>
              <a:gd name="T16" fmla="*/ 0 w 1497"/>
              <a:gd name="T17" fmla="*/ 748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7" h="1497">
                <a:moveTo>
                  <a:pt x="0" y="748"/>
                </a:moveTo>
                <a:lnTo>
                  <a:pt x="0" y="748"/>
                </a:lnTo>
                <a:cubicBezTo>
                  <a:pt x="0" y="1161"/>
                  <a:pt x="335" y="1496"/>
                  <a:pt x="748" y="1496"/>
                </a:cubicBezTo>
                <a:lnTo>
                  <a:pt x="748" y="1496"/>
                </a:lnTo>
                <a:cubicBezTo>
                  <a:pt x="1161" y="1496"/>
                  <a:pt x="1496" y="1161"/>
                  <a:pt x="1496" y="748"/>
                </a:cubicBezTo>
                <a:lnTo>
                  <a:pt x="1496" y="748"/>
                </a:lnTo>
                <a:cubicBezTo>
                  <a:pt x="1496" y="335"/>
                  <a:pt x="1161" y="0"/>
                  <a:pt x="748" y="0"/>
                </a:cubicBezTo>
                <a:lnTo>
                  <a:pt x="748" y="0"/>
                </a:lnTo>
                <a:cubicBezTo>
                  <a:pt x="335" y="0"/>
                  <a:pt x="0" y="335"/>
                  <a:pt x="0" y="7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25F59EA-0A1D-C04F-AEBD-4056D5BBB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816" y="4282866"/>
            <a:ext cx="1465357" cy="1453349"/>
          </a:xfrm>
          <a:custGeom>
            <a:avLst/>
            <a:gdLst>
              <a:gd name="connsiteX0" fmla="*/ 860885 w 1465357"/>
              <a:gd name="connsiteY0" fmla="*/ 1406325 h 1453349"/>
              <a:gd name="connsiteX1" fmla="*/ 881906 w 1465357"/>
              <a:gd name="connsiteY1" fmla="*/ 1419588 h 1453349"/>
              <a:gd name="connsiteX2" fmla="*/ 867068 w 1465357"/>
              <a:gd name="connsiteY2" fmla="*/ 1441292 h 1453349"/>
              <a:gd name="connsiteX3" fmla="*/ 740941 w 1465357"/>
              <a:gd name="connsiteY3" fmla="*/ 1453349 h 1453349"/>
              <a:gd name="connsiteX4" fmla="*/ 731049 w 1465357"/>
              <a:gd name="connsiteY4" fmla="*/ 1453349 h 1453349"/>
              <a:gd name="connsiteX5" fmla="*/ 614815 w 1465357"/>
              <a:gd name="connsiteY5" fmla="*/ 1443703 h 1453349"/>
              <a:gd name="connsiteX6" fmla="*/ 599976 w 1465357"/>
              <a:gd name="connsiteY6" fmla="*/ 1424411 h 1453349"/>
              <a:gd name="connsiteX7" fmla="*/ 620997 w 1465357"/>
              <a:gd name="connsiteY7" fmla="*/ 1409942 h 1453349"/>
              <a:gd name="connsiteX8" fmla="*/ 739705 w 1465357"/>
              <a:gd name="connsiteY8" fmla="*/ 1418383 h 1453349"/>
              <a:gd name="connsiteX9" fmla="*/ 860885 w 1465357"/>
              <a:gd name="connsiteY9" fmla="*/ 1406325 h 1453349"/>
              <a:gd name="connsiteX10" fmla="*/ 192157 w 1465357"/>
              <a:gd name="connsiteY10" fmla="*/ 1171262 h 1453349"/>
              <a:gd name="connsiteX11" fmla="*/ 205279 w 1465357"/>
              <a:gd name="connsiteY11" fmla="*/ 1177676 h 1453349"/>
              <a:gd name="connsiteX12" fmla="*/ 392742 w 1465357"/>
              <a:gd name="connsiteY12" fmla="*/ 1330369 h 1453349"/>
              <a:gd name="connsiteX13" fmla="*/ 400240 w 1465357"/>
              <a:gd name="connsiteY13" fmla="*/ 1355401 h 1453349"/>
              <a:gd name="connsiteX14" fmla="*/ 383993 w 1465357"/>
              <a:gd name="connsiteY14" fmla="*/ 1365414 h 1453349"/>
              <a:gd name="connsiteX15" fmla="*/ 375245 w 1465357"/>
              <a:gd name="connsiteY15" fmla="*/ 1362910 h 1453349"/>
              <a:gd name="connsiteX16" fmla="*/ 177784 w 1465357"/>
              <a:gd name="connsiteY16" fmla="*/ 1201456 h 1453349"/>
              <a:gd name="connsiteX17" fmla="*/ 179034 w 1465357"/>
              <a:gd name="connsiteY17" fmla="*/ 1175173 h 1453349"/>
              <a:gd name="connsiteX18" fmla="*/ 192157 w 1465357"/>
              <a:gd name="connsiteY18" fmla="*/ 1171262 h 1453349"/>
              <a:gd name="connsiteX19" fmla="*/ 1283188 w 1465357"/>
              <a:gd name="connsiteY19" fmla="*/ 1155558 h 1453349"/>
              <a:gd name="connsiteX20" fmla="*/ 1296127 w 1465357"/>
              <a:gd name="connsiteY20" fmla="*/ 1159922 h 1453349"/>
              <a:gd name="connsiteX21" fmla="*/ 1299868 w 1465357"/>
              <a:gd name="connsiteY21" fmla="*/ 1184860 h 1453349"/>
              <a:gd name="connsiteX22" fmla="*/ 1107818 w 1465357"/>
              <a:gd name="connsiteY22" fmla="*/ 1350694 h 1453349"/>
              <a:gd name="connsiteX23" fmla="*/ 1097842 w 1465357"/>
              <a:gd name="connsiteY23" fmla="*/ 1354434 h 1453349"/>
              <a:gd name="connsiteX24" fmla="*/ 1082877 w 1465357"/>
              <a:gd name="connsiteY24" fmla="*/ 1344459 h 1453349"/>
              <a:gd name="connsiteX25" fmla="*/ 1087865 w 1465357"/>
              <a:gd name="connsiteY25" fmla="*/ 1319522 h 1453349"/>
              <a:gd name="connsiteX26" fmla="*/ 1271185 w 1465357"/>
              <a:gd name="connsiteY26" fmla="*/ 1162416 h 1453349"/>
              <a:gd name="connsiteX27" fmla="*/ 1283188 w 1465357"/>
              <a:gd name="connsiteY27" fmla="*/ 1155558 h 1453349"/>
              <a:gd name="connsiteX28" fmla="*/ 944724 w 1465357"/>
              <a:gd name="connsiteY28" fmla="*/ 989266 h 1453349"/>
              <a:gd name="connsiteX29" fmla="*/ 732697 w 1465357"/>
              <a:gd name="connsiteY29" fmla="*/ 1004233 h 1453349"/>
              <a:gd name="connsiteX30" fmla="*/ 558088 w 1465357"/>
              <a:gd name="connsiteY30" fmla="*/ 994255 h 1453349"/>
              <a:gd name="connsiteX31" fmla="*/ 528155 w 1465357"/>
              <a:gd name="connsiteY31" fmla="*/ 1025435 h 1453349"/>
              <a:gd name="connsiteX32" fmla="*/ 728956 w 1465357"/>
              <a:gd name="connsiteY32" fmla="*/ 1333498 h 1453349"/>
              <a:gd name="connsiteX33" fmla="*/ 733944 w 1465357"/>
              <a:gd name="connsiteY33" fmla="*/ 1333498 h 1453349"/>
              <a:gd name="connsiteX34" fmla="*/ 944724 w 1465357"/>
              <a:gd name="connsiteY34" fmla="*/ 989266 h 1453349"/>
              <a:gd name="connsiteX35" fmla="*/ 495727 w 1465357"/>
              <a:gd name="connsiteY35" fmla="*/ 929400 h 1453349"/>
              <a:gd name="connsiteX36" fmla="*/ 463300 w 1465357"/>
              <a:gd name="connsiteY36" fmla="*/ 963075 h 1453349"/>
              <a:gd name="connsiteX37" fmla="*/ 495727 w 1465357"/>
              <a:gd name="connsiteY37" fmla="*/ 996749 h 1453349"/>
              <a:gd name="connsiteX38" fmla="*/ 529402 w 1465357"/>
              <a:gd name="connsiteY38" fmla="*/ 963075 h 1453349"/>
              <a:gd name="connsiteX39" fmla="*/ 495727 w 1465357"/>
              <a:gd name="connsiteY39" fmla="*/ 929400 h 1453349"/>
              <a:gd name="connsiteX40" fmla="*/ 134036 w 1465357"/>
              <a:gd name="connsiteY40" fmla="*/ 834611 h 1453349"/>
              <a:gd name="connsiteX41" fmla="*/ 308645 w 1465357"/>
              <a:gd name="connsiteY41" fmla="*/ 1161382 h 1453349"/>
              <a:gd name="connsiteX42" fmla="*/ 629179 w 1465357"/>
              <a:gd name="connsiteY42" fmla="*/ 1324767 h 1453349"/>
              <a:gd name="connsiteX43" fmla="*/ 491985 w 1465357"/>
              <a:gd name="connsiteY43" fmla="*/ 1032919 h 1453349"/>
              <a:gd name="connsiteX44" fmla="*/ 427130 w 1465357"/>
              <a:gd name="connsiteY44" fmla="*/ 971805 h 1453349"/>
              <a:gd name="connsiteX45" fmla="*/ 134036 w 1465357"/>
              <a:gd name="connsiteY45" fmla="*/ 834611 h 1453349"/>
              <a:gd name="connsiteX46" fmla="*/ 1331359 w 1465357"/>
              <a:gd name="connsiteY46" fmla="*/ 832117 h 1453349"/>
              <a:gd name="connsiteX47" fmla="*/ 983387 w 1465357"/>
              <a:gd name="connsiteY47" fmla="*/ 983030 h 1453349"/>
              <a:gd name="connsiteX48" fmla="*/ 834969 w 1465357"/>
              <a:gd name="connsiteY48" fmla="*/ 1324767 h 1453349"/>
              <a:gd name="connsiteX49" fmla="*/ 1167974 w 1465357"/>
              <a:gd name="connsiteY49" fmla="*/ 1150157 h 1453349"/>
              <a:gd name="connsiteX50" fmla="*/ 1331359 w 1465357"/>
              <a:gd name="connsiteY50" fmla="*/ 832117 h 1453349"/>
              <a:gd name="connsiteX51" fmla="*/ 810225 w 1465357"/>
              <a:gd name="connsiteY51" fmla="*/ 800883 h 1453349"/>
              <a:gd name="connsiteX52" fmla="*/ 828248 w 1465357"/>
              <a:gd name="connsiteY52" fmla="*/ 818906 h 1453349"/>
              <a:gd name="connsiteX53" fmla="*/ 810225 w 1465357"/>
              <a:gd name="connsiteY53" fmla="*/ 838131 h 1453349"/>
              <a:gd name="connsiteX54" fmla="*/ 791000 w 1465357"/>
              <a:gd name="connsiteY54" fmla="*/ 818906 h 1453349"/>
              <a:gd name="connsiteX55" fmla="*/ 810225 w 1465357"/>
              <a:gd name="connsiteY55" fmla="*/ 800883 h 1453349"/>
              <a:gd name="connsiteX56" fmla="*/ 733322 w 1465357"/>
              <a:gd name="connsiteY56" fmla="*/ 800883 h 1453349"/>
              <a:gd name="connsiteX57" fmla="*/ 751345 w 1465357"/>
              <a:gd name="connsiteY57" fmla="*/ 818906 h 1453349"/>
              <a:gd name="connsiteX58" fmla="*/ 733322 w 1465357"/>
              <a:gd name="connsiteY58" fmla="*/ 838131 h 1453349"/>
              <a:gd name="connsiteX59" fmla="*/ 714098 w 1465357"/>
              <a:gd name="connsiteY59" fmla="*/ 818906 h 1453349"/>
              <a:gd name="connsiteX60" fmla="*/ 733322 w 1465357"/>
              <a:gd name="connsiteY60" fmla="*/ 800883 h 1453349"/>
              <a:gd name="connsiteX61" fmla="*/ 650345 w 1465357"/>
              <a:gd name="connsiteY61" fmla="*/ 800883 h 1453349"/>
              <a:gd name="connsiteX62" fmla="*/ 668989 w 1465357"/>
              <a:gd name="connsiteY62" fmla="*/ 818906 h 1453349"/>
              <a:gd name="connsiteX63" fmla="*/ 650345 w 1465357"/>
              <a:gd name="connsiteY63" fmla="*/ 838131 h 1453349"/>
              <a:gd name="connsiteX64" fmla="*/ 631701 w 1465357"/>
              <a:gd name="connsiteY64" fmla="*/ 818906 h 1453349"/>
              <a:gd name="connsiteX65" fmla="*/ 650345 w 1465357"/>
              <a:gd name="connsiteY65" fmla="*/ 800883 h 1453349"/>
              <a:gd name="connsiteX66" fmla="*/ 1004590 w 1465357"/>
              <a:gd name="connsiteY66" fmla="*/ 743564 h 1453349"/>
              <a:gd name="connsiteX67" fmla="*/ 989623 w 1465357"/>
              <a:gd name="connsiteY67" fmla="*/ 944366 h 1453349"/>
              <a:gd name="connsiteX68" fmla="*/ 1338842 w 1465357"/>
              <a:gd name="connsiteY68" fmla="*/ 743564 h 1453349"/>
              <a:gd name="connsiteX69" fmla="*/ 496974 w 1465357"/>
              <a:gd name="connsiteY69" fmla="*/ 743564 h 1453349"/>
              <a:gd name="connsiteX70" fmla="*/ 505705 w 1465357"/>
              <a:gd name="connsiteY70" fmla="*/ 893230 h 1453349"/>
              <a:gd name="connsiteX71" fmla="*/ 565571 w 1465357"/>
              <a:gd name="connsiteY71" fmla="*/ 958086 h 1453349"/>
              <a:gd name="connsiteX72" fmla="*/ 732697 w 1465357"/>
              <a:gd name="connsiteY72" fmla="*/ 966816 h 1453349"/>
              <a:gd name="connsiteX73" fmla="*/ 950960 w 1465357"/>
              <a:gd name="connsiteY73" fmla="*/ 950602 h 1453349"/>
              <a:gd name="connsiteX74" fmla="*/ 968421 w 1465357"/>
              <a:gd name="connsiteY74" fmla="*/ 743564 h 1453349"/>
              <a:gd name="connsiteX75" fmla="*/ 126552 w 1465357"/>
              <a:gd name="connsiteY75" fmla="*/ 743564 h 1453349"/>
              <a:gd name="connsiteX76" fmla="*/ 432119 w 1465357"/>
              <a:gd name="connsiteY76" fmla="*/ 935636 h 1453349"/>
              <a:gd name="connsiteX77" fmla="*/ 469536 w 1465357"/>
              <a:gd name="connsiteY77" fmla="*/ 898219 h 1453349"/>
              <a:gd name="connsiteX78" fmla="*/ 460805 w 1465357"/>
              <a:gd name="connsiteY78" fmla="*/ 743564 h 1453349"/>
              <a:gd name="connsiteX79" fmla="*/ 19106 w 1465357"/>
              <a:gd name="connsiteY79" fmla="*/ 718488 h 1453349"/>
              <a:gd name="connsiteX80" fmla="*/ 36939 w 1465357"/>
              <a:gd name="connsiteY80" fmla="*/ 735842 h 1453349"/>
              <a:gd name="connsiteX81" fmla="*/ 82794 w 1465357"/>
              <a:gd name="connsiteY81" fmla="*/ 971363 h 1453349"/>
              <a:gd name="connsiteX82" fmla="*/ 72604 w 1465357"/>
              <a:gd name="connsiteY82" fmla="*/ 994915 h 1453349"/>
              <a:gd name="connsiteX83" fmla="*/ 66235 w 1465357"/>
              <a:gd name="connsiteY83" fmla="*/ 997395 h 1453349"/>
              <a:gd name="connsiteX84" fmla="*/ 48403 w 1465357"/>
              <a:gd name="connsiteY84" fmla="*/ 984999 h 1453349"/>
              <a:gd name="connsiteX85" fmla="*/ 0 w 1465357"/>
              <a:gd name="connsiteY85" fmla="*/ 737082 h 1453349"/>
              <a:gd name="connsiteX86" fmla="*/ 19106 w 1465357"/>
              <a:gd name="connsiteY86" fmla="*/ 718488 h 1453349"/>
              <a:gd name="connsiteX87" fmla="*/ 1446045 w 1465357"/>
              <a:gd name="connsiteY87" fmla="*/ 691022 h 1453349"/>
              <a:gd name="connsiteX88" fmla="*/ 1465357 w 1465357"/>
              <a:gd name="connsiteY88" fmla="*/ 709732 h 1453349"/>
              <a:gd name="connsiteX89" fmla="*/ 1465357 w 1465357"/>
              <a:gd name="connsiteY89" fmla="*/ 712226 h 1453349"/>
              <a:gd name="connsiteX90" fmla="*/ 1465357 w 1465357"/>
              <a:gd name="connsiteY90" fmla="*/ 722205 h 1453349"/>
              <a:gd name="connsiteX91" fmla="*/ 1424159 w 1465357"/>
              <a:gd name="connsiteY91" fmla="*/ 962941 h 1453349"/>
              <a:gd name="connsiteX92" fmla="*/ 1406135 w 1465357"/>
              <a:gd name="connsiteY92" fmla="*/ 975414 h 1453349"/>
              <a:gd name="connsiteX93" fmla="*/ 1399698 w 1465357"/>
              <a:gd name="connsiteY93" fmla="*/ 974167 h 1453349"/>
              <a:gd name="connsiteX94" fmla="*/ 1386824 w 1465357"/>
              <a:gd name="connsiteY94" fmla="*/ 951715 h 1453349"/>
              <a:gd name="connsiteX95" fmla="*/ 1428022 w 1465357"/>
              <a:gd name="connsiteY95" fmla="*/ 722205 h 1453349"/>
              <a:gd name="connsiteX96" fmla="*/ 1428022 w 1465357"/>
              <a:gd name="connsiteY96" fmla="*/ 712226 h 1453349"/>
              <a:gd name="connsiteX97" fmla="*/ 1428022 w 1465357"/>
              <a:gd name="connsiteY97" fmla="*/ 710979 h 1453349"/>
              <a:gd name="connsiteX98" fmla="*/ 1446045 w 1465357"/>
              <a:gd name="connsiteY98" fmla="*/ 691022 h 1453349"/>
              <a:gd name="connsiteX99" fmla="*/ 810225 w 1465357"/>
              <a:gd name="connsiteY99" fmla="*/ 603133 h 1453349"/>
              <a:gd name="connsiteX100" fmla="*/ 828248 w 1465357"/>
              <a:gd name="connsiteY100" fmla="*/ 621775 h 1453349"/>
              <a:gd name="connsiteX101" fmla="*/ 810225 w 1465357"/>
              <a:gd name="connsiteY101" fmla="*/ 640417 h 1453349"/>
              <a:gd name="connsiteX102" fmla="*/ 791000 w 1465357"/>
              <a:gd name="connsiteY102" fmla="*/ 621775 h 1453349"/>
              <a:gd name="connsiteX103" fmla="*/ 810225 w 1465357"/>
              <a:gd name="connsiteY103" fmla="*/ 603133 h 1453349"/>
              <a:gd name="connsiteX104" fmla="*/ 733322 w 1465357"/>
              <a:gd name="connsiteY104" fmla="*/ 603133 h 1453349"/>
              <a:gd name="connsiteX105" fmla="*/ 751345 w 1465357"/>
              <a:gd name="connsiteY105" fmla="*/ 621775 h 1453349"/>
              <a:gd name="connsiteX106" fmla="*/ 733322 w 1465357"/>
              <a:gd name="connsiteY106" fmla="*/ 640417 h 1453349"/>
              <a:gd name="connsiteX107" fmla="*/ 714098 w 1465357"/>
              <a:gd name="connsiteY107" fmla="*/ 621775 h 1453349"/>
              <a:gd name="connsiteX108" fmla="*/ 733322 w 1465357"/>
              <a:gd name="connsiteY108" fmla="*/ 603133 h 1453349"/>
              <a:gd name="connsiteX109" fmla="*/ 650345 w 1465357"/>
              <a:gd name="connsiteY109" fmla="*/ 603133 h 1453349"/>
              <a:gd name="connsiteX110" fmla="*/ 668989 w 1465357"/>
              <a:gd name="connsiteY110" fmla="*/ 621775 h 1453349"/>
              <a:gd name="connsiteX111" fmla="*/ 650345 w 1465357"/>
              <a:gd name="connsiteY111" fmla="*/ 640417 h 1453349"/>
              <a:gd name="connsiteX112" fmla="*/ 631701 w 1465357"/>
              <a:gd name="connsiteY112" fmla="*/ 621775 h 1453349"/>
              <a:gd name="connsiteX113" fmla="*/ 650345 w 1465357"/>
              <a:gd name="connsiteY113" fmla="*/ 603133 h 1453349"/>
              <a:gd name="connsiteX114" fmla="*/ 1037017 w 1465357"/>
              <a:gd name="connsiteY114" fmla="*/ 522807 h 1453349"/>
              <a:gd name="connsiteX115" fmla="*/ 995859 w 1465357"/>
              <a:gd name="connsiteY115" fmla="*/ 563965 h 1453349"/>
              <a:gd name="connsiteX116" fmla="*/ 1004590 w 1465357"/>
              <a:gd name="connsiteY116" fmla="*/ 707395 h 1453349"/>
              <a:gd name="connsiteX117" fmla="*/ 1337595 w 1465357"/>
              <a:gd name="connsiteY117" fmla="*/ 707395 h 1453349"/>
              <a:gd name="connsiteX118" fmla="*/ 1037017 w 1465357"/>
              <a:gd name="connsiteY118" fmla="*/ 522807 h 1453349"/>
              <a:gd name="connsiteX119" fmla="*/ 474524 w 1465357"/>
              <a:gd name="connsiteY119" fmla="*/ 514077 h 1453349"/>
              <a:gd name="connsiteX120" fmla="*/ 126552 w 1465357"/>
              <a:gd name="connsiteY120" fmla="*/ 707395 h 1453349"/>
              <a:gd name="connsiteX121" fmla="*/ 460805 w 1465357"/>
              <a:gd name="connsiteY121" fmla="*/ 707395 h 1453349"/>
              <a:gd name="connsiteX122" fmla="*/ 474524 w 1465357"/>
              <a:gd name="connsiteY122" fmla="*/ 514077 h 1453349"/>
              <a:gd name="connsiteX123" fmla="*/ 732697 w 1465357"/>
              <a:gd name="connsiteY123" fmla="*/ 490379 h 1453349"/>
              <a:gd name="connsiteX124" fmla="*/ 513188 w 1465357"/>
              <a:gd name="connsiteY124" fmla="*/ 506593 h 1453349"/>
              <a:gd name="connsiteX125" fmla="*/ 496974 w 1465357"/>
              <a:gd name="connsiteY125" fmla="*/ 707395 h 1453349"/>
              <a:gd name="connsiteX126" fmla="*/ 968421 w 1465357"/>
              <a:gd name="connsiteY126" fmla="*/ 707395 h 1453349"/>
              <a:gd name="connsiteX127" fmla="*/ 960937 w 1465357"/>
              <a:gd name="connsiteY127" fmla="*/ 566460 h 1453349"/>
              <a:gd name="connsiteX128" fmla="*/ 901071 w 1465357"/>
              <a:gd name="connsiteY128" fmla="*/ 499110 h 1453349"/>
              <a:gd name="connsiteX129" fmla="*/ 732697 w 1465357"/>
              <a:gd name="connsiteY129" fmla="*/ 490379 h 1453349"/>
              <a:gd name="connsiteX130" fmla="*/ 970915 w 1465357"/>
              <a:gd name="connsiteY130" fmla="*/ 464188 h 1453349"/>
              <a:gd name="connsiteX131" fmla="*/ 937240 w 1465357"/>
              <a:gd name="connsiteY131" fmla="*/ 497863 h 1453349"/>
              <a:gd name="connsiteX132" fmla="*/ 970915 w 1465357"/>
              <a:gd name="connsiteY132" fmla="*/ 531538 h 1453349"/>
              <a:gd name="connsiteX133" fmla="*/ 1004590 w 1465357"/>
              <a:gd name="connsiteY133" fmla="*/ 497863 h 1453349"/>
              <a:gd name="connsiteX134" fmla="*/ 970915 w 1465357"/>
              <a:gd name="connsiteY134" fmla="*/ 464188 h 1453349"/>
              <a:gd name="connsiteX135" fmla="*/ 179500 w 1465357"/>
              <a:gd name="connsiteY135" fmla="*/ 253929 h 1453349"/>
              <a:gd name="connsiteX136" fmla="*/ 193180 w 1465357"/>
              <a:gd name="connsiteY136" fmla="*/ 257845 h 1453349"/>
              <a:gd name="connsiteX137" fmla="*/ 195696 w 1465357"/>
              <a:gd name="connsiteY137" fmla="*/ 284163 h 1453349"/>
              <a:gd name="connsiteX138" fmla="*/ 77449 w 1465357"/>
              <a:gd name="connsiteY138" fmla="*/ 495964 h 1453349"/>
              <a:gd name="connsiteX139" fmla="*/ 59838 w 1465357"/>
              <a:gd name="connsiteY139" fmla="*/ 508497 h 1453349"/>
              <a:gd name="connsiteX140" fmla="*/ 53548 w 1465357"/>
              <a:gd name="connsiteY140" fmla="*/ 507243 h 1453349"/>
              <a:gd name="connsiteX141" fmla="*/ 42227 w 1465357"/>
              <a:gd name="connsiteY141" fmla="*/ 484685 h 1453349"/>
              <a:gd name="connsiteX142" fmla="*/ 166763 w 1465357"/>
              <a:gd name="connsiteY142" fmla="*/ 260352 h 1453349"/>
              <a:gd name="connsiteX143" fmla="*/ 179500 w 1465357"/>
              <a:gd name="connsiteY143" fmla="*/ 253929 h 1453349"/>
              <a:gd name="connsiteX144" fmla="*/ 1268363 w 1465357"/>
              <a:gd name="connsiteY144" fmla="*/ 237588 h 1453349"/>
              <a:gd name="connsiteX145" fmla="*/ 1280482 w 1465357"/>
              <a:gd name="connsiteY145" fmla="*/ 243812 h 1453349"/>
              <a:gd name="connsiteX146" fmla="*/ 1410993 w 1465357"/>
              <a:gd name="connsiteY146" fmla="*/ 461639 h 1453349"/>
              <a:gd name="connsiteX147" fmla="*/ 1401050 w 1465357"/>
              <a:gd name="connsiteY147" fmla="*/ 485289 h 1453349"/>
              <a:gd name="connsiteX148" fmla="*/ 1394835 w 1465357"/>
              <a:gd name="connsiteY148" fmla="*/ 486534 h 1453349"/>
              <a:gd name="connsiteX149" fmla="*/ 1377433 w 1465357"/>
              <a:gd name="connsiteY149" fmla="*/ 474087 h 1453349"/>
              <a:gd name="connsiteX150" fmla="*/ 1253137 w 1465357"/>
              <a:gd name="connsiteY150" fmla="*/ 268706 h 1453349"/>
              <a:gd name="connsiteX151" fmla="*/ 1254380 w 1465357"/>
              <a:gd name="connsiteY151" fmla="*/ 242567 h 1453349"/>
              <a:gd name="connsiteX152" fmla="*/ 1268363 w 1465357"/>
              <a:gd name="connsiteY152" fmla="*/ 237588 h 1453349"/>
              <a:gd name="connsiteX153" fmla="*/ 836216 w 1465357"/>
              <a:gd name="connsiteY153" fmla="*/ 127440 h 1453349"/>
              <a:gd name="connsiteX154" fmla="*/ 877699 w 1465357"/>
              <a:gd name="connsiteY154" fmla="*/ 176742 h 1453349"/>
              <a:gd name="connsiteX155" fmla="*/ 878193 w 1465357"/>
              <a:gd name="connsiteY155" fmla="*/ 177328 h 1453349"/>
              <a:gd name="connsiteX156" fmla="*/ 974657 w 1465357"/>
              <a:gd name="connsiteY156" fmla="*/ 424277 h 1453349"/>
              <a:gd name="connsiteX157" fmla="*/ 974657 w 1465357"/>
              <a:gd name="connsiteY157" fmla="*/ 428019 h 1453349"/>
              <a:gd name="connsiteX158" fmla="*/ 1040759 w 1465357"/>
              <a:gd name="connsiteY158" fmla="*/ 486638 h 1453349"/>
              <a:gd name="connsiteX159" fmla="*/ 1043253 w 1465357"/>
              <a:gd name="connsiteY159" fmla="*/ 486638 h 1453349"/>
              <a:gd name="connsiteX160" fmla="*/ 1331359 w 1465357"/>
              <a:gd name="connsiteY160" fmla="*/ 625079 h 1453349"/>
              <a:gd name="connsiteX161" fmla="*/ 1156750 w 1465357"/>
              <a:gd name="connsiteY161" fmla="*/ 290825 h 1453349"/>
              <a:gd name="connsiteX162" fmla="*/ 836216 w 1465357"/>
              <a:gd name="connsiteY162" fmla="*/ 127440 h 1453349"/>
              <a:gd name="connsiteX163" fmla="*/ 630426 w 1465357"/>
              <a:gd name="connsiteY163" fmla="*/ 127440 h 1453349"/>
              <a:gd name="connsiteX164" fmla="*/ 297420 w 1465357"/>
              <a:gd name="connsiteY164" fmla="*/ 302050 h 1453349"/>
              <a:gd name="connsiteX165" fmla="*/ 132788 w 1465357"/>
              <a:gd name="connsiteY165" fmla="*/ 626326 h 1453349"/>
              <a:gd name="connsiteX166" fmla="*/ 480761 w 1465357"/>
              <a:gd name="connsiteY166" fmla="*/ 474166 h 1453349"/>
              <a:gd name="connsiteX167" fmla="*/ 630426 w 1465357"/>
              <a:gd name="connsiteY167" fmla="*/ 127440 h 1453349"/>
              <a:gd name="connsiteX168" fmla="*/ 732697 w 1465357"/>
              <a:gd name="connsiteY168" fmla="*/ 117462 h 1453349"/>
              <a:gd name="connsiteX169" fmla="*/ 519424 w 1465357"/>
              <a:gd name="connsiteY169" fmla="*/ 467930 h 1453349"/>
              <a:gd name="connsiteX170" fmla="*/ 732697 w 1465357"/>
              <a:gd name="connsiteY170" fmla="*/ 452963 h 1453349"/>
              <a:gd name="connsiteX171" fmla="*/ 909802 w 1465357"/>
              <a:gd name="connsiteY171" fmla="*/ 462941 h 1453349"/>
              <a:gd name="connsiteX172" fmla="*/ 939735 w 1465357"/>
              <a:gd name="connsiteY172" fmla="*/ 435502 h 1453349"/>
              <a:gd name="connsiteX173" fmla="*/ 938487 w 1465357"/>
              <a:gd name="connsiteY173" fmla="*/ 431760 h 1453349"/>
              <a:gd name="connsiteX174" fmla="*/ 823352 w 1465357"/>
              <a:gd name="connsiteY174" fmla="*/ 166593 h 1453349"/>
              <a:gd name="connsiteX175" fmla="*/ 799715 w 1465357"/>
              <a:gd name="connsiteY175" fmla="*/ 144860 h 1453349"/>
              <a:gd name="connsiteX176" fmla="*/ 794142 w 1465357"/>
              <a:gd name="connsiteY176" fmla="*/ 139736 h 1453349"/>
              <a:gd name="connsiteX177" fmla="*/ 732697 w 1465357"/>
              <a:gd name="connsiteY177" fmla="*/ 117462 h 1453349"/>
              <a:gd name="connsiteX178" fmla="*/ 723967 w 1465357"/>
              <a:gd name="connsiteY178" fmla="*/ 81293 h 1453349"/>
              <a:gd name="connsiteX179" fmla="*/ 730203 w 1465357"/>
              <a:gd name="connsiteY179" fmla="*/ 81293 h 1453349"/>
              <a:gd name="connsiteX180" fmla="*/ 732697 w 1465357"/>
              <a:gd name="connsiteY180" fmla="*/ 81293 h 1453349"/>
              <a:gd name="connsiteX181" fmla="*/ 738933 w 1465357"/>
              <a:gd name="connsiteY181" fmla="*/ 82540 h 1453349"/>
              <a:gd name="connsiteX182" fmla="*/ 1182941 w 1465357"/>
              <a:gd name="connsiteY182" fmla="*/ 264633 h 1453349"/>
              <a:gd name="connsiteX183" fmla="*/ 1377506 w 1465357"/>
              <a:gd name="connsiteY183" fmla="*/ 717373 h 1453349"/>
              <a:gd name="connsiteX184" fmla="*/ 1377506 w 1465357"/>
              <a:gd name="connsiteY184" fmla="*/ 724856 h 1453349"/>
              <a:gd name="connsiteX185" fmla="*/ 1377506 w 1465357"/>
              <a:gd name="connsiteY185" fmla="*/ 728598 h 1453349"/>
              <a:gd name="connsiteX186" fmla="*/ 1377506 w 1465357"/>
              <a:gd name="connsiteY186" fmla="*/ 732339 h 1453349"/>
              <a:gd name="connsiteX187" fmla="*/ 1194166 w 1465357"/>
              <a:gd name="connsiteY187" fmla="*/ 1175101 h 1453349"/>
              <a:gd name="connsiteX188" fmla="*/ 741428 w 1465357"/>
              <a:gd name="connsiteY188" fmla="*/ 1370914 h 1453349"/>
              <a:gd name="connsiteX189" fmla="*/ 732697 w 1465357"/>
              <a:gd name="connsiteY189" fmla="*/ 1370914 h 1453349"/>
              <a:gd name="connsiteX190" fmla="*/ 282454 w 1465357"/>
              <a:gd name="connsiteY190" fmla="*/ 1187573 h 1453349"/>
              <a:gd name="connsiteX191" fmla="*/ 87889 w 1465357"/>
              <a:gd name="connsiteY191" fmla="*/ 734834 h 1453349"/>
              <a:gd name="connsiteX192" fmla="*/ 87889 w 1465357"/>
              <a:gd name="connsiteY192" fmla="*/ 731092 h 1453349"/>
              <a:gd name="connsiteX193" fmla="*/ 87889 w 1465357"/>
              <a:gd name="connsiteY193" fmla="*/ 728598 h 1453349"/>
              <a:gd name="connsiteX194" fmla="*/ 87889 w 1465357"/>
              <a:gd name="connsiteY194" fmla="*/ 727350 h 1453349"/>
              <a:gd name="connsiteX195" fmla="*/ 87889 w 1465357"/>
              <a:gd name="connsiteY195" fmla="*/ 726103 h 1453349"/>
              <a:gd name="connsiteX196" fmla="*/ 87889 w 1465357"/>
              <a:gd name="connsiteY196" fmla="*/ 723609 h 1453349"/>
              <a:gd name="connsiteX197" fmla="*/ 271229 w 1465357"/>
              <a:gd name="connsiteY197" fmla="*/ 277106 h 1453349"/>
              <a:gd name="connsiteX198" fmla="*/ 723967 w 1465357"/>
              <a:gd name="connsiteY198" fmla="*/ 81293 h 1453349"/>
              <a:gd name="connsiteX199" fmla="*/ 595748 w 1465357"/>
              <a:gd name="connsiteY199" fmla="*/ 5629 h 1453349"/>
              <a:gd name="connsiteX200" fmla="*/ 616971 w 1465357"/>
              <a:gd name="connsiteY200" fmla="*/ 20493 h 1453349"/>
              <a:gd name="connsiteX201" fmla="*/ 601990 w 1465357"/>
              <a:gd name="connsiteY201" fmla="*/ 41550 h 1453349"/>
              <a:gd name="connsiteX202" fmla="*/ 377274 w 1465357"/>
              <a:gd name="connsiteY202" fmla="*/ 127017 h 1453349"/>
              <a:gd name="connsiteX203" fmla="*/ 367287 w 1465357"/>
              <a:gd name="connsiteY203" fmla="*/ 129494 h 1453349"/>
              <a:gd name="connsiteX204" fmla="*/ 351058 w 1465357"/>
              <a:gd name="connsiteY204" fmla="*/ 120824 h 1453349"/>
              <a:gd name="connsiteX205" fmla="*/ 357300 w 1465357"/>
              <a:gd name="connsiteY205" fmla="*/ 96051 h 1453349"/>
              <a:gd name="connsiteX206" fmla="*/ 595748 w 1465357"/>
              <a:gd name="connsiteY206" fmla="*/ 5629 h 1453349"/>
              <a:gd name="connsiteX207" fmla="*/ 845087 w 1465357"/>
              <a:gd name="connsiteY207" fmla="*/ 159 h 1453349"/>
              <a:gd name="connsiteX208" fmla="*/ 1084942 w 1465357"/>
              <a:gd name="connsiteY208" fmla="*/ 83242 h 1453349"/>
              <a:gd name="connsiteX209" fmla="*/ 1092398 w 1465357"/>
              <a:gd name="connsiteY209" fmla="*/ 109677 h 1453349"/>
              <a:gd name="connsiteX210" fmla="*/ 1076242 w 1465357"/>
              <a:gd name="connsiteY210" fmla="*/ 118489 h 1453349"/>
              <a:gd name="connsiteX211" fmla="*/ 1067543 w 1465357"/>
              <a:gd name="connsiteY211" fmla="*/ 115971 h 1453349"/>
              <a:gd name="connsiteX212" fmla="*/ 840116 w 1465357"/>
              <a:gd name="connsiteY212" fmla="*/ 36665 h 1453349"/>
              <a:gd name="connsiteX213" fmla="*/ 825203 w 1465357"/>
              <a:gd name="connsiteY213" fmla="*/ 15265 h 1453349"/>
              <a:gd name="connsiteX214" fmla="*/ 845087 w 1465357"/>
              <a:gd name="connsiteY214" fmla="*/ 159 h 145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1465357" h="1453349">
                <a:moveTo>
                  <a:pt x="860885" y="1406325"/>
                </a:moveTo>
                <a:cubicBezTo>
                  <a:pt x="869541" y="1405119"/>
                  <a:pt x="879433" y="1409942"/>
                  <a:pt x="881906" y="1419588"/>
                </a:cubicBezTo>
                <a:cubicBezTo>
                  <a:pt x="883143" y="1430440"/>
                  <a:pt x="876960" y="1438880"/>
                  <a:pt x="867068" y="1441292"/>
                </a:cubicBezTo>
                <a:cubicBezTo>
                  <a:pt x="825026" y="1448526"/>
                  <a:pt x="782983" y="1453349"/>
                  <a:pt x="740941" y="1453349"/>
                </a:cubicBezTo>
                <a:cubicBezTo>
                  <a:pt x="737232" y="1453349"/>
                  <a:pt x="733522" y="1453349"/>
                  <a:pt x="731049" y="1453349"/>
                </a:cubicBezTo>
                <a:cubicBezTo>
                  <a:pt x="691480" y="1453349"/>
                  <a:pt x="653147" y="1449732"/>
                  <a:pt x="614815" y="1443703"/>
                </a:cubicBezTo>
                <a:cubicBezTo>
                  <a:pt x="604923" y="1442498"/>
                  <a:pt x="598740" y="1434057"/>
                  <a:pt x="599976" y="1424411"/>
                </a:cubicBezTo>
                <a:cubicBezTo>
                  <a:pt x="601213" y="1414765"/>
                  <a:pt x="611105" y="1407531"/>
                  <a:pt x="620997" y="1409942"/>
                </a:cubicBezTo>
                <a:cubicBezTo>
                  <a:pt x="659330" y="1415971"/>
                  <a:pt x="700136" y="1418383"/>
                  <a:pt x="739705" y="1418383"/>
                </a:cubicBezTo>
                <a:cubicBezTo>
                  <a:pt x="780510" y="1418383"/>
                  <a:pt x="821316" y="1413560"/>
                  <a:pt x="860885" y="1406325"/>
                </a:cubicBezTo>
                <a:close/>
                <a:moveTo>
                  <a:pt x="192157" y="1171262"/>
                </a:moveTo>
                <a:cubicBezTo>
                  <a:pt x="196843" y="1171731"/>
                  <a:pt x="201530" y="1173922"/>
                  <a:pt x="205279" y="1177676"/>
                </a:cubicBezTo>
                <a:cubicBezTo>
                  <a:pt x="259018" y="1239004"/>
                  <a:pt x="321506" y="1290319"/>
                  <a:pt x="392742" y="1330369"/>
                </a:cubicBezTo>
                <a:cubicBezTo>
                  <a:pt x="401490" y="1335376"/>
                  <a:pt x="405239" y="1346640"/>
                  <a:pt x="400240" y="1355401"/>
                </a:cubicBezTo>
                <a:cubicBezTo>
                  <a:pt x="396491" y="1361659"/>
                  <a:pt x="390242" y="1365414"/>
                  <a:pt x="383993" y="1365414"/>
                </a:cubicBezTo>
                <a:cubicBezTo>
                  <a:pt x="381494" y="1365414"/>
                  <a:pt x="377745" y="1364162"/>
                  <a:pt x="375245" y="1362910"/>
                </a:cubicBezTo>
                <a:cubicBezTo>
                  <a:pt x="300260" y="1320357"/>
                  <a:pt x="234023" y="1266539"/>
                  <a:pt x="177784" y="1201456"/>
                </a:cubicBezTo>
                <a:cubicBezTo>
                  <a:pt x="170286" y="1193947"/>
                  <a:pt x="171536" y="1182683"/>
                  <a:pt x="179034" y="1175173"/>
                </a:cubicBezTo>
                <a:cubicBezTo>
                  <a:pt x="182783" y="1172044"/>
                  <a:pt x="187470" y="1170793"/>
                  <a:pt x="192157" y="1171262"/>
                </a:cubicBezTo>
                <a:close/>
                <a:moveTo>
                  <a:pt x="1283188" y="1155558"/>
                </a:moveTo>
                <a:cubicBezTo>
                  <a:pt x="1287709" y="1154935"/>
                  <a:pt x="1292385" y="1156182"/>
                  <a:pt x="1296127" y="1159922"/>
                </a:cubicBezTo>
                <a:cubicBezTo>
                  <a:pt x="1304856" y="1166157"/>
                  <a:pt x="1306103" y="1177379"/>
                  <a:pt x="1299868" y="1184860"/>
                </a:cubicBezTo>
                <a:cubicBezTo>
                  <a:pt x="1244996" y="1250944"/>
                  <a:pt x="1180149" y="1307053"/>
                  <a:pt x="1107818" y="1350694"/>
                </a:cubicBezTo>
                <a:cubicBezTo>
                  <a:pt x="1104077" y="1353187"/>
                  <a:pt x="1100336" y="1354434"/>
                  <a:pt x="1097842" y="1354434"/>
                </a:cubicBezTo>
                <a:cubicBezTo>
                  <a:pt x="1091606" y="1354434"/>
                  <a:pt x="1085371" y="1350694"/>
                  <a:pt x="1082877" y="1344459"/>
                </a:cubicBezTo>
                <a:cubicBezTo>
                  <a:pt x="1076641" y="1335731"/>
                  <a:pt x="1080382" y="1325756"/>
                  <a:pt x="1087865" y="1319522"/>
                </a:cubicBezTo>
                <a:cubicBezTo>
                  <a:pt x="1157701" y="1277128"/>
                  <a:pt x="1220055" y="1224760"/>
                  <a:pt x="1271185" y="1162416"/>
                </a:cubicBezTo>
                <a:cubicBezTo>
                  <a:pt x="1274303" y="1158676"/>
                  <a:pt x="1278668" y="1156182"/>
                  <a:pt x="1283188" y="1155558"/>
                </a:cubicBezTo>
                <a:close/>
                <a:moveTo>
                  <a:pt x="944724" y="989266"/>
                </a:moveTo>
                <a:cubicBezTo>
                  <a:pt x="878621" y="999244"/>
                  <a:pt x="807530" y="1004233"/>
                  <a:pt x="732697" y="1004233"/>
                </a:cubicBezTo>
                <a:cubicBezTo>
                  <a:pt x="674078" y="1004233"/>
                  <a:pt x="615459" y="1000491"/>
                  <a:pt x="558088" y="994255"/>
                </a:cubicBezTo>
                <a:cubicBezTo>
                  <a:pt x="553099" y="1006727"/>
                  <a:pt x="541874" y="1019199"/>
                  <a:pt x="528155" y="1025435"/>
                </a:cubicBezTo>
                <a:cubicBezTo>
                  <a:pt x="569313" y="1210023"/>
                  <a:pt x="647887" y="1329756"/>
                  <a:pt x="728956" y="1333498"/>
                </a:cubicBezTo>
                <a:cubicBezTo>
                  <a:pt x="730203" y="1333498"/>
                  <a:pt x="732697" y="1333498"/>
                  <a:pt x="733944" y="1333498"/>
                </a:cubicBezTo>
                <a:cubicBezTo>
                  <a:pt x="826238" y="1332250"/>
                  <a:pt x="906060" y="1188821"/>
                  <a:pt x="944724" y="989266"/>
                </a:cubicBezTo>
                <a:close/>
                <a:moveTo>
                  <a:pt x="495727" y="929400"/>
                </a:moveTo>
                <a:cubicBezTo>
                  <a:pt x="478266" y="929400"/>
                  <a:pt x="463300" y="944366"/>
                  <a:pt x="463300" y="963075"/>
                </a:cubicBezTo>
                <a:cubicBezTo>
                  <a:pt x="463300" y="980536"/>
                  <a:pt x="478266" y="996749"/>
                  <a:pt x="495727" y="996749"/>
                </a:cubicBezTo>
                <a:cubicBezTo>
                  <a:pt x="514435" y="996749"/>
                  <a:pt x="529402" y="980536"/>
                  <a:pt x="529402" y="963075"/>
                </a:cubicBezTo>
                <a:cubicBezTo>
                  <a:pt x="529402" y="944366"/>
                  <a:pt x="514435" y="929400"/>
                  <a:pt x="495727" y="929400"/>
                </a:cubicBezTo>
                <a:close/>
                <a:moveTo>
                  <a:pt x="134036" y="834611"/>
                </a:moveTo>
                <a:cubicBezTo>
                  <a:pt x="156486" y="958086"/>
                  <a:pt x="216352" y="1071582"/>
                  <a:pt x="308645" y="1161382"/>
                </a:cubicBezTo>
                <a:cubicBezTo>
                  <a:pt x="398445" y="1248687"/>
                  <a:pt x="509446" y="1304812"/>
                  <a:pt x="629179" y="1324767"/>
                </a:cubicBezTo>
                <a:cubicBezTo>
                  <a:pt x="570560" y="1271137"/>
                  <a:pt x="523166" y="1170112"/>
                  <a:pt x="491985" y="1032919"/>
                </a:cubicBezTo>
                <a:cubicBezTo>
                  <a:pt x="458311" y="1030424"/>
                  <a:pt x="430872" y="1005480"/>
                  <a:pt x="427130" y="971805"/>
                </a:cubicBezTo>
                <a:cubicBezTo>
                  <a:pt x="289937" y="941872"/>
                  <a:pt x="190160" y="893230"/>
                  <a:pt x="134036" y="834611"/>
                </a:cubicBezTo>
                <a:close/>
                <a:moveTo>
                  <a:pt x="1331359" y="832117"/>
                </a:moveTo>
                <a:cubicBezTo>
                  <a:pt x="1267751" y="900714"/>
                  <a:pt x="1143030" y="955591"/>
                  <a:pt x="983387" y="983030"/>
                </a:cubicBezTo>
                <a:cubicBezTo>
                  <a:pt x="955948" y="1140179"/>
                  <a:pt x="902318" y="1262406"/>
                  <a:pt x="834969" y="1324767"/>
                </a:cubicBezTo>
                <a:cubicBezTo>
                  <a:pt x="960937" y="1303564"/>
                  <a:pt x="1076928" y="1243698"/>
                  <a:pt x="1167974" y="1150157"/>
                </a:cubicBezTo>
                <a:cubicBezTo>
                  <a:pt x="1254032" y="1061605"/>
                  <a:pt x="1310157" y="951850"/>
                  <a:pt x="1331359" y="832117"/>
                </a:cubicBezTo>
                <a:close/>
                <a:moveTo>
                  <a:pt x="810225" y="800883"/>
                </a:moveTo>
                <a:cubicBezTo>
                  <a:pt x="821038" y="800883"/>
                  <a:pt x="828248" y="809294"/>
                  <a:pt x="828248" y="818906"/>
                </a:cubicBezTo>
                <a:cubicBezTo>
                  <a:pt x="828248" y="829720"/>
                  <a:pt x="821038" y="838131"/>
                  <a:pt x="810225" y="838131"/>
                </a:cubicBezTo>
                <a:cubicBezTo>
                  <a:pt x="799411" y="838131"/>
                  <a:pt x="791000" y="829720"/>
                  <a:pt x="791000" y="818906"/>
                </a:cubicBezTo>
                <a:cubicBezTo>
                  <a:pt x="791000" y="809294"/>
                  <a:pt x="799411" y="800883"/>
                  <a:pt x="810225" y="800883"/>
                </a:cubicBezTo>
                <a:close/>
                <a:moveTo>
                  <a:pt x="733322" y="800883"/>
                </a:moveTo>
                <a:cubicBezTo>
                  <a:pt x="744136" y="800883"/>
                  <a:pt x="751345" y="809294"/>
                  <a:pt x="751345" y="818906"/>
                </a:cubicBezTo>
                <a:cubicBezTo>
                  <a:pt x="751345" y="829720"/>
                  <a:pt x="744136" y="838131"/>
                  <a:pt x="733322" y="838131"/>
                </a:cubicBezTo>
                <a:cubicBezTo>
                  <a:pt x="722509" y="838131"/>
                  <a:pt x="714098" y="829720"/>
                  <a:pt x="714098" y="818906"/>
                </a:cubicBezTo>
                <a:cubicBezTo>
                  <a:pt x="714098" y="809294"/>
                  <a:pt x="722509" y="800883"/>
                  <a:pt x="733322" y="800883"/>
                </a:cubicBezTo>
                <a:close/>
                <a:moveTo>
                  <a:pt x="650345" y="800883"/>
                </a:moveTo>
                <a:cubicBezTo>
                  <a:pt x="660832" y="800883"/>
                  <a:pt x="668989" y="809294"/>
                  <a:pt x="668989" y="818906"/>
                </a:cubicBezTo>
                <a:cubicBezTo>
                  <a:pt x="668989" y="829720"/>
                  <a:pt x="660832" y="838131"/>
                  <a:pt x="650345" y="838131"/>
                </a:cubicBezTo>
                <a:cubicBezTo>
                  <a:pt x="639858" y="838131"/>
                  <a:pt x="631701" y="829720"/>
                  <a:pt x="631701" y="818906"/>
                </a:cubicBezTo>
                <a:cubicBezTo>
                  <a:pt x="631701" y="809294"/>
                  <a:pt x="639858" y="800883"/>
                  <a:pt x="650345" y="800883"/>
                </a:cubicBezTo>
                <a:close/>
                <a:moveTo>
                  <a:pt x="1004590" y="743564"/>
                </a:moveTo>
                <a:cubicBezTo>
                  <a:pt x="1004590" y="814656"/>
                  <a:pt x="998354" y="880758"/>
                  <a:pt x="989623" y="944366"/>
                </a:cubicBezTo>
                <a:cubicBezTo>
                  <a:pt x="1182941" y="906950"/>
                  <a:pt x="1323876" y="830870"/>
                  <a:pt x="1338842" y="743564"/>
                </a:cubicBezTo>
                <a:close/>
                <a:moveTo>
                  <a:pt x="496974" y="743564"/>
                </a:moveTo>
                <a:cubicBezTo>
                  <a:pt x="498221" y="794700"/>
                  <a:pt x="500716" y="844589"/>
                  <a:pt x="505705" y="893230"/>
                </a:cubicBezTo>
                <a:cubicBezTo>
                  <a:pt x="538132" y="898219"/>
                  <a:pt x="563076" y="924411"/>
                  <a:pt x="565571" y="958086"/>
                </a:cubicBezTo>
                <a:cubicBezTo>
                  <a:pt x="620448" y="964322"/>
                  <a:pt x="676573" y="966816"/>
                  <a:pt x="732697" y="966816"/>
                </a:cubicBezTo>
                <a:cubicBezTo>
                  <a:pt x="808777" y="966816"/>
                  <a:pt x="882363" y="961827"/>
                  <a:pt x="950960" y="950602"/>
                </a:cubicBezTo>
                <a:cubicBezTo>
                  <a:pt x="960937" y="885747"/>
                  <a:pt x="967173" y="815903"/>
                  <a:pt x="968421" y="743564"/>
                </a:cubicBezTo>
                <a:close/>
                <a:moveTo>
                  <a:pt x="126552" y="743564"/>
                </a:moveTo>
                <a:cubicBezTo>
                  <a:pt x="140272" y="822139"/>
                  <a:pt x="256262" y="895725"/>
                  <a:pt x="432119" y="935636"/>
                </a:cubicBezTo>
                <a:cubicBezTo>
                  <a:pt x="438355" y="918175"/>
                  <a:pt x="452075" y="905703"/>
                  <a:pt x="469536" y="898219"/>
                </a:cubicBezTo>
                <a:cubicBezTo>
                  <a:pt x="464547" y="848331"/>
                  <a:pt x="460805" y="797194"/>
                  <a:pt x="460805" y="743564"/>
                </a:cubicBezTo>
                <a:close/>
                <a:moveTo>
                  <a:pt x="19106" y="718488"/>
                </a:moveTo>
                <a:cubicBezTo>
                  <a:pt x="28022" y="718488"/>
                  <a:pt x="36939" y="725925"/>
                  <a:pt x="36939" y="735842"/>
                </a:cubicBezTo>
                <a:cubicBezTo>
                  <a:pt x="38212" y="817655"/>
                  <a:pt x="54771" y="896988"/>
                  <a:pt x="82794" y="971363"/>
                </a:cubicBezTo>
                <a:cubicBezTo>
                  <a:pt x="86615" y="981280"/>
                  <a:pt x="82794" y="991197"/>
                  <a:pt x="72604" y="994915"/>
                </a:cubicBezTo>
                <a:cubicBezTo>
                  <a:pt x="70056" y="996155"/>
                  <a:pt x="68783" y="997395"/>
                  <a:pt x="66235" y="997395"/>
                </a:cubicBezTo>
                <a:cubicBezTo>
                  <a:pt x="58593" y="997395"/>
                  <a:pt x="50950" y="992436"/>
                  <a:pt x="48403" y="984999"/>
                </a:cubicBezTo>
                <a:cubicBezTo>
                  <a:pt x="17832" y="905665"/>
                  <a:pt x="1274" y="822613"/>
                  <a:pt x="0" y="737082"/>
                </a:cubicBezTo>
                <a:cubicBezTo>
                  <a:pt x="0" y="727165"/>
                  <a:pt x="7642" y="718488"/>
                  <a:pt x="19106" y="718488"/>
                </a:cubicBezTo>
                <a:close/>
                <a:moveTo>
                  <a:pt x="1446045" y="691022"/>
                </a:moveTo>
                <a:cubicBezTo>
                  <a:pt x="1456345" y="691022"/>
                  <a:pt x="1465357" y="699753"/>
                  <a:pt x="1465357" y="709732"/>
                </a:cubicBezTo>
                <a:lnTo>
                  <a:pt x="1465357" y="712226"/>
                </a:lnTo>
                <a:cubicBezTo>
                  <a:pt x="1465357" y="715968"/>
                  <a:pt x="1465357" y="718463"/>
                  <a:pt x="1465357" y="722205"/>
                </a:cubicBezTo>
                <a:cubicBezTo>
                  <a:pt x="1465357" y="804529"/>
                  <a:pt x="1451195" y="885606"/>
                  <a:pt x="1424159" y="962941"/>
                </a:cubicBezTo>
                <a:cubicBezTo>
                  <a:pt x="1420297" y="971672"/>
                  <a:pt x="1413860" y="975414"/>
                  <a:pt x="1406135" y="975414"/>
                </a:cubicBezTo>
                <a:cubicBezTo>
                  <a:pt x="1403561" y="975414"/>
                  <a:pt x="1400986" y="975414"/>
                  <a:pt x="1399698" y="974167"/>
                </a:cubicBezTo>
                <a:cubicBezTo>
                  <a:pt x="1389399" y="971672"/>
                  <a:pt x="1384249" y="960446"/>
                  <a:pt x="1386824" y="951715"/>
                </a:cubicBezTo>
                <a:cubicBezTo>
                  <a:pt x="1413860" y="876875"/>
                  <a:pt x="1428022" y="800787"/>
                  <a:pt x="1428022" y="722205"/>
                </a:cubicBezTo>
                <a:cubicBezTo>
                  <a:pt x="1428022" y="718463"/>
                  <a:pt x="1428022" y="715968"/>
                  <a:pt x="1428022" y="712226"/>
                </a:cubicBezTo>
                <a:lnTo>
                  <a:pt x="1428022" y="710979"/>
                </a:lnTo>
                <a:cubicBezTo>
                  <a:pt x="1428022" y="699753"/>
                  <a:pt x="1435746" y="691022"/>
                  <a:pt x="1446045" y="691022"/>
                </a:cubicBezTo>
                <a:close/>
                <a:moveTo>
                  <a:pt x="810225" y="603133"/>
                </a:moveTo>
                <a:cubicBezTo>
                  <a:pt x="821038" y="603133"/>
                  <a:pt x="828248" y="612454"/>
                  <a:pt x="828248" y="621775"/>
                </a:cubicBezTo>
                <a:cubicBezTo>
                  <a:pt x="828248" y="632261"/>
                  <a:pt x="821038" y="640417"/>
                  <a:pt x="810225" y="640417"/>
                </a:cubicBezTo>
                <a:cubicBezTo>
                  <a:pt x="799411" y="640417"/>
                  <a:pt x="791000" y="632261"/>
                  <a:pt x="791000" y="621775"/>
                </a:cubicBezTo>
                <a:cubicBezTo>
                  <a:pt x="791000" y="612454"/>
                  <a:pt x="799411" y="603133"/>
                  <a:pt x="810225" y="603133"/>
                </a:cubicBezTo>
                <a:close/>
                <a:moveTo>
                  <a:pt x="733322" y="603133"/>
                </a:moveTo>
                <a:cubicBezTo>
                  <a:pt x="744136" y="603133"/>
                  <a:pt x="751345" y="612454"/>
                  <a:pt x="751345" y="621775"/>
                </a:cubicBezTo>
                <a:cubicBezTo>
                  <a:pt x="751345" y="632261"/>
                  <a:pt x="744136" y="640417"/>
                  <a:pt x="733322" y="640417"/>
                </a:cubicBezTo>
                <a:cubicBezTo>
                  <a:pt x="722509" y="640417"/>
                  <a:pt x="714098" y="632261"/>
                  <a:pt x="714098" y="621775"/>
                </a:cubicBezTo>
                <a:cubicBezTo>
                  <a:pt x="714098" y="612454"/>
                  <a:pt x="722509" y="603133"/>
                  <a:pt x="733322" y="603133"/>
                </a:cubicBezTo>
                <a:close/>
                <a:moveTo>
                  <a:pt x="650345" y="603133"/>
                </a:moveTo>
                <a:cubicBezTo>
                  <a:pt x="660832" y="603133"/>
                  <a:pt x="668989" y="612454"/>
                  <a:pt x="668989" y="621775"/>
                </a:cubicBezTo>
                <a:cubicBezTo>
                  <a:pt x="668989" y="632261"/>
                  <a:pt x="660832" y="640417"/>
                  <a:pt x="650345" y="640417"/>
                </a:cubicBezTo>
                <a:cubicBezTo>
                  <a:pt x="639858" y="640417"/>
                  <a:pt x="631701" y="632261"/>
                  <a:pt x="631701" y="621775"/>
                </a:cubicBezTo>
                <a:cubicBezTo>
                  <a:pt x="631701" y="612454"/>
                  <a:pt x="639858" y="603133"/>
                  <a:pt x="650345" y="603133"/>
                </a:cubicBezTo>
                <a:close/>
                <a:moveTo>
                  <a:pt x="1037017" y="522807"/>
                </a:moveTo>
                <a:cubicBezTo>
                  <a:pt x="1029534" y="541515"/>
                  <a:pt x="1015815" y="556482"/>
                  <a:pt x="995859" y="563965"/>
                </a:cubicBezTo>
                <a:cubicBezTo>
                  <a:pt x="1002095" y="610112"/>
                  <a:pt x="1004590" y="661248"/>
                  <a:pt x="1004590" y="707395"/>
                </a:cubicBezTo>
                <a:lnTo>
                  <a:pt x="1337595" y="707395"/>
                </a:lnTo>
                <a:cubicBezTo>
                  <a:pt x="1320134" y="632562"/>
                  <a:pt x="1205391" y="561471"/>
                  <a:pt x="1037017" y="522807"/>
                </a:cubicBezTo>
                <a:close/>
                <a:moveTo>
                  <a:pt x="474524" y="514077"/>
                </a:moveTo>
                <a:cubicBezTo>
                  <a:pt x="284948" y="548999"/>
                  <a:pt x="146508" y="622584"/>
                  <a:pt x="126552" y="707395"/>
                </a:cubicBezTo>
                <a:lnTo>
                  <a:pt x="460805" y="707395"/>
                </a:lnTo>
                <a:cubicBezTo>
                  <a:pt x="460805" y="640045"/>
                  <a:pt x="465794" y="573943"/>
                  <a:pt x="474524" y="514077"/>
                </a:cubicBezTo>
                <a:close/>
                <a:moveTo>
                  <a:pt x="732697" y="490379"/>
                </a:moveTo>
                <a:cubicBezTo>
                  <a:pt x="655370" y="490379"/>
                  <a:pt x="581785" y="496616"/>
                  <a:pt x="513188" y="506593"/>
                </a:cubicBezTo>
                <a:cubicBezTo>
                  <a:pt x="503210" y="568954"/>
                  <a:pt x="498221" y="637551"/>
                  <a:pt x="496974" y="707395"/>
                </a:cubicBezTo>
                <a:lnTo>
                  <a:pt x="968421" y="707395"/>
                </a:lnTo>
                <a:cubicBezTo>
                  <a:pt x="967173" y="663742"/>
                  <a:pt x="964679" y="612607"/>
                  <a:pt x="960937" y="566460"/>
                </a:cubicBezTo>
                <a:cubicBezTo>
                  <a:pt x="927263" y="561471"/>
                  <a:pt x="902318" y="534032"/>
                  <a:pt x="901071" y="499110"/>
                </a:cubicBezTo>
                <a:cubicBezTo>
                  <a:pt x="847441" y="492874"/>
                  <a:pt x="790069" y="490379"/>
                  <a:pt x="732697" y="490379"/>
                </a:cubicBezTo>
                <a:close/>
                <a:moveTo>
                  <a:pt x="970915" y="464188"/>
                </a:moveTo>
                <a:cubicBezTo>
                  <a:pt x="953454" y="464188"/>
                  <a:pt x="937240" y="479154"/>
                  <a:pt x="937240" y="497863"/>
                </a:cubicBezTo>
                <a:cubicBezTo>
                  <a:pt x="937240" y="516571"/>
                  <a:pt x="953454" y="531538"/>
                  <a:pt x="970915" y="531538"/>
                </a:cubicBezTo>
                <a:cubicBezTo>
                  <a:pt x="989623" y="531538"/>
                  <a:pt x="1004590" y="516571"/>
                  <a:pt x="1004590" y="497863"/>
                </a:cubicBezTo>
                <a:cubicBezTo>
                  <a:pt x="1004590" y="479154"/>
                  <a:pt x="989623" y="464188"/>
                  <a:pt x="970915" y="464188"/>
                </a:cubicBezTo>
                <a:close/>
                <a:moveTo>
                  <a:pt x="179500" y="253929"/>
                </a:moveTo>
                <a:cubicBezTo>
                  <a:pt x="184375" y="253459"/>
                  <a:pt x="189407" y="254712"/>
                  <a:pt x="193180" y="257845"/>
                </a:cubicBezTo>
                <a:cubicBezTo>
                  <a:pt x="200728" y="264111"/>
                  <a:pt x="201986" y="276644"/>
                  <a:pt x="195696" y="284163"/>
                </a:cubicBezTo>
                <a:cubicBezTo>
                  <a:pt x="144120" y="348080"/>
                  <a:pt x="103866" y="419515"/>
                  <a:pt x="77449" y="495964"/>
                </a:cubicBezTo>
                <a:cubicBezTo>
                  <a:pt x="74933" y="503483"/>
                  <a:pt x="67386" y="508497"/>
                  <a:pt x="59838" y="508497"/>
                </a:cubicBezTo>
                <a:cubicBezTo>
                  <a:pt x="57322" y="508497"/>
                  <a:pt x="56064" y="508497"/>
                  <a:pt x="53548" y="507243"/>
                </a:cubicBezTo>
                <a:cubicBezTo>
                  <a:pt x="43485" y="504737"/>
                  <a:pt x="38453" y="493457"/>
                  <a:pt x="42227" y="484685"/>
                </a:cubicBezTo>
                <a:cubicBezTo>
                  <a:pt x="69902" y="403223"/>
                  <a:pt x="112672" y="328027"/>
                  <a:pt x="166763" y="260352"/>
                </a:cubicBezTo>
                <a:cubicBezTo>
                  <a:pt x="169908" y="256592"/>
                  <a:pt x="174626" y="254399"/>
                  <a:pt x="179500" y="253929"/>
                </a:cubicBezTo>
                <a:close/>
                <a:moveTo>
                  <a:pt x="1268363" y="237588"/>
                </a:moveTo>
                <a:cubicBezTo>
                  <a:pt x="1273024" y="237899"/>
                  <a:pt x="1277375" y="240078"/>
                  <a:pt x="1280482" y="243812"/>
                </a:cubicBezTo>
                <a:cubicBezTo>
                  <a:pt x="1337659" y="308538"/>
                  <a:pt x="1381162" y="381977"/>
                  <a:pt x="1410993" y="461639"/>
                </a:cubicBezTo>
                <a:cubicBezTo>
                  <a:pt x="1415965" y="470353"/>
                  <a:pt x="1409750" y="481555"/>
                  <a:pt x="1401050" y="485289"/>
                </a:cubicBezTo>
                <a:cubicBezTo>
                  <a:pt x="1398564" y="486534"/>
                  <a:pt x="1396078" y="486534"/>
                  <a:pt x="1394835" y="486534"/>
                </a:cubicBezTo>
                <a:cubicBezTo>
                  <a:pt x="1387377" y="486534"/>
                  <a:pt x="1381162" y="481555"/>
                  <a:pt x="1377433" y="474087"/>
                </a:cubicBezTo>
                <a:cubicBezTo>
                  <a:pt x="1348845" y="399403"/>
                  <a:pt x="1306584" y="329698"/>
                  <a:pt x="1253137" y="268706"/>
                </a:cubicBezTo>
                <a:cubicBezTo>
                  <a:pt x="1246922" y="261238"/>
                  <a:pt x="1246922" y="248791"/>
                  <a:pt x="1254380" y="242567"/>
                </a:cubicBezTo>
                <a:cubicBezTo>
                  <a:pt x="1258730" y="238833"/>
                  <a:pt x="1263702" y="237277"/>
                  <a:pt x="1268363" y="237588"/>
                </a:cubicBezTo>
                <a:close/>
                <a:moveTo>
                  <a:pt x="836216" y="127440"/>
                </a:moveTo>
                <a:lnTo>
                  <a:pt x="877699" y="176742"/>
                </a:lnTo>
                <a:lnTo>
                  <a:pt x="878193" y="177328"/>
                </a:lnTo>
                <a:cubicBezTo>
                  <a:pt x="918064" y="235792"/>
                  <a:pt x="951271" y="319511"/>
                  <a:pt x="974657" y="424277"/>
                </a:cubicBezTo>
                <a:cubicBezTo>
                  <a:pt x="974657" y="425524"/>
                  <a:pt x="974657" y="426771"/>
                  <a:pt x="974657" y="428019"/>
                </a:cubicBezTo>
                <a:cubicBezTo>
                  <a:pt x="1008331" y="429266"/>
                  <a:pt x="1034523" y="454210"/>
                  <a:pt x="1040759" y="486638"/>
                </a:cubicBezTo>
                <a:cubicBezTo>
                  <a:pt x="1042006" y="486638"/>
                  <a:pt x="1042006" y="486638"/>
                  <a:pt x="1043253" y="486638"/>
                </a:cubicBezTo>
                <a:cubicBezTo>
                  <a:pt x="1177952" y="517818"/>
                  <a:pt x="1277729" y="566460"/>
                  <a:pt x="1331359" y="625079"/>
                </a:cubicBezTo>
                <a:cubicBezTo>
                  <a:pt x="1310157" y="499110"/>
                  <a:pt x="1250290" y="381872"/>
                  <a:pt x="1156750" y="290825"/>
                </a:cubicBezTo>
                <a:cubicBezTo>
                  <a:pt x="1066950" y="203520"/>
                  <a:pt x="955948" y="147395"/>
                  <a:pt x="836216" y="127440"/>
                </a:cubicBezTo>
                <a:close/>
                <a:moveTo>
                  <a:pt x="630426" y="127440"/>
                </a:moveTo>
                <a:cubicBezTo>
                  <a:pt x="504458" y="147395"/>
                  <a:pt x="387220" y="208509"/>
                  <a:pt x="297420" y="302050"/>
                </a:cubicBezTo>
                <a:cubicBezTo>
                  <a:pt x="208868" y="391849"/>
                  <a:pt x="152744" y="505346"/>
                  <a:pt x="132788" y="626326"/>
                </a:cubicBezTo>
                <a:cubicBezTo>
                  <a:pt x="196396" y="557729"/>
                  <a:pt x="321117" y="501604"/>
                  <a:pt x="480761" y="474166"/>
                </a:cubicBezTo>
                <a:cubicBezTo>
                  <a:pt x="508199" y="314522"/>
                  <a:pt x="563076" y="189800"/>
                  <a:pt x="630426" y="127440"/>
                </a:cubicBezTo>
                <a:close/>
                <a:moveTo>
                  <a:pt x="732697" y="117462"/>
                </a:moveTo>
                <a:cubicBezTo>
                  <a:pt x="640404" y="117462"/>
                  <a:pt x="558088" y="263386"/>
                  <a:pt x="519424" y="467930"/>
                </a:cubicBezTo>
                <a:cubicBezTo>
                  <a:pt x="585526" y="459199"/>
                  <a:pt x="657865" y="452963"/>
                  <a:pt x="732697" y="452963"/>
                </a:cubicBezTo>
                <a:cubicBezTo>
                  <a:pt x="792564" y="452963"/>
                  <a:pt x="852430" y="456705"/>
                  <a:pt x="909802" y="462941"/>
                </a:cubicBezTo>
                <a:cubicBezTo>
                  <a:pt x="917285" y="451716"/>
                  <a:pt x="927263" y="441738"/>
                  <a:pt x="939735" y="435502"/>
                </a:cubicBezTo>
                <a:cubicBezTo>
                  <a:pt x="939735" y="434255"/>
                  <a:pt x="938487" y="434255"/>
                  <a:pt x="938487" y="431760"/>
                </a:cubicBezTo>
                <a:cubicBezTo>
                  <a:pt x="911984" y="312495"/>
                  <a:pt x="870865" y="219539"/>
                  <a:pt x="823352" y="166593"/>
                </a:cubicBezTo>
                <a:lnTo>
                  <a:pt x="799715" y="144860"/>
                </a:lnTo>
                <a:lnTo>
                  <a:pt x="794142" y="139736"/>
                </a:lnTo>
                <a:cubicBezTo>
                  <a:pt x="774245" y="125179"/>
                  <a:pt x="753588" y="117462"/>
                  <a:pt x="732697" y="117462"/>
                </a:cubicBezTo>
                <a:close/>
                <a:moveTo>
                  <a:pt x="723967" y="81293"/>
                </a:moveTo>
                <a:cubicBezTo>
                  <a:pt x="726461" y="81293"/>
                  <a:pt x="727708" y="81293"/>
                  <a:pt x="730203" y="81293"/>
                </a:cubicBezTo>
                <a:cubicBezTo>
                  <a:pt x="731450" y="81293"/>
                  <a:pt x="731450" y="81293"/>
                  <a:pt x="732697" y="81293"/>
                </a:cubicBezTo>
                <a:cubicBezTo>
                  <a:pt x="735192" y="81293"/>
                  <a:pt x="736439" y="81293"/>
                  <a:pt x="738933" y="82540"/>
                </a:cubicBezTo>
                <a:cubicBezTo>
                  <a:pt x="904813" y="82540"/>
                  <a:pt x="1061961" y="147395"/>
                  <a:pt x="1182941" y="264633"/>
                </a:cubicBezTo>
                <a:cubicBezTo>
                  <a:pt x="1305168" y="384366"/>
                  <a:pt x="1375012" y="545257"/>
                  <a:pt x="1377506" y="717373"/>
                </a:cubicBezTo>
                <a:cubicBezTo>
                  <a:pt x="1377506" y="719867"/>
                  <a:pt x="1377506" y="722362"/>
                  <a:pt x="1377506" y="724856"/>
                </a:cubicBezTo>
                <a:cubicBezTo>
                  <a:pt x="1377506" y="726103"/>
                  <a:pt x="1377506" y="727350"/>
                  <a:pt x="1377506" y="728598"/>
                </a:cubicBezTo>
                <a:cubicBezTo>
                  <a:pt x="1377506" y="729845"/>
                  <a:pt x="1377506" y="731092"/>
                  <a:pt x="1377506" y="732339"/>
                </a:cubicBezTo>
                <a:cubicBezTo>
                  <a:pt x="1375012" y="899467"/>
                  <a:pt x="1310157" y="1056616"/>
                  <a:pt x="1194166" y="1175101"/>
                </a:cubicBezTo>
                <a:cubicBezTo>
                  <a:pt x="1074434" y="1299823"/>
                  <a:pt x="913543" y="1368420"/>
                  <a:pt x="741428" y="1370914"/>
                </a:cubicBezTo>
                <a:cubicBezTo>
                  <a:pt x="738933" y="1370914"/>
                  <a:pt x="735192" y="1370914"/>
                  <a:pt x="732697" y="1370914"/>
                </a:cubicBezTo>
                <a:cubicBezTo>
                  <a:pt x="563076" y="1370914"/>
                  <a:pt x="403433" y="1304812"/>
                  <a:pt x="282454" y="1187573"/>
                </a:cubicBezTo>
                <a:cubicBezTo>
                  <a:pt x="160227" y="1067841"/>
                  <a:pt x="90383" y="906950"/>
                  <a:pt x="87889" y="734834"/>
                </a:cubicBezTo>
                <a:cubicBezTo>
                  <a:pt x="87889" y="733586"/>
                  <a:pt x="87889" y="732339"/>
                  <a:pt x="87889" y="731092"/>
                </a:cubicBezTo>
                <a:cubicBezTo>
                  <a:pt x="87889" y="729845"/>
                  <a:pt x="87889" y="729845"/>
                  <a:pt x="87889" y="728598"/>
                </a:cubicBezTo>
                <a:lnTo>
                  <a:pt x="87889" y="727350"/>
                </a:lnTo>
                <a:cubicBezTo>
                  <a:pt x="87889" y="726103"/>
                  <a:pt x="87889" y="726103"/>
                  <a:pt x="87889" y="726103"/>
                </a:cubicBezTo>
                <a:cubicBezTo>
                  <a:pt x="87889" y="726103"/>
                  <a:pt x="87889" y="724856"/>
                  <a:pt x="87889" y="723609"/>
                </a:cubicBezTo>
                <a:cubicBezTo>
                  <a:pt x="89136" y="555235"/>
                  <a:pt x="152744" y="396838"/>
                  <a:pt x="271229" y="277106"/>
                </a:cubicBezTo>
                <a:cubicBezTo>
                  <a:pt x="390961" y="153631"/>
                  <a:pt x="551852" y="83787"/>
                  <a:pt x="723967" y="81293"/>
                </a:cubicBezTo>
                <a:close/>
                <a:moveTo>
                  <a:pt x="595748" y="5629"/>
                </a:moveTo>
                <a:cubicBezTo>
                  <a:pt x="605735" y="4391"/>
                  <a:pt x="615722" y="10584"/>
                  <a:pt x="616971" y="20493"/>
                </a:cubicBezTo>
                <a:cubicBezTo>
                  <a:pt x="619467" y="30402"/>
                  <a:pt x="611977" y="40312"/>
                  <a:pt x="601990" y="41550"/>
                </a:cubicBezTo>
                <a:cubicBezTo>
                  <a:pt x="523339" y="57653"/>
                  <a:pt x="445937" y="86141"/>
                  <a:pt x="377274" y="127017"/>
                </a:cubicBezTo>
                <a:cubicBezTo>
                  <a:pt x="373529" y="129494"/>
                  <a:pt x="371032" y="129494"/>
                  <a:pt x="367287" y="129494"/>
                </a:cubicBezTo>
                <a:cubicBezTo>
                  <a:pt x="361045" y="129494"/>
                  <a:pt x="354803" y="127017"/>
                  <a:pt x="351058" y="120824"/>
                </a:cubicBezTo>
                <a:cubicBezTo>
                  <a:pt x="346064" y="112153"/>
                  <a:pt x="349809" y="101005"/>
                  <a:pt x="357300" y="96051"/>
                </a:cubicBezTo>
                <a:cubicBezTo>
                  <a:pt x="430956" y="51459"/>
                  <a:pt x="510855" y="21732"/>
                  <a:pt x="595748" y="5629"/>
                </a:cubicBezTo>
                <a:close/>
                <a:moveTo>
                  <a:pt x="845087" y="159"/>
                </a:moveTo>
                <a:cubicBezTo>
                  <a:pt x="929596" y="14006"/>
                  <a:pt x="1010376" y="41700"/>
                  <a:pt x="1084942" y="83242"/>
                </a:cubicBezTo>
                <a:cubicBezTo>
                  <a:pt x="1093641" y="88277"/>
                  <a:pt x="1097369" y="99606"/>
                  <a:pt x="1092398" y="109677"/>
                </a:cubicBezTo>
                <a:cubicBezTo>
                  <a:pt x="1088670" y="115971"/>
                  <a:pt x="1082456" y="118489"/>
                  <a:pt x="1076242" y="118489"/>
                </a:cubicBezTo>
                <a:cubicBezTo>
                  <a:pt x="1073757" y="118489"/>
                  <a:pt x="1070028" y="118489"/>
                  <a:pt x="1067543" y="115971"/>
                </a:cubicBezTo>
                <a:cubicBezTo>
                  <a:pt x="996705" y="75689"/>
                  <a:pt x="919653" y="49253"/>
                  <a:pt x="840116" y="36665"/>
                </a:cubicBezTo>
                <a:cubicBezTo>
                  <a:pt x="830174" y="34147"/>
                  <a:pt x="823960" y="25335"/>
                  <a:pt x="825203" y="15265"/>
                </a:cubicBezTo>
                <a:cubicBezTo>
                  <a:pt x="826446" y="5194"/>
                  <a:pt x="835145" y="-1100"/>
                  <a:pt x="845087" y="1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8D5F672-8835-6A44-BF66-101F6806B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743" y="9566075"/>
            <a:ext cx="1256666" cy="1179759"/>
          </a:xfrm>
          <a:custGeom>
            <a:avLst/>
            <a:gdLst>
              <a:gd name="connsiteX0" fmla="*/ 867275 w 1256666"/>
              <a:gd name="connsiteY0" fmla="*/ 652753 h 1179759"/>
              <a:gd name="connsiteX1" fmla="*/ 728405 w 1256666"/>
              <a:gd name="connsiteY1" fmla="*/ 790372 h 1179759"/>
              <a:gd name="connsiteX2" fmla="*/ 867275 w 1256666"/>
              <a:gd name="connsiteY2" fmla="*/ 929243 h 1179759"/>
              <a:gd name="connsiteX3" fmla="*/ 1006146 w 1256666"/>
              <a:gd name="connsiteY3" fmla="*/ 790372 h 1179759"/>
              <a:gd name="connsiteX4" fmla="*/ 867275 w 1256666"/>
              <a:gd name="connsiteY4" fmla="*/ 652753 h 1179759"/>
              <a:gd name="connsiteX5" fmla="*/ 867275 w 1256666"/>
              <a:gd name="connsiteY5" fmla="*/ 615221 h 1179759"/>
              <a:gd name="connsiteX6" fmla="*/ 1042427 w 1256666"/>
              <a:gd name="connsiteY6" fmla="*/ 790372 h 1179759"/>
              <a:gd name="connsiteX7" fmla="*/ 867275 w 1256666"/>
              <a:gd name="connsiteY7" fmla="*/ 965524 h 1179759"/>
              <a:gd name="connsiteX8" fmla="*/ 692124 w 1256666"/>
              <a:gd name="connsiteY8" fmla="*/ 790372 h 1179759"/>
              <a:gd name="connsiteX9" fmla="*/ 867275 w 1256666"/>
              <a:gd name="connsiteY9" fmla="*/ 615221 h 1179759"/>
              <a:gd name="connsiteX10" fmla="*/ 841506 w 1256666"/>
              <a:gd name="connsiteY10" fmla="*/ 436809 h 1179759"/>
              <a:gd name="connsiteX11" fmla="*/ 827833 w 1256666"/>
              <a:gd name="connsiteY11" fmla="*/ 450499 h 1179759"/>
              <a:gd name="connsiteX12" fmla="*/ 827833 w 1256666"/>
              <a:gd name="connsiteY12" fmla="*/ 542589 h 1179759"/>
              <a:gd name="connsiteX13" fmla="*/ 812917 w 1256666"/>
              <a:gd name="connsiteY13" fmla="*/ 560012 h 1179759"/>
              <a:gd name="connsiteX14" fmla="*/ 761955 w 1256666"/>
              <a:gd name="connsiteY14" fmla="*/ 577435 h 1179759"/>
              <a:gd name="connsiteX15" fmla="*/ 703534 w 1256666"/>
              <a:gd name="connsiteY15" fmla="*/ 568723 h 1179759"/>
              <a:gd name="connsiteX16" fmla="*/ 657543 w 1256666"/>
              <a:gd name="connsiteY16" fmla="*/ 521433 h 1179759"/>
              <a:gd name="connsiteX17" fmla="*/ 637655 w 1256666"/>
              <a:gd name="connsiteY17" fmla="*/ 521433 h 1179759"/>
              <a:gd name="connsiteX18" fmla="*/ 600366 w 1256666"/>
              <a:gd name="connsiteY18" fmla="*/ 558767 h 1179759"/>
              <a:gd name="connsiteX19" fmla="*/ 600366 w 1256666"/>
              <a:gd name="connsiteY19" fmla="*/ 578679 h 1179759"/>
              <a:gd name="connsiteX20" fmla="*/ 645113 w 1256666"/>
              <a:gd name="connsiteY20" fmla="*/ 624724 h 1179759"/>
              <a:gd name="connsiteX21" fmla="*/ 655057 w 1256666"/>
              <a:gd name="connsiteY21" fmla="*/ 683215 h 1179759"/>
              <a:gd name="connsiteX22" fmla="*/ 642627 w 1256666"/>
              <a:gd name="connsiteY22" fmla="*/ 713082 h 1179759"/>
              <a:gd name="connsiteX23" fmla="*/ 595394 w 1256666"/>
              <a:gd name="connsiteY23" fmla="*/ 749172 h 1179759"/>
              <a:gd name="connsiteX24" fmla="*/ 529515 w 1256666"/>
              <a:gd name="connsiteY24" fmla="*/ 749172 h 1179759"/>
              <a:gd name="connsiteX25" fmla="*/ 515842 w 1256666"/>
              <a:gd name="connsiteY25" fmla="*/ 764105 h 1179759"/>
              <a:gd name="connsiteX26" fmla="*/ 515842 w 1256666"/>
              <a:gd name="connsiteY26" fmla="*/ 815129 h 1179759"/>
              <a:gd name="connsiteX27" fmla="*/ 529515 w 1256666"/>
              <a:gd name="connsiteY27" fmla="*/ 830062 h 1179759"/>
              <a:gd name="connsiteX28" fmla="*/ 601609 w 1256666"/>
              <a:gd name="connsiteY28" fmla="*/ 830062 h 1179759"/>
              <a:gd name="connsiteX29" fmla="*/ 648842 w 1256666"/>
              <a:gd name="connsiteY29" fmla="*/ 861174 h 1179759"/>
              <a:gd name="connsiteX30" fmla="*/ 660029 w 1256666"/>
              <a:gd name="connsiteY30" fmla="*/ 887308 h 1179759"/>
              <a:gd name="connsiteX31" fmla="*/ 652571 w 1256666"/>
              <a:gd name="connsiteY31" fmla="*/ 947042 h 1179759"/>
              <a:gd name="connsiteX32" fmla="*/ 600366 w 1256666"/>
              <a:gd name="connsiteY32" fmla="*/ 1000555 h 1179759"/>
              <a:gd name="connsiteX33" fmla="*/ 600366 w 1256666"/>
              <a:gd name="connsiteY33" fmla="*/ 1020466 h 1179759"/>
              <a:gd name="connsiteX34" fmla="*/ 637655 w 1256666"/>
              <a:gd name="connsiteY34" fmla="*/ 1057800 h 1179759"/>
              <a:gd name="connsiteX35" fmla="*/ 657543 w 1256666"/>
              <a:gd name="connsiteY35" fmla="*/ 1057800 h 1179759"/>
              <a:gd name="connsiteX36" fmla="*/ 717207 w 1256666"/>
              <a:gd name="connsiteY36" fmla="*/ 996821 h 1179759"/>
              <a:gd name="connsiteX37" fmla="*/ 753254 w 1256666"/>
              <a:gd name="connsiteY37" fmla="*/ 981888 h 1179759"/>
              <a:gd name="connsiteX38" fmla="*/ 773142 w 1256666"/>
              <a:gd name="connsiteY38" fmla="*/ 986865 h 1179759"/>
              <a:gd name="connsiteX39" fmla="*/ 791787 w 1256666"/>
              <a:gd name="connsiteY39" fmla="*/ 993088 h 1179759"/>
              <a:gd name="connsiteX40" fmla="*/ 827833 w 1256666"/>
              <a:gd name="connsiteY40" fmla="*/ 1041622 h 1179759"/>
              <a:gd name="connsiteX41" fmla="*/ 827833 w 1256666"/>
              <a:gd name="connsiteY41" fmla="*/ 1128735 h 1179759"/>
              <a:gd name="connsiteX42" fmla="*/ 841506 w 1256666"/>
              <a:gd name="connsiteY42" fmla="*/ 1141180 h 1179759"/>
              <a:gd name="connsiteX43" fmla="*/ 893712 w 1256666"/>
              <a:gd name="connsiteY43" fmla="*/ 1141180 h 1179759"/>
              <a:gd name="connsiteX44" fmla="*/ 908628 w 1256666"/>
              <a:gd name="connsiteY44" fmla="*/ 1128735 h 1179759"/>
              <a:gd name="connsiteX45" fmla="*/ 908628 w 1256666"/>
              <a:gd name="connsiteY45" fmla="*/ 1041622 h 1179759"/>
              <a:gd name="connsiteX46" fmla="*/ 943432 w 1256666"/>
              <a:gd name="connsiteY46" fmla="*/ 993088 h 1179759"/>
              <a:gd name="connsiteX47" fmla="*/ 962077 w 1256666"/>
              <a:gd name="connsiteY47" fmla="*/ 986865 h 1179759"/>
              <a:gd name="connsiteX48" fmla="*/ 1018011 w 1256666"/>
              <a:gd name="connsiteY48" fmla="*/ 996821 h 1179759"/>
              <a:gd name="connsiteX49" fmla="*/ 1078918 w 1256666"/>
              <a:gd name="connsiteY49" fmla="*/ 1057800 h 1179759"/>
              <a:gd name="connsiteX50" fmla="*/ 1098806 w 1256666"/>
              <a:gd name="connsiteY50" fmla="*/ 1057800 h 1179759"/>
              <a:gd name="connsiteX51" fmla="*/ 1134853 w 1256666"/>
              <a:gd name="connsiteY51" fmla="*/ 1020466 h 1179759"/>
              <a:gd name="connsiteX52" fmla="*/ 1134853 w 1256666"/>
              <a:gd name="connsiteY52" fmla="*/ 1000555 h 1179759"/>
              <a:gd name="connsiteX53" fmla="*/ 1082647 w 1256666"/>
              <a:gd name="connsiteY53" fmla="*/ 947042 h 1179759"/>
              <a:gd name="connsiteX54" fmla="*/ 1075189 w 1256666"/>
              <a:gd name="connsiteY54" fmla="*/ 887308 h 1179759"/>
              <a:gd name="connsiteX55" fmla="*/ 1086376 w 1256666"/>
              <a:gd name="connsiteY55" fmla="*/ 861174 h 1179759"/>
              <a:gd name="connsiteX56" fmla="*/ 1133610 w 1256666"/>
              <a:gd name="connsiteY56" fmla="*/ 830062 h 1179759"/>
              <a:gd name="connsiteX57" fmla="*/ 1205703 w 1256666"/>
              <a:gd name="connsiteY57" fmla="*/ 830062 h 1179759"/>
              <a:gd name="connsiteX58" fmla="*/ 1219376 w 1256666"/>
              <a:gd name="connsiteY58" fmla="*/ 815129 h 1179759"/>
              <a:gd name="connsiteX59" fmla="*/ 1219376 w 1256666"/>
              <a:gd name="connsiteY59" fmla="*/ 764105 h 1179759"/>
              <a:gd name="connsiteX60" fmla="*/ 1205703 w 1256666"/>
              <a:gd name="connsiteY60" fmla="*/ 749172 h 1179759"/>
              <a:gd name="connsiteX61" fmla="*/ 1141068 w 1256666"/>
              <a:gd name="connsiteY61" fmla="*/ 749172 h 1179759"/>
              <a:gd name="connsiteX62" fmla="*/ 1092591 w 1256666"/>
              <a:gd name="connsiteY62" fmla="*/ 713082 h 1179759"/>
              <a:gd name="connsiteX63" fmla="*/ 1080161 w 1256666"/>
              <a:gd name="connsiteY63" fmla="*/ 683215 h 1179759"/>
              <a:gd name="connsiteX64" fmla="*/ 1088862 w 1256666"/>
              <a:gd name="connsiteY64" fmla="*/ 624724 h 1179759"/>
              <a:gd name="connsiteX65" fmla="*/ 1134853 w 1256666"/>
              <a:gd name="connsiteY65" fmla="*/ 578679 h 1179759"/>
              <a:gd name="connsiteX66" fmla="*/ 1134853 w 1256666"/>
              <a:gd name="connsiteY66" fmla="*/ 558767 h 1179759"/>
              <a:gd name="connsiteX67" fmla="*/ 1098806 w 1256666"/>
              <a:gd name="connsiteY67" fmla="*/ 521433 h 1179759"/>
              <a:gd name="connsiteX68" fmla="*/ 1086376 w 1256666"/>
              <a:gd name="connsiteY68" fmla="*/ 517700 h 1179759"/>
              <a:gd name="connsiteX69" fmla="*/ 1054058 w 1256666"/>
              <a:gd name="connsiteY69" fmla="*/ 545078 h 1179759"/>
              <a:gd name="connsiteX70" fmla="*/ 1031684 w 1256666"/>
              <a:gd name="connsiteY70" fmla="*/ 568723 h 1179759"/>
              <a:gd name="connsiteX71" fmla="*/ 973264 w 1256666"/>
              <a:gd name="connsiteY71" fmla="*/ 577435 h 1179759"/>
              <a:gd name="connsiteX72" fmla="*/ 922301 w 1256666"/>
              <a:gd name="connsiteY72" fmla="*/ 560012 h 1179759"/>
              <a:gd name="connsiteX73" fmla="*/ 908628 w 1256666"/>
              <a:gd name="connsiteY73" fmla="*/ 542589 h 1179759"/>
              <a:gd name="connsiteX74" fmla="*/ 908628 w 1256666"/>
              <a:gd name="connsiteY74" fmla="*/ 450499 h 1179759"/>
              <a:gd name="connsiteX75" fmla="*/ 893712 w 1256666"/>
              <a:gd name="connsiteY75" fmla="*/ 436809 h 1179759"/>
              <a:gd name="connsiteX76" fmla="*/ 835291 w 1256666"/>
              <a:gd name="connsiteY76" fmla="*/ 36090 h 1179759"/>
              <a:gd name="connsiteX77" fmla="*/ 594151 w 1256666"/>
              <a:gd name="connsiteY77" fmla="*/ 187915 h 1179759"/>
              <a:gd name="connsiteX78" fmla="*/ 582964 w 1256666"/>
              <a:gd name="connsiteY78" fmla="*/ 196626 h 1179759"/>
              <a:gd name="connsiteX79" fmla="*/ 568048 w 1256666"/>
              <a:gd name="connsiteY79" fmla="*/ 195382 h 1179759"/>
              <a:gd name="connsiteX80" fmla="*/ 453692 w 1256666"/>
              <a:gd name="connsiteY80" fmla="*/ 164270 h 1179759"/>
              <a:gd name="connsiteX81" fmla="*/ 223739 w 1256666"/>
              <a:gd name="connsiteY81" fmla="*/ 389519 h 1179759"/>
              <a:gd name="connsiteX82" fmla="*/ 216281 w 1256666"/>
              <a:gd name="connsiteY82" fmla="*/ 403209 h 1179759"/>
              <a:gd name="connsiteX83" fmla="*/ 201365 w 1256666"/>
              <a:gd name="connsiteY83" fmla="*/ 406942 h 1179759"/>
              <a:gd name="connsiteX84" fmla="*/ 175262 w 1256666"/>
              <a:gd name="connsiteY84" fmla="*/ 404453 h 1179759"/>
              <a:gd name="connsiteX85" fmla="*/ 37290 w 1256666"/>
              <a:gd name="connsiteY85" fmla="*/ 548812 h 1179759"/>
              <a:gd name="connsiteX86" fmla="*/ 160346 w 1256666"/>
              <a:gd name="connsiteY86" fmla="*/ 691926 h 1179759"/>
              <a:gd name="connsiteX87" fmla="*/ 164075 w 1256666"/>
              <a:gd name="connsiteY87" fmla="*/ 693170 h 1179759"/>
              <a:gd name="connsiteX88" fmla="*/ 611553 w 1256666"/>
              <a:gd name="connsiteY88" fmla="*/ 689437 h 1179759"/>
              <a:gd name="connsiteX89" fmla="*/ 622740 w 1256666"/>
              <a:gd name="connsiteY89" fmla="*/ 667036 h 1179759"/>
              <a:gd name="connsiteX90" fmla="*/ 620254 w 1256666"/>
              <a:gd name="connsiteY90" fmla="*/ 650858 h 1179759"/>
              <a:gd name="connsiteX91" fmla="*/ 574263 w 1256666"/>
              <a:gd name="connsiteY91" fmla="*/ 604813 h 1179759"/>
              <a:gd name="connsiteX92" fmla="*/ 574263 w 1256666"/>
              <a:gd name="connsiteY92" fmla="*/ 532634 h 1179759"/>
              <a:gd name="connsiteX93" fmla="*/ 611553 w 1256666"/>
              <a:gd name="connsiteY93" fmla="*/ 495299 h 1179759"/>
              <a:gd name="connsiteX94" fmla="*/ 647599 w 1256666"/>
              <a:gd name="connsiteY94" fmla="*/ 481610 h 1179759"/>
              <a:gd name="connsiteX95" fmla="*/ 682403 w 1256666"/>
              <a:gd name="connsiteY95" fmla="*/ 495299 h 1179759"/>
              <a:gd name="connsiteX96" fmla="*/ 729637 w 1256666"/>
              <a:gd name="connsiteY96" fmla="*/ 542589 h 1179759"/>
              <a:gd name="connsiteX97" fmla="*/ 745796 w 1256666"/>
              <a:gd name="connsiteY97" fmla="*/ 545078 h 1179759"/>
              <a:gd name="connsiteX98" fmla="*/ 790544 w 1256666"/>
              <a:gd name="connsiteY98" fmla="*/ 528900 h 1179759"/>
              <a:gd name="connsiteX99" fmla="*/ 790544 w 1256666"/>
              <a:gd name="connsiteY99" fmla="*/ 450499 h 1179759"/>
              <a:gd name="connsiteX100" fmla="*/ 841506 w 1256666"/>
              <a:gd name="connsiteY100" fmla="*/ 400720 h 1179759"/>
              <a:gd name="connsiteX101" fmla="*/ 893712 w 1256666"/>
              <a:gd name="connsiteY101" fmla="*/ 400720 h 1179759"/>
              <a:gd name="connsiteX102" fmla="*/ 944675 w 1256666"/>
              <a:gd name="connsiteY102" fmla="*/ 450499 h 1179759"/>
              <a:gd name="connsiteX103" fmla="*/ 944675 w 1256666"/>
              <a:gd name="connsiteY103" fmla="*/ 528900 h 1179759"/>
              <a:gd name="connsiteX104" fmla="*/ 989423 w 1256666"/>
              <a:gd name="connsiteY104" fmla="*/ 545078 h 1179759"/>
              <a:gd name="connsiteX105" fmla="*/ 1005581 w 1256666"/>
              <a:gd name="connsiteY105" fmla="*/ 542589 h 1179759"/>
              <a:gd name="connsiteX106" fmla="*/ 1052815 w 1256666"/>
              <a:gd name="connsiteY106" fmla="*/ 495299 h 1179759"/>
              <a:gd name="connsiteX107" fmla="*/ 1065245 w 1256666"/>
              <a:gd name="connsiteY107" fmla="*/ 486588 h 1179759"/>
              <a:gd name="connsiteX108" fmla="*/ 1078918 w 1256666"/>
              <a:gd name="connsiteY108" fmla="*/ 469166 h 1179759"/>
              <a:gd name="connsiteX109" fmla="*/ 1108750 w 1256666"/>
              <a:gd name="connsiteY109" fmla="*/ 319829 h 1179759"/>
              <a:gd name="connsiteX110" fmla="*/ 835291 w 1256666"/>
              <a:gd name="connsiteY110" fmla="*/ 36090 h 1179759"/>
              <a:gd name="connsiteX111" fmla="*/ 835291 w 1256666"/>
              <a:gd name="connsiteY111" fmla="*/ 0 h 1179759"/>
              <a:gd name="connsiteX112" fmla="*/ 1144797 w 1256666"/>
              <a:gd name="connsiteY112" fmla="*/ 319829 h 1179759"/>
              <a:gd name="connsiteX113" fmla="*/ 1111236 w 1256666"/>
              <a:gd name="connsiteY113" fmla="*/ 486588 h 1179759"/>
              <a:gd name="connsiteX114" fmla="*/ 1124909 w 1256666"/>
              <a:gd name="connsiteY114" fmla="*/ 495299 h 1179759"/>
              <a:gd name="connsiteX115" fmla="*/ 1160955 w 1256666"/>
              <a:gd name="connsiteY115" fmla="*/ 532634 h 1179759"/>
              <a:gd name="connsiteX116" fmla="*/ 1160955 w 1256666"/>
              <a:gd name="connsiteY116" fmla="*/ 604813 h 1179759"/>
              <a:gd name="connsiteX117" fmla="*/ 1114965 w 1256666"/>
              <a:gd name="connsiteY117" fmla="*/ 650858 h 1179759"/>
              <a:gd name="connsiteX118" fmla="*/ 1113722 w 1256666"/>
              <a:gd name="connsiteY118" fmla="*/ 667036 h 1179759"/>
              <a:gd name="connsiteX119" fmla="*/ 1127395 w 1256666"/>
              <a:gd name="connsiteY119" fmla="*/ 703126 h 1179759"/>
              <a:gd name="connsiteX120" fmla="*/ 1141068 w 1256666"/>
              <a:gd name="connsiteY120" fmla="*/ 713082 h 1179759"/>
              <a:gd name="connsiteX121" fmla="*/ 1205703 w 1256666"/>
              <a:gd name="connsiteY121" fmla="*/ 713082 h 1179759"/>
              <a:gd name="connsiteX122" fmla="*/ 1256666 w 1256666"/>
              <a:gd name="connsiteY122" fmla="*/ 764105 h 1179759"/>
              <a:gd name="connsiteX123" fmla="*/ 1256666 w 1256666"/>
              <a:gd name="connsiteY123" fmla="*/ 815129 h 1179759"/>
              <a:gd name="connsiteX124" fmla="*/ 1205703 w 1256666"/>
              <a:gd name="connsiteY124" fmla="*/ 866152 h 1179759"/>
              <a:gd name="connsiteX125" fmla="*/ 1133610 w 1256666"/>
              <a:gd name="connsiteY125" fmla="*/ 866152 h 1179759"/>
              <a:gd name="connsiteX126" fmla="*/ 1121180 w 1256666"/>
              <a:gd name="connsiteY126" fmla="*/ 874863 h 1179759"/>
              <a:gd name="connsiteX127" fmla="*/ 1107507 w 1256666"/>
              <a:gd name="connsiteY127" fmla="*/ 904730 h 1179759"/>
              <a:gd name="connsiteX128" fmla="*/ 1108750 w 1256666"/>
              <a:gd name="connsiteY128" fmla="*/ 922153 h 1179759"/>
              <a:gd name="connsiteX129" fmla="*/ 1160955 w 1256666"/>
              <a:gd name="connsiteY129" fmla="*/ 974421 h 1179759"/>
              <a:gd name="connsiteX130" fmla="*/ 1160955 w 1256666"/>
              <a:gd name="connsiteY130" fmla="*/ 1046600 h 1179759"/>
              <a:gd name="connsiteX131" fmla="*/ 1124909 w 1256666"/>
              <a:gd name="connsiteY131" fmla="*/ 1082690 h 1179759"/>
              <a:gd name="connsiteX132" fmla="*/ 1052815 w 1256666"/>
              <a:gd name="connsiteY132" fmla="*/ 1082690 h 1179759"/>
              <a:gd name="connsiteX133" fmla="*/ 991909 w 1256666"/>
              <a:gd name="connsiteY133" fmla="*/ 1022955 h 1179759"/>
              <a:gd name="connsiteX134" fmla="*/ 975750 w 1256666"/>
              <a:gd name="connsiteY134" fmla="*/ 1020466 h 1179759"/>
              <a:gd name="connsiteX135" fmla="*/ 954619 w 1256666"/>
              <a:gd name="connsiteY135" fmla="*/ 1027933 h 1179759"/>
              <a:gd name="connsiteX136" fmla="*/ 944675 w 1256666"/>
              <a:gd name="connsiteY136" fmla="*/ 1041622 h 1179759"/>
              <a:gd name="connsiteX137" fmla="*/ 944675 w 1256666"/>
              <a:gd name="connsiteY137" fmla="*/ 1128735 h 1179759"/>
              <a:gd name="connsiteX138" fmla="*/ 893712 w 1256666"/>
              <a:gd name="connsiteY138" fmla="*/ 1179759 h 1179759"/>
              <a:gd name="connsiteX139" fmla="*/ 841506 w 1256666"/>
              <a:gd name="connsiteY139" fmla="*/ 1179759 h 1179759"/>
              <a:gd name="connsiteX140" fmla="*/ 790544 w 1256666"/>
              <a:gd name="connsiteY140" fmla="*/ 1128735 h 1179759"/>
              <a:gd name="connsiteX141" fmla="*/ 790544 w 1256666"/>
              <a:gd name="connsiteY141" fmla="*/ 1041622 h 1179759"/>
              <a:gd name="connsiteX142" fmla="*/ 780600 w 1256666"/>
              <a:gd name="connsiteY142" fmla="*/ 1027933 h 1179759"/>
              <a:gd name="connsiteX143" fmla="*/ 759469 w 1256666"/>
              <a:gd name="connsiteY143" fmla="*/ 1020466 h 1179759"/>
              <a:gd name="connsiteX144" fmla="*/ 743310 w 1256666"/>
              <a:gd name="connsiteY144" fmla="*/ 1022955 h 1179759"/>
              <a:gd name="connsiteX145" fmla="*/ 682403 w 1256666"/>
              <a:gd name="connsiteY145" fmla="*/ 1082690 h 1179759"/>
              <a:gd name="connsiteX146" fmla="*/ 611553 w 1256666"/>
              <a:gd name="connsiteY146" fmla="*/ 1082690 h 1179759"/>
              <a:gd name="connsiteX147" fmla="*/ 574263 w 1256666"/>
              <a:gd name="connsiteY147" fmla="*/ 1046600 h 1179759"/>
              <a:gd name="connsiteX148" fmla="*/ 574263 w 1256666"/>
              <a:gd name="connsiteY148" fmla="*/ 974421 h 1179759"/>
              <a:gd name="connsiteX149" fmla="*/ 626469 w 1256666"/>
              <a:gd name="connsiteY149" fmla="*/ 922153 h 1179759"/>
              <a:gd name="connsiteX150" fmla="*/ 627711 w 1256666"/>
              <a:gd name="connsiteY150" fmla="*/ 904730 h 1179759"/>
              <a:gd name="connsiteX151" fmla="*/ 615282 w 1256666"/>
              <a:gd name="connsiteY151" fmla="*/ 874863 h 1179759"/>
              <a:gd name="connsiteX152" fmla="*/ 601609 w 1256666"/>
              <a:gd name="connsiteY152" fmla="*/ 866152 h 1179759"/>
              <a:gd name="connsiteX153" fmla="*/ 529515 w 1256666"/>
              <a:gd name="connsiteY153" fmla="*/ 866152 h 1179759"/>
              <a:gd name="connsiteX154" fmla="*/ 479795 w 1256666"/>
              <a:gd name="connsiteY154" fmla="*/ 815129 h 1179759"/>
              <a:gd name="connsiteX155" fmla="*/ 479795 w 1256666"/>
              <a:gd name="connsiteY155" fmla="*/ 764105 h 1179759"/>
              <a:gd name="connsiteX156" fmla="*/ 494711 w 1256666"/>
              <a:gd name="connsiteY156" fmla="*/ 726771 h 1179759"/>
              <a:gd name="connsiteX157" fmla="*/ 159103 w 1256666"/>
              <a:gd name="connsiteY157" fmla="*/ 729260 h 1179759"/>
              <a:gd name="connsiteX158" fmla="*/ 150402 w 1256666"/>
              <a:gd name="connsiteY158" fmla="*/ 728016 h 1179759"/>
              <a:gd name="connsiteX159" fmla="*/ 0 w 1256666"/>
              <a:gd name="connsiteY159" fmla="*/ 548812 h 1179759"/>
              <a:gd name="connsiteX160" fmla="*/ 175262 w 1256666"/>
              <a:gd name="connsiteY160" fmla="*/ 367119 h 1179759"/>
              <a:gd name="connsiteX161" fmla="*/ 188935 w 1256666"/>
              <a:gd name="connsiteY161" fmla="*/ 368363 h 1179759"/>
              <a:gd name="connsiteX162" fmla="*/ 453692 w 1256666"/>
              <a:gd name="connsiteY162" fmla="*/ 126936 h 1179759"/>
              <a:gd name="connsiteX163" fmla="*/ 570534 w 1256666"/>
              <a:gd name="connsiteY163" fmla="*/ 154314 h 1179759"/>
              <a:gd name="connsiteX164" fmla="*/ 835291 w 1256666"/>
              <a:gd name="connsiteY164" fmla="*/ 0 h 117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1256666" h="1179759">
                <a:moveTo>
                  <a:pt x="867275" y="652753"/>
                </a:moveTo>
                <a:cubicBezTo>
                  <a:pt x="790959" y="652753"/>
                  <a:pt x="728405" y="714056"/>
                  <a:pt x="728405" y="790372"/>
                </a:cubicBezTo>
                <a:cubicBezTo>
                  <a:pt x="728405" y="867940"/>
                  <a:pt x="790959" y="929243"/>
                  <a:pt x="867275" y="929243"/>
                </a:cubicBezTo>
                <a:cubicBezTo>
                  <a:pt x="943591" y="929243"/>
                  <a:pt x="1006146" y="867940"/>
                  <a:pt x="1006146" y="790372"/>
                </a:cubicBezTo>
                <a:cubicBezTo>
                  <a:pt x="1006146" y="714056"/>
                  <a:pt x="943591" y="652753"/>
                  <a:pt x="867275" y="652753"/>
                </a:cubicBezTo>
                <a:close/>
                <a:moveTo>
                  <a:pt x="867275" y="615221"/>
                </a:moveTo>
                <a:cubicBezTo>
                  <a:pt x="963609" y="615221"/>
                  <a:pt x="1042427" y="694039"/>
                  <a:pt x="1042427" y="790372"/>
                </a:cubicBezTo>
                <a:cubicBezTo>
                  <a:pt x="1042427" y="886706"/>
                  <a:pt x="963609" y="965524"/>
                  <a:pt x="867275" y="965524"/>
                </a:cubicBezTo>
                <a:cubicBezTo>
                  <a:pt x="770942" y="965524"/>
                  <a:pt x="692124" y="886706"/>
                  <a:pt x="692124" y="790372"/>
                </a:cubicBezTo>
                <a:cubicBezTo>
                  <a:pt x="692124" y="694039"/>
                  <a:pt x="770942" y="615221"/>
                  <a:pt x="867275" y="615221"/>
                </a:cubicBezTo>
                <a:close/>
                <a:moveTo>
                  <a:pt x="841506" y="436809"/>
                </a:moveTo>
                <a:cubicBezTo>
                  <a:pt x="832805" y="436809"/>
                  <a:pt x="827833" y="443032"/>
                  <a:pt x="827833" y="450499"/>
                </a:cubicBezTo>
                <a:lnTo>
                  <a:pt x="827833" y="542589"/>
                </a:lnTo>
                <a:cubicBezTo>
                  <a:pt x="827833" y="551301"/>
                  <a:pt x="821618" y="557523"/>
                  <a:pt x="812917" y="560012"/>
                </a:cubicBezTo>
                <a:cubicBezTo>
                  <a:pt x="795516" y="563745"/>
                  <a:pt x="779357" y="569968"/>
                  <a:pt x="761955" y="577435"/>
                </a:cubicBezTo>
                <a:cubicBezTo>
                  <a:pt x="742067" y="587390"/>
                  <a:pt x="719693" y="583657"/>
                  <a:pt x="703534" y="568723"/>
                </a:cubicBezTo>
                <a:lnTo>
                  <a:pt x="657543" y="521433"/>
                </a:lnTo>
                <a:cubicBezTo>
                  <a:pt x="651328" y="516455"/>
                  <a:pt x="642627" y="516455"/>
                  <a:pt x="637655" y="521433"/>
                </a:cubicBezTo>
                <a:lnTo>
                  <a:pt x="600366" y="558767"/>
                </a:lnTo>
                <a:cubicBezTo>
                  <a:pt x="595394" y="563745"/>
                  <a:pt x="595394" y="573701"/>
                  <a:pt x="600366" y="578679"/>
                </a:cubicBezTo>
                <a:lnTo>
                  <a:pt x="645113" y="624724"/>
                </a:lnTo>
                <a:cubicBezTo>
                  <a:pt x="661272" y="639658"/>
                  <a:pt x="665001" y="664547"/>
                  <a:pt x="655057" y="683215"/>
                </a:cubicBezTo>
                <a:cubicBezTo>
                  <a:pt x="650085" y="693170"/>
                  <a:pt x="645113" y="703126"/>
                  <a:pt x="642627" y="713082"/>
                </a:cubicBezTo>
                <a:cubicBezTo>
                  <a:pt x="636412" y="734238"/>
                  <a:pt x="616525" y="749172"/>
                  <a:pt x="595394" y="749172"/>
                </a:cubicBezTo>
                <a:lnTo>
                  <a:pt x="529515" y="749172"/>
                </a:lnTo>
                <a:cubicBezTo>
                  <a:pt x="522057" y="749172"/>
                  <a:pt x="515842" y="755394"/>
                  <a:pt x="515842" y="764105"/>
                </a:cubicBezTo>
                <a:lnTo>
                  <a:pt x="515842" y="815129"/>
                </a:lnTo>
                <a:cubicBezTo>
                  <a:pt x="515842" y="823840"/>
                  <a:pt x="522057" y="830062"/>
                  <a:pt x="529515" y="830062"/>
                </a:cubicBezTo>
                <a:lnTo>
                  <a:pt x="601609" y="830062"/>
                </a:lnTo>
                <a:cubicBezTo>
                  <a:pt x="622740" y="830062"/>
                  <a:pt x="641384" y="842507"/>
                  <a:pt x="648842" y="861174"/>
                </a:cubicBezTo>
                <a:cubicBezTo>
                  <a:pt x="651328" y="869885"/>
                  <a:pt x="656300" y="878597"/>
                  <a:pt x="660029" y="887308"/>
                </a:cubicBezTo>
                <a:cubicBezTo>
                  <a:pt x="671216" y="907219"/>
                  <a:pt x="668730" y="932109"/>
                  <a:pt x="652571" y="947042"/>
                </a:cubicBezTo>
                <a:lnTo>
                  <a:pt x="600366" y="1000555"/>
                </a:lnTo>
                <a:cubicBezTo>
                  <a:pt x="595394" y="1005533"/>
                  <a:pt x="595394" y="1014244"/>
                  <a:pt x="600366" y="1020466"/>
                </a:cubicBezTo>
                <a:lnTo>
                  <a:pt x="637655" y="1057800"/>
                </a:lnTo>
                <a:cubicBezTo>
                  <a:pt x="642627" y="1062778"/>
                  <a:pt x="651328" y="1062778"/>
                  <a:pt x="657543" y="1057800"/>
                </a:cubicBezTo>
                <a:lnTo>
                  <a:pt x="717207" y="996821"/>
                </a:lnTo>
                <a:cubicBezTo>
                  <a:pt x="727151" y="986865"/>
                  <a:pt x="739581" y="981888"/>
                  <a:pt x="753254" y="981888"/>
                </a:cubicBezTo>
                <a:cubicBezTo>
                  <a:pt x="759469" y="981888"/>
                  <a:pt x="766927" y="983132"/>
                  <a:pt x="773142" y="986865"/>
                </a:cubicBezTo>
                <a:cubicBezTo>
                  <a:pt x="779357" y="989354"/>
                  <a:pt x="785572" y="990599"/>
                  <a:pt x="791787" y="993088"/>
                </a:cubicBezTo>
                <a:cubicBezTo>
                  <a:pt x="812917" y="1000555"/>
                  <a:pt x="827833" y="1019222"/>
                  <a:pt x="827833" y="1041622"/>
                </a:cubicBezTo>
                <a:lnTo>
                  <a:pt x="827833" y="1128735"/>
                </a:lnTo>
                <a:cubicBezTo>
                  <a:pt x="827833" y="1136202"/>
                  <a:pt x="832805" y="1141180"/>
                  <a:pt x="841506" y="1141180"/>
                </a:cubicBezTo>
                <a:lnTo>
                  <a:pt x="893712" y="1141180"/>
                </a:lnTo>
                <a:cubicBezTo>
                  <a:pt x="902413" y="1141180"/>
                  <a:pt x="908628" y="1136202"/>
                  <a:pt x="908628" y="1128735"/>
                </a:cubicBezTo>
                <a:lnTo>
                  <a:pt x="908628" y="1041622"/>
                </a:lnTo>
                <a:cubicBezTo>
                  <a:pt x="908628" y="1019222"/>
                  <a:pt x="922301" y="1000555"/>
                  <a:pt x="943432" y="993088"/>
                </a:cubicBezTo>
                <a:cubicBezTo>
                  <a:pt x="949647" y="990599"/>
                  <a:pt x="957105" y="989354"/>
                  <a:pt x="962077" y="986865"/>
                </a:cubicBezTo>
                <a:cubicBezTo>
                  <a:pt x="981965" y="978154"/>
                  <a:pt x="1003095" y="983132"/>
                  <a:pt x="1018011" y="996821"/>
                </a:cubicBezTo>
                <a:lnTo>
                  <a:pt x="1078918" y="1057800"/>
                </a:lnTo>
                <a:cubicBezTo>
                  <a:pt x="1083890" y="1062778"/>
                  <a:pt x="1092591" y="1062778"/>
                  <a:pt x="1098806" y="1057800"/>
                </a:cubicBezTo>
                <a:lnTo>
                  <a:pt x="1134853" y="1020466"/>
                </a:lnTo>
                <a:cubicBezTo>
                  <a:pt x="1141068" y="1014244"/>
                  <a:pt x="1141068" y="1005533"/>
                  <a:pt x="1134853" y="1000555"/>
                </a:cubicBezTo>
                <a:lnTo>
                  <a:pt x="1082647" y="947042"/>
                </a:lnTo>
                <a:cubicBezTo>
                  <a:pt x="1066488" y="932109"/>
                  <a:pt x="1064002" y="907219"/>
                  <a:pt x="1075189" y="887308"/>
                </a:cubicBezTo>
                <a:cubicBezTo>
                  <a:pt x="1078918" y="878597"/>
                  <a:pt x="1083890" y="869885"/>
                  <a:pt x="1086376" y="861174"/>
                </a:cubicBezTo>
                <a:cubicBezTo>
                  <a:pt x="1095077" y="842507"/>
                  <a:pt x="1113722" y="830062"/>
                  <a:pt x="1133610" y="830062"/>
                </a:cubicBezTo>
                <a:lnTo>
                  <a:pt x="1205703" y="830062"/>
                </a:lnTo>
                <a:cubicBezTo>
                  <a:pt x="1213161" y="830062"/>
                  <a:pt x="1219376" y="823840"/>
                  <a:pt x="1219376" y="815129"/>
                </a:cubicBezTo>
                <a:lnTo>
                  <a:pt x="1219376" y="764105"/>
                </a:lnTo>
                <a:cubicBezTo>
                  <a:pt x="1219376" y="755394"/>
                  <a:pt x="1213161" y="749172"/>
                  <a:pt x="1205703" y="749172"/>
                </a:cubicBezTo>
                <a:lnTo>
                  <a:pt x="1141068" y="749172"/>
                </a:lnTo>
                <a:cubicBezTo>
                  <a:pt x="1118694" y="749172"/>
                  <a:pt x="1100049" y="734238"/>
                  <a:pt x="1092591" y="713082"/>
                </a:cubicBezTo>
                <a:cubicBezTo>
                  <a:pt x="1088862" y="703126"/>
                  <a:pt x="1085133" y="693170"/>
                  <a:pt x="1080161" y="683215"/>
                </a:cubicBezTo>
                <a:cubicBezTo>
                  <a:pt x="1070217" y="663303"/>
                  <a:pt x="1073946" y="639658"/>
                  <a:pt x="1088862" y="624724"/>
                </a:cubicBezTo>
                <a:lnTo>
                  <a:pt x="1134853" y="578679"/>
                </a:lnTo>
                <a:cubicBezTo>
                  <a:pt x="1141068" y="573701"/>
                  <a:pt x="1141068" y="563745"/>
                  <a:pt x="1134853" y="558767"/>
                </a:cubicBezTo>
                <a:lnTo>
                  <a:pt x="1098806" y="521433"/>
                </a:lnTo>
                <a:cubicBezTo>
                  <a:pt x="1095077" y="517700"/>
                  <a:pt x="1090105" y="517700"/>
                  <a:pt x="1086376" y="517700"/>
                </a:cubicBezTo>
                <a:cubicBezTo>
                  <a:pt x="1076432" y="527656"/>
                  <a:pt x="1066488" y="536367"/>
                  <a:pt x="1054058" y="545078"/>
                </a:cubicBezTo>
                <a:lnTo>
                  <a:pt x="1031684" y="568723"/>
                </a:lnTo>
                <a:cubicBezTo>
                  <a:pt x="1015525" y="583657"/>
                  <a:pt x="993151" y="587390"/>
                  <a:pt x="973264" y="577435"/>
                </a:cubicBezTo>
                <a:cubicBezTo>
                  <a:pt x="957105" y="569968"/>
                  <a:pt x="939703" y="563745"/>
                  <a:pt x="922301" y="560012"/>
                </a:cubicBezTo>
                <a:cubicBezTo>
                  <a:pt x="913600" y="557523"/>
                  <a:pt x="908628" y="551301"/>
                  <a:pt x="908628" y="542589"/>
                </a:cubicBezTo>
                <a:lnTo>
                  <a:pt x="908628" y="450499"/>
                </a:lnTo>
                <a:cubicBezTo>
                  <a:pt x="908628" y="443032"/>
                  <a:pt x="902413" y="436809"/>
                  <a:pt x="893712" y="436809"/>
                </a:cubicBezTo>
                <a:close/>
                <a:moveTo>
                  <a:pt x="835291" y="36090"/>
                </a:moveTo>
                <a:cubicBezTo>
                  <a:pt x="733366" y="36090"/>
                  <a:pt x="641384" y="93335"/>
                  <a:pt x="594151" y="187915"/>
                </a:cubicBezTo>
                <a:cubicBezTo>
                  <a:pt x="591665" y="191649"/>
                  <a:pt x="586693" y="195382"/>
                  <a:pt x="582964" y="196626"/>
                </a:cubicBezTo>
                <a:cubicBezTo>
                  <a:pt x="577992" y="199115"/>
                  <a:pt x="573020" y="197871"/>
                  <a:pt x="568048" y="195382"/>
                </a:cubicBezTo>
                <a:cubicBezTo>
                  <a:pt x="533244" y="174226"/>
                  <a:pt x="494711" y="164270"/>
                  <a:pt x="453692" y="164270"/>
                </a:cubicBezTo>
                <a:cubicBezTo>
                  <a:pt x="331879" y="164270"/>
                  <a:pt x="231197" y="263828"/>
                  <a:pt x="223739" y="389519"/>
                </a:cubicBezTo>
                <a:cubicBezTo>
                  <a:pt x="223739" y="395742"/>
                  <a:pt x="221253" y="400720"/>
                  <a:pt x="216281" y="403209"/>
                </a:cubicBezTo>
                <a:cubicBezTo>
                  <a:pt x="212552" y="406942"/>
                  <a:pt x="207580" y="408187"/>
                  <a:pt x="201365" y="406942"/>
                </a:cubicBezTo>
                <a:cubicBezTo>
                  <a:pt x="192664" y="404453"/>
                  <a:pt x="183963" y="404453"/>
                  <a:pt x="175262" y="404453"/>
                </a:cubicBezTo>
                <a:cubicBezTo>
                  <a:pt x="99439" y="404453"/>
                  <a:pt x="37290" y="469166"/>
                  <a:pt x="37290" y="548812"/>
                </a:cubicBezTo>
                <a:cubicBezTo>
                  <a:pt x="37290" y="622235"/>
                  <a:pt x="89495" y="684459"/>
                  <a:pt x="160346" y="691926"/>
                </a:cubicBezTo>
                <a:cubicBezTo>
                  <a:pt x="161589" y="691926"/>
                  <a:pt x="162832" y="693170"/>
                  <a:pt x="164075" y="693170"/>
                </a:cubicBezTo>
                <a:lnTo>
                  <a:pt x="611553" y="689437"/>
                </a:lnTo>
                <a:cubicBezTo>
                  <a:pt x="615282" y="681970"/>
                  <a:pt x="619011" y="674503"/>
                  <a:pt x="622740" y="667036"/>
                </a:cubicBezTo>
                <a:cubicBezTo>
                  <a:pt x="625225" y="660814"/>
                  <a:pt x="623983" y="654592"/>
                  <a:pt x="620254" y="650858"/>
                </a:cubicBezTo>
                <a:lnTo>
                  <a:pt x="574263" y="604813"/>
                </a:lnTo>
                <a:cubicBezTo>
                  <a:pt x="554375" y="584901"/>
                  <a:pt x="554375" y="552545"/>
                  <a:pt x="574263" y="532634"/>
                </a:cubicBezTo>
                <a:lnTo>
                  <a:pt x="611553" y="495299"/>
                </a:lnTo>
                <a:cubicBezTo>
                  <a:pt x="620254" y="486588"/>
                  <a:pt x="633927" y="481610"/>
                  <a:pt x="647599" y="481610"/>
                </a:cubicBezTo>
                <a:cubicBezTo>
                  <a:pt x="661272" y="481610"/>
                  <a:pt x="673702" y="486588"/>
                  <a:pt x="682403" y="495299"/>
                </a:cubicBezTo>
                <a:lnTo>
                  <a:pt x="729637" y="542589"/>
                </a:lnTo>
                <a:cubicBezTo>
                  <a:pt x="733366" y="546323"/>
                  <a:pt x="740824" y="547567"/>
                  <a:pt x="745796" y="545078"/>
                </a:cubicBezTo>
                <a:cubicBezTo>
                  <a:pt x="760712" y="537611"/>
                  <a:pt x="775628" y="532634"/>
                  <a:pt x="790544" y="528900"/>
                </a:cubicBezTo>
                <a:lnTo>
                  <a:pt x="790544" y="450499"/>
                </a:lnTo>
                <a:cubicBezTo>
                  <a:pt x="790544" y="423120"/>
                  <a:pt x="814161" y="400720"/>
                  <a:pt x="841506" y="400720"/>
                </a:cubicBezTo>
                <a:lnTo>
                  <a:pt x="893712" y="400720"/>
                </a:lnTo>
                <a:cubicBezTo>
                  <a:pt x="922301" y="400720"/>
                  <a:pt x="944675" y="423120"/>
                  <a:pt x="944675" y="450499"/>
                </a:cubicBezTo>
                <a:lnTo>
                  <a:pt x="944675" y="528900"/>
                </a:lnTo>
                <a:cubicBezTo>
                  <a:pt x="959591" y="532634"/>
                  <a:pt x="974507" y="537611"/>
                  <a:pt x="989423" y="545078"/>
                </a:cubicBezTo>
                <a:cubicBezTo>
                  <a:pt x="994394" y="547567"/>
                  <a:pt x="1001852" y="546323"/>
                  <a:pt x="1005581" y="542589"/>
                </a:cubicBezTo>
                <a:lnTo>
                  <a:pt x="1052815" y="495299"/>
                </a:lnTo>
                <a:cubicBezTo>
                  <a:pt x="1056544" y="491566"/>
                  <a:pt x="1060273" y="489077"/>
                  <a:pt x="1065245" y="486588"/>
                </a:cubicBezTo>
                <a:cubicBezTo>
                  <a:pt x="1070217" y="481610"/>
                  <a:pt x="1075189" y="475388"/>
                  <a:pt x="1078918" y="469166"/>
                </a:cubicBezTo>
                <a:cubicBezTo>
                  <a:pt x="1103778" y="431831"/>
                  <a:pt x="1108750" y="388275"/>
                  <a:pt x="1108750" y="319829"/>
                </a:cubicBezTo>
                <a:cubicBezTo>
                  <a:pt x="1108750" y="163026"/>
                  <a:pt x="986937" y="36090"/>
                  <a:pt x="835291" y="36090"/>
                </a:cubicBezTo>
                <a:close/>
                <a:moveTo>
                  <a:pt x="835291" y="0"/>
                </a:moveTo>
                <a:cubicBezTo>
                  <a:pt x="1005581" y="0"/>
                  <a:pt x="1144797" y="143114"/>
                  <a:pt x="1144797" y="319829"/>
                </a:cubicBezTo>
                <a:cubicBezTo>
                  <a:pt x="1144797" y="393253"/>
                  <a:pt x="1139825" y="443032"/>
                  <a:pt x="1111236" y="486588"/>
                </a:cubicBezTo>
                <a:cubicBezTo>
                  <a:pt x="1116208" y="489077"/>
                  <a:pt x="1121180" y="491566"/>
                  <a:pt x="1124909" y="495299"/>
                </a:cubicBezTo>
                <a:lnTo>
                  <a:pt x="1160955" y="532634"/>
                </a:lnTo>
                <a:cubicBezTo>
                  <a:pt x="1180843" y="552545"/>
                  <a:pt x="1180843" y="584901"/>
                  <a:pt x="1160955" y="604813"/>
                </a:cubicBezTo>
                <a:lnTo>
                  <a:pt x="1114965" y="650858"/>
                </a:lnTo>
                <a:cubicBezTo>
                  <a:pt x="1111236" y="654592"/>
                  <a:pt x="1109993" y="660814"/>
                  <a:pt x="1113722" y="667036"/>
                </a:cubicBezTo>
                <a:cubicBezTo>
                  <a:pt x="1118694" y="678237"/>
                  <a:pt x="1123666" y="690681"/>
                  <a:pt x="1127395" y="703126"/>
                </a:cubicBezTo>
                <a:cubicBezTo>
                  <a:pt x="1129881" y="709349"/>
                  <a:pt x="1134853" y="713082"/>
                  <a:pt x="1141068" y="713082"/>
                </a:cubicBezTo>
                <a:lnTo>
                  <a:pt x="1205703" y="713082"/>
                </a:lnTo>
                <a:cubicBezTo>
                  <a:pt x="1234292" y="713082"/>
                  <a:pt x="1256666" y="735482"/>
                  <a:pt x="1256666" y="764105"/>
                </a:cubicBezTo>
                <a:lnTo>
                  <a:pt x="1256666" y="815129"/>
                </a:lnTo>
                <a:cubicBezTo>
                  <a:pt x="1256666" y="843751"/>
                  <a:pt x="1234292" y="866152"/>
                  <a:pt x="1205703" y="866152"/>
                </a:cubicBezTo>
                <a:lnTo>
                  <a:pt x="1133610" y="866152"/>
                </a:lnTo>
                <a:cubicBezTo>
                  <a:pt x="1128638" y="866152"/>
                  <a:pt x="1123666" y="869885"/>
                  <a:pt x="1121180" y="874863"/>
                </a:cubicBezTo>
                <a:cubicBezTo>
                  <a:pt x="1116208" y="884819"/>
                  <a:pt x="1111236" y="894775"/>
                  <a:pt x="1107507" y="904730"/>
                </a:cubicBezTo>
                <a:cubicBezTo>
                  <a:pt x="1103778" y="910953"/>
                  <a:pt x="1103778" y="917175"/>
                  <a:pt x="1108750" y="922153"/>
                </a:cubicBezTo>
                <a:lnTo>
                  <a:pt x="1160955" y="974421"/>
                </a:lnTo>
                <a:cubicBezTo>
                  <a:pt x="1180843" y="994332"/>
                  <a:pt x="1180843" y="1025444"/>
                  <a:pt x="1160955" y="1046600"/>
                </a:cubicBezTo>
                <a:lnTo>
                  <a:pt x="1124909" y="1082690"/>
                </a:lnTo>
                <a:cubicBezTo>
                  <a:pt x="1103778" y="1102601"/>
                  <a:pt x="1072703" y="1102601"/>
                  <a:pt x="1052815" y="1082690"/>
                </a:cubicBezTo>
                <a:lnTo>
                  <a:pt x="991909" y="1022955"/>
                </a:lnTo>
                <a:cubicBezTo>
                  <a:pt x="988179" y="1019222"/>
                  <a:pt x="981965" y="1017977"/>
                  <a:pt x="975750" y="1020466"/>
                </a:cubicBezTo>
                <a:cubicBezTo>
                  <a:pt x="969535" y="1022955"/>
                  <a:pt x="962077" y="1025444"/>
                  <a:pt x="954619" y="1027933"/>
                </a:cubicBezTo>
                <a:cubicBezTo>
                  <a:pt x="948404" y="1030422"/>
                  <a:pt x="944675" y="1035400"/>
                  <a:pt x="944675" y="1041622"/>
                </a:cubicBezTo>
                <a:lnTo>
                  <a:pt x="944675" y="1128735"/>
                </a:lnTo>
                <a:cubicBezTo>
                  <a:pt x="944675" y="1156114"/>
                  <a:pt x="922301" y="1179759"/>
                  <a:pt x="893712" y="1179759"/>
                </a:cubicBezTo>
                <a:lnTo>
                  <a:pt x="841506" y="1179759"/>
                </a:lnTo>
                <a:cubicBezTo>
                  <a:pt x="814161" y="1179759"/>
                  <a:pt x="790544" y="1156114"/>
                  <a:pt x="790544" y="1128735"/>
                </a:cubicBezTo>
                <a:lnTo>
                  <a:pt x="790544" y="1041622"/>
                </a:lnTo>
                <a:cubicBezTo>
                  <a:pt x="790544" y="1035400"/>
                  <a:pt x="786815" y="1030422"/>
                  <a:pt x="780600" y="1027933"/>
                </a:cubicBezTo>
                <a:cubicBezTo>
                  <a:pt x="773142" y="1025444"/>
                  <a:pt x="765684" y="1022955"/>
                  <a:pt x="759469" y="1020466"/>
                </a:cubicBezTo>
                <a:cubicBezTo>
                  <a:pt x="753254" y="1017977"/>
                  <a:pt x="747039" y="1017977"/>
                  <a:pt x="743310" y="1022955"/>
                </a:cubicBezTo>
                <a:lnTo>
                  <a:pt x="682403" y="1082690"/>
                </a:lnTo>
                <a:cubicBezTo>
                  <a:pt x="663758" y="1102601"/>
                  <a:pt x="631441" y="1102601"/>
                  <a:pt x="611553" y="1082690"/>
                </a:cubicBezTo>
                <a:lnTo>
                  <a:pt x="574263" y="1046600"/>
                </a:lnTo>
                <a:cubicBezTo>
                  <a:pt x="554375" y="1025444"/>
                  <a:pt x="554375" y="994332"/>
                  <a:pt x="574263" y="974421"/>
                </a:cubicBezTo>
                <a:lnTo>
                  <a:pt x="626469" y="922153"/>
                </a:lnTo>
                <a:cubicBezTo>
                  <a:pt x="631441" y="917175"/>
                  <a:pt x="631441" y="910953"/>
                  <a:pt x="627711" y="904730"/>
                </a:cubicBezTo>
                <a:cubicBezTo>
                  <a:pt x="623983" y="894775"/>
                  <a:pt x="619011" y="884819"/>
                  <a:pt x="615282" y="874863"/>
                </a:cubicBezTo>
                <a:cubicBezTo>
                  <a:pt x="611553" y="869885"/>
                  <a:pt x="606581" y="866152"/>
                  <a:pt x="601609" y="866152"/>
                </a:cubicBezTo>
                <a:lnTo>
                  <a:pt x="529515" y="866152"/>
                </a:lnTo>
                <a:cubicBezTo>
                  <a:pt x="500926" y="866152"/>
                  <a:pt x="479795" y="843751"/>
                  <a:pt x="479795" y="815129"/>
                </a:cubicBezTo>
                <a:lnTo>
                  <a:pt x="479795" y="764105"/>
                </a:lnTo>
                <a:cubicBezTo>
                  <a:pt x="479795" y="749172"/>
                  <a:pt x="484767" y="736727"/>
                  <a:pt x="494711" y="726771"/>
                </a:cubicBezTo>
                <a:lnTo>
                  <a:pt x="159103" y="729260"/>
                </a:lnTo>
                <a:cubicBezTo>
                  <a:pt x="155374" y="729260"/>
                  <a:pt x="152888" y="729260"/>
                  <a:pt x="150402" y="728016"/>
                </a:cubicBezTo>
                <a:cubicBezTo>
                  <a:pt x="64636" y="715571"/>
                  <a:pt x="0" y="638414"/>
                  <a:pt x="0" y="548812"/>
                </a:cubicBezTo>
                <a:cubicBezTo>
                  <a:pt x="0" y="449254"/>
                  <a:pt x="79552" y="367119"/>
                  <a:pt x="175262" y="367119"/>
                </a:cubicBezTo>
                <a:cubicBezTo>
                  <a:pt x="180234" y="367119"/>
                  <a:pt x="183963" y="367119"/>
                  <a:pt x="188935" y="368363"/>
                </a:cubicBezTo>
                <a:cubicBezTo>
                  <a:pt x="206337" y="231472"/>
                  <a:pt x="319449" y="126936"/>
                  <a:pt x="453692" y="126936"/>
                </a:cubicBezTo>
                <a:cubicBezTo>
                  <a:pt x="494711" y="126936"/>
                  <a:pt x="533244" y="136892"/>
                  <a:pt x="570534" y="154314"/>
                </a:cubicBezTo>
                <a:cubicBezTo>
                  <a:pt x="625225" y="58490"/>
                  <a:pt x="725908" y="0"/>
                  <a:pt x="83529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958BBFA-EA95-834F-BE02-4A664427D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7115" y="9566075"/>
            <a:ext cx="1328072" cy="1185251"/>
          </a:xfrm>
          <a:custGeom>
            <a:avLst/>
            <a:gdLst>
              <a:gd name="connsiteX0" fmla="*/ 798576 w 1328072"/>
              <a:gd name="connsiteY0" fmla="*/ 1054665 h 1185251"/>
              <a:gd name="connsiteX1" fmla="*/ 817140 w 1328072"/>
              <a:gd name="connsiteY1" fmla="*/ 1073227 h 1185251"/>
              <a:gd name="connsiteX2" fmla="*/ 798576 w 1328072"/>
              <a:gd name="connsiteY2" fmla="*/ 1091788 h 1185251"/>
              <a:gd name="connsiteX3" fmla="*/ 780012 w 1328072"/>
              <a:gd name="connsiteY3" fmla="*/ 1073227 h 1185251"/>
              <a:gd name="connsiteX4" fmla="*/ 798576 w 1328072"/>
              <a:gd name="connsiteY4" fmla="*/ 1054665 h 1185251"/>
              <a:gd name="connsiteX5" fmla="*/ 710688 w 1328072"/>
              <a:gd name="connsiteY5" fmla="*/ 1054665 h 1185251"/>
              <a:gd name="connsiteX6" fmla="*/ 729252 w 1328072"/>
              <a:gd name="connsiteY6" fmla="*/ 1073227 h 1185251"/>
              <a:gd name="connsiteX7" fmla="*/ 710688 w 1328072"/>
              <a:gd name="connsiteY7" fmla="*/ 1091788 h 1185251"/>
              <a:gd name="connsiteX8" fmla="*/ 692124 w 1328072"/>
              <a:gd name="connsiteY8" fmla="*/ 1073227 h 1185251"/>
              <a:gd name="connsiteX9" fmla="*/ 710688 w 1328072"/>
              <a:gd name="connsiteY9" fmla="*/ 1054665 h 1185251"/>
              <a:gd name="connsiteX10" fmla="*/ 622180 w 1328072"/>
              <a:gd name="connsiteY10" fmla="*/ 1054665 h 1185251"/>
              <a:gd name="connsiteX11" fmla="*/ 641408 w 1328072"/>
              <a:gd name="connsiteY11" fmla="*/ 1073227 h 1185251"/>
              <a:gd name="connsiteX12" fmla="*/ 622180 w 1328072"/>
              <a:gd name="connsiteY12" fmla="*/ 1091788 h 1185251"/>
              <a:gd name="connsiteX13" fmla="*/ 604236 w 1328072"/>
              <a:gd name="connsiteY13" fmla="*/ 1073227 h 1185251"/>
              <a:gd name="connsiteX14" fmla="*/ 622180 w 1328072"/>
              <a:gd name="connsiteY14" fmla="*/ 1054665 h 1185251"/>
              <a:gd name="connsiteX15" fmla="*/ 394058 w 1328072"/>
              <a:gd name="connsiteY15" fmla="*/ 929755 h 1185251"/>
              <a:gd name="connsiteX16" fmla="*/ 394058 w 1328072"/>
              <a:gd name="connsiteY16" fmla="*/ 1049402 h 1185251"/>
              <a:gd name="connsiteX17" fmla="*/ 709552 w 1328072"/>
              <a:gd name="connsiteY17" fmla="*/ 1149107 h 1185251"/>
              <a:gd name="connsiteX18" fmla="*/ 1025046 w 1328072"/>
              <a:gd name="connsiteY18" fmla="*/ 1049402 h 1185251"/>
              <a:gd name="connsiteX19" fmla="*/ 1025046 w 1328072"/>
              <a:gd name="connsiteY19" fmla="*/ 1048155 h 1185251"/>
              <a:gd name="connsiteX20" fmla="*/ 1025046 w 1328072"/>
              <a:gd name="connsiteY20" fmla="*/ 1045663 h 1185251"/>
              <a:gd name="connsiteX21" fmla="*/ 1025046 w 1328072"/>
              <a:gd name="connsiteY21" fmla="*/ 929755 h 1185251"/>
              <a:gd name="connsiteX22" fmla="*/ 709552 w 1328072"/>
              <a:gd name="connsiteY22" fmla="*/ 1002042 h 1185251"/>
              <a:gd name="connsiteX23" fmla="*/ 394058 w 1328072"/>
              <a:gd name="connsiteY23" fmla="*/ 929755 h 1185251"/>
              <a:gd name="connsiteX24" fmla="*/ 798576 w 1328072"/>
              <a:gd name="connsiteY24" fmla="*/ 873394 h 1185251"/>
              <a:gd name="connsiteX25" fmla="*/ 817140 w 1328072"/>
              <a:gd name="connsiteY25" fmla="*/ 891958 h 1185251"/>
              <a:gd name="connsiteX26" fmla="*/ 798576 w 1328072"/>
              <a:gd name="connsiteY26" fmla="*/ 910521 h 1185251"/>
              <a:gd name="connsiteX27" fmla="*/ 780012 w 1328072"/>
              <a:gd name="connsiteY27" fmla="*/ 891958 h 1185251"/>
              <a:gd name="connsiteX28" fmla="*/ 798576 w 1328072"/>
              <a:gd name="connsiteY28" fmla="*/ 873394 h 1185251"/>
              <a:gd name="connsiteX29" fmla="*/ 710688 w 1328072"/>
              <a:gd name="connsiteY29" fmla="*/ 873394 h 1185251"/>
              <a:gd name="connsiteX30" fmla="*/ 729252 w 1328072"/>
              <a:gd name="connsiteY30" fmla="*/ 891958 h 1185251"/>
              <a:gd name="connsiteX31" fmla="*/ 710688 w 1328072"/>
              <a:gd name="connsiteY31" fmla="*/ 910521 h 1185251"/>
              <a:gd name="connsiteX32" fmla="*/ 692124 w 1328072"/>
              <a:gd name="connsiteY32" fmla="*/ 891958 h 1185251"/>
              <a:gd name="connsiteX33" fmla="*/ 710688 w 1328072"/>
              <a:gd name="connsiteY33" fmla="*/ 873394 h 1185251"/>
              <a:gd name="connsiteX34" fmla="*/ 622180 w 1328072"/>
              <a:gd name="connsiteY34" fmla="*/ 873394 h 1185251"/>
              <a:gd name="connsiteX35" fmla="*/ 641408 w 1328072"/>
              <a:gd name="connsiteY35" fmla="*/ 891958 h 1185251"/>
              <a:gd name="connsiteX36" fmla="*/ 622180 w 1328072"/>
              <a:gd name="connsiteY36" fmla="*/ 910521 h 1185251"/>
              <a:gd name="connsiteX37" fmla="*/ 604236 w 1328072"/>
              <a:gd name="connsiteY37" fmla="*/ 891958 h 1185251"/>
              <a:gd name="connsiteX38" fmla="*/ 622180 w 1328072"/>
              <a:gd name="connsiteY38" fmla="*/ 873394 h 1185251"/>
              <a:gd name="connsiteX39" fmla="*/ 394058 w 1328072"/>
              <a:gd name="connsiteY39" fmla="*/ 751531 h 1185251"/>
              <a:gd name="connsiteX40" fmla="*/ 394058 w 1328072"/>
              <a:gd name="connsiteY40" fmla="*/ 867439 h 1185251"/>
              <a:gd name="connsiteX41" fmla="*/ 709552 w 1328072"/>
              <a:gd name="connsiteY41" fmla="*/ 965898 h 1185251"/>
              <a:gd name="connsiteX42" fmla="*/ 1025046 w 1328072"/>
              <a:gd name="connsiteY42" fmla="*/ 867439 h 1185251"/>
              <a:gd name="connsiteX43" fmla="*/ 1025046 w 1328072"/>
              <a:gd name="connsiteY43" fmla="*/ 751531 h 1185251"/>
              <a:gd name="connsiteX44" fmla="*/ 709552 w 1328072"/>
              <a:gd name="connsiteY44" fmla="*/ 823818 h 1185251"/>
              <a:gd name="connsiteX45" fmla="*/ 394058 w 1328072"/>
              <a:gd name="connsiteY45" fmla="*/ 751531 h 1185251"/>
              <a:gd name="connsiteX46" fmla="*/ 798576 w 1328072"/>
              <a:gd name="connsiteY46" fmla="*/ 697616 h 1185251"/>
              <a:gd name="connsiteX47" fmla="*/ 817140 w 1328072"/>
              <a:gd name="connsiteY47" fmla="*/ 716180 h 1185251"/>
              <a:gd name="connsiteX48" fmla="*/ 798576 w 1328072"/>
              <a:gd name="connsiteY48" fmla="*/ 734743 h 1185251"/>
              <a:gd name="connsiteX49" fmla="*/ 780012 w 1328072"/>
              <a:gd name="connsiteY49" fmla="*/ 716180 h 1185251"/>
              <a:gd name="connsiteX50" fmla="*/ 798576 w 1328072"/>
              <a:gd name="connsiteY50" fmla="*/ 697616 h 1185251"/>
              <a:gd name="connsiteX51" fmla="*/ 710688 w 1328072"/>
              <a:gd name="connsiteY51" fmla="*/ 697616 h 1185251"/>
              <a:gd name="connsiteX52" fmla="*/ 729252 w 1328072"/>
              <a:gd name="connsiteY52" fmla="*/ 716180 h 1185251"/>
              <a:gd name="connsiteX53" fmla="*/ 710688 w 1328072"/>
              <a:gd name="connsiteY53" fmla="*/ 734743 h 1185251"/>
              <a:gd name="connsiteX54" fmla="*/ 692124 w 1328072"/>
              <a:gd name="connsiteY54" fmla="*/ 716180 h 1185251"/>
              <a:gd name="connsiteX55" fmla="*/ 710688 w 1328072"/>
              <a:gd name="connsiteY55" fmla="*/ 697616 h 1185251"/>
              <a:gd name="connsiteX56" fmla="*/ 622180 w 1328072"/>
              <a:gd name="connsiteY56" fmla="*/ 697616 h 1185251"/>
              <a:gd name="connsiteX57" fmla="*/ 641408 w 1328072"/>
              <a:gd name="connsiteY57" fmla="*/ 716180 h 1185251"/>
              <a:gd name="connsiteX58" fmla="*/ 622180 w 1328072"/>
              <a:gd name="connsiteY58" fmla="*/ 734743 h 1185251"/>
              <a:gd name="connsiteX59" fmla="*/ 604236 w 1328072"/>
              <a:gd name="connsiteY59" fmla="*/ 716180 h 1185251"/>
              <a:gd name="connsiteX60" fmla="*/ 622180 w 1328072"/>
              <a:gd name="connsiteY60" fmla="*/ 697616 h 1185251"/>
              <a:gd name="connsiteX61" fmla="*/ 394058 w 1328072"/>
              <a:gd name="connsiteY61" fmla="*/ 596987 h 1185251"/>
              <a:gd name="connsiteX62" fmla="*/ 394058 w 1328072"/>
              <a:gd name="connsiteY62" fmla="*/ 689215 h 1185251"/>
              <a:gd name="connsiteX63" fmla="*/ 709552 w 1328072"/>
              <a:gd name="connsiteY63" fmla="*/ 787675 h 1185251"/>
              <a:gd name="connsiteX64" fmla="*/ 1025046 w 1328072"/>
              <a:gd name="connsiteY64" fmla="*/ 689215 h 1185251"/>
              <a:gd name="connsiteX65" fmla="*/ 1025046 w 1328072"/>
              <a:gd name="connsiteY65" fmla="*/ 596987 h 1185251"/>
              <a:gd name="connsiteX66" fmla="*/ 709552 w 1328072"/>
              <a:gd name="connsiteY66" fmla="*/ 651826 h 1185251"/>
              <a:gd name="connsiteX67" fmla="*/ 394058 w 1328072"/>
              <a:gd name="connsiteY67" fmla="*/ 596987 h 1185251"/>
              <a:gd name="connsiteX68" fmla="*/ 711352 w 1328072"/>
              <a:gd name="connsiteY68" fmla="*/ 527332 h 1185251"/>
              <a:gd name="connsiteX69" fmla="*/ 844684 w 1328072"/>
              <a:gd name="connsiteY69" fmla="*/ 547522 h 1185251"/>
              <a:gd name="connsiteX70" fmla="*/ 711352 w 1328072"/>
              <a:gd name="connsiteY70" fmla="*/ 570088 h 1185251"/>
              <a:gd name="connsiteX71" fmla="*/ 576772 w 1328072"/>
              <a:gd name="connsiteY71" fmla="*/ 547522 h 1185251"/>
              <a:gd name="connsiteX72" fmla="*/ 711352 w 1328072"/>
              <a:gd name="connsiteY72" fmla="*/ 527332 h 1185251"/>
              <a:gd name="connsiteX73" fmla="*/ 709552 w 1328072"/>
              <a:gd name="connsiteY73" fmla="*/ 481080 h 1185251"/>
              <a:gd name="connsiteX74" fmla="*/ 394058 w 1328072"/>
              <a:gd name="connsiteY74" fmla="*/ 547135 h 1185251"/>
              <a:gd name="connsiteX75" fmla="*/ 709552 w 1328072"/>
              <a:gd name="connsiteY75" fmla="*/ 614436 h 1185251"/>
              <a:gd name="connsiteX76" fmla="*/ 1025046 w 1328072"/>
              <a:gd name="connsiteY76" fmla="*/ 547135 h 1185251"/>
              <a:gd name="connsiteX77" fmla="*/ 709552 w 1328072"/>
              <a:gd name="connsiteY77" fmla="*/ 481080 h 1185251"/>
              <a:gd name="connsiteX78" fmla="*/ 529284 w 1328072"/>
              <a:gd name="connsiteY78" fmla="*/ 91457 h 1185251"/>
              <a:gd name="connsiteX79" fmla="*/ 538814 w 1328072"/>
              <a:gd name="connsiteY79" fmla="*/ 101535 h 1185251"/>
              <a:gd name="connsiteX80" fmla="*/ 527566 w 1328072"/>
              <a:gd name="connsiteY80" fmla="*/ 125102 h 1185251"/>
              <a:gd name="connsiteX81" fmla="*/ 346352 w 1328072"/>
              <a:gd name="connsiteY81" fmla="*/ 342165 h 1185251"/>
              <a:gd name="connsiteX82" fmla="*/ 328856 w 1328072"/>
              <a:gd name="connsiteY82" fmla="*/ 355809 h 1185251"/>
              <a:gd name="connsiteX83" fmla="*/ 323856 w 1328072"/>
              <a:gd name="connsiteY83" fmla="*/ 355809 h 1185251"/>
              <a:gd name="connsiteX84" fmla="*/ 310110 w 1328072"/>
              <a:gd name="connsiteY84" fmla="*/ 332242 h 1185251"/>
              <a:gd name="connsiteX85" fmla="*/ 515068 w 1328072"/>
              <a:gd name="connsiteY85" fmla="*/ 91612 h 1185251"/>
              <a:gd name="connsiteX86" fmla="*/ 529284 w 1328072"/>
              <a:gd name="connsiteY86" fmla="*/ 91457 h 1185251"/>
              <a:gd name="connsiteX87" fmla="*/ 587344 w 1328072"/>
              <a:gd name="connsiteY87" fmla="*/ 36143 h 1185251"/>
              <a:gd name="connsiteX88" fmla="*/ 226958 w 1328072"/>
              <a:gd name="connsiteY88" fmla="*/ 396330 h 1185251"/>
              <a:gd name="connsiteX89" fmla="*/ 226958 w 1328072"/>
              <a:gd name="connsiteY89" fmla="*/ 417517 h 1185251"/>
              <a:gd name="connsiteX90" fmla="*/ 221970 w 1328072"/>
              <a:gd name="connsiteY90" fmla="*/ 431227 h 1185251"/>
              <a:gd name="connsiteX91" fmla="*/ 209500 w 1328072"/>
              <a:gd name="connsiteY91" fmla="*/ 436212 h 1185251"/>
              <a:gd name="connsiteX92" fmla="*/ 197030 w 1328072"/>
              <a:gd name="connsiteY92" fmla="*/ 436212 h 1185251"/>
              <a:gd name="connsiteX93" fmla="*/ 37412 w 1328072"/>
              <a:gd name="connsiteY93" fmla="*/ 596987 h 1185251"/>
              <a:gd name="connsiteX94" fmla="*/ 197030 w 1328072"/>
              <a:gd name="connsiteY94" fmla="*/ 755270 h 1185251"/>
              <a:gd name="connsiteX95" fmla="*/ 357894 w 1328072"/>
              <a:gd name="connsiteY95" fmla="*/ 755270 h 1185251"/>
              <a:gd name="connsiteX96" fmla="*/ 357894 w 1328072"/>
              <a:gd name="connsiteY96" fmla="*/ 562091 h 1185251"/>
              <a:gd name="connsiteX97" fmla="*/ 357894 w 1328072"/>
              <a:gd name="connsiteY97" fmla="*/ 555859 h 1185251"/>
              <a:gd name="connsiteX98" fmla="*/ 357894 w 1328072"/>
              <a:gd name="connsiteY98" fmla="*/ 547135 h 1185251"/>
              <a:gd name="connsiteX99" fmla="*/ 709552 w 1328072"/>
              <a:gd name="connsiteY99" fmla="*/ 444936 h 1185251"/>
              <a:gd name="connsiteX100" fmla="*/ 1061210 w 1328072"/>
              <a:gd name="connsiteY100" fmla="*/ 547135 h 1185251"/>
              <a:gd name="connsiteX101" fmla="*/ 1059964 w 1328072"/>
              <a:gd name="connsiteY101" fmla="*/ 555859 h 1185251"/>
              <a:gd name="connsiteX102" fmla="*/ 1061210 w 1328072"/>
              <a:gd name="connsiteY102" fmla="*/ 562091 h 1185251"/>
              <a:gd name="connsiteX103" fmla="*/ 1061210 w 1328072"/>
              <a:gd name="connsiteY103" fmla="*/ 755270 h 1185251"/>
              <a:gd name="connsiteX104" fmla="*/ 1123560 w 1328072"/>
              <a:gd name="connsiteY104" fmla="*/ 755270 h 1185251"/>
              <a:gd name="connsiteX105" fmla="*/ 1291908 w 1328072"/>
              <a:gd name="connsiteY105" fmla="*/ 596987 h 1185251"/>
              <a:gd name="connsiteX106" fmla="*/ 1168454 w 1328072"/>
              <a:gd name="connsiteY106" fmla="*/ 441197 h 1185251"/>
              <a:gd name="connsiteX107" fmla="*/ 1155984 w 1328072"/>
              <a:gd name="connsiteY107" fmla="*/ 432473 h 1185251"/>
              <a:gd name="connsiteX108" fmla="*/ 1154736 w 1328072"/>
              <a:gd name="connsiteY108" fmla="*/ 418764 h 1185251"/>
              <a:gd name="connsiteX109" fmla="*/ 1158478 w 1328072"/>
              <a:gd name="connsiteY109" fmla="*/ 386359 h 1185251"/>
              <a:gd name="connsiteX110" fmla="*/ 1026294 w 1328072"/>
              <a:gd name="connsiteY110" fmla="*/ 255496 h 1185251"/>
              <a:gd name="connsiteX111" fmla="*/ 952720 w 1328072"/>
              <a:gd name="connsiteY111" fmla="*/ 277929 h 1185251"/>
              <a:gd name="connsiteX112" fmla="*/ 936508 w 1328072"/>
              <a:gd name="connsiteY112" fmla="*/ 280422 h 1185251"/>
              <a:gd name="connsiteX113" fmla="*/ 924038 w 1328072"/>
              <a:gd name="connsiteY113" fmla="*/ 269205 h 1185251"/>
              <a:gd name="connsiteX114" fmla="*/ 587344 w 1328072"/>
              <a:gd name="connsiteY114" fmla="*/ 36143 h 1185251"/>
              <a:gd name="connsiteX115" fmla="*/ 587344 w 1328072"/>
              <a:gd name="connsiteY115" fmla="*/ 0 h 1185251"/>
              <a:gd name="connsiteX116" fmla="*/ 950226 w 1328072"/>
              <a:gd name="connsiteY116" fmla="*/ 236801 h 1185251"/>
              <a:gd name="connsiteX117" fmla="*/ 1026294 w 1328072"/>
              <a:gd name="connsiteY117" fmla="*/ 218106 h 1185251"/>
              <a:gd name="connsiteX118" fmla="*/ 1195888 w 1328072"/>
              <a:gd name="connsiteY118" fmla="*/ 386359 h 1185251"/>
              <a:gd name="connsiteX119" fmla="*/ 1193394 w 1328072"/>
              <a:gd name="connsiteY119" fmla="*/ 410039 h 1185251"/>
              <a:gd name="connsiteX120" fmla="*/ 1328072 w 1328072"/>
              <a:gd name="connsiteY120" fmla="*/ 596987 h 1185251"/>
              <a:gd name="connsiteX121" fmla="*/ 1123560 w 1328072"/>
              <a:gd name="connsiteY121" fmla="*/ 792660 h 1185251"/>
              <a:gd name="connsiteX122" fmla="*/ 1061210 w 1328072"/>
              <a:gd name="connsiteY122" fmla="*/ 792660 h 1185251"/>
              <a:gd name="connsiteX123" fmla="*/ 1061210 w 1328072"/>
              <a:gd name="connsiteY123" fmla="*/ 1045663 h 1185251"/>
              <a:gd name="connsiteX124" fmla="*/ 1061210 w 1328072"/>
              <a:gd name="connsiteY124" fmla="*/ 1048155 h 1185251"/>
              <a:gd name="connsiteX125" fmla="*/ 1061210 w 1328072"/>
              <a:gd name="connsiteY125" fmla="*/ 1049402 h 1185251"/>
              <a:gd name="connsiteX126" fmla="*/ 709552 w 1328072"/>
              <a:gd name="connsiteY126" fmla="*/ 1185251 h 1185251"/>
              <a:gd name="connsiteX127" fmla="*/ 357894 w 1328072"/>
              <a:gd name="connsiteY127" fmla="*/ 1049402 h 1185251"/>
              <a:gd name="connsiteX128" fmla="*/ 357894 w 1328072"/>
              <a:gd name="connsiteY128" fmla="*/ 792660 h 1185251"/>
              <a:gd name="connsiteX129" fmla="*/ 197030 w 1328072"/>
              <a:gd name="connsiteY129" fmla="*/ 792660 h 1185251"/>
              <a:gd name="connsiteX130" fmla="*/ 0 w 1328072"/>
              <a:gd name="connsiteY130" fmla="*/ 596987 h 1185251"/>
              <a:gd name="connsiteX131" fmla="*/ 189548 w 1328072"/>
              <a:gd name="connsiteY131" fmla="*/ 400069 h 1185251"/>
              <a:gd name="connsiteX132" fmla="*/ 189548 w 1328072"/>
              <a:gd name="connsiteY132" fmla="*/ 396330 h 1185251"/>
              <a:gd name="connsiteX133" fmla="*/ 587344 w 1328072"/>
              <a:gd name="connsiteY133" fmla="*/ 0 h 118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1328072" h="1185251">
                <a:moveTo>
                  <a:pt x="798576" y="1054665"/>
                </a:moveTo>
                <a:cubicBezTo>
                  <a:pt x="809184" y="1054665"/>
                  <a:pt x="817140" y="1062620"/>
                  <a:pt x="817140" y="1073227"/>
                </a:cubicBezTo>
                <a:cubicBezTo>
                  <a:pt x="817140" y="1083833"/>
                  <a:pt x="809184" y="1091788"/>
                  <a:pt x="798576" y="1091788"/>
                </a:cubicBezTo>
                <a:cubicBezTo>
                  <a:pt x="789294" y="1091788"/>
                  <a:pt x="780012" y="1083833"/>
                  <a:pt x="780012" y="1073227"/>
                </a:cubicBezTo>
                <a:cubicBezTo>
                  <a:pt x="780012" y="1062620"/>
                  <a:pt x="789294" y="1054665"/>
                  <a:pt x="798576" y="1054665"/>
                </a:cubicBezTo>
                <a:close/>
                <a:moveTo>
                  <a:pt x="710688" y="1054665"/>
                </a:moveTo>
                <a:cubicBezTo>
                  <a:pt x="719970" y="1054665"/>
                  <a:pt x="729252" y="1062620"/>
                  <a:pt x="729252" y="1073227"/>
                </a:cubicBezTo>
                <a:cubicBezTo>
                  <a:pt x="729252" y="1083833"/>
                  <a:pt x="719970" y="1091788"/>
                  <a:pt x="710688" y="1091788"/>
                </a:cubicBezTo>
                <a:cubicBezTo>
                  <a:pt x="700080" y="1091788"/>
                  <a:pt x="692124" y="1083833"/>
                  <a:pt x="692124" y="1073227"/>
                </a:cubicBezTo>
                <a:cubicBezTo>
                  <a:pt x="692124" y="1062620"/>
                  <a:pt x="700080" y="1054665"/>
                  <a:pt x="710688" y="1054665"/>
                </a:cubicBezTo>
                <a:close/>
                <a:moveTo>
                  <a:pt x="622180" y="1054665"/>
                </a:moveTo>
                <a:cubicBezTo>
                  <a:pt x="632434" y="1054665"/>
                  <a:pt x="641408" y="1062620"/>
                  <a:pt x="641408" y="1073227"/>
                </a:cubicBezTo>
                <a:cubicBezTo>
                  <a:pt x="641408" y="1083833"/>
                  <a:pt x="632434" y="1091788"/>
                  <a:pt x="622180" y="1091788"/>
                </a:cubicBezTo>
                <a:cubicBezTo>
                  <a:pt x="611926" y="1091788"/>
                  <a:pt x="604236" y="1083833"/>
                  <a:pt x="604236" y="1073227"/>
                </a:cubicBezTo>
                <a:cubicBezTo>
                  <a:pt x="604236" y="1062620"/>
                  <a:pt x="611926" y="1054665"/>
                  <a:pt x="622180" y="1054665"/>
                </a:cubicBezTo>
                <a:close/>
                <a:moveTo>
                  <a:pt x="394058" y="929755"/>
                </a:moveTo>
                <a:lnTo>
                  <a:pt x="394058" y="1049402"/>
                </a:lnTo>
                <a:cubicBezTo>
                  <a:pt x="394058" y="1096762"/>
                  <a:pt x="528734" y="1149107"/>
                  <a:pt x="709552" y="1149107"/>
                </a:cubicBezTo>
                <a:cubicBezTo>
                  <a:pt x="889122" y="1149107"/>
                  <a:pt x="1025046" y="1096762"/>
                  <a:pt x="1025046" y="1049402"/>
                </a:cubicBezTo>
                <a:cubicBezTo>
                  <a:pt x="1025046" y="1049402"/>
                  <a:pt x="1025046" y="1049402"/>
                  <a:pt x="1025046" y="1048155"/>
                </a:cubicBezTo>
                <a:cubicBezTo>
                  <a:pt x="1025046" y="1048155"/>
                  <a:pt x="1025046" y="1046909"/>
                  <a:pt x="1025046" y="1045663"/>
                </a:cubicBezTo>
                <a:lnTo>
                  <a:pt x="1025046" y="929755"/>
                </a:lnTo>
                <a:cubicBezTo>
                  <a:pt x="963942" y="977115"/>
                  <a:pt x="833006" y="1002042"/>
                  <a:pt x="709552" y="1002042"/>
                </a:cubicBezTo>
                <a:cubicBezTo>
                  <a:pt x="584850" y="1002042"/>
                  <a:pt x="455162" y="977115"/>
                  <a:pt x="394058" y="929755"/>
                </a:cubicBezTo>
                <a:close/>
                <a:moveTo>
                  <a:pt x="798576" y="873394"/>
                </a:moveTo>
                <a:cubicBezTo>
                  <a:pt x="809184" y="873394"/>
                  <a:pt x="817140" y="881350"/>
                  <a:pt x="817140" y="891958"/>
                </a:cubicBezTo>
                <a:cubicBezTo>
                  <a:pt x="817140" y="901239"/>
                  <a:pt x="809184" y="910521"/>
                  <a:pt x="798576" y="910521"/>
                </a:cubicBezTo>
                <a:cubicBezTo>
                  <a:pt x="789294" y="910521"/>
                  <a:pt x="780012" y="901239"/>
                  <a:pt x="780012" y="891958"/>
                </a:cubicBezTo>
                <a:cubicBezTo>
                  <a:pt x="780012" y="881350"/>
                  <a:pt x="789294" y="873394"/>
                  <a:pt x="798576" y="873394"/>
                </a:cubicBezTo>
                <a:close/>
                <a:moveTo>
                  <a:pt x="710688" y="873394"/>
                </a:moveTo>
                <a:cubicBezTo>
                  <a:pt x="719970" y="873394"/>
                  <a:pt x="729252" y="881350"/>
                  <a:pt x="729252" y="891958"/>
                </a:cubicBezTo>
                <a:cubicBezTo>
                  <a:pt x="729252" y="901239"/>
                  <a:pt x="719970" y="910521"/>
                  <a:pt x="710688" y="910521"/>
                </a:cubicBezTo>
                <a:cubicBezTo>
                  <a:pt x="700080" y="910521"/>
                  <a:pt x="692124" y="901239"/>
                  <a:pt x="692124" y="891958"/>
                </a:cubicBezTo>
                <a:cubicBezTo>
                  <a:pt x="692124" y="881350"/>
                  <a:pt x="700080" y="873394"/>
                  <a:pt x="710688" y="873394"/>
                </a:cubicBezTo>
                <a:close/>
                <a:moveTo>
                  <a:pt x="622180" y="873394"/>
                </a:moveTo>
                <a:cubicBezTo>
                  <a:pt x="632434" y="873394"/>
                  <a:pt x="641408" y="881350"/>
                  <a:pt x="641408" y="891958"/>
                </a:cubicBezTo>
                <a:cubicBezTo>
                  <a:pt x="641408" y="901239"/>
                  <a:pt x="632434" y="910521"/>
                  <a:pt x="622180" y="910521"/>
                </a:cubicBezTo>
                <a:cubicBezTo>
                  <a:pt x="611926" y="910521"/>
                  <a:pt x="604236" y="901239"/>
                  <a:pt x="604236" y="891958"/>
                </a:cubicBezTo>
                <a:cubicBezTo>
                  <a:pt x="604236" y="881350"/>
                  <a:pt x="611926" y="873394"/>
                  <a:pt x="622180" y="873394"/>
                </a:cubicBezTo>
                <a:close/>
                <a:moveTo>
                  <a:pt x="394058" y="751531"/>
                </a:moveTo>
                <a:lnTo>
                  <a:pt x="394058" y="867439"/>
                </a:lnTo>
                <a:cubicBezTo>
                  <a:pt x="394058" y="914799"/>
                  <a:pt x="528734" y="965898"/>
                  <a:pt x="709552" y="965898"/>
                </a:cubicBezTo>
                <a:cubicBezTo>
                  <a:pt x="889122" y="965898"/>
                  <a:pt x="1025046" y="914799"/>
                  <a:pt x="1025046" y="867439"/>
                </a:cubicBezTo>
                <a:lnTo>
                  <a:pt x="1025046" y="751531"/>
                </a:lnTo>
                <a:cubicBezTo>
                  <a:pt x="963942" y="798891"/>
                  <a:pt x="833006" y="823818"/>
                  <a:pt x="709552" y="823818"/>
                </a:cubicBezTo>
                <a:cubicBezTo>
                  <a:pt x="584850" y="823818"/>
                  <a:pt x="455162" y="798891"/>
                  <a:pt x="394058" y="751531"/>
                </a:cubicBezTo>
                <a:close/>
                <a:moveTo>
                  <a:pt x="798576" y="697616"/>
                </a:moveTo>
                <a:cubicBezTo>
                  <a:pt x="809184" y="697616"/>
                  <a:pt x="817140" y="705572"/>
                  <a:pt x="817140" y="716180"/>
                </a:cubicBezTo>
                <a:cubicBezTo>
                  <a:pt x="817140" y="726787"/>
                  <a:pt x="809184" y="734743"/>
                  <a:pt x="798576" y="734743"/>
                </a:cubicBezTo>
                <a:cubicBezTo>
                  <a:pt x="789294" y="734743"/>
                  <a:pt x="780012" y="726787"/>
                  <a:pt x="780012" y="716180"/>
                </a:cubicBezTo>
                <a:cubicBezTo>
                  <a:pt x="780012" y="705572"/>
                  <a:pt x="789294" y="697616"/>
                  <a:pt x="798576" y="697616"/>
                </a:cubicBezTo>
                <a:close/>
                <a:moveTo>
                  <a:pt x="710688" y="697616"/>
                </a:moveTo>
                <a:cubicBezTo>
                  <a:pt x="719970" y="697616"/>
                  <a:pt x="729252" y="705572"/>
                  <a:pt x="729252" y="716180"/>
                </a:cubicBezTo>
                <a:cubicBezTo>
                  <a:pt x="729252" y="726787"/>
                  <a:pt x="719970" y="734743"/>
                  <a:pt x="710688" y="734743"/>
                </a:cubicBezTo>
                <a:cubicBezTo>
                  <a:pt x="700080" y="734743"/>
                  <a:pt x="692124" y="726787"/>
                  <a:pt x="692124" y="716180"/>
                </a:cubicBezTo>
                <a:cubicBezTo>
                  <a:pt x="692124" y="705572"/>
                  <a:pt x="700080" y="697616"/>
                  <a:pt x="710688" y="697616"/>
                </a:cubicBezTo>
                <a:close/>
                <a:moveTo>
                  <a:pt x="622180" y="697616"/>
                </a:moveTo>
                <a:cubicBezTo>
                  <a:pt x="632434" y="697616"/>
                  <a:pt x="641408" y="705572"/>
                  <a:pt x="641408" y="716180"/>
                </a:cubicBezTo>
                <a:cubicBezTo>
                  <a:pt x="641408" y="726787"/>
                  <a:pt x="632434" y="734743"/>
                  <a:pt x="622180" y="734743"/>
                </a:cubicBezTo>
                <a:cubicBezTo>
                  <a:pt x="611926" y="734743"/>
                  <a:pt x="604236" y="726787"/>
                  <a:pt x="604236" y="716180"/>
                </a:cubicBezTo>
                <a:cubicBezTo>
                  <a:pt x="604236" y="705572"/>
                  <a:pt x="611926" y="697616"/>
                  <a:pt x="622180" y="697616"/>
                </a:cubicBezTo>
                <a:close/>
                <a:moveTo>
                  <a:pt x="394058" y="596987"/>
                </a:moveTo>
                <a:lnTo>
                  <a:pt x="394058" y="689215"/>
                </a:lnTo>
                <a:cubicBezTo>
                  <a:pt x="394058" y="735329"/>
                  <a:pt x="528734" y="787675"/>
                  <a:pt x="709552" y="787675"/>
                </a:cubicBezTo>
                <a:cubicBezTo>
                  <a:pt x="889122" y="787675"/>
                  <a:pt x="1025046" y="735329"/>
                  <a:pt x="1025046" y="689215"/>
                </a:cubicBezTo>
                <a:lnTo>
                  <a:pt x="1025046" y="596987"/>
                </a:lnTo>
                <a:cubicBezTo>
                  <a:pt x="962696" y="634377"/>
                  <a:pt x="833006" y="651826"/>
                  <a:pt x="709552" y="651826"/>
                </a:cubicBezTo>
                <a:cubicBezTo>
                  <a:pt x="586098" y="651826"/>
                  <a:pt x="455162" y="634377"/>
                  <a:pt x="394058" y="596987"/>
                </a:cubicBezTo>
                <a:close/>
                <a:moveTo>
                  <a:pt x="711352" y="527332"/>
                </a:moveTo>
                <a:cubicBezTo>
                  <a:pt x="784872" y="527332"/>
                  <a:pt x="844684" y="536833"/>
                  <a:pt x="844684" y="547522"/>
                </a:cubicBezTo>
                <a:cubicBezTo>
                  <a:pt x="844684" y="560587"/>
                  <a:pt x="784872" y="570088"/>
                  <a:pt x="711352" y="570088"/>
                </a:cubicBezTo>
                <a:cubicBezTo>
                  <a:pt x="637830" y="570088"/>
                  <a:pt x="576772" y="560587"/>
                  <a:pt x="576772" y="547522"/>
                </a:cubicBezTo>
                <a:cubicBezTo>
                  <a:pt x="576772" y="536833"/>
                  <a:pt x="637830" y="527332"/>
                  <a:pt x="711352" y="527332"/>
                </a:cubicBezTo>
                <a:close/>
                <a:moveTo>
                  <a:pt x="709552" y="481080"/>
                </a:moveTo>
                <a:cubicBezTo>
                  <a:pt x="505042" y="481080"/>
                  <a:pt x="394058" y="525947"/>
                  <a:pt x="394058" y="547135"/>
                </a:cubicBezTo>
                <a:cubicBezTo>
                  <a:pt x="394058" y="570815"/>
                  <a:pt x="505042" y="614436"/>
                  <a:pt x="709552" y="614436"/>
                </a:cubicBezTo>
                <a:cubicBezTo>
                  <a:pt x="912816" y="614436"/>
                  <a:pt x="1025046" y="570815"/>
                  <a:pt x="1025046" y="547135"/>
                </a:cubicBezTo>
                <a:cubicBezTo>
                  <a:pt x="1025046" y="525947"/>
                  <a:pt x="912816" y="481080"/>
                  <a:pt x="709552" y="481080"/>
                </a:cubicBezTo>
                <a:close/>
                <a:moveTo>
                  <a:pt x="529284" y="91457"/>
                </a:moveTo>
                <a:cubicBezTo>
                  <a:pt x="533502" y="93163"/>
                  <a:pt x="536940" y="96574"/>
                  <a:pt x="538814" y="101535"/>
                </a:cubicBezTo>
                <a:cubicBezTo>
                  <a:pt x="542564" y="111458"/>
                  <a:pt x="537564" y="121381"/>
                  <a:pt x="527566" y="125102"/>
                </a:cubicBezTo>
                <a:cubicBezTo>
                  <a:pt x="433834" y="162313"/>
                  <a:pt x="373846" y="233013"/>
                  <a:pt x="346352" y="342165"/>
                </a:cubicBezTo>
                <a:cubicBezTo>
                  <a:pt x="343852" y="349607"/>
                  <a:pt x="336354" y="355809"/>
                  <a:pt x="328856" y="355809"/>
                </a:cubicBezTo>
                <a:cubicBezTo>
                  <a:pt x="327606" y="355809"/>
                  <a:pt x="325106" y="355809"/>
                  <a:pt x="323856" y="355809"/>
                </a:cubicBezTo>
                <a:cubicBezTo>
                  <a:pt x="313858" y="352088"/>
                  <a:pt x="307610" y="342165"/>
                  <a:pt x="310110" y="332242"/>
                </a:cubicBezTo>
                <a:cubicBezTo>
                  <a:pt x="341354" y="210687"/>
                  <a:pt x="407590" y="132544"/>
                  <a:pt x="515068" y="91612"/>
                </a:cubicBezTo>
                <a:cubicBezTo>
                  <a:pt x="520068" y="89752"/>
                  <a:pt x="525066" y="89752"/>
                  <a:pt x="529284" y="91457"/>
                </a:cubicBezTo>
                <a:close/>
                <a:moveTo>
                  <a:pt x="587344" y="36143"/>
                </a:moveTo>
                <a:cubicBezTo>
                  <a:pt x="387822" y="36143"/>
                  <a:pt x="226958" y="198165"/>
                  <a:pt x="226958" y="396330"/>
                </a:cubicBezTo>
                <a:cubicBezTo>
                  <a:pt x="226958" y="402561"/>
                  <a:pt x="226958" y="410039"/>
                  <a:pt x="226958" y="417517"/>
                </a:cubicBezTo>
                <a:cubicBezTo>
                  <a:pt x="226958" y="422503"/>
                  <a:pt x="225710" y="427488"/>
                  <a:pt x="221970" y="431227"/>
                </a:cubicBezTo>
                <a:cubicBezTo>
                  <a:pt x="219476" y="434966"/>
                  <a:pt x="214488" y="436212"/>
                  <a:pt x="209500" y="436212"/>
                </a:cubicBezTo>
                <a:lnTo>
                  <a:pt x="197030" y="436212"/>
                </a:lnTo>
                <a:cubicBezTo>
                  <a:pt x="109738" y="436212"/>
                  <a:pt x="37412" y="508499"/>
                  <a:pt x="37412" y="596987"/>
                </a:cubicBezTo>
                <a:cubicBezTo>
                  <a:pt x="37412" y="684230"/>
                  <a:pt x="109738" y="755270"/>
                  <a:pt x="197030" y="755270"/>
                </a:cubicBezTo>
                <a:lnTo>
                  <a:pt x="357894" y="755270"/>
                </a:lnTo>
                <a:lnTo>
                  <a:pt x="357894" y="562091"/>
                </a:lnTo>
                <a:cubicBezTo>
                  <a:pt x="357894" y="559598"/>
                  <a:pt x="357894" y="558351"/>
                  <a:pt x="357894" y="555859"/>
                </a:cubicBezTo>
                <a:cubicBezTo>
                  <a:pt x="357894" y="553366"/>
                  <a:pt x="357894" y="550874"/>
                  <a:pt x="357894" y="547135"/>
                </a:cubicBezTo>
                <a:cubicBezTo>
                  <a:pt x="357894" y="477341"/>
                  <a:pt x="539958" y="444936"/>
                  <a:pt x="709552" y="444936"/>
                </a:cubicBezTo>
                <a:cubicBezTo>
                  <a:pt x="879146" y="444936"/>
                  <a:pt x="1061210" y="477341"/>
                  <a:pt x="1061210" y="547135"/>
                </a:cubicBezTo>
                <a:cubicBezTo>
                  <a:pt x="1061210" y="550874"/>
                  <a:pt x="1061210" y="553366"/>
                  <a:pt x="1059964" y="555859"/>
                </a:cubicBezTo>
                <a:cubicBezTo>
                  <a:pt x="1061210" y="558351"/>
                  <a:pt x="1061210" y="559598"/>
                  <a:pt x="1061210" y="562091"/>
                </a:cubicBezTo>
                <a:lnTo>
                  <a:pt x="1061210" y="755270"/>
                </a:lnTo>
                <a:lnTo>
                  <a:pt x="1123560" y="755270"/>
                </a:lnTo>
                <a:cubicBezTo>
                  <a:pt x="1217086" y="755270"/>
                  <a:pt x="1291908" y="685476"/>
                  <a:pt x="1291908" y="596987"/>
                </a:cubicBezTo>
                <a:cubicBezTo>
                  <a:pt x="1291908" y="520962"/>
                  <a:pt x="1240780" y="457400"/>
                  <a:pt x="1168454" y="441197"/>
                </a:cubicBezTo>
                <a:cubicBezTo>
                  <a:pt x="1163466" y="439951"/>
                  <a:pt x="1158478" y="436212"/>
                  <a:pt x="1155984" y="432473"/>
                </a:cubicBezTo>
                <a:cubicBezTo>
                  <a:pt x="1154736" y="427488"/>
                  <a:pt x="1153488" y="423749"/>
                  <a:pt x="1154736" y="418764"/>
                </a:cubicBezTo>
                <a:cubicBezTo>
                  <a:pt x="1157230" y="407547"/>
                  <a:pt x="1158478" y="396330"/>
                  <a:pt x="1158478" y="386359"/>
                </a:cubicBezTo>
                <a:cubicBezTo>
                  <a:pt x="1158478" y="314073"/>
                  <a:pt x="1098620" y="255496"/>
                  <a:pt x="1026294" y="255496"/>
                </a:cubicBezTo>
                <a:cubicBezTo>
                  <a:pt x="1000106" y="255496"/>
                  <a:pt x="973920" y="262974"/>
                  <a:pt x="952720" y="277929"/>
                </a:cubicBezTo>
                <a:cubicBezTo>
                  <a:pt x="946484" y="281668"/>
                  <a:pt x="941496" y="282915"/>
                  <a:pt x="936508" y="280422"/>
                </a:cubicBezTo>
                <a:cubicBezTo>
                  <a:pt x="930274" y="279176"/>
                  <a:pt x="926532" y="275437"/>
                  <a:pt x="924038" y="269205"/>
                </a:cubicBezTo>
                <a:cubicBezTo>
                  <a:pt x="871664" y="129617"/>
                  <a:pt x="735740" y="36143"/>
                  <a:pt x="587344" y="36143"/>
                </a:cubicBezTo>
                <a:close/>
                <a:moveTo>
                  <a:pt x="587344" y="0"/>
                </a:moveTo>
                <a:cubicBezTo>
                  <a:pt x="744468" y="0"/>
                  <a:pt x="887876" y="94720"/>
                  <a:pt x="950226" y="236801"/>
                </a:cubicBezTo>
                <a:cubicBezTo>
                  <a:pt x="973920" y="224338"/>
                  <a:pt x="1000106" y="218106"/>
                  <a:pt x="1026294" y="218106"/>
                </a:cubicBezTo>
                <a:cubicBezTo>
                  <a:pt x="1119820" y="218106"/>
                  <a:pt x="1195888" y="294132"/>
                  <a:pt x="1195888" y="386359"/>
                </a:cubicBezTo>
                <a:cubicBezTo>
                  <a:pt x="1195888" y="395084"/>
                  <a:pt x="1194640" y="402561"/>
                  <a:pt x="1193394" y="410039"/>
                </a:cubicBezTo>
                <a:cubicBezTo>
                  <a:pt x="1274450" y="434966"/>
                  <a:pt x="1328072" y="510991"/>
                  <a:pt x="1328072" y="596987"/>
                </a:cubicBezTo>
                <a:cubicBezTo>
                  <a:pt x="1328072" y="706664"/>
                  <a:pt x="1238286" y="792660"/>
                  <a:pt x="1123560" y="792660"/>
                </a:cubicBezTo>
                <a:lnTo>
                  <a:pt x="1061210" y="792660"/>
                </a:lnTo>
                <a:lnTo>
                  <a:pt x="1061210" y="1045663"/>
                </a:lnTo>
                <a:cubicBezTo>
                  <a:pt x="1061210" y="1046909"/>
                  <a:pt x="1061210" y="1048155"/>
                  <a:pt x="1061210" y="1048155"/>
                </a:cubicBezTo>
                <a:cubicBezTo>
                  <a:pt x="1061210" y="1049402"/>
                  <a:pt x="1061210" y="1049402"/>
                  <a:pt x="1061210" y="1049402"/>
                </a:cubicBezTo>
                <a:cubicBezTo>
                  <a:pt x="1061210" y="1137891"/>
                  <a:pt x="879146" y="1185251"/>
                  <a:pt x="709552" y="1185251"/>
                </a:cubicBezTo>
                <a:cubicBezTo>
                  <a:pt x="538712" y="1185251"/>
                  <a:pt x="357894" y="1137891"/>
                  <a:pt x="357894" y="1049402"/>
                </a:cubicBezTo>
                <a:lnTo>
                  <a:pt x="357894" y="792660"/>
                </a:lnTo>
                <a:lnTo>
                  <a:pt x="197030" y="792660"/>
                </a:lnTo>
                <a:cubicBezTo>
                  <a:pt x="88540" y="792660"/>
                  <a:pt x="0" y="704171"/>
                  <a:pt x="0" y="596987"/>
                </a:cubicBezTo>
                <a:cubicBezTo>
                  <a:pt x="0" y="491050"/>
                  <a:pt x="84798" y="403808"/>
                  <a:pt x="189548" y="400069"/>
                </a:cubicBezTo>
                <a:cubicBezTo>
                  <a:pt x="189548" y="398823"/>
                  <a:pt x="189548" y="397576"/>
                  <a:pt x="189548" y="396330"/>
                </a:cubicBezTo>
                <a:cubicBezTo>
                  <a:pt x="189548" y="176977"/>
                  <a:pt x="367870" y="0"/>
                  <a:pt x="58734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84">
            <a:extLst>
              <a:ext uri="{FF2B5EF4-FFF2-40B4-BE49-F238E27FC236}">
                <a16:creationId xmlns:a16="http://schemas.microsoft.com/office/drawing/2014/main" id="{78161774-5A25-424E-92CD-D62F4F08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63" y="4545432"/>
            <a:ext cx="1796225" cy="1285373"/>
          </a:xfrm>
          <a:custGeom>
            <a:avLst/>
            <a:gdLst>
              <a:gd name="T0" fmla="*/ 18 w 1440"/>
              <a:gd name="T1" fmla="*/ 975 h 1031"/>
              <a:gd name="T2" fmla="*/ 18 w 1440"/>
              <a:gd name="T3" fmla="*/ 975 h 1031"/>
              <a:gd name="T4" fmla="*/ 356 w 1440"/>
              <a:gd name="T5" fmla="*/ 1017 h 1031"/>
              <a:gd name="T6" fmla="*/ 356 w 1440"/>
              <a:gd name="T7" fmla="*/ 1017 h 1031"/>
              <a:gd name="T8" fmla="*/ 684 w 1440"/>
              <a:gd name="T9" fmla="*/ 907 h 1031"/>
              <a:gd name="T10" fmla="*/ 684 w 1440"/>
              <a:gd name="T11" fmla="*/ 907 h 1031"/>
              <a:gd name="T12" fmla="*/ 934 w 1440"/>
              <a:gd name="T13" fmla="*/ 673 h 1031"/>
              <a:gd name="T14" fmla="*/ 934 w 1440"/>
              <a:gd name="T15" fmla="*/ 673 h 1031"/>
              <a:gd name="T16" fmla="*/ 1013 w 1440"/>
              <a:gd name="T17" fmla="*/ 511 h 1031"/>
              <a:gd name="T18" fmla="*/ 1013 w 1440"/>
              <a:gd name="T19" fmla="*/ 511 h 1031"/>
              <a:gd name="T20" fmla="*/ 1081 w 1440"/>
              <a:gd name="T21" fmla="*/ 293 h 1031"/>
              <a:gd name="T22" fmla="*/ 1081 w 1440"/>
              <a:gd name="T23" fmla="*/ 293 h 1031"/>
              <a:gd name="T24" fmla="*/ 1195 w 1440"/>
              <a:gd name="T25" fmla="*/ 124 h 1031"/>
              <a:gd name="T26" fmla="*/ 1195 w 1440"/>
              <a:gd name="T27" fmla="*/ 124 h 1031"/>
              <a:gd name="T28" fmla="*/ 1362 w 1440"/>
              <a:gd name="T29" fmla="*/ 69 h 1031"/>
              <a:gd name="T30" fmla="*/ 1362 w 1440"/>
              <a:gd name="T31" fmla="*/ 69 h 1031"/>
              <a:gd name="T32" fmla="*/ 1406 w 1440"/>
              <a:gd name="T33" fmla="*/ 83 h 1031"/>
              <a:gd name="T34" fmla="*/ 1406 w 1440"/>
              <a:gd name="T35" fmla="*/ 83 h 1031"/>
              <a:gd name="T36" fmla="*/ 1421 w 1440"/>
              <a:gd name="T37" fmla="*/ 57 h 1031"/>
              <a:gd name="T38" fmla="*/ 1421 w 1440"/>
              <a:gd name="T39" fmla="*/ 57 h 1031"/>
              <a:gd name="T40" fmla="*/ 1101 w 1440"/>
              <a:gd name="T41" fmla="*/ 182 h 1031"/>
              <a:gd name="T42" fmla="*/ 1101 w 1440"/>
              <a:gd name="T43" fmla="*/ 182 h 1031"/>
              <a:gd name="T44" fmla="*/ 948 w 1440"/>
              <a:gd name="T45" fmla="*/ 588 h 1031"/>
              <a:gd name="T46" fmla="*/ 948 w 1440"/>
              <a:gd name="T47" fmla="*/ 588 h 1031"/>
              <a:gd name="T48" fmla="*/ 724 w 1440"/>
              <a:gd name="T49" fmla="*/ 845 h 1031"/>
              <a:gd name="T50" fmla="*/ 724 w 1440"/>
              <a:gd name="T51" fmla="*/ 845 h 1031"/>
              <a:gd name="T52" fmla="*/ 407 w 1440"/>
              <a:gd name="T53" fmla="*/ 980 h 1031"/>
              <a:gd name="T54" fmla="*/ 407 w 1440"/>
              <a:gd name="T55" fmla="*/ 980 h 1031"/>
              <a:gd name="T56" fmla="*/ 68 w 1440"/>
              <a:gd name="T57" fmla="*/ 960 h 1031"/>
              <a:gd name="T58" fmla="*/ 68 w 1440"/>
              <a:gd name="T59" fmla="*/ 960 h 1031"/>
              <a:gd name="T60" fmla="*/ 26 w 1440"/>
              <a:gd name="T61" fmla="*/ 945 h 1031"/>
              <a:gd name="T62" fmla="*/ 26 w 1440"/>
              <a:gd name="T63" fmla="*/ 945 h 1031"/>
              <a:gd name="T64" fmla="*/ 18 w 1440"/>
              <a:gd name="T65" fmla="*/ 975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0" h="1031">
                <a:moveTo>
                  <a:pt x="18" y="975"/>
                </a:moveTo>
                <a:lnTo>
                  <a:pt x="18" y="975"/>
                </a:lnTo>
                <a:cubicBezTo>
                  <a:pt x="125" y="1017"/>
                  <a:pt x="243" y="1030"/>
                  <a:pt x="356" y="1017"/>
                </a:cubicBezTo>
                <a:lnTo>
                  <a:pt x="356" y="1017"/>
                </a:lnTo>
                <a:cubicBezTo>
                  <a:pt x="472" y="1004"/>
                  <a:pt x="585" y="967"/>
                  <a:pt x="684" y="907"/>
                </a:cubicBezTo>
                <a:lnTo>
                  <a:pt x="684" y="907"/>
                </a:lnTo>
                <a:cubicBezTo>
                  <a:pt x="783" y="849"/>
                  <a:pt x="870" y="769"/>
                  <a:pt x="934" y="673"/>
                </a:cubicBezTo>
                <a:lnTo>
                  <a:pt x="934" y="673"/>
                </a:lnTo>
                <a:cubicBezTo>
                  <a:pt x="967" y="623"/>
                  <a:pt x="993" y="568"/>
                  <a:pt x="1013" y="511"/>
                </a:cubicBezTo>
                <a:lnTo>
                  <a:pt x="1013" y="511"/>
                </a:lnTo>
                <a:cubicBezTo>
                  <a:pt x="1038" y="439"/>
                  <a:pt x="1054" y="364"/>
                  <a:pt x="1081" y="293"/>
                </a:cubicBezTo>
                <a:lnTo>
                  <a:pt x="1081" y="293"/>
                </a:lnTo>
                <a:cubicBezTo>
                  <a:pt x="1105" y="228"/>
                  <a:pt x="1140" y="168"/>
                  <a:pt x="1195" y="124"/>
                </a:cubicBezTo>
                <a:lnTo>
                  <a:pt x="1195" y="124"/>
                </a:lnTo>
                <a:cubicBezTo>
                  <a:pt x="1241" y="87"/>
                  <a:pt x="1303" y="60"/>
                  <a:pt x="1362" y="69"/>
                </a:cubicBezTo>
                <a:lnTo>
                  <a:pt x="1362" y="69"/>
                </a:lnTo>
                <a:cubicBezTo>
                  <a:pt x="1377" y="72"/>
                  <a:pt x="1392" y="76"/>
                  <a:pt x="1406" y="83"/>
                </a:cubicBezTo>
                <a:lnTo>
                  <a:pt x="1406" y="83"/>
                </a:lnTo>
                <a:cubicBezTo>
                  <a:pt x="1423" y="91"/>
                  <a:pt x="1439" y="65"/>
                  <a:pt x="1421" y="57"/>
                </a:cubicBezTo>
                <a:lnTo>
                  <a:pt x="1421" y="57"/>
                </a:lnTo>
                <a:cubicBezTo>
                  <a:pt x="1301" y="0"/>
                  <a:pt x="1167" y="81"/>
                  <a:pt x="1101" y="182"/>
                </a:cubicBezTo>
                <a:lnTo>
                  <a:pt x="1101" y="182"/>
                </a:lnTo>
                <a:cubicBezTo>
                  <a:pt x="1022" y="305"/>
                  <a:pt x="1013" y="458"/>
                  <a:pt x="948" y="588"/>
                </a:cubicBezTo>
                <a:lnTo>
                  <a:pt x="948" y="588"/>
                </a:lnTo>
                <a:cubicBezTo>
                  <a:pt x="896" y="691"/>
                  <a:pt x="817" y="779"/>
                  <a:pt x="724" y="845"/>
                </a:cubicBezTo>
                <a:lnTo>
                  <a:pt x="724" y="845"/>
                </a:lnTo>
                <a:cubicBezTo>
                  <a:pt x="630" y="912"/>
                  <a:pt x="521" y="958"/>
                  <a:pt x="407" y="980"/>
                </a:cubicBezTo>
                <a:lnTo>
                  <a:pt x="407" y="980"/>
                </a:lnTo>
                <a:cubicBezTo>
                  <a:pt x="295" y="1000"/>
                  <a:pt x="177" y="995"/>
                  <a:pt x="68" y="960"/>
                </a:cubicBezTo>
                <a:lnTo>
                  <a:pt x="68" y="960"/>
                </a:lnTo>
                <a:cubicBezTo>
                  <a:pt x="54" y="956"/>
                  <a:pt x="40" y="951"/>
                  <a:pt x="26" y="945"/>
                </a:cubicBezTo>
                <a:lnTo>
                  <a:pt x="26" y="945"/>
                </a:lnTo>
                <a:cubicBezTo>
                  <a:pt x="8" y="938"/>
                  <a:pt x="0" y="967"/>
                  <a:pt x="18" y="97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85">
            <a:extLst>
              <a:ext uri="{FF2B5EF4-FFF2-40B4-BE49-F238E27FC236}">
                <a16:creationId xmlns:a16="http://schemas.microsoft.com/office/drawing/2014/main" id="{918CB89F-98DF-494B-9B19-4CF65877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7345" y="4567403"/>
            <a:ext cx="1796228" cy="1285373"/>
          </a:xfrm>
          <a:custGeom>
            <a:avLst/>
            <a:gdLst>
              <a:gd name="T0" fmla="*/ 18 w 1440"/>
              <a:gd name="T1" fmla="*/ 975 h 1031"/>
              <a:gd name="T2" fmla="*/ 18 w 1440"/>
              <a:gd name="T3" fmla="*/ 975 h 1031"/>
              <a:gd name="T4" fmla="*/ 357 w 1440"/>
              <a:gd name="T5" fmla="*/ 1018 h 1031"/>
              <a:gd name="T6" fmla="*/ 357 w 1440"/>
              <a:gd name="T7" fmla="*/ 1018 h 1031"/>
              <a:gd name="T8" fmla="*/ 684 w 1440"/>
              <a:gd name="T9" fmla="*/ 908 h 1031"/>
              <a:gd name="T10" fmla="*/ 684 w 1440"/>
              <a:gd name="T11" fmla="*/ 908 h 1031"/>
              <a:gd name="T12" fmla="*/ 934 w 1440"/>
              <a:gd name="T13" fmla="*/ 673 h 1031"/>
              <a:gd name="T14" fmla="*/ 934 w 1440"/>
              <a:gd name="T15" fmla="*/ 673 h 1031"/>
              <a:gd name="T16" fmla="*/ 1013 w 1440"/>
              <a:gd name="T17" fmla="*/ 511 h 1031"/>
              <a:gd name="T18" fmla="*/ 1013 w 1440"/>
              <a:gd name="T19" fmla="*/ 511 h 1031"/>
              <a:gd name="T20" fmla="*/ 1081 w 1440"/>
              <a:gd name="T21" fmla="*/ 293 h 1031"/>
              <a:gd name="T22" fmla="*/ 1081 w 1440"/>
              <a:gd name="T23" fmla="*/ 293 h 1031"/>
              <a:gd name="T24" fmla="*/ 1195 w 1440"/>
              <a:gd name="T25" fmla="*/ 123 h 1031"/>
              <a:gd name="T26" fmla="*/ 1195 w 1440"/>
              <a:gd name="T27" fmla="*/ 123 h 1031"/>
              <a:gd name="T28" fmla="*/ 1363 w 1440"/>
              <a:gd name="T29" fmla="*/ 70 h 1031"/>
              <a:gd name="T30" fmla="*/ 1363 w 1440"/>
              <a:gd name="T31" fmla="*/ 70 h 1031"/>
              <a:gd name="T32" fmla="*/ 1406 w 1440"/>
              <a:gd name="T33" fmla="*/ 82 h 1031"/>
              <a:gd name="T34" fmla="*/ 1406 w 1440"/>
              <a:gd name="T35" fmla="*/ 82 h 1031"/>
              <a:gd name="T36" fmla="*/ 1421 w 1440"/>
              <a:gd name="T37" fmla="*/ 56 h 1031"/>
              <a:gd name="T38" fmla="*/ 1421 w 1440"/>
              <a:gd name="T39" fmla="*/ 56 h 1031"/>
              <a:gd name="T40" fmla="*/ 1102 w 1440"/>
              <a:gd name="T41" fmla="*/ 182 h 1031"/>
              <a:gd name="T42" fmla="*/ 1102 w 1440"/>
              <a:gd name="T43" fmla="*/ 182 h 1031"/>
              <a:gd name="T44" fmla="*/ 948 w 1440"/>
              <a:gd name="T45" fmla="*/ 588 h 1031"/>
              <a:gd name="T46" fmla="*/ 948 w 1440"/>
              <a:gd name="T47" fmla="*/ 588 h 1031"/>
              <a:gd name="T48" fmla="*/ 724 w 1440"/>
              <a:gd name="T49" fmla="*/ 845 h 1031"/>
              <a:gd name="T50" fmla="*/ 724 w 1440"/>
              <a:gd name="T51" fmla="*/ 845 h 1031"/>
              <a:gd name="T52" fmla="*/ 408 w 1440"/>
              <a:gd name="T53" fmla="*/ 979 h 1031"/>
              <a:gd name="T54" fmla="*/ 408 w 1440"/>
              <a:gd name="T55" fmla="*/ 979 h 1031"/>
              <a:gd name="T56" fmla="*/ 68 w 1440"/>
              <a:gd name="T57" fmla="*/ 960 h 1031"/>
              <a:gd name="T58" fmla="*/ 68 w 1440"/>
              <a:gd name="T59" fmla="*/ 960 h 1031"/>
              <a:gd name="T60" fmla="*/ 26 w 1440"/>
              <a:gd name="T61" fmla="*/ 945 h 1031"/>
              <a:gd name="T62" fmla="*/ 26 w 1440"/>
              <a:gd name="T63" fmla="*/ 945 h 1031"/>
              <a:gd name="T64" fmla="*/ 18 w 1440"/>
              <a:gd name="T65" fmla="*/ 975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0" h="1031">
                <a:moveTo>
                  <a:pt x="18" y="975"/>
                </a:moveTo>
                <a:lnTo>
                  <a:pt x="18" y="975"/>
                </a:lnTo>
                <a:cubicBezTo>
                  <a:pt x="126" y="1017"/>
                  <a:pt x="243" y="1030"/>
                  <a:pt x="357" y="1018"/>
                </a:cubicBezTo>
                <a:lnTo>
                  <a:pt x="357" y="1018"/>
                </a:lnTo>
                <a:cubicBezTo>
                  <a:pt x="472" y="1004"/>
                  <a:pt x="585" y="967"/>
                  <a:pt x="684" y="908"/>
                </a:cubicBezTo>
                <a:lnTo>
                  <a:pt x="684" y="908"/>
                </a:lnTo>
                <a:cubicBezTo>
                  <a:pt x="783" y="849"/>
                  <a:pt x="870" y="769"/>
                  <a:pt x="934" y="673"/>
                </a:cubicBezTo>
                <a:lnTo>
                  <a:pt x="934" y="673"/>
                </a:lnTo>
                <a:cubicBezTo>
                  <a:pt x="967" y="623"/>
                  <a:pt x="993" y="568"/>
                  <a:pt x="1013" y="511"/>
                </a:cubicBezTo>
                <a:lnTo>
                  <a:pt x="1013" y="511"/>
                </a:lnTo>
                <a:cubicBezTo>
                  <a:pt x="1038" y="439"/>
                  <a:pt x="1054" y="364"/>
                  <a:pt x="1081" y="293"/>
                </a:cubicBezTo>
                <a:lnTo>
                  <a:pt x="1081" y="293"/>
                </a:lnTo>
                <a:cubicBezTo>
                  <a:pt x="1106" y="227"/>
                  <a:pt x="1141" y="168"/>
                  <a:pt x="1195" y="123"/>
                </a:cubicBezTo>
                <a:lnTo>
                  <a:pt x="1195" y="123"/>
                </a:lnTo>
                <a:cubicBezTo>
                  <a:pt x="1241" y="87"/>
                  <a:pt x="1303" y="60"/>
                  <a:pt x="1363" y="70"/>
                </a:cubicBezTo>
                <a:lnTo>
                  <a:pt x="1363" y="70"/>
                </a:lnTo>
                <a:cubicBezTo>
                  <a:pt x="1377" y="71"/>
                  <a:pt x="1392" y="76"/>
                  <a:pt x="1406" y="82"/>
                </a:cubicBezTo>
                <a:lnTo>
                  <a:pt x="1406" y="82"/>
                </a:lnTo>
                <a:cubicBezTo>
                  <a:pt x="1423" y="91"/>
                  <a:pt x="1439" y="65"/>
                  <a:pt x="1421" y="56"/>
                </a:cubicBezTo>
                <a:lnTo>
                  <a:pt x="1421" y="56"/>
                </a:lnTo>
                <a:cubicBezTo>
                  <a:pt x="1302" y="0"/>
                  <a:pt x="1168" y="81"/>
                  <a:pt x="1102" y="182"/>
                </a:cubicBezTo>
                <a:lnTo>
                  <a:pt x="1102" y="182"/>
                </a:lnTo>
                <a:cubicBezTo>
                  <a:pt x="1022" y="305"/>
                  <a:pt x="1013" y="459"/>
                  <a:pt x="948" y="588"/>
                </a:cubicBezTo>
                <a:lnTo>
                  <a:pt x="948" y="588"/>
                </a:lnTo>
                <a:cubicBezTo>
                  <a:pt x="897" y="691"/>
                  <a:pt x="818" y="779"/>
                  <a:pt x="724" y="845"/>
                </a:cubicBezTo>
                <a:lnTo>
                  <a:pt x="724" y="845"/>
                </a:lnTo>
                <a:cubicBezTo>
                  <a:pt x="630" y="913"/>
                  <a:pt x="521" y="958"/>
                  <a:pt x="408" y="979"/>
                </a:cubicBezTo>
                <a:lnTo>
                  <a:pt x="408" y="979"/>
                </a:lnTo>
                <a:cubicBezTo>
                  <a:pt x="295" y="1000"/>
                  <a:pt x="177" y="995"/>
                  <a:pt x="68" y="960"/>
                </a:cubicBezTo>
                <a:lnTo>
                  <a:pt x="68" y="960"/>
                </a:lnTo>
                <a:cubicBezTo>
                  <a:pt x="54" y="955"/>
                  <a:pt x="40" y="950"/>
                  <a:pt x="26" y="945"/>
                </a:cubicBezTo>
                <a:lnTo>
                  <a:pt x="26" y="945"/>
                </a:lnTo>
                <a:cubicBezTo>
                  <a:pt x="8" y="938"/>
                  <a:pt x="0" y="967"/>
                  <a:pt x="18" y="97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86">
            <a:extLst>
              <a:ext uri="{FF2B5EF4-FFF2-40B4-BE49-F238E27FC236}">
                <a16:creationId xmlns:a16="http://schemas.microsoft.com/office/drawing/2014/main" id="{710E1401-44FE-3742-B92F-28669B2DA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093" y="9500159"/>
            <a:ext cx="2383982" cy="1016212"/>
          </a:xfrm>
          <a:custGeom>
            <a:avLst/>
            <a:gdLst>
              <a:gd name="T0" fmla="*/ 1884 w 1912"/>
              <a:gd name="T1" fmla="*/ 753 h 814"/>
              <a:gd name="T2" fmla="*/ 1884 w 1912"/>
              <a:gd name="T3" fmla="*/ 753 h 814"/>
              <a:gd name="T4" fmla="*/ 1466 w 1912"/>
              <a:gd name="T5" fmla="*/ 682 h 814"/>
              <a:gd name="T6" fmla="*/ 1466 w 1912"/>
              <a:gd name="T7" fmla="*/ 682 h 814"/>
              <a:gd name="T8" fmla="*/ 1150 w 1912"/>
              <a:gd name="T9" fmla="*/ 371 h 814"/>
              <a:gd name="T10" fmla="*/ 1150 w 1912"/>
              <a:gd name="T11" fmla="*/ 371 h 814"/>
              <a:gd name="T12" fmla="*/ 878 w 1912"/>
              <a:gd name="T13" fmla="*/ 49 h 814"/>
              <a:gd name="T14" fmla="*/ 878 w 1912"/>
              <a:gd name="T15" fmla="*/ 49 h 814"/>
              <a:gd name="T16" fmla="*/ 638 w 1912"/>
              <a:gd name="T17" fmla="*/ 5 h 814"/>
              <a:gd name="T18" fmla="*/ 638 w 1912"/>
              <a:gd name="T19" fmla="*/ 5 h 814"/>
              <a:gd name="T20" fmla="*/ 415 w 1912"/>
              <a:gd name="T21" fmla="*/ 51 h 814"/>
              <a:gd name="T22" fmla="*/ 415 w 1912"/>
              <a:gd name="T23" fmla="*/ 51 h 814"/>
              <a:gd name="T24" fmla="*/ 46 w 1912"/>
              <a:gd name="T25" fmla="*/ 304 h 814"/>
              <a:gd name="T26" fmla="*/ 46 w 1912"/>
              <a:gd name="T27" fmla="*/ 304 h 814"/>
              <a:gd name="T28" fmla="*/ 12 w 1912"/>
              <a:gd name="T29" fmla="*/ 347 h 814"/>
              <a:gd name="T30" fmla="*/ 12 w 1912"/>
              <a:gd name="T31" fmla="*/ 347 h 814"/>
              <a:gd name="T32" fmla="*/ 38 w 1912"/>
              <a:gd name="T33" fmla="*/ 363 h 814"/>
              <a:gd name="T34" fmla="*/ 38 w 1912"/>
              <a:gd name="T35" fmla="*/ 363 h 814"/>
              <a:gd name="T36" fmla="*/ 388 w 1912"/>
              <a:gd name="T37" fmla="*/ 94 h 814"/>
              <a:gd name="T38" fmla="*/ 388 w 1912"/>
              <a:gd name="T39" fmla="*/ 94 h 814"/>
              <a:gd name="T40" fmla="*/ 605 w 1912"/>
              <a:gd name="T41" fmla="*/ 38 h 814"/>
              <a:gd name="T42" fmla="*/ 605 w 1912"/>
              <a:gd name="T43" fmla="*/ 38 h 814"/>
              <a:gd name="T44" fmla="*/ 849 w 1912"/>
              <a:gd name="T45" fmla="*/ 68 h 814"/>
              <a:gd name="T46" fmla="*/ 849 w 1912"/>
              <a:gd name="T47" fmla="*/ 68 h 814"/>
              <a:gd name="T48" fmla="*/ 1120 w 1912"/>
              <a:gd name="T49" fmla="*/ 382 h 814"/>
              <a:gd name="T50" fmla="*/ 1120 w 1912"/>
              <a:gd name="T51" fmla="*/ 382 h 814"/>
              <a:gd name="T52" fmla="*/ 1428 w 1912"/>
              <a:gd name="T53" fmla="*/ 695 h 814"/>
              <a:gd name="T54" fmla="*/ 1428 w 1912"/>
              <a:gd name="T55" fmla="*/ 695 h 814"/>
              <a:gd name="T56" fmla="*/ 1839 w 1912"/>
              <a:gd name="T57" fmla="*/ 793 h 814"/>
              <a:gd name="T58" fmla="*/ 1839 w 1912"/>
              <a:gd name="T59" fmla="*/ 793 h 814"/>
              <a:gd name="T60" fmla="*/ 1892 w 1912"/>
              <a:gd name="T61" fmla="*/ 782 h 814"/>
              <a:gd name="T62" fmla="*/ 1892 w 1912"/>
              <a:gd name="T63" fmla="*/ 782 h 814"/>
              <a:gd name="T64" fmla="*/ 1884 w 1912"/>
              <a:gd name="T65" fmla="*/ 75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12" h="814">
                <a:moveTo>
                  <a:pt x="1884" y="753"/>
                </a:moveTo>
                <a:lnTo>
                  <a:pt x="1884" y="753"/>
                </a:lnTo>
                <a:cubicBezTo>
                  <a:pt x="1740" y="789"/>
                  <a:pt x="1592" y="755"/>
                  <a:pt x="1466" y="682"/>
                </a:cubicBezTo>
                <a:lnTo>
                  <a:pt x="1466" y="682"/>
                </a:lnTo>
                <a:cubicBezTo>
                  <a:pt x="1335" y="607"/>
                  <a:pt x="1230" y="497"/>
                  <a:pt x="1150" y="371"/>
                </a:cubicBezTo>
                <a:lnTo>
                  <a:pt x="1150" y="371"/>
                </a:lnTo>
                <a:cubicBezTo>
                  <a:pt x="1075" y="254"/>
                  <a:pt x="1005" y="118"/>
                  <a:pt x="878" y="49"/>
                </a:cubicBezTo>
                <a:lnTo>
                  <a:pt x="878" y="49"/>
                </a:lnTo>
                <a:cubicBezTo>
                  <a:pt x="805" y="10"/>
                  <a:pt x="721" y="0"/>
                  <a:pt x="638" y="5"/>
                </a:cubicBezTo>
                <a:lnTo>
                  <a:pt x="638" y="5"/>
                </a:lnTo>
                <a:cubicBezTo>
                  <a:pt x="562" y="10"/>
                  <a:pt x="487" y="25"/>
                  <a:pt x="415" y="51"/>
                </a:cubicBezTo>
                <a:lnTo>
                  <a:pt x="415" y="51"/>
                </a:lnTo>
                <a:cubicBezTo>
                  <a:pt x="273" y="101"/>
                  <a:pt x="143" y="188"/>
                  <a:pt x="46" y="304"/>
                </a:cubicBezTo>
                <a:lnTo>
                  <a:pt x="46" y="304"/>
                </a:lnTo>
                <a:cubicBezTo>
                  <a:pt x="34" y="318"/>
                  <a:pt x="23" y="333"/>
                  <a:pt x="12" y="347"/>
                </a:cubicBezTo>
                <a:lnTo>
                  <a:pt x="12" y="347"/>
                </a:lnTo>
                <a:cubicBezTo>
                  <a:pt x="0" y="363"/>
                  <a:pt x="27" y="378"/>
                  <a:pt x="38" y="363"/>
                </a:cubicBezTo>
                <a:lnTo>
                  <a:pt x="38" y="363"/>
                </a:lnTo>
                <a:cubicBezTo>
                  <a:pt x="127" y="243"/>
                  <a:pt x="251" y="149"/>
                  <a:pt x="388" y="94"/>
                </a:cubicBezTo>
                <a:lnTo>
                  <a:pt x="388" y="94"/>
                </a:lnTo>
                <a:cubicBezTo>
                  <a:pt x="457" y="65"/>
                  <a:pt x="530" y="47"/>
                  <a:pt x="605" y="38"/>
                </a:cubicBezTo>
                <a:lnTo>
                  <a:pt x="605" y="38"/>
                </a:lnTo>
                <a:cubicBezTo>
                  <a:pt x="687" y="29"/>
                  <a:pt x="773" y="32"/>
                  <a:pt x="849" y="68"/>
                </a:cubicBezTo>
                <a:lnTo>
                  <a:pt x="849" y="68"/>
                </a:lnTo>
                <a:cubicBezTo>
                  <a:pt x="977" y="131"/>
                  <a:pt x="1047" y="267"/>
                  <a:pt x="1120" y="382"/>
                </a:cubicBezTo>
                <a:lnTo>
                  <a:pt x="1120" y="382"/>
                </a:lnTo>
                <a:cubicBezTo>
                  <a:pt x="1200" y="507"/>
                  <a:pt x="1301" y="617"/>
                  <a:pt x="1428" y="695"/>
                </a:cubicBezTo>
                <a:lnTo>
                  <a:pt x="1428" y="695"/>
                </a:lnTo>
                <a:cubicBezTo>
                  <a:pt x="1551" y="771"/>
                  <a:pt x="1695" y="813"/>
                  <a:pt x="1839" y="793"/>
                </a:cubicBezTo>
                <a:lnTo>
                  <a:pt x="1839" y="793"/>
                </a:lnTo>
                <a:cubicBezTo>
                  <a:pt x="1857" y="790"/>
                  <a:pt x="1875" y="786"/>
                  <a:pt x="1892" y="782"/>
                </a:cubicBezTo>
                <a:lnTo>
                  <a:pt x="1892" y="782"/>
                </a:lnTo>
                <a:cubicBezTo>
                  <a:pt x="1911" y="777"/>
                  <a:pt x="1903" y="748"/>
                  <a:pt x="1884" y="75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87">
            <a:extLst>
              <a:ext uri="{FF2B5EF4-FFF2-40B4-BE49-F238E27FC236}">
                <a16:creationId xmlns:a16="http://schemas.microsoft.com/office/drawing/2014/main" id="{D5FB5F85-E605-2445-9CB1-2065ABBFA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4393" y="9467201"/>
            <a:ext cx="2378487" cy="1016212"/>
          </a:xfrm>
          <a:custGeom>
            <a:avLst/>
            <a:gdLst>
              <a:gd name="T0" fmla="*/ 1883 w 1911"/>
              <a:gd name="T1" fmla="*/ 753 h 814"/>
              <a:gd name="T2" fmla="*/ 1883 w 1911"/>
              <a:gd name="T3" fmla="*/ 753 h 814"/>
              <a:gd name="T4" fmla="*/ 1465 w 1911"/>
              <a:gd name="T5" fmla="*/ 682 h 814"/>
              <a:gd name="T6" fmla="*/ 1465 w 1911"/>
              <a:gd name="T7" fmla="*/ 682 h 814"/>
              <a:gd name="T8" fmla="*/ 1150 w 1911"/>
              <a:gd name="T9" fmla="*/ 371 h 814"/>
              <a:gd name="T10" fmla="*/ 1150 w 1911"/>
              <a:gd name="T11" fmla="*/ 371 h 814"/>
              <a:gd name="T12" fmla="*/ 878 w 1911"/>
              <a:gd name="T13" fmla="*/ 49 h 814"/>
              <a:gd name="T14" fmla="*/ 878 w 1911"/>
              <a:gd name="T15" fmla="*/ 49 h 814"/>
              <a:gd name="T16" fmla="*/ 638 w 1911"/>
              <a:gd name="T17" fmla="*/ 5 h 814"/>
              <a:gd name="T18" fmla="*/ 638 w 1911"/>
              <a:gd name="T19" fmla="*/ 5 h 814"/>
              <a:gd name="T20" fmla="*/ 414 w 1911"/>
              <a:gd name="T21" fmla="*/ 51 h 814"/>
              <a:gd name="T22" fmla="*/ 414 w 1911"/>
              <a:gd name="T23" fmla="*/ 51 h 814"/>
              <a:gd name="T24" fmla="*/ 46 w 1911"/>
              <a:gd name="T25" fmla="*/ 304 h 814"/>
              <a:gd name="T26" fmla="*/ 46 w 1911"/>
              <a:gd name="T27" fmla="*/ 304 h 814"/>
              <a:gd name="T28" fmla="*/ 11 w 1911"/>
              <a:gd name="T29" fmla="*/ 347 h 814"/>
              <a:gd name="T30" fmla="*/ 11 w 1911"/>
              <a:gd name="T31" fmla="*/ 347 h 814"/>
              <a:gd name="T32" fmla="*/ 38 w 1911"/>
              <a:gd name="T33" fmla="*/ 362 h 814"/>
              <a:gd name="T34" fmla="*/ 38 w 1911"/>
              <a:gd name="T35" fmla="*/ 362 h 814"/>
              <a:gd name="T36" fmla="*/ 388 w 1911"/>
              <a:gd name="T37" fmla="*/ 93 h 814"/>
              <a:gd name="T38" fmla="*/ 388 w 1911"/>
              <a:gd name="T39" fmla="*/ 93 h 814"/>
              <a:gd name="T40" fmla="*/ 604 w 1911"/>
              <a:gd name="T41" fmla="*/ 38 h 814"/>
              <a:gd name="T42" fmla="*/ 604 w 1911"/>
              <a:gd name="T43" fmla="*/ 38 h 814"/>
              <a:gd name="T44" fmla="*/ 848 w 1911"/>
              <a:gd name="T45" fmla="*/ 68 h 814"/>
              <a:gd name="T46" fmla="*/ 848 w 1911"/>
              <a:gd name="T47" fmla="*/ 68 h 814"/>
              <a:gd name="T48" fmla="*/ 1120 w 1911"/>
              <a:gd name="T49" fmla="*/ 382 h 814"/>
              <a:gd name="T50" fmla="*/ 1120 w 1911"/>
              <a:gd name="T51" fmla="*/ 382 h 814"/>
              <a:gd name="T52" fmla="*/ 1428 w 1911"/>
              <a:gd name="T53" fmla="*/ 695 h 814"/>
              <a:gd name="T54" fmla="*/ 1428 w 1911"/>
              <a:gd name="T55" fmla="*/ 695 h 814"/>
              <a:gd name="T56" fmla="*/ 1839 w 1911"/>
              <a:gd name="T57" fmla="*/ 792 h 814"/>
              <a:gd name="T58" fmla="*/ 1839 w 1911"/>
              <a:gd name="T59" fmla="*/ 792 h 814"/>
              <a:gd name="T60" fmla="*/ 1892 w 1911"/>
              <a:gd name="T61" fmla="*/ 782 h 814"/>
              <a:gd name="T62" fmla="*/ 1892 w 1911"/>
              <a:gd name="T63" fmla="*/ 782 h 814"/>
              <a:gd name="T64" fmla="*/ 1883 w 1911"/>
              <a:gd name="T65" fmla="*/ 75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11" h="814">
                <a:moveTo>
                  <a:pt x="1883" y="753"/>
                </a:moveTo>
                <a:lnTo>
                  <a:pt x="1883" y="753"/>
                </a:lnTo>
                <a:cubicBezTo>
                  <a:pt x="1740" y="789"/>
                  <a:pt x="1591" y="755"/>
                  <a:pt x="1465" y="682"/>
                </a:cubicBezTo>
                <a:lnTo>
                  <a:pt x="1465" y="682"/>
                </a:lnTo>
                <a:cubicBezTo>
                  <a:pt x="1334" y="607"/>
                  <a:pt x="1230" y="497"/>
                  <a:pt x="1150" y="371"/>
                </a:cubicBezTo>
                <a:lnTo>
                  <a:pt x="1150" y="371"/>
                </a:lnTo>
                <a:cubicBezTo>
                  <a:pt x="1075" y="254"/>
                  <a:pt x="1005" y="119"/>
                  <a:pt x="878" y="49"/>
                </a:cubicBezTo>
                <a:lnTo>
                  <a:pt x="878" y="49"/>
                </a:lnTo>
                <a:cubicBezTo>
                  <a:pt x="805" y="10"/>
                  <a:pt x="720" y="0"/>
                  <a:pt x="638" y="5"/>
                </a:cubicBezTo>
                <a:lnTo>
                  <a:pt x="638" y="5"/>
                </a:lnTo>
                <a:cubicBezTo>
                  <a:pt x="562" y="10"/>
                  <a:pt x="487" y="25"/>
                  <a:pt x="414" y="51"/>
                </a:cubicBezTo>
                <a:lnTo>
                  <a:pt x="414" y="51"/>
                </a:lnTo>
                <a:cubicBezTo>
                  <a:pt x="273" y="101"/>
                  <a:pt x="143" y="188"/>
                  <a:pt x="46" y="304"/>
                </a:cubicBezTo>
                <a:lnTo>
                  <a:pt x="46" y="304"/>
                </a:lnTo>
                <a:cubicBezTo>
                  <a:pt x="34" y="318"/>
                  <a:pt x="22" y="332"/>
                  <a:pt x="11" y="347"/>
                </a:cubicBezTo>
                <a:lnTo>
                  <a:pt x="11" y="347"/>
                </a:lnTo>
                <a:cubicBezTo>
                  <a:pt x="0" y="363"/>
                  <a:pt x="27" y="378"/>
                  <a:pt x="38" y="362"/>
                </a:cubicBezTo>
                <a:lnTo>
                  <a:pt x="38" y="362"/>
                </a:lnTo>
                <a:cubicBezTo>
                  <a:pt x="126" y="243"/>
                  <a:pt x="250" y="149"/>
                  <a:pt x="388" y="93"/>
                </a:cubicBezTo>
                <a:lnTo>
                  <a:pt x="388" y="93"/>
                </a:lnTo>
                <a:cubicBezTo>
                  <a:pt x="457" y="65"/>
                  <a:pt x="530" y="46"/>
                  <a:pt x="604" y="38"/>
                </a:cubicBezTo>
                <a:lnTo>
                  <a:pt x="604" y="38"/>
                </a:lnTo>
                <a:cubicBezTo>
                  <a:pt x="686" y="29"/>
                  <a:pt x="773" y="32"/>
                  <a:pt x="848" y="68"/>
                </a:cubicBezTo>
                <a:lnTo>
                  <a:pt x="848" y="68"/>
                </a:lnTo>
                <a:cubicBezTo>
                  <a:pt x="976" y="131"/>
                  <a:pt x="1047" y="267"/>
                  <a:pt x="1120" y="382"/>
                </a:cubicBezTo>
                <a:lnTo>
                  <a:pt x="1120" y="382"/>
                </a:lnTo>
                <a:cubicBezTo>
                  <a:pt x="1200" y="507"/>
                  <a:pt x="1301" y="617"/>
                  <a:pt x="1428" y="695"/>
                </a:cubicBezTo>
                <a:lnTo>
                  <a:pt x="1428" y="695"/>
                </a:lnTo>
                <a:cubicBezTo>
                  <a:pt x="1550" y="771"/>
                  <a:pt x="1694" y="813"/>
                  <a:pt x="1839" y="792"/>
                </a:cubicBezTo>
                <a:lnTo>
                  <a:pt x="1839" y="792"/>
                </a:lnTo>
                <a:cubicBezTo>
                  <a:pt x="1857" y="790"/>
                  <a:pt x="1874" y="786"/>
                  <a:pt x="1892" y="782"/>
                </a:cubicBezTo>
                <a:lnTo>
                  <a:pt x="1892" y="782"/>
                </a:lnTo>
                <a:cubicBezTo>
                  <a:pt x="1910" y="777"/>
                  <a:pt x="1903" y="748"/>
                  <a:pt x="1883" y="75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712743D-71BB-F14D-8019-A8873636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1107" y="4292753"/>
            <a:ext cx="1410465" cy="1237196"/>
          </a:xfrm>
          <a:custGeom>
            <a:avLst/>
            <a:gdLst>
              <a:gd name="connsiteX0" fmla="*/ 720302 w 1520332"/>
              <a:gd name="connsiteY0" fmla="*/ 940837 h 1333566"/>
              <a:gd name="connsiteX1" fmla="*/ 714100 w 1520332"/>
              <a:gd name="connsiteY1" fmla="*/ 945834 h 1333566"/>
              <a:gd name="connsiteX2" fmla="*/ 714100 w 1520332"/>
              <a:gd name="connsiteY2" fmla="*/ 1189453 h 1333566"/>
              <a:gd name="connsiteX3" fmla="*/ 733946 w 1520332"/>
              <a:gd name="connsiteY3" fmla="*/ 1205694 h 1333566"/>
              <a:gd name="connsiteX4" fmla="*/ 1076286 w 1520332"/>
              <a:gd name="connsiteY4" fmla="*/ 1205694 h 1333566"/>
              <a:gd name="connsiteX5" fmla="*/ 1096132 w 1520332"/>
              <a:gd name="connsiteY5" fmla="*/ 1189453 h 1333566"/>
              <a:gd name="connsiteX6" fmla="*/ 1096132 w 1520332"/>
              <a:gd name="connsiteY6" fmla="*/ 1012048 h 1333566"/>
              <a:gd name="connsiteX7" fmla="*/ 1076286 w 1520332"/>
              <a:gd name="connsiteY7" fmla="*/ 994558 h 1333566"/>
              <a:gd name="connsiteX8" fmla="*/ 856742 w 1520332"/>
              <a:gd name="connsiteY8" fmla="*/ 994558 h 1333566"/>
              <a:gd name="connsiteX9" fmla="*/ 838137 w 1520332"/>
              <a:gd name="connsiteY9" fmla="*/ 974569 h 1333566"/>
              <a:gd name="connsiteX10" fmla="*/ 838137 w 1520332"/>
              <a:gd name="connsiteY10" fmla="*/ 945834 h 1333566"/>
              <a:gd name="connsiteX11" fmla="*/ 831935 w 1520332"/>
              <a:gd name="connsiteY11" fmla="*/ 940837 h 1333566"/>
              <a:gd name="connsiteX12" fmla="*/ 720302 w 1520332"/>
              <a:gd name="connsiteY12" fmla="*/ 900858 h 1333566"/>
              <a:gd name="connsiteX13" fmla="*/ 831935 w 1520332"/>
              <a:gd name="connsiteY13" fmla="*/ 900858 h 1333566"/>
              <a:gd name="connsiteX14" fmla="*/ 876588 w 1520332"/>
              <a:gd name="connsiteY14" fmla="*/ 945834 h 1333566"/>
              <a:gd name="connsiteX15" fmla="*/ 876588 w 1520332"/>
              <a:gd name="connsiteY15" fmla="*/ 954579 h 1333566"/>
              <a:gd name="connsiteX16" fmla="*/ 1076286 w 1520332"/>
              <a:gd name="connsiteY16" fmla="*/ 954579 h 1333566"/>
              <a:gd name="connsiteX17" fmla="*/ 1135824 w 1520332"/>
              <a:gd name="connsiteY17" fmla="*/ 1012048 h 1333566"/>
              <a:gd name="connsiteX18" fmla="*/ 1135824 w 1520332"/>
              <a:gd name="connsiteY18" fmla="*/ 1189453 h 1333566"/>
              <a:gd name="connsiteX19" fmla="*/ 1076286 w 1520332"/>
              <a:gd name="connsiteY19" fmla="*/ 1245673 h 1333566"/>
              <a:gd name="connsiteX20" fmla="*/ 733946 w 1520332"/>
              <a:gd name="connsiteY20" fmla="*/ 1245673 h 1333566"/>
              <a:gd name="connsiteX21" fmla="*/ 675649 w 1520332"/>
              <a:gd name="connsiteY21" fmla="*/ 1189453 h 1333566"/>
              <a:gd name="connsiteX22" fmla="*/ 675649 w 1520332"/>
              <a:gd name="connsiteY22" fmla="*/ 945834 h 1333566"/>
              <a:gd name="connsiteX23" fmla="*/ 720302 w 1520332"/>
              <a:gd name="connsiteY23" fmla="*/ 900858 h 1333566"/>
              <a:gd name="connsiteX24" fmla="*/ 322231 w 1520332"/>
              <a:gd name="connsiteY24" fmla="*/ 788186 h 1333566"/>
              <a:gd name="connsiteX25" fmla="*/ 135611 w 1520332"/>
              <a:gd name="connsiteY25" fmla="*/ 861650 h 1333566"/>
              <a:gd name="connsiteX26" fmla="*/ 291127 w 1520332"/>
              <a:gd name="connsiteY26" fmla="*/ 1012315 h 1333566"/>
              <a:gd name="connsiteX27" fmla="*/ 293616 w 1520332"/>
              <a:gd name="connsiteY27" fmla="*/ 1013560 h 1333566"/>
              <a:gd name="connsiteX28" fmla="*/ 380705 w 1520332"/>
              <a:gd name="connsiteY28" fmla="*/ 988657 h 1333566"/>
              <a:gd name="connsiteX29" fmla="*/ 393146 w 1520332"/>
              <a:gd name="connsiteY29" fmla="*/ 989902 h 1333566"/>
              <a:gd name="connsiteX30" fmla="*/ 393146 w 1520332"/>
              <a:gd name="connsiteY30" fmla="*/ 982431 h 1333566"/>
              <a:gd name="connsiteX31" fmla="*/ 386926 w 1520332"/>
              <a:gd name="connsiteY31" fmla="*/ 974960 h 1333566"/>
              <a:gd name="connsiteX32" fmla="*/ 385682 w 1520332"/>
              <a:gd name="connsiteY32" fmla="*/ 972470 h 1333566"/>
              <a:gd name="connsiteX33" fmla="*/ 322231 w 1520332"/>
              <a:gd name="connsiteY33" fmla="*/ 788186 h 1333566"/>
              <a:gd name="connsiteX34" fmla="*/ 590964 w 1520332"/>
              <a:gd name="connsiteY34" fmla="*/ 767018 h 1333566"/>
              <a:gd name="connsiteX35" fmla="*/ 590964 w 1520332"/>
              <a:gd name="connsiteY35" fmla="*/ 839237 h 1333566"/>
              <a:gd name="connsiteX36" fmla="*/ 618335 w 1520332"/>
              <a:gd name="connsiteY36" fmla="*/ 846708 h 1333566"/>
              <a:gd name="connsiteX37" fmla="*/ 649438 w 1520332"/>
              <a:gd name="connsiteY37" fmla="*/ 771999 h 1333566"/>
              <a:gd name="connsiteX38" fmla="*/ 590964 w 1520332"/>
              <a:gd name="connsiteY38" fmla="*/ 767018 h 1333566"/>
              <a:gd name="connsiteX39" fmla="*/ 539954 w 1520332"/>
              <a:gd name="connsiteY39" fmla="*/ 765773 h 1333566"/>
              <a:gd name="connsiteX40" fmla="*/ 360799 w 1520332"/>
              <a:gd name="connsiteY40" fmla="*/ 780715 h 1333566"/>
              <a:gd name="connsiteX41" fmla="*/ 409320 w 1520332"/>
              <a:gd name="connsiteY41" fmla="*/ 931380 h 1333566"/>
              <a:gd name="connsiteX42" fmla="*/ 551151 w 1520332"/>
              <a:gd name="connsiteY42" fmla="*/ 837992 h 1333566"/>
              <a:gd name="connsiteX43" fmla="*/ 551151 w 1520332"/>
              <a:gd name="connsiteY43" fmla="*/ 765773 h 1333566"/>
              <a:gd name="connsiteX44" fmla="*/ 539954 w 1520332"/>
              <a:gd name="connsiteY44" fmla="*/ 765773 h 1333566"/>
              <a:gd name="connsiteX45" fmla="*/ 930612 w 1520332"/>
              <a:gd name="connsiteY45" fmla="*/ 646238 h 1333566"/>
              <a:gd name="connsiteX46" fmla="*/ 650682 w 1520332"/>
              <a:gd name="connsiteY46" fmla="*/ 879082 h 1333566"/>
              <a:gd name="connsiteX47" fmla="*/ 639485 w 1520332"/>
              <a:gd name="connsiteY47" fmla="*/ 892779 h 1333566"/>
              <a:gd name="connsiteX48" fmla="*/ 622067 w 1520332"/>
              <a:gd name="connsiteY48" fmla="*/ 892779 h 1333566"/>
              <a:gd name="connsiteX49" fmla="*/ 559860 w 1520332"/>
              <a:gd name="connsiteY49" fmla="*/ 876592 h 1333566"/>
              <a:gd name="connsiteX50" fmla="*/ 430470 w 1520332"/>
              <a:gd name="connsiteY50" fmla="*/ 1008579 h 1333566"/>
              <a:gd name="connsiteX51" fmla="*/ 431715 w 1520332"/>
              <a:gd name="connsiteY51" fmla="*/ 1012315 h 1333566"/>
              <a:gd name="connsiteX52" fmla="*/ 424250 w 1520332"/>
              <a:gd name="connsiteY52" fmla="*/ 1027257 h 1333566"/>
              <a:gd name="connsiteX53" fmla="*/ 406832 w 1520332"/>
              <a:gd name="connsiteY53" fmla="*/ 1032237 h 1333566"/>
              <a:gd name="connsiteX54" fmla="*/ 380705 w 1520332"/>
              <a:gd name="connsiteY54" fmla="*/ 1028502 h 1333566"/>
              <a:gd name="connsiteX55" fmla="*/ 251315 w 1520332"/>
              <a:gd name="connsiteY55" fmla="*/ 1161734 h 1333566"/>
              <a:gd name="connsiteX56" fmla="*/ 375729 w 1520332"/>
              <a:gd name="connsiteY56" fmla="*/ 1293721 h 1333566"/>
              <a:gd name="connsiteX57" fmla="*/ 379461 w 1520332"/>
              <a:gd name="connsiteY57" fmla="*/ 1293721 h 1333566"/>
              <a:gd name="connsiteX58" fmla="*/ 1321270 w 1520332"/>
              <a:gd name="connsiteY58" fmla="*/ 1293721 h 1333566"/>
              <a:gd name="connsiteX59" fmla="*/ 1480520 w 1520332"/>
              <a:gd name="connsiteY59" fmla="*/ 1130605 h 1333566"/>
              <a:gd name="connsiteX60" fmla="*/ 1321270 w 1520332"/>
              <a:gd name="connsiteY60" fmla="*/ 966244 h 1333566"/>
              <a:gd name="connsiteX61" fmla="*/ 1242890 w 1520332"/>
              <a:gd name="connsiteY61" fmla="*/ 987412 h 1333566"/>
              <a:gd name="connsiteX62" fmla="*/ 1221740 w 1520332"/>
              <a:gd name="connsiteY62" fmla="*/ 987412 h 1333566"/>
              <a:gd name="connsiteX63" fmla="*/ 1214275 w 1520332"/>
              <a:gd name="connsiteY63" fmla="*/ 967489 h 1333566"/>
              <a:gd name="connsiteX64" fmla="*/ 1215519 w 1520332"/>
              <a:gd name="connsiteY64" fmla="*/ 936360 h 1333566"/>
              <a:gd name="connsiteX65" fmla="*/ 930612 w 1520332"/>
              <a:gd name="connsiteY65" fmla="*/ 646238 h 1333566"/>
              <a:gd name="connsiteX66" fmla="*/ 38568 w 1520332"/>
              <a:gd name="connsiteY66" fmla="*/ 564057 h 1333566"/>
              <a:gd name="connsiteX67" fmla="*/ 114460 w 1520332"/>
              <a:gd name="connsiteY67" fmla="*/ 828031 h 1333566"/>
              <a:gd name="connsiteX68" fmla="*/ 314766 w 1520332"/>
              <a:gd name="connsiteY68" fmla="*/ 748341 h 1333566"/>
              <a:gd name="connsiteX69" fmla="*/ 298592 w 1520332"/>
              <a:gd name="connsiteY69" fmla="*/ 564057 h 1333566"/>
              <a:gd name="connsiteX70" fmla="*/ 551151 w 1520332"/>
              <a:gd name="connsiteY70" fmla="*/ 562812 h 1333566"/>
              <a:gd name="connsiteX71" fmla="*/ 338404 w 1520332"/>
              <a:gd name="connsiteY71" fmla="*/ 564057 h 1333566"/>
              <a:gd name="connsiteX72" fmla="*/ 353334 w 1520332"/>
              <a:gd name="connsiteY72" fmla="*/ 740870 h 1333566"/>
              <a:gd name="connsiteX73" fmla="*/ 539954 w 1520332"/>
              <a:gd name="connsiteY73" fmla="*/ 725928 h 1333566"/>
              <a:gd name="connsiteX74" fmla="*/ 551151 w 1520332"/>
              <a:gd name="connsiteY74" fmla="*/ 725928 h 1333566"/>
              <a:gd name="connsiteX75" fmla="*/ 813664 w 1520332"/>
              <a:gd name="connsiteY75" fmla="*/ 561567 h 1333566"/>
              <a:gd name="connsiteX76" fmla="*/ 590964 w 1520332"/>
              <a:gd name="connsiteY76" fmla="*/ 562812 h 1333566"/>
              <a:gd name="connsiteX77" fmla="*/ 590964 w 1520332"/>
              <a:gd name="connsiteY77" fmla="*/ 727173 h 1333566"/>
              <a:gd name="connsiteX78" fmla="*/ 658147 w 1520332"/>
              <a:gd name="connsiteY78" fmla="*/ 733399 h 1333566"/>
              <a:gd name="connsiteX79" fmla="*/ 660635 w 1520332"/>
              <a:gd name="connsiteY79" fmla="*/ 733399 h 1333566"/>
              <a:gd name="connsiteX80" fmla="*/ 673077 w 1520332"/>
              <a:gd name="connsiteY80" fmla="*/ 735889 h 1333566"/>
              <a:gd name="connsiteX81" fmla="*/ 812420 w 1520332"/>
              <a:gd name="connsiteY81" fmla="*/ 628805 h 1333566"/>
              <a:gd name="connsiteX82" fmla="*/ 812420 w 1520332"/>
              <a:gd name="connsiteY82" fmla="*/ 625070 h 1333566"/>
              <a:gd name="connsiteX83" fmla="*/ 813664 w 1520332"/>
              <a:gd name="connsiteY83" fmla="*/ 562812 h 1333566"/>
              <a:gd name="connsiteX84" fmla="*/ 1093594 w 1520332"/>
              <a:gd name="connsiteY84" fmla="*/ 560322 h 1333566"/>
              <a:gd name="connsiteX85" fmla="*/ 853476 w 1520332"/>
              <a:gd name="connsiteY85" fmla="*/ 561567 h 1333566"/>
              <a:gd name="connsiteX86" fmla="*/ 853476 w 1520332"/>
              <a:gd name="connsiteY86" fmla="*/ 562812 h 1333566"/>
              <a:gd name="connsiteX87" fmla="*/ 852232 w 1520332"/>
              <a:gd name="connsiteY87" fmla="*/ 615109 h 1333566"/>
              <a:gd name="connsiteX88" fmla="*/ 930612 w 1520332"/>
              <a:gd name="connsiteY88" fmla="*/ 606392 h 1333566"/>
              <a:gd name="connsiteX89" fmla="*/ 1086129 w 1520332"/>
              <a:gd name="connsiteY89" fmla="*/ 647483 h 1333566"/>
              <a:gd name="connsiteX90" fmla="*/ 1094838 w 1520332"/>
              <a:gd name="connsiteY90" fmla="*/ 562812 h 1333566"/>
              <a:gd name="connsiteX91" fmla="*/ 1093594 w 1520332"/>
              <a:gd name="connsiteY91" fmla="*/ 560322 h 1333566"/>
              <a:gd name="connsiteX92" fmla="*/ 788781 w 1520332"/>
              <a:gd name="connsiteY92" fmla="*/ 331212 h 1333566"/>
              <a:gd name="connsiteX93" fmla="*/ 590964 w 1520332"/>
              <a:gd name="connsiteY93" fmla="*/ 348644 h 1333566"/>
              <a:gd name="connsiteX94" fmla="*/ 590964 w 1520332"/>
              <a:gd name="connsiteY94" fmla="*/ 522967 h 1333566"/>
              <a:gd name="connsiteX95" fmla="*/ 813664 w 1520332"/>
              <a:gd name="connsiteY95" fmla="*/ 521722 h 1333566"/>
              <a:gd name="connsiteX96" fmla="*/ 788781 w 1520332"/>
              <a:gd name="connsiteY96" fmla="*/ 331212 h 1333566"/>
              <a:gd name="connsiteX97" fmla="*/ 363287 w 1520332"/>
              <a:gd name="connsiteY97" fmla="*/ 331212 h 1333566"/>
              <a:gd name="connsiteX98" fmla="*/ 339649 w 1520332"/>
              <a:gd name="connsiteY98" fmla="*/ 524212 h 1333566"/>
              <a:gd name="connsiteX99" fmla="*/ 551151 w 1520332"/>
              <a:gd name="connsiteY99" fmla="*/ 524212 h 1333566"/>
              <a:gd name="connsiteX100" fmla="*/ 551151 w 1520332"/>
              <a:gd name="connsiteY100" fmla="*/ 348644 h 1333566"/>
              <a:gd name="connsiteX101" fmla="*/ 363287 w 1520332"/>
              <a:gd name="connsiteY101" fmla="*/ 331212 h 1333566"/>
              <a:gd name="connsiteX102" fmla="*/ 999040 w 1520332"/>
              <a:gd name="connsiteY102" fmla="*/ 260238 h 1333566"/>
              <a:gd name="connsiteX103" fmla="*/ 828593 w 1520332"/>
              <a:gd name="connsiteY103" fmla="*/ 323741 h 1333566"/>
              <a:gd name="connsiteX104" fmla="*/ 853476 w 1520332"/>
              <a:gd name="connsiteY104" fmla="*/ 521722 h 1333566"/>
              <a:gd name="connsiteX105" fmla="*/ 1092350 w 1520332"/>
              <a:gd name="connsiteY105" fmla="*/ 521722 h 1333566"/>
              <a:gd name="connsiteX106" fmla="*/ 999040 w 1520332"/>
              <a:gd name="connsiteY106" fmla="*/ 260238 h 1333566"/>
              <a:gd name="connsiteX107" fmla="*/ 138099 w 1520332"/>
              <a:gd name="connsiteY107" fmla="*/ 256503 h 1333566"/>
              <a:gd name="connsiteX108" fmla="*/ 41056 w 1520332"/>
              <a:gd name="connsiteY108" fmla="*/ 525457 h 1333566"/>
              <a:gd name="connsiteX109" fmla="*/ 299836 w 1520332"/>
              <a:gd name="connsiteY109" fmla="*/ 524212 h 1333566"/>
              <a:gd name="connsiteX110" fmla="*/ 323475 w 1520332"/>
              <a:gd name="connsiteY110" fmla="*/ 323741 h 1333566"/>
              <a:gd name="connsiteX111" fmla="*/ 138099 w 1520332"/>
              <a:gd name="connsiteY111" fmla="*/ 256503 h 1333566"/>
              <a:gd name="connsiteX112" fmla="*/ 699203 w 1520332"/>
              <a:gd name="connsiteY112" fmla="*/ 56032 h 1333566"/>
              <a:gd name="connsiteX113" fmla="*/ 818640 w 1520332"/>
              <a:gd name="connsiteY113" fmla="*/ 285141 h 1333566"/>
              <a:gd name="connsiteX114" fmla="*/ 974157 w 1520332"/>
              <a:gd name="connsiteY114" fmla="*/ 229109 h 1333566"/>
              <a:gd name="connsiteX115" fmla="*/ 699203 w 1520332"/>
              <a:gd name="connsiteY115" fmla="*/ 56032 h 1333566"/>
              <a:gd name="connsiteX116" fmla="*/ 459085 w 1520332"/>
              <a:gd name="connsiteY116" fmla="*/ 49806 h 1333566"/>
              <a:gd name="connsiteX117" fmla="*/ 164226 w 1520332"/>
              <a:gd name="connsiteY117" fmla="*/ 225374 h 1333566"/>
              <a:gd name="connsiteX118" fmla="*/ 333428 w 1520332"/>
              <a:gd name="connsiteY118" fmla="*/ 285141 h 1333566"/>
              <a:gd name="connsiteX119" fmla="*/ 459085 w 1520332"/>
              <a:gd name="connsiteY119" fmla="*/ 49806 h 1333566"/>
              <a:gd name="connsiteX120" fmla="*/ 551151 w 1520332"/>
              <a:gd name="connsiteY120" fmla="*/ 41090 h 1333566"/>
              <a:gd name="connsiteX121" fmla="*/ 373240 w 1520332"/>
              <a:gd name="connsiteY121" fmla="*/ 292612 h 1333566"/>
              <a:gd name="connsiteX122" fmla="*/ 551151 w 1520332"/>
              <a:gd name="connsiteY122" fmla="*/ 310044 h 1333566"/>
              <a:gd name="connsiteX123" fmla="*/ 590964 w 1520332"/>
              <a:gd name="connsiteY123" fmla="*/ 39845 h 1333566"/>
              <a:gd name="connsiteX124" fmla="*/ 590964 w 1520332"/>
              <a:gd name="connsiteY124" fmla="*/ 310044 h 1333566"/>
              <a:gd name="connsiteX125" fmla="*/ 778828 w 1520332"/>
              <a:gd name="connsiteY125" fmla="*/ 293857 h 1333566"/>
              <a:gd name="connsiteX126" fmla="*/ 590964 w 1520332"/>
              <a:gd name="connsiteY126" fmla="*/ 39845 h 1333566"/>
              <a:gd name="connsiteX127" fmla="*/ 567325 w 1520332"/>
              <a:gd name="connsiteY127" fmla="*/ 0 h 1333566"/>
              <a:gd name="connsiteX128" fmla="*/ 572302 w 1520332"/>
              <a:gd name="connsiteY128" fmla="*/ 0 h 1333566"/>
              <a:gd name="connsiteX129" fmla="*/ 576034 w 1520332"/>
              <a:gd name="connsiteY129" fmla="*/ 0 h 1333566"/>
              <a:gd name="connsiteX130" fmla="*/ 585987 w 1520332"/>
              <a:gd name="connsiteY130" fmla="*/ 0 h 1333566"/>
              <a:gd name="connsiteX131" fmla="*/ 1017702 w 1520332"/>
              <a:gd name="connsiteY131" fmla="*/ 220393 h 1333566"/>
              <a:gd name="connsiteX132" fmla="*/ 1020190 w 1520332"/>
              <a:gd name="connsiteY132" fmla="*/ 224128 h 1333566"/>
              <a:gd name="connsiteX133" fmla="*/ 1021434 w 1520332"/>
              <a:gd name="connsiteY133" fmla="*/ 225374 h 1333566"/>
              <a:gd name="connsiteX134" fmla="*/ 1134650 w 1520332"/>
              <a:gd name="connsiteY134" fmla="*/ 562812 h 1333566"/>
              <a:gd name="connsiteX135" fmla="*/ 1123453 w 1520332"/>
              <a:gd name="connsiteY135" fmla="*/ 671141 h 1333566"/>
              <a:gd name="connsiteX136" fmla="*/ 1255331 w 1520332"/>
              <a:gd name="connsiteY136" fmla="*/ 936360 h 1333566"/>
              <a:gd name="connsiteX137" fmla="*/ 1255331 w 1520332"/>
              <a:gd name="connsiteY137" fmla="*/ 937605 h 1333566"/>
              <a:gd name="connsiteX138" fmla="*/ 1321270 w 1520332"/>
              <a:gd name="connsiteY138" fmla="*/ 926399 h 1333566"/>
              <a:gd name="connsiteX139" fmla="*/ 1520332 w 1520332"/>
              <a:gd name="connsiteY139" fmla="*/ 1130605 h 1333566"/>
              <a:gd name="connsiteX140" fmla="*/ 1321270 w 1520332"/>
              <a:gd name="connsiteY140" fmla="*/ 1333566 h 1333566"/>
              <a:gd name="connsiteX141" fmla="*/ 375729 w 1520332"/>
              <a:gd name="connsiteY141" fmla="*/ 1333566 h 1333566"/>
              <a:gd name="connsiteX142" fmla="*/ 371996 w 1520332"/>
              <a:gd name="connsiteY142" fmla="*/ 1332321 h 1333566"/>
              <a:gd name="connsiteX143" fmla="*/ 211503 w 1520332"/>
              <a:gd name="connsiteY143" fmla="*/ 1161734 h 1333566"/>
              <a:gd name="connsiteX144" fmla="*/ 261268 w 1520332"/>
              <a:gd name="connsiteY144" fmla="*/ 1039708 h 1333566"/>
              <a:gd name="connsiteX145" fmla="*/ 94554 w 1520332"/>
              <a:gd name="connsiteY145" fmla="*/ 870366 h 1333566"/>
              <a:gd name="connsiteX146" fmla="*/ 92066 w 1520332"/>
              <a:gd name="connsiteY146" fmla="*/ 867876 h 1333566"/>
              <a:gd name="connsiteX147" fmla="*/ 89578 w 1520332"/>
              <a:gd name="connsiteY147" fmla="*/ 862895 h 1333566"/>
              <a:gd name="connsiteX148" fmla="*/ 0 w 1520332"/>
              <a:gd name="connsiteY148" fmla="*/ 562812 h 1333566"/>
              <a:gd name="connsiteX149" fmla="*/ 567325 w 1520332"/>
              <a:gd name="connsiteY149" fmla="*/ 0 h 133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520332" h="1333566">
                <a:moveTo>
                  <a:pt x="720302" y="940837"/>
                </a:moveTo>
                <a:cubicBezTo>
                  <a:pt x="717821" y="940837"/>
                  <a:pt x="714100" y="943335"/>
                  <a:pt x="714100" y="945834"/>
                </a:cubicBezTo>
                <a:lnTo>
                  <a:pt x="714100" y="1189453"/>
                </a:lnTo>
                <a:cubicBezTo>
                  <a:pt x="714100" y="1198198"/>
                  <a:pt x="722783" y="1205694"/>
                  <a:pt x="733946" y="1205694"/>
                </a:cubicBezTo>
                <a:lnTo>
                  <a:pt x="1076286" y="1205694"/>
                </a:lnTo>
                <a:cubicBezTo>
                  <a:pt x="1087449" y="1205694"/>
                  <a:pt x="1096132" y="1198198"/>
                  <a:pt x="1096132" y="1189453"/>
                </a:cubicBezTo>
                <a:lnTo>
                  <a:pt x="1096132" y="1012048"/>
                </a:lnTo>
                <a:cubicBezTo>
                  <a:pt x="1096132" y="1002054"/>
                  <a:pt x="1087449" y="994558"/>
                  <a:pt x="1076286" y="994558"/>
                </a:cubicBezTo>
                <a:lnTo>
                  <a:pt x="856742" y="994558"/>
                </a:lnTo>
                <a:cubicBezTo>
                  <a:pt x="846819" y="994558"/>
                  <a:pt x="838137" y="985813"/>
                  <a:pt x="838137" y="974569"/>
                </a:cubicBezTo>
                <a:lnTo>
                  <a:pt x="838137" y="945834"/>
                </a:lnTo>
                <a:cubicBezTo>
                  <a:pt x="838137" y="943335"/>
                  <a:pt x="834415" y="940837"/>
                  <a:pt x="831935" y="940837"/>
                </a:cubicBezTo>
                <a:close/>
                <a:moveTo>
                  <a:pt x="720302" y="900858"/>
                </a:moveTo>
                <a:lnTo>
                  <a:pt x="831935" y="900858"/>
                </a:lnTo>
                <a:cubicBezTo>
                  <a:pt x="856742" y="900858"/>
                  <a:pt x="876588" y="920848"/>
                  <a:pt x="876588" y="945834"/>
                </a:cubicBezTo>
                <a:lnTo>
                  <a:pt x="876588" y="954579"/>
                </a:lnTo>
                <a:lnTo>
                  <a:pt x="1076286" y="954579"/>
                </a:lnTo>
                <a:cubicBezTo>
                  <a:pt x="1109776" y="954579"/>
                  <a:pt x="1135824" y="980815"/>
                  <a:pt x="1135824" y="1012048"/>
                </a:cubicBezTo>
                <a:lnTo>
                  <a:pt x="1135824" y="1189453"/>
                </a:lnTo>
                <a:cubicBezTo>
                  <a:pt x="1135824" y="1220686"/>
                  <a:pt x="1109776" y="1245673"/>
                  <a:pt x="1076286" y="1245673"/>
                </a:cubicBezTo>
                <a:lnTo>
                  <a:pt x="733946" y="1245673"/>
                </a:lnTo>
                <a:cubicBezTo>
                  <a:pt x="701697" y="1245673"/>
                  <a:pt x="675649" y="1220686"/>
                  <a:pt x="675649" y="1189453"/>
                </a:cubicBezTo>
                <a:lnTo>
                  <a:pt x="675649" y="945834"/>
                </a:lnTo>
                <a:cubicBezTo>
                  <a:pt x="675649" y="920848"/>
                  <a:pt x="695495" y="900858"/>
                  <a:pt x="720302" y="900858"/>
                </a:cubicBezTo>
                <a:close/>
                <a:moveTo>
                  <a:pt x="322231" y="788186"/>
                </a:moveTo>
                <a:cubicBezTo>
                  <a:pt x="248827" y="803128"/>
                  <a:pt x="186620" y="828031"/>
                  <a:pt x="135611" y="861650"/>
                </a:cubicBezTo>
                <a:cubicBezTo>
                  <a:pt x="176667" y="921418"/>
                  <a:pt x="230165" y="973715"/>
                  <a:pt x="291127" y="1012315"/>
                </a:cubicBezTo>
                <a:cubicBezTo>
                  <a:pt x="292371" y="1012315"/>
                  <a:pt x="293616" y="1013560"/>
                  <a:pt x="293616" y="1013560"/>
                </a:cubicBezTo>
                <a:cubicBezTo>
                  <a:pt x="318498" y="998618"/>
                  <a:pt x="348358" y="988657"/>
                  <a:pt x="380705" y="988657"/>
                </a:cubicBezTo>
                <a:cubicBezTo>
                  <a:pt x="385682" y="988657"/>
                  <a:pt x="388170" y="988657"/>
                  <a:pt x="393146" y="989902"/>
                </a:cubicBezTo>
                <a:cubicBezTo>
                  <a:pt x="393146" y="987412"/>
                  <a:pt x="393146" y="984921"/>
                  <a:pt x="393146" y="982431"/>
                </a:cubicBezTo>
                <a:lnTo>
                  <a:pt x="386926" y="974960"/>
                </a:lnTo>
                <a:cubicBezTo>
                  <a:pt x="386926" y="973715"/>
                  <a:pt x="385682" y="973715"/>
                  <a:pt x="385682" y="972470"/>
                </a:cubicBezTo>
                <a:cubicBezTo>
                  <a:pt x="358311" y="920173"/>
                  <a:pt x="335916" y="855424"/>
                  <a:pt x="322231" y="788186"/>
                </a:cubicBezTo>
                <a:close/>
                <a:moveTo>
                  <a:pt x="590964" y="767018"/>
                </a:moveTo>
                <a:lnTo>
                  <a:pt x="590964" y="839237"/>
                </a:lnTo>
                <a:cubicBezTo>
                  <a:pt x="600917" y="841728"/>
                  <a:pt x="609626" y="844218"/>
                  <a:pt x="618335" y="846708"/>
                </a:cubicBezTo>
                <a:cubicBezTo>
                  <a:pt x="624555" y="819315"/>
                  <a:pt x="635753" y="795657"/>
                  <a:pt x="649438" y="771999"/>
                </a:cubicBezTo>
                <a:cubicBezTo>
                  <a:pt x="629532" y="769508"/>
                  <a:pt x="610870" y="768263"/>
                  <a:pt x="590964" y="767018"/>
                </a:cubicBezTo>
                <a:close/>
                <a:moveTo>
                  <a:pt x="539954" y="765773"/>
                </a:moveTo>
                <a:cubicBezTo>
                  <a:pt x="475259" y="765773"/>
                  <a:pt x="415541" y="769508"/>
                  <a:pt x="360799" y="780715"/>
                </a:cubicBezTo>
                <a:cubicBezTo>
                  <a:pt x="371996" y="835502"/>
                  <a:pt x="388170" y="886553"/>
                  <a:pt x="409320" y="931380"/>
                </a:cubicBezTo>
                <a:cubicBezTo>
                  <a:pt x="435447" y="877837"/>
                  <a:pt x="490189" y="840482"/>
                  <a:pt x="551151" y="837992"/>
                </a:cubicBezTo>
                <a:lnTo>
                  <a:pt x="551151" y="765773"/>
                </a:lnTo>
                <a:cubicBezTo>
                  <a:pt x="547419" y="765773"/>
                  <a:pt x="543687" y="765773"/>
                  <a:pt x="539954" y="765773"/>
                </a:cubicBezTo>
                <a:close/>
                <a:moveTo>
                  <a:pt x="930612" y="646238"/>
                </a:moveTo>
                <a:cubicBezTo>
                  <a:pt x="793758" y="646238"/>
                  <a:pt x="676809" y="744605"/>
                  <a:pt x="650682" y="879082"/>
                </a:cubicBezTo>
                <a:cubicBezTo>
                  <a:pt x="649438" y="884063"/>
                  <a:pt x="645706" y="890289"/>
                  <a:pt x="639485" y="892779"/>
                </a:cubicBezTo>
                <a:cubicBezTo>
                  <a:pt x="634508" y="895269"/>
                  <a:pt x="628288" y="895269"/>
                  <a:pt x="622067" y="892779"/>
                </a:cubicBezTo>
                <a:cubicBezTo>
                  <a:pt x="603405" y="881573"/>
                  <a:pt x="582255" y="876592"/>
                  <a:pt x="559860" y="876592"/>
                </a:cubicBezTo>
                <a:cubicBezTo>
                  <a:pt x="488945" y="876592"/>
                  <a:pt x="430470" y="936360"/>
                  <a:pt x="430470" y="1008579"/>
                </a:cubicBezTo>
                <a:lnTo>
                  <a:pt x="431715" y="1012315"/>
                </a:lnTo>
                <a:cubicBezTo>
                  <a:pt x="431715" y="1018541"/>
                  <a:pt x="427982" y="1023521"/>
                  <a:pt x="424250" y="1027257"/>
                </a:cubicBezTo>
                <a:cubicBezTo>
                  <a:pt x="419273" y="1032237"/>
                  <a:pt x="413053" y="1033483"/>
                  <a:pt x="406832" y="1032237"/>
                </a:cubicBezTo>
                <a:cubicBezTo>
                  <a:pt x="399367" y="1029747"/>
                  <a:pt x="389414" y="1028502"/>
                  <a:pt x="380705" y="1028502"/>
                </a:cubicBezTo>
                <a:cubicBezTo>
                  <a:pt x="309789" y="1028502"/>
                  <a:pt x="251315" y="1088270"/>
                  <a:pt x="251315" y="1161734"/>
                </a:cubicBezTo>
                <a:cubicBezTo>
                  <a:pt x="251315" y="1232708"/>
                  <a:pt x="306057" y="1289985"/>
                  <a:pt x="375729" y="1293721"/>
                </a:cubicBezTo>
                <a:cubicBezTo>
                  <a:pt x="376973" y="1293721"/>
                  <a:pt x="378217" y="1293721"/>
                  <a:pt x="379461" y="1293721"/>
                </a:cubicBezTo>
                <a:lnTo>
                  <a:pt x="1321270" y="1293721"/>
                </a:lnTo>
                <a:cubicBezTo>
                  <a:pt x="1408360" y="1293721"/>
                  <a:pt x="1480520" y="1220257"/>
                  <a:pt x="1480520" y="1130605"/>
                </a:cubicBezTo>
                <a:cubicBezTo>
                  <a:pt x="1480520" y="1039708"/>
                  <a:pt x="1408360" y="966244"/>
                  <a:pt x="1321270" y="966244"/>
                </a:cubicBezTo>
                <a:cubicBezTo>
                  <a:pt x="1293899" y="966244"/>
                  <a:pt x="1266529" y="973715"/>
                  <a:pt x="1242890" y="987412"/>
                </a:cubicBezTo>
                <a:cubicBezTo>
                  <a:pt x="1236669" y="989902"/>
                  <a:pt x="1227960" y="989902"/>
                  <a:pt x="1221740" y="987412"/>
                </a:cubicBezTo>
                <a:cubicBezTo>
                  <a:pt x="1215519" y="982431"/>
                  <a:pt x="1213031" y="974960"/>
                  <a:pt x="1214275" y="967489"/>
                </a:cubicBezTo>
                <a:cubicBezTo>
                  <a:pt x="1214275" y="957528"/>
                  <a:pt x="1215519" y="946321"/>
                  <a:pt x="1215519" y="936360"/>
                </a:cubicBezTo>
                <a:cubicBezTo>
                  <a:pt x="1215519" y="775734"/>
                  <a:pt x="1087373" y="646238"/>
                  <a:pt x="930612" y="646238"/>
                </a:cubicBezTo>
                <a:close/>
                <a:moveTo>
                  <a:pt x="38568" y="564057"/>
                </a:moveTo>
                <a:cubicBezTo>
                  <a:pt x="39812" y="656199"/>
                  <a:pt x="65939" y="748341"/>
                  <a:pt x="114460" y="828031"/>
                </a:cubicBezTo>
                <a:cubicBezTo>
                  <a:pt x="169202" y="793166"/>
                  <a:pt x="236385" y="767018"/>
                  <a:pt x="314766" y="748341"/>
                </a:cubicBezTo>
                <a:cubicBezTo>
                  <a:pt x="304813" y="689818"/>
                  <a:pt x="298592" y="627560"/>
                  <a:pt x="298592" y="564057"/>
                </a:cubicBezTo>
                <a:close/>
                <a:moveTo>
                  <a:pt x="551151" y="562812"/>
                </a:moveTo>
                <a:lnTo>
                  <a:pt x="338404" y="564057"/>
                </a:lnTo>
                <a:cubicBezTo>
                  <a:pt x="338404" y="625070"/>
                  <a:pt x="343381" y="684838"/>
                  <a:pt x="353334" y="740870"/>
                </a:cubicBezTo>
                <a:cubicBezTo>
                  <a:pt x="410564" y="732154"/>
                  <a:pt x="472771" y="725928"/>
                  <a:pt x="539954" y="725928"/>
                </a:cubicBezTo>
                <a:cubicBezTo>
                  <a:pt x="543687" y="725928"/>
                  <a:pt x="547419" y="725928"/>
                  <a:pt x="551151" y="725928"/>
                </a:cubicBezTo>
                <a:close/>
                <a:moveTo>
                  <a:pt x="813664" y="561567"/>
                </a:moveTo>
                <a:lnTo>
                  <a:pt x="590964" y="562812"/>
                </a:lnTo>
                <a:lnTo>
                  <a:pt x="590964" y="727173"/>
                </a:lnTo>
                <a:cubicBezTo>
                  <a:pt x="614602" y="728418"/>
                  <a:pt x="636997" y="729663"/>
                  <a:pt x="658147" y="733399"/>
                </a:cubicBezTo>
                <a:cubicBezTo>
                  <a:pt x="659391" y="733399"/>
                  <a:pt x="659391" y="733399"/>
                  <a:pt x="660635" y="733399"/>
                </a:cubicBezTo>
                <a:lnTo>
                  <a:pt x="673077" y="735889"/>
                </a:lnTo>
                <a:cubicBezTo>
                  <a:pt x="709156" y="688573"/>
                  <a:pt x="757678" y="651218"/>
                  <a:pt x="812420" y="628805"/>
                </a:cubicBezTo>
                <a:cubicBezTo>
                  <a:pt x="812420" y="627560"/>
                  <a:pt x="812420" y="626315"/>
                  <a:pt x="812420" y="625070"/>
                </a:cubicBezTo>
                <a:cubicBezTo>
                  <a:pt x="813664" y="603902"/>
                  <a:pt x="813664" y="582734"/>
                  <a:pt x="813664" y="562812"/>
                </a:cubicBezTo>
                <a:close/>
                <a:moveTo>
                  <a:pt x="1093594" y="560322"/>
                </a:moveTo>
                <a:lnTo>
                  <a:pt x="853476" y="561567"/>
                </a:lnTo>
                <a:lnTo>
                  <a:pt x="853476" y="562812"/>
                </a:lnTo>
                <a:cubicBezTo>
                  <a:pt x="853476" y="580244"/>
                  <a:pt x="853476" y="597676"/>
                  <a:pt x="852232" y="615109"/>
                </a:cubicBezTo>
                <a:cubicBezTo>
                  <a:pt x="877115" y="610128"/>
                  <a:pt x="903241" y="606392"/>
                  <a:pt x="930612" y="606392"/>
                </a:cubicBezTo>
                <a:cubicBezTo>
                  <a:pt x="986598" y="606392"/>
                  <a:pt x="1040096" y="621334"/>
                  <a:pt x="1086129" y="647483"/>
                </a:cubicBezTo>
                <a:cubicBezTo>
                  <a:pt x="1091106" y="618844"/>
                  <a:pt x="1094838" y="585225"/>
                  <a:pt x="1094838" y="562812"/>
                </a:cubicBezTo>
                <a:cubicBezTo>
                  <a:pt x="1094838" y="561567"/>
                  <a:pt x="1093594" y="561567"/>
                  <a:pt x="1093594" y="560322"/>
                </a:cubicBezTo>
                <a:close/>
                <a:moveTo>
                  <a:pt x="788781" y="331212"/>
                </a:moveTo>
                <a:cubicBezTo>
                  <a:pt x="729063" y="342419"/>
                  <a:pt x="663123" y="348644"/>
                  <a:pt x="590964" y="348644"/>
                </a:cubicBezTo>
                <a:lnTo>
                  <a:pt x="590964" y="522967"/>
                </a:lnTo>
                <a:lnTo>
                  <a:pt x="813664" y="521722"/>
                </a:lnTo>
                <a:cubicBezTo>
                  <a:pt x="811175" y="454483"/>
                  <a:pt x="802467" y="389735"/>
                  <a:pt x="788781" y="331212"/>
                </a:cubicBezTo>
                <a:close/>
                <a:moveTo>
                  <a:pt x="363287" y="331212"/>
                </a:moveTo>
                <a:cubicBezTo>
                  <a:pt x="349602" y="389735"/>
                  <a:pt x="342137" y="455728"/>
                  <a:pt x="339649" y="524212"/>
                </a:cubicBezTo>
                <a:lnTo>
                  <a:pt x="551151" y="524212"/>
                </a:lnTo>
                <a:lnTo>
                  <a:pt x="551151" y="348644"/>
                </a:lnTo>
                <a:cubicBezTo>
                  <a:pt x="486456" y="348644"/>
                  <a:pt x="423006" y="342419"/>
                  <a:pt x="363287" y="331212"/>
                </a:cubicBezTo>
                <a:close/>
                <a:moveTo>
                  <a:pt x="999040" y="260238"/>
                </a:moveTo>
                <a:cubicBezTo>
                  <a:pt x="950518" y="288877"/>
                  <a:pt x="893288" y="308799"/>
                  <a:pt x="828593" y="323741"/>
                </a:cubicBezTo>
                <a:cubicBezTo>
                  <a:pt x="842279" y="383509"/>
                  <a:pt x="850988" y="450748"/>
                  <a:pt x="853476" y="521722"/>
                </a:cubicBezTo>
                <a:lnTo>
                  <a:pt x="1092350" y="521722"/>
                </a:lnTo>
                <a:cubicBezTo>
                  <a:pt x="1084885" y="424599"/>
                  <a:pt x="1051293" y="334948"/>
                  <a:pt x="999040" y="260238"/>
                </a:cubicBezTo>
                <a:close/>
                <a:moveTo>
                  <a:pt x="138099" y="256503"/>
                </a:moveTo>
                <a:cubicBezTo>
                  <a:pt x="83357" y="333703"/>
                  <a:pt x="47277" y="425844"/>
                  <a:pt x="41056" y="525457"/>
                </a:cubicBezTo>
                <a:lnTo>
                  <a:pt x="299836" y="524212"/>
                </a:lnTo>
                <a:cubicBezTo>
                  <a:pt x="301080" y="453238"/>
                  <a:pt x="309789" y="384754"/>
                  <a:pt x="323475" y="323741"/>
                </a:cubicBezTo>
                <a:cubicBezTo>
                  <a:pt x="253803" y="307554"/>
                  <a:pt x="190353" y="285141"/>
                  <a:pt x="138099" y="256503"/>
                </a:cubicBezTo>
                <a:close/>
                <a:moveTo>
                  <a:pt x="699203" y="56032"/>
                </a:moveTo>
                <a:cubicBezTo>
                  <a:pt x="750213" y="105838"/>
                  <a:pt x="791269" y="185529"/>
                  <a:pt x="818640" y="285141"/>
                </a:cubicBezTo>
                <a:cubicBezTo>
                  <a:pt x="878359" y="271445"/>
                  <a:pt x="929368" y="252767"/>
                  <a:pt x="974157" y="229109"/>
                </a:cubicBezTo>
                <a:cubicBezTo>
                  <a:pt x="904485" y="145683"/>
                  <a:pt x="808687" y="83425"/>
                  <a:pt x="699203" y="56032"/>
                </a:cubicBezTo>
                <a:close/>
                <a:moveTo>
                  <a:pt x="459085" y="49806"/>
                </a:moveTo>
                <a:cubicBezTo>
                  <a:pt x="342137" y="74709"/>
                  <a:pt x="237630" y="138212"/>
                  <a:pt x="164226" y="225374"/>
                </a:cubicBezTo>
                <a:cubicBezTo>
                  <a:pt x="211503" y="250277"/>
                  <a:pt x="269977" y="270199"/>
                  <a:pt x="333428" y="285141"/>
                </a:cubicBezTo>
                <a:cubicBezTo>
                  <a:pt x="362043" y="181793"/>
                  <a:pt x="406832" y="98367"/>
                  <a:pt x="459085" y="49806"/>
                </a:cubicBezTo>
                <a:close/>
                <a:moveTo>
                  <a:pt x="551151" y="41090"/>
                </a:moveTo>
                <a:cubicBezTo>
                  <a:pt x="477747" y="58522"/>
                  <a:pt x="411808" y="156890"/>
                  <a:pt x="373240" y="292612"/>
                </a:cubicBezTo>
                <a:cubicBezTo>
                  <a:pt x="430470" y="303819"/>
                  <a:pt x="490189" y="308799"/>
                  <a:pt x="551151" y="310044"/>
                </a:cubicBezTo>
                <a:close/>
                <a:moveTo>
                  <a:pt x="590964" y="39845"/>
                </a:moveTo>
                <a:lnTo>
                  <a:pt x="590964" y="310044"/>
                </a:lnTo>
                <a:cubicBezTo>
                  <a:pt x="659391" y="308799"/>
                  <a:pt x="721598" y="303819"/>
                  <a:pt x="778828" y="293857"/>
                </a:cubicBezTo>
                <a:cubicBezTo>
                  <a:pt x="739016" y="150664"/>
                  <a:pt x="670588" y="52296"/>
                  <a:pt x="590964" y="39845"/>
                </a:cubicBezTo>
                <a:close/>
                <a:moveTo>
                  <a:pt x="567325" y="0"/>
                </a:moveTo>
                <a:cubicBezTo>
                  <a:pt x="569813" y="0"/>
                  <a:pt x="571058" y="0"/>
                  <a:pt x="572302" y="0"/>
                </a:cubicBezTo>
                <a:cubicBezTo>
                  <a:pt x="574790" y="0"/>
                  <a:pt x="574790" y="0"/>
                  <a:pt x="576034" y="0"/>
                </a:cubicBezTo>
                <a:cubicBezTo>
                  <a:pt x="579767" y="0"/>
                  <a:pt x="583499" y="0"/>
                  <a:pt x="585987" y="0"/>
                </a:cubicBezTo>
                <a:cubicBezTo>
                  <a:pt x="761410" y="4980"/>
                  <a:pt x="916927" y="90896"/>
                  <a:pt x="1017702" y="220393"/>
                </a:cubicBezTo>
                <a:cubicBezTo>
                  <a:pt x="1017702" y="221638"/>
                  <a:pt x="1020190" y="222883"/>
                  <a:pt x="1020190" y="224128"/>
                </a:cubicBezTo>
                <a:cubicBezTo>
                  <a:pt x="1020190" y="224128"/>
                  <a:pt x="1020190" y="225374"/>
                  <a:pt x="1021434" y="225374"/>
                </a:cubicBezTo>
                <a:cubicBezTo>
                  <a:pt x="1092350" y="318761"/>
                  <a:pt x="1134650" y="435806"/>
                  <a:pt x="1134650" y="562812"/>
                </a:cubicBezTo>
                <a:cubicBezTo>
                  <a:pt x="1134650" y="592696"/>
                  <a:pt x="1128430" y="638767"/>
                  <a:pt x="1123453" y="671141"/>
                </a:cubicBezTo>
                <a:cubicBezTo>
                  <a:pt x="1203078" y="732154"/>
                  <a:pt x="1255331" y="826786"/>
                  <a:pt x="1255331" y="936360"/>
                </a:cubicBezTo>
                <a:lnTo>
                  <a:pt x="1255331" y="937605"/>
                </a:lnTo>
                <a:cubicBezTo>
                  <a:pt x="1276482" y="930134"/>
                  <a:pt x="1298876" y="926399"/>
                  <a:pt x="1321270" y="926399"/>
                </a:cubicBezTo>
                <a:cubicBezTo>
                  <a:pt x="1430754" y="926399"/>
                  <a:pt x="1520332" y="1018541"/>
                  <a:pt x="1520332" y="1130605"/>
                </a:cubicBezTo>
                <a:cubicBezTo>
                  <a:pt x="1520332" y="1241424"/>
                  <a:pt x="1430754" y="1333566"/>
                  <a:pt x="1321270" y="1333566"/>
                </a:cubicBezTo>
                <a:lnTo>
                  <a:pt x="375729" y="1333566"/>
                </a:lnTo>
                <a:cubicBezTo>
                  <a:pt x="374484" y="1333566"/>
                  <a:pt x="373240" y="1333566"/>
                  <a:pt x="371996" y="1332321"/>
                </a:cubicBezTo>
                <a:cubicBezTo>
                  <a:pt x="281174" y="1327340"/>
                  <a:pt x="211503" y="1253876"/>
                  <a:pt x="211503" y="1161734"/>
                </a:cubicBezTo>
                <a:cubicBezTo>
                  <a:pt x="211503" y="1114418"/>
                  <a:pt x="230165" y="1070837"/>
                  <a:pt x="261268" y="1039708"/>
                </a:cubicBezTo>
                <a:cubicBezTo>
                  <a:pt x="195329" y="996128"/>
                  <a:pt x="138099" y="937605"/>
                  <a:pt x="94554" y="870366"/>
                </a:cubicBezTo>
                <a:cubicBezTo>
                  <a:pt x="93310" y="870366"/>
                  <a:pt x="92066" y="869121"/>
                  <a:pt x="92066" y="867876"/>
                </a:cubicBezTo>
                <a:cubicBezTo>
                  <a:pt x="90822" y="866631"/>
                  <a:pt x="89578" y="864140"/>
                  <a:pt x="89578" y="862895"/>
                </a:cubicBezTo>
                <a:cubicBezTo>
                  <a:pt x="32347" y="773244"/>
                  <a:pt x="0" y="667405"/>
                  <a:pt x="0" y="562812"/>
                </a:cubicBezTo>
                <a:cubicBezTo>
                  <a:pt x="0" y="251522"/>
                  <a:pt x="253803" y="0"/>
                  <a:pt x="56732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F6F6D-334E-1644-BC21-CDCB0FF1FC2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2B892-AF9A-9E41-8BD8-239A139F928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5B9BF-C604-4244-9816-F109E12EC65E}"/>
              </a:ext>
            </a:extLst>
          </p:cNvPr>
          <p:cNvSpPr txBox="1"/>
          <p:nvPr/>
        </p:nvSpPr>
        <p:spPr>
          <a:xfrm>
            <a:off x="7619007" y="4495528"/>
            <a:ext cx="4212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99306-A221-AD4D-80D2-987CA5E751DA}"/>
              </a:ext>
            </a:extLst>
          </p:cNvPr>
          <p:cNvSpPr txBox="1"/>
          <p:nvPr/>
        </p:nvSpPr>
        <p:spPr>
          <a:xfrm>
            <a:off x="7619007" y="5153858"/>
            <a:ext cx="42120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82F60-A2C1-B44D-897D-0969C7659F88}"/>
              </a:ext>
            </a:extLst>
          </p:cNvPr>
          <p:cNvSpPr txBox="1"/>
          <p:nvPr/>
        </p:nvSpPr>
        <p:spPr>
          <a:xfrm>
            <a:off x="1774260" y="9674817"/>
            <a:ext cx="4212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5EC63-61E2-A544-8E79-1CC3A50FB7E6}"/>
              </a:ext>
            </a:extLst>
          </p:cNvPr>
          <p:cNvSpPr txBox="1"/>
          <p:nvPr/>
        </p:nvSpPr>
        <p:spPr>
          <a:xfrm>
            <a:off x="1774260" y="10333147"/>
            <a:ext cx="42120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BCE36-854D-8F48-BD47-C3EA84BD5A73}"/>
              </a:ext>
            </a:extLst>
          </p:cNvPr>
          <p:cNvSpPr txBox="1"/>
          <p:nvPr/>
        </p:nvSpPr>
        <p:spPr>
          <a:xfrm>
            <a:off x="18431168" y="4495528"/>
            <a:ext cx="4212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980BE-FC52-744E-B47F-A9FBF0ECB9CD}"/>
              </a:ext>
            </a:extLst>
          </p:cNvPr>
          <p:cNvSpPr txBox="1"/>
          <p:nvPr/>
        </p:nvSpPr>
        <p:spPr>
          <a:xfrm>
            <a:off x="18431168" y="5153858"/>
            <a:ext cx="42120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9C1E5-BEF8-0746-A889-47A679D54461}"/>
              </a:ext>
            </a:extLst>
          </p:cNvPr>
          <p:cNvSpPr txBox="1"/>
          <p:nvPr/>
        </p:nvSpPr>
        <p:spPr>
          <a:xfrm>
            <a:off x="12571172" y="9674817"/>
            <a:ext cx="42120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DCAE9-6D96-BE41-9167-FD7C71154724}"/>
              </a:ext>
            </a:extLst>
          </p:cNvPr>
          <p:cNvSpPr txBox="1"/>
          <p:nvPr/>
        </p:nvSpPr>
        <p:spPr>
          <a:xfrm>
            <a:off x="12571172" y="10333147"/>
            <a:ext cx="42120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8106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E004FE3-1F26-F041-8656-3543398BABBA}"/>
              </a:ext>
            </a:extLst>
          </p:cNvPr>
          <p:cNvGrpSpPr/>
          <p:nvPr/>
        </p:nvGrpSpPr>
        <p:grpSpPr>
          <a:xfrm>
            <a:off x="7146207" y="1304533"/>
            <a:ext cx="10085236" cy="5163463"/>
            <a:chOff x="7146207" y="1304533"/>
            <a:chExt cx="10085236" cy="5163463"/>
          </a:xfrm>
        </p:grpSpPr>
        <p:sp>
          <p:nvSpPr>
            <p:cNvPr id="18" name="Freeform 2">
              <a:extLst>
                <a:ext uri="{FF2B5EF4-FFF2-40B4-BE49-F238E27FC236}">
                  <a16:creationId xmlns:a16="http://schemas.microsoft.com/office/drawing/2014/main" id="{ABB8F25B-231C-1343-BC82-2334BE2A7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6207" y="2260324"/>
              <a:ext cx="2026935" cy="3916541"/>
            </a:xfrm>
            <a:custGeom>
              <a:avLst/>
              <a:gdLst>
                <a:gd name="T0" fmla="*/ 347 w 1628"/>
                <a:gd name="T1" fmla="*/ 2601 h 3143"/>
                <a:gd name="T2" fmla="*/ 347 w 1628"/>
                <a:gd name="T3" fmla="*/ 2601 h 3143"/>
                <a:gd name="T4" fmla="*/ 1627 w 1628"/>
                <a:gd name="T5" fmla="*/ 3142 h 3143"/>
                <a:gd name="T6" fmla="*/ 1627 w 1628"/>
                <a:gd name="T7" fmla="*/ 0 h 3143"/>
                <a:gd name="T8" fmla="*/ 1627 w 1628"/>
                <a:gd name="T9" fmla="*/ 0 h 3143"/>
                <a:gd name="T10" fmla="*/ 1194 w 1628"/>
                <a:gd name="T11" fmla="*/ 728 h 3143"/>
                <a:gd name="T12" fmla="*/ 1194 w 1628"/>
                <a:gd name="T13" fmla="*/ 728 h 3143"/>
                <a:gd name="T14" fmla="*/ 1084 w 1628"/>
                <a:gd name="T15" fmla="*/ 722 h 3143"/>
                <a:gd name="T16" fmla="*/ 1084 w 1628"/>
                <a:gd name="T17" fmla="*/ 722 h 3143"/>
                <a:gd name="T18" fmla="*/ 0 w 1628"/>
                <a:gd name="T19" fmla="*/ 1806 h 3143"/>
                <a:gd name="T20" fmla="*/ 0 w 1628"/>
                <a:gd name="T21" fmla="*/ 1806 h 3143"/>
                <a:gd name="T22" fmla="*/ 347 w 1628"/>
                <a:gd name="T23" fmla="*/ 2601 h 3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8" h="3143">
                  <a:moveTo>
                    <a:pt x="347" y="2601"/>
                  </a:moveTo>
                  <a:lnTo>
                    <a:pt x="347" y="2601"/>
                  </a:lnTo>
                  <a:cubicBezTo>
                    <a:pt x="570" y="2817"/>
                    <a:pt x="1024" y="3005"/>
                    <a:pt x="1627" y="3142"/>
                  </a:cubicBezTo>
                  <a:lnTo>
                    <a:pt x="1627" y="0"/>
                  </a:lnTo>
                  <a:lnTo>
                    <a:pt x="1627" y="0"/>
                  </a:lnTo>
                  <a:cubicBezTo>
                    <a:pt x="1396" y="169"/>
                    <a:pt x="1234" y="429"/>
                    <a:pt x="1194" y="728"/>
                  </a:cubicBezTo>
                  <a:lnTo>
                    <a:pt x="1194" y="728"/>
                  </a:lnTo>
                  <a:cubicBezTo>
                    <a:pt x="1158" y="724"/>
                    <a:pt x="1121" y="722"/>
                    <a:pt x="1084" y="722"/>
                  </a:cubicBezTo>
                  <a:lnTo>
                    <a:pt x="1084" y="722"/>
                  </a:lnTo>
                  <a:cubicBezTo>
                    <a:pt x="485" y="722"/>
                    <a:pt x="0" y="1207"/>
                    <a:pt x="0" y="1806"/>
                  </a:cubicBezTo>
                  <a:lnTo>
                    <a:pt x="0" y="1806"/>
                  </a:lnTo>
                  <a:cubicBezTo>
                    <a:pt x="0" y="2120"/>
                    <a:pt x="133" y="2403"/>
                    <a:pt x="347" y="26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123515BF-92D0-E14B-B4F1-ACDF9FA6D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3144" y="1617637"/>
              <a:ext cx="2026933" cy="4828390"/>
            </a:xfrm>
            <a:custGeom>
              <a:avLst/>
              <a:gdLst>
                <a:gd name="T0" fmla="*/ 1233 w 1629"/>
                <a:gd name="T1" fmla="*/ 483 h 3875"/>
                <a:gd name="T2" fmla="*/ 1233 w 1629"/>
                <a:gd name="T3" fmla="*/ 483 h 3875"/>
                <a:gd name="T4" fmla="*/ 641 w 1629"/>
                <a:gd name="T5" fmla="*/ 307 h 3875"/>
                <a:gd name="T6" fmla="*/ 641 w 1629"/>
                <a:gd name="T7" fmla="*/ 307 h 3875"/>
                <a:gd name="T8" fmla="*/ 0 w 1629"/>
                <a:gd name="T9" fmla="*/ 517 h 3875"/>
                <a:gd name="T10" fmla="*/ 0 w 1629"/>
                <a:gd name="T11" fmla="*/ 3659 h 3875"/>
                <a:gd name="T12" fmla="*/ 0 w 1629"/>
                <a:gd name="T13" fmla="*/ 3659 h 3875"/>
                <a:gd name="T14" fmla="*/ 1628 w 1629"/>
                <a:gd name="T15" fmla="*/ 3874 h 3875"/>
                <a:gd name="T16" fmla="*/ 1628 w 1629"/>
                <a:gd name="T17" fmla="*/ 0 h 3875"/>
                <a:gd name="T18" fmla="*/ 1628 w 1629"/>
                <a:gd name="T19" fmla="*/ 0 h 3875"/>
                <a:gd name="T20" fmla="*/ 1233 w 1629"/>
                <a:gd name="T21" fmla="*/ 483 h 3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" h="3875">
                  <a:moveTo>
                    <a:pt x="1233" y="483"/>
                  </a:moveTo>
                  <a:lnTo>
                    <a:pt x="1233" y="483"/>
                  </a:lnTo>
                  <a:cubicBezTo>
                    <a:pt x="1063" y="372"/>
                    <a:pt x="859" y="307"/>
                    <a:pt x="641" y="307"/>
                  </a:cubicBezTo>
                  <a:lnTo>
                    <a:pt x="641" y="307"/>
                  </a:lnTo>
                  <a:cubicBezTo>
                    <a:pt x="401" y="307"/>
                    <a:pt x="180" y="385"/>
                    <a:pt x="0" y="517"/>
                  </a:cubicBezTo>
                  <a:lnTo>
                    <a:pt x="0" y="3659"/>
                  </a:lnTo>
                  <a:lnTo>
                    <a:pt x="0" y="3659"/>
                  </a:lnTo>
                  <a:cubicBezTo>
                    <a:pt x="466" y="3764"/>
                    <a:pt x="1020" y="3840"/>
                    <a:pt x="1628" y="3874"/>
                  </a:cubicBezTo>
                  <a:lnTo>
                    <a:pt x="1628" y="0"/>
                  </a:lnTo>
                  <a:lnTo>
                    <a:pt x="1628" y="0"/>
                  </a:lnTo>
                  <a:cubicBezTo>
                    <a:pt x="1459" y="124"/>
                    <a:pt x="1323" y="291"/>
                    <a:pt x="1233" y="4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2B2F631E-D819-674C-980D-3B5B22F17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0075" y="1304533"/>
              <a:ext cx="2026935" cy="5163463"/>
            </a:xfrm>
            <a:custGeom>
              <a:avLst/>
              <a:gdLst>
                <a:gd name="T0" fmla="*/ 751 w 1627"/>
                <a:gd name="T1" fmla="*/ 0 h 4145"/>
                <a:gd name="T2" fmla="*/ 751 w 1627"/>
                <a:gd name="T3" fmla="*/ 0 h 4145"/>
                <a:gd name="T4" fmla="*/ 0 w 1627"/>
                <a:gd name="T5" fmla="*/ 249 h 4145"/>
                <a:gd name="T6" fmla="*/ 0 w 1627"/>
                <a:gd name="T7" fmla="*/ 4123 h 4145"/>
                <a:gd name="T8" fmla="*/ 0 w 1627"/>
                <a:gd name="T9" fmla="*/ 4123 h 4145"/>
                <a:gd name="T10" fmla="*/ 751 w 1627"/>
                <a:gd name="T11" fmla="*/ 4144 h 4145"/>
                <a:gd name="T12" fmla="*/ 751 w 1627"/>
                <a:gd name="T13" fmla="*/ 4144 h 4145"/>
                <a:gd name="T14" fmla="*/ 1626 w 1627"/>
                <a:gd name="T15" fmla="*/ 4116 h 4145"/>
                <a:gd name="T16" fmla="*/ 1626 w 1627"/>
                <a:gd name="T17" fmla="*/ 353 h 4145"/>
                <a:gd name="T18" fmla="*/ 1626 w 1627"/>
                <a:gd name="T19" fmla="*/ 353 h 4145"/>
                <a:gd name="T20" fmla="*/ 751 w 1627"/>
                <a:gd name="T21" fmla="*/ 0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7" h="4145">
                  <a:moveTo>
                    <a:pt x="751" y="0"/>
                  </a:moveTo>
                  <a:lnTo>
                    <a:pt x="751" y="0"/>
                  </a:lnTo>
                  <a:cubicBezTo>
                    <a:pt x="470" y="0"/>
                    <a:pt x="209" y="93"/>
                    <a:pt x="0" y="249"/>
                  </a:cubicBezTo>
                  <a:lnTo>
                    <a:pt x="0" y="4123"/>
                  </a:lnTo>
                  <a:lnTo>
                    <a:pt x="0" y="4123"/>
                  </a:lnTo>
                  <a:cubicBezTo>
                    <a:pt x="242" y="4137"/>
                    <a:pt x="494" y="4144"/>
                    <a:pt x="751" y="4144"/>
                  </a:cubicBezTo>
                  <a:lnTo>
                    <a:pt x="751" y="4144"/>
                  </a:lnTo>
                  <a:cubicBezTo>
                    <a:pt x="1051" y="4144"/>
                    <a:pt x="1345" y="4134"/>
                    <a:pt x="1626" y="4116"/>
                  </a:cubicBezTo>
                  <a:lnTo>
                    <a:pt x="1626" y="353"/>
                  </a:lnTo>
                  <a:lnTo>
                    <a:pt x="1626" y="353"/>
                  </a:lnTo>
                  <a:cubicBezTo>
                    <a:pt x="1399" y="135"/>
                    <a:pt x="1090" y="0"/>
                    <a:pt x="7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A4F9042-073D-704F-9999-172DBD99D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012" y="1743979"/>
              <a:ext cx="2026933" cy="4691061"/>
            </a:xfrm>
            <a:custGeom>
              <a:avLst/>
              <a:gdLst>
                <a:gd name="T0" fmla="*/ 274 w 1628"/>
                <a:gd name="T1" fmla="*/ 387 h 3764"/>
                <a:gd name="T2" fmla="*/ 274 w 1628"/>
                <a:gd name="T3" fmla="*/ 387 h 3764"/>
                <a:gd name="T4" fmla="*/ 0 w 1628"/>
                <a:gd name="T5" fmla="*/ 0 h 3764"/>
                <a:gd name="T6" fmla="*/ 0 w 1628"/>
                <a:gd name="T7" fmla="*/ 3763 h 3764"/>
                <a:gd name="T8" fmla="*/ 0 w 1628"/>
                <a:gd name="T9" fmla="*/ 3763 h 3764"/>
                <a:gd name="T10" fmla="*/ 1627 w 1628"/>
                <a:gd name="T11" fmla="*/ 3525 h 3764"/>
                <a:gd name="T12" fmla="*/ 1627 w 1628"/>
                <a:gd name="T13" fmla="*/ 504 h 3764"/>
                <a:gd name="T14" fmla="*/ 1627 w 1628"/>
                <a:gd name="T15" fmla="*/ 504 h 3764"/>
                <a:gd name="T16" fmla="*/ 878 w 1628"/>
                <a:gd name="T17" fmla="*/ 203 h 3764"/>
                <a:gd name="T18" fmla="*/ 878 w 1628"/>
                <a:gd name="T19" fmla="*/ 203 h 3764"/>
                <a:gd name="T20" fmla="*/ 274 w 1628"/>
                <a:gd name="T21" fmla="*/ 387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8" h="3764">
                  <a:moveTo>
                    <a:pt x="274" y="387"/>
                  </a:moveTo>
                  <a:lnTo>
                    <a:pt x="274" y="387"/>
                  </a:lnTo>
                  <a:cubicBezTo>
                    <a:pt x="207" y="241"/>
                    <a:pt x="114" y="110"/>
                    <a:pt x="0" y="0"/>
                  </a:cubicBezTo>
                  <a:lnTo>
                    <a:pt x="0" y="3763"/>
                  </a:lnTo>
                  <a:lnTo>
                    <a:pt x="0" y="3763"/>
                  </a:lnTo>
                  <a:cubicBezTo>
                    <a:pt x="612" y="3722"/>
                    <a:pt x="1168" y="3638"/>
                    <a:pt x="1627" y="3525"/>
                  </a:cubicBezTo>
                  <a:lnTo>
                    <a:pt x="1627" y="504"/>
                  </a:lnTo>
                  <a:lnTo>
                    <a:pt x="1627" y="504"/>
                  </a:lnTo>
                  <a:cubicBezTo>
                    <a:pt x="1433" y="318"/>
                    <a:pt x="1168" y="203"/>
                    <a:pt x="878" y="203"/>
                  </a:cubicBezTo>
                  <a:lnTo>
                    <a:pt x="878" y="203"/>
                  </a:lnTo>
                  <a:cubicBezTo>
                    <a:pt x="654" y="203"/>
                    <a:pt x="447" y="271"/>
                    <a:pt x="274" y="3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BA838C0-2A92-BF4C-9DAC-FEBEAB4C4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8455" y="2375676"/>
              <a:ext cx="1982988" cy="3762738"/>
            </a:xfrm>
            <a:custGeom>
              <a:avLst/>
              <a:gdLst>
                <a:gd name="T0" fmla="*/ 973 w 1593"/>
                <a:gd name="T1" fmla="*/ 2650 h 3022"/>
                <a:gd name="T2" fmla="*/ 973 w 1593"/>
                <a:gd name="T3" fmla="*/ 2650 h 3022"/>
                <a:gd name="T4" fmla="*/ 1592 w 1593"/>
                <a:gd name="T5" fmla="*/ 1671 h 3022"/>
                <a:gd name="T6" fmla="*/ 1592 w 1593"/>
                <a:gd name="T7" fmla="*/ 1671 h 3022"/>
                <a:gd name="T8" fmla="*/ 508 w 1593"/>
                <a:gd name="T9" fmla="*/ 587 h 3022"/>
                <a:gd name="T10" fmla="*/ 508 w 1593"/>
                <a:gd name="T11" fmla="*/ 587 h 3022"/>
                <a:gd name="T12" fmla="*/ 320 w 1593"/>
                <a:gd name="T13" fmla="*/ 603 h 3022"/>
                <a:gd name="T14" fmla="*/ 320 w 1593"/>
                <a:gd name="T15" fmla="*/ 603 h 3022"/>
                <a:gd name="T16" fmla="*/ 0 w 1593"/>
                <a:gd name="T17" fmla="*/ 0 h 3022"/>
                <a:gd name="T18" fmla="*/ 0 w 1593"/>
                <a:gd name="T19" fmla="*/ 3021 h 3022"/>
                <a:gd name="T20" fmla="*/ 0 w 1593"/>
                <a:gd name="T21" fmla="*/ 3021 h 3022"/>
                <a:gd name="T22" fmla="*/ 973 w 1593"/>
                <a:gd name="T23" fmla="*/ 2650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3" h="3022">
                  <a:moveTo>
                    <a:pt x="973" y="2650"/>
                  </a:moveTo>
                  <a:lnTo>
                    <a:pt x="973" y="2650"/>
                  </a:lnTo>
                  <a:cubicBezTo>
                    <a:pt x="1339" y="2476"/>
                    <a:pt x="1592" y="2103"/>
                    <a:pt x="1592" y="1671"/>
                  </a:cubicBezTo>
                  <a:lnTo>
                    <a:pt x="1592" y="1671"/>
                  </a:lnTo>
                  <a:cubicBezTo>
                    <a:pt x="1592" y="1072"/>
                    <a:pt x="1107" y="587"/>
                    <a:pt x="508" y="587"/>
                  </a:cubicBezTo>
                  <a:lnTo>
                    <a:pt x="508" y="587"/>
                  </a:lnTo>
                  <a:cubicBezTo>
                    <a:pt x="444" y="587"/>
                    <a:pt x="381" y="592"/>
                    <a:pt x="320" y="603"/>
                  </a:cubicBezTo>
                  <a:lnTo>
                    <a:pt x="320" y="603"/>
                  </a:lnTo>
                  <a:cubicBezTo>
                    <a:pt x="280" y="368"/>
                    <a:pt x="165" y="158"/>
                    <a:pt x="0" y="0"/>
                  </a:cubicBezTo>
                  <a:lnTo>
                    <a:pt x="0" y="3021"/>
                  </a:lnTo>
                  <a:lnTo>
                    <a:pt x="0" y="3021"/>
                  </a:lnTo>
                  <a:cubicBezTo>
                    <a:pt x="411" y="2919"/>
                    <a:pt x="745" y="2793"/>
                    <a:pt x="973" y="265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3" name="Freeform 362">
            <a:extLst>
              <a:ext uri="{FF2B5EF4-FFF2-40B4-BE49-F238E27FC236}">
                <a16:creationId xmlns:a16="http://schemas.microsoft.com/office/drawing/2014/main" id="{F7E1D7E4-8983-2542-8533-B5953B4DA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096" y="4847546"/>
            <a:ext cx="2867371" cy="2768494"/>
          </a:xfrm>
          <a:custGeom>
            <a:avLst/>
            <a:gdLst>
              <a:gd name="T0" fmla="*/ 2300 w 2301"/>
              <a:gd name="T1" fmla="*/ 0 h 2222"/>
              <a:gd name="T2" fmla="*/ 0 w 2301"/>
              <a:gd name="T3" fmla="*/ 0 h 2222"/>
              <a:gd name="T4" fmla="*/ 0 w 2301"/>
              <a:gd name="T5" fmla="*/ 2221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1" h="2222">
                <a:moveTo>
                  <a:pt x="2300" y="0"/>
                </a:moveTo>
                <a:lnTo>
                  <a:pt x="0" y="0"/>
                </a:lnTo>
                <a:lnTo>
                  <a:pt x="0" y="2221"/>
                </a:lnTo>
              </a:path>
            </a:pathLst>
          </a:cu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63">
            <a:extLst>
              <a:ext uri="{FF2B5EF4-FFF2-40B4-BE49-F238E27FC236}">
                <a16:creationId xmlns:a16="http://schemas.microsoft.com/office/drawing/2014/main" id="{3EF1C6F6-C4E2-4E43-8324-85EEF7795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808" y="7616042"/>
            <a:ext cx="351554" cy="351554"/>
          </a:xfrm>
          <a:custGeom>
            <a:avLst/>
            <a:gdLst>
              <a:gd name="T0" fmla="*/ 282 w 283"/>
              <a:gd name="T1" fmla="*/ 141 h 283"/>
              <a:gd name="T2" fmla="*/ 282 w 283"/>
              <a:gd name="T3" fmla="*/ 141 h 283"/>
              <a:gd name="T4" fmla="*/ 141 w 283"/>
              <a:gd name="T5" fmla="*/ 282 h 283"/>
              <a:gd name="T6" fmla="*/ 141 w 283"/>
              <a:gd name="T7" fmla="*/ 282 h 283"/>
              <a:gd name="T8" fmla="*/ 0 w 283"/>
              <a:gd name="T9" fmla="*/ 141 h 283"/>
              <a:gd name="T10" fmla="*/ 0 w 283"/>
              <a:gd name="T11" fmla="*/ 141 h 283"/>
              <a:gd name="T12" fmla="*/ 141 w 283"/>
              <a:gd name="T13" fmla="*/ 0 h 283"/>
              <a:gd name="T14" fmla="*/ 141 w 283"/>
              <a:gd name="T15" fmla="*/ 0 h 283"/>
              <a:gd name="T16" fmla="*/ 282 w 283"/>
              <a:gd name="T17" fmla="*/ 141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" h="283">
                <a:moveTo>
                  <a:pt x="282" y="141"/>
                </a:moveTo>
                <a:lnTo>
                  <a:pt x="282" y="141"/>
                </a:lnTo>
                <a:cubicBezTo>
                  <a:pt x="282" y="219"/>
                  <a:pt x="219" y="282"/>
                  <a:pt x="141" y="282"/>
                </a:cubicBezTo>
                <a:lnTo>
                  <a:pt x="141" y="282"/>
                </a:lnTo>
                <a:cubicBezTo>
                  <a:pt x="63" y="282"/>
                  <a:pt x="0" y="219"/>
                  <a:pt x="0" y="141"/>
                </a:cubicBezTo>
                <a:lnTo>
                  <a:pt x="0" y="141"/>
                </a:lnTo>
                <a:cubicBezTo>
                  <a:pt x="0" y="63"/>
                  <a:pt x="63" y="0"/>
                  <a:pt x="141" y="0"/>
                </a:cubicBezTo>
                <a:lnTo>
                  <a:pt x="141" y="0"/>
                </a:lnTo>
                <a:cubicBezTo>
                  <a:pt x="219" y="0"/>
                  <a:pt x="282" y="63"/>
                  <a:pt x="282" y="141"/>
                </a:cubicBezTo>
              </a:path>
            </a:pathLst>
          </a:cu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64">
            <a:extLst>
              <a:ext uri="{FF2B5EF4-FFF2-40B4-BE49-F238E27FC236}">
                <a16:creationId xmlns:a16="http://schemas.microsoft.com/office/drawing/2014/main" id="{23F51051-E556-3F43-86E8-8AB155329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4128" y="4847546"/>
            <a:ext cx="2867371" cy="2768494"/>
          </a:xfrm>
          <a:custGeom>
            <a:avLst/>
            <a:gdLst>
              <a:gd name="T0" fmla="*/ 0 w 2301"/>
              <a:gd name="T1" fmla="*/ 0 h 2222"/>
              <a:gd name="T2" fmla="*/ 2300 w 2301"/>
              <a:gd name="T3" fmla="*/ 0 h 2222"/>
              <a:gd name="T4" fmla="*/ 2300 w 2301"/>
              <a:gd name="T5" fmla="*/ 2221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1" h="2222">
                <a:moveTo>
                  <a:pt x="0" y="0"/>
                </a:moveTo>
                <a:lnTo>
                  <a:pt x="2300" y="0"/>
                </a:lnTo>
                <a:lnTo>
                  <a:pt x="2300" y="2221"/>
                </a:lnTo>
              </a:path>
            </a:pathLst>
          </a:cu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65">
            <a:extLst>
              <a:ext uri="{FF2B5EF4-FFF2-40B4-BE49-F238E27FC236}">
                <a16:creationId xmlns:a16="http://schemas.microsoft.com/office/drawing/2014/main" id="{120A1505-E513-ED45-B52C-BCB3A37D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4734" y="7616042"/>
            <a:ext cx="351554" cy="351554"/>
          </a:xfrm>
          <a:custGeom>
            <a:avLst/>
            <a:gdLst>
              <a:gd name="T0" fmla="*/ 0 w 283"/>
              <a:gd name="T1" fmla="*/ 141 h 283"/>
              <a:gd name="T2" fmla="*/ 0 w 283"/>
              <a:gd name="T3" fmla="*/ 141 h 283"/>
              <a:gd name="T4" fmla="*/ 142 w 283"/>
              <a:gd name="T5" fmla="*/ 282 h 283"/>
              <a:gd name="T6" fmla="*/ 142 w 283"/>
              <a:gd name="T7" fmla="*/ 282 h 283"/>
              <a:gd name="T8" fmla="*/ 282 w 283"/>
              <a:gd name="T9" fmla="*/ 141 h 283"/>
              <a:gd name="T10" fmla="*/ 282 w 283"/>
              <a:gd name="T11" fmla="*/ 141 h 283"/>
              <a:gd name="T12" fmla="*/ 142 w 283"/>
              <a:gd name="T13" fmla="*/ 0 h 283"/>
              <a:gd name="T14" fmla="*/ 142 w 283"/>
              <a:gd name="T15" fmla="*/ 0 h 283"/>
              <a:gd name="T16" fmla="*/ 0 w 283"/>
              <a:gd name="T17" fmla="*/ 141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" h="283">
                <a:moveTo>
                  <a:pt x="0" y="141"/>
                </a:moveTo>
                <a:lnTo>
                  <a:pt x="0" y="141"/>
                </a:lnTo>
                <a:cubicBezTo>
                  <a:pt x="0" y="219"/>
                  <a:pt x="64" y="282"/>
                  <a:pt x="142" y="282"/>
                </a:cubicBezTo>
                <a:lnTo>
                  <a:pt x="142" y="282"/>
                </a:lnTo>
                <a:cubicBezTo>
                  <a:pt x="219" y="282"/>
                  <a:pt x="282" y="219"/>
                  <a:pt x="282" y="141"/>
                </a:cubicBezTo>
                <a:lnTo>
                  <a:pt x="282" y="141"/>
                </a:lnTo>
                <a:cubicBezTo>
                  <a:pt x="282" y="63"/>
                  <a:pt x="219" y="0"/>
                  <a:pt x="142" y="0"/>
                </a:cubicBezTo>
                <a:lnTo>
                  <a:pt x="142" y="0"/>
                </a:lnTo>
                <a:cubicBezTo>
                  <a:pt x="64" y="0"/>
                  <a:pt x="0" y="63"/>
                  <a:pt x="0" y="141"/>
                </a:cubicBezTo>
              </a:path>
            </a:pathLst>
          </a:cu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66">
            <a:extLst>
              <a:ext uri="{FF2B5EF4-FFF2-40B4-BE49-F238E27FC236}">
                <a16:creationId xmlns:a16="http://schemas.microsoft.com/office/drawing/2014/main" id="{44FEDECE-909A-9C42-890B-A52638A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329" y="8374083"/>
            <a:ext cx="351554" cy="351554"/>
          </a:xfrm>
          <a:custGeom>
            <a:avLst/>
            <a:gdLst>
              <a:gd name="T0" fmla="*/ 281 w 282"/>
              <a:gd name="T1" fmla="*/ 140 h 283"/>
              <a:gd name="T2" fmla="*/ 281 w 282"/>
              <a:gd name="T3" fmla="*/ 140 h 283"/>
              <a:gd name="T4" fmla="*/ 140 w 282"/>
              <a:gd name="T5" fmla="*/ 282 h 283"/>
              <a:gd name="T6" fmla="*/ 140 w 282"/>
              <a:gd name="T7" fmla="*/ 282 h 283"/>
              <a:gd name="T8" fmla="*/ 0 w 282"/>
              <a:gd name="T9" fmla="*/ 140 h 283"/>
              <a:gd name="T10" fmla="*/ 0 w 282"/>
              <a:gd name="T11" fmla="*/ 140 h 283"/>
              <a:gd name="T12" fmla="*/ 140 w 282"/>
              <a:gd name="T13" fmla="*/ 0 h 283"/>
              <a:gd name="T14" fmla="*/ 140 w 282"/>
              <a:gd name="T15" fmla="*/ 0 h 283"/>
              <a:gd name="T16" fmla="*/ 281 w 282"/>
              <a:gd name="T17" fmla="*/ 14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283">
                <a:moveTo>
                  <a:pt x="281" y="140"/>
                </a:moveTo>
                <a:lnTo>
                  <a:pt x="281" y="140"/>
                </a:lnTo>
                <a:cubicBezTo>
                  <a:pt x="281" y="219"/>
                  <a:pt x="218" y="282"/>
                  <a:pt x="140" y="282"/>
                </a:cubicBezTo>
                <a:lnTo>
                  <a:pt x="140" y="282"/>
                </a:lnTo>
                <a:cubicBezTo>
                  <a:pt x="63" y="282"/>
                  <a:pt x="0" y="219"/>
                  <a:pt x="0" y="140"/>
                </a:cubicBezTo>
                <a:lnTo>
                  <a:pt x="0" y="140"/>
                </a:lnTo>
                <a:cubicBezTo>
                  <a:pt x="0" y="63"/>
                  <a:pt x="63" y="0"/>
                  <a:pt x="140" y="0"/>
                </a:cubicBezTo>
                <a:lnTo>
                  <a:pt x="140" y="0"/>
                </a:lnTo>
                <a:cubicBezTo>
                  <a:pt x="218" y="0"/>
                  <a:pt x="281" y="63"/>
                  <a:pt x="281" y="140"/>
                </a:cubicBezTo>
              </a:path>
            </a:pathLst>
          </a:cu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67">
            <a:extLst>
              <a:ext uri="{FF2B5EF4-FFF2-40B4-BE49-F238E27FC236}">
                <a16:creationId xmlns:a16="http://schemas.microsoft.com/office/drawing/2014/main" id="{B50011FA-FFCA-FC42-ABDD-9AA69D9C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07" y="7209558"/>
            <a:ext cx="1603969" cy="1159035"/>
          </a:xfrm>
          <a:custGeom>
            <a:avLst/>
            <a:gdLst>
              <a:gd name="T0" fmla="*/ 1285 w 1286"/>
              <a:gd name="T1" fmla="*/ 0 h 932"/>
              <a:gd name="T2" fmla="*/ 1285 w 1286"/>
              <a:gd name="T3" fmla="*/ 695 h 932"/>
              <a:gd name="T4" fmla="*/ 0 w 1286"/>
              <a:gd name="T5" fmla="*/ 695 h 932"/>
              <a:gd name="T6" fmla="*/ 0 w 1286"/>
              <a:gd name="T7" fmla="*/ 931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6" h="932">
                <a:moveTo>
                  <a:pt x="1285" y="0"/>
                </a:moveTo>
                <a:lnTo>
                  <a:pt x="1285" y="695"/>
                </a:lnTo>
                <a:lnTo>
                  <a:pt x="0" y="695"/>
                </a:lnTo>
                <a:lnTo>
                  <a:pt x="0" y="931"/>
                </a:lnTo>
              </a:path>
            </a:pathLst>
          </a:cu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68">
            <a:extLst>
              <a:ext uri="{FF2B5EF4-FFF2-40B4-BE49-F238E27FC236}">
                <a16:creationId xmlns:a16="http://schemas.microsoft.com/office/drawing/2014/main" id="{19AFB25E-5AEB-C745-B6E7-84ED73637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1283" y="8374083"/>
            <a:ext cx="351554" cy="351554"/>
          </a:xfrm>
          <a:custGeom>
            <a:avLst/>
            <a:gdLst>
              <a:gd name="T0" fmla="*/ 0 w 283"/>
              <a:gd name="T1" fmla="*/ 140 h 283"/>
              <a:gd name="T2" fmla="*/ 0 w 283"/>
              <a:gd name="T3" fmla="*/ 140 h 283"/>
              <a:gd name="T4" fmla="*/ 142 w 283"/>
              <a:gd name="T5" fmla="*/ 282 h 283"/>
              <a:gd name="T6" fmla="*/ 142 w 283"/>
              <a:gd name="T7" fmla="*/ 282 h 283"/>
              <a:gd name="T8" fmla="*/ 282 w 283"/>
              <a:gd name="T9" fmla="*/ 140 h 283"/>
              <a:gd name="T10" fmla="*/ 282 w 283"/>
              <a:gd name="T11" fmla="*/ 140 h 283"/>
              <a:gd name="T12" fmla="*/ 142 w 283"/>
              <a:gd name="T13" fmla="*/ 0 h 283"/>
              <a:gd name="T14" fmla="*/ 142 w 283"/>
              <a:gd name="T15" fmla="*/ 0 h 283"/>
              <a:gd name="T16" fmla="*/ 0 w 283"/>
              <a:gd name="T17" fmla="*/ 14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" h="283">
                <a:moveTo>
                  <a:pt x="0" y="140"/>
                </a:moveTo>
                <a:lnTo>
                  <a:pt x="0" y="140"/>
                </a:lnTo>
                <a:cubicBezTo>
                  <a:pt x="0" y="219"/>
                  <a:pt x="63" y="282"/>
                  <a:pt x="142" y="282"/>
                </a:cubicBezTo>
                <a:lnTo>
                  <a:pt x="142" y="282"/>
                </a:lnTo>
                <a:cubicBezTo>
                  <a:pt x="219" y="282"/>
                  <a:pt x="282" y="219"/>
                  <a:pt x="282" y="140"/>
                </a:cubicBezTo>
                <a:lnTo>
                  <a:pt x="282" y="140"/>
                </a:lnTo>
                <a:cubicBezTo>
                  <a:pt x="282" y="63"/>
                  <a:pt x="219" y="0"/>
                  <a:pt x="142" y="0"/>
                </a:cubicBezTo>
                <a:lnTo>
                  <a:pt x="142" y="0"/>
                </a:lnTo>
                <a:cubicBezTo>
                  <a:pt x="63" y="0"/>
                  <a:pt x="0" y="63"/>
                  <a:pt x="0" y="140"/>
                </a:cubicBezTo>
              </a:path>
            </a:pathLst>
          </a:cu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69">
            <a:extLst>
              <a:ext uri="{FF2B5EF4-FFF2-40B4-BE49-F238E27FC236}">
                <a16:creationId xmlns:a16="http://schemas.microsoft.com/office/drawing/2014/main" id="{705F26D7-69FF-7941-928B-C9F33A4A5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582" y="7209558"/>
            <a:ext cx="1603969" cy="1159035"/>
          </a:xfrm>
          <a:custGeom>
            <a:avLst/>
            <a:gdLst>
              <a:gd name="T0" fmla="*/ 0 w 1286"/>
              <a:gd name="T1" fmla="*/ 0 h 932"/>
              <a:gd name="T2" fmla="*/ 0 w 1286"/>
              <a:gd name="T3" fmla="*/ 695 h 932"/>
              <a:gd name="T4" fmla="*/ 1285 w 1286"/>
              <a:gd name="T5" fmla="*/ 695 h 932"/>
              <a:gd name="T6" fmla="*/ 1285 w 1286"/>
              <a:gd name="T7" fmla="*/ 931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6" h="932">
                <a:moveTo>
                  <a:pt x="0" y="0"/>
                </a:moveTo>
                <a:lnTo>
                  <a:pt x="0" y="695"/>
                </a:lnTo>
                <a:lnTo>
                  <a:pt x="1285" y="695"/>
                </a:lnTo>
                <a:lnTo>
                  <a:pt x="1285" y="931"/>
                </a:lnTo>
              </a:path>
            </a:pathLst>
          </a:cu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70">
            <a:extLst>
              <a:ext uri="{FF2B5EF4-FFF2-40B4-BE49-F238E27FC236}">
                <a16:creationId xmlns:a16="http://schemas.microsoft.com/office/drawing/2014/main" id="{48FBCBA0-EAA3-9942-9F99-96508ABD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003" y="8374083"/>
            <a:ext cx="351554" cy="351554"/>
          </a:xfrm>
          <a:custGeom>
            <a:avLst/>
            <a:gdLst>
              <a:gd name="T0" fmla="*/ 0 w 281"/>
              <a:gd name="T1" fmla="*/ 140 h 283"/>
              <a:gd name="T2" fmla="*/ 0 w 281"/>
              <a:gd name="T3" fmla="*/ 140 h 283"/>
              <a:gd name="T4" fmla="*/ 139 w 281"/>
              <a:gd name="T5" fmla="*/ 282 h 283"/>
              <a:gd name="T6" fmla="*/ 139 w 281"/>
              <a:gd name="T7" fmla="*/ 282 h 283"/>
              <a:gd name="T8" fmla="*/ 280 w 281"/>
              <a:gd name="T9" fmla="*/ 140 h 283"/>
              <a:gd name="T10" fmla="*/ 280 w 281"/>
              <a:gd name="T11" fmla="*/ 140 h 283"/>
              <a:gd name="T12" fmla="*/ 139 w 281"/>
              <a:gd name="T13" fmla="*/ 0 h 283"/>
              <a:gd name="T14" fmla="*/ 139 w 281"/>
              <a:gd name="T15" fmla="*/ 0 h 283"/>
              <a:gd name="T16" fmla="*/ 0 w 281"/>
              <a:gd name="T17" fmla="*/ 14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1" h="283">
                <a:moveTo>
                  <a:pt x="0" y="140"/>
                </a:moveTo>
                <a:lnTo>
                  <a:pt x="0" y="140"/>
                </a:lnTo>
                <a:cubicBezTo>
                  <a:pt x="0" y="219"/>
                  <a:pt x="63" y="282"/>
                  <a:pt x="139" y="282"/>
                </a:cubicBezTo>
                <a:lnTo>
                  <a:pt x="139" y="282"/>
                </a:lnTo>
                <a:cubicBezTo>
                  <a:pt x="217" y="282"/>
                  <a:pt x="280" y="219"/>
                  <a:pt x="280" y="140"/>
                </a:cubicBezTo>
                <a:lnTo>
                  <a:pt x="280" y="140"/>
                </a:lnTo>
                <a:cubicBezTo>
                  <a:pt x="280" y="63"/>
                  <a:pt x="217" y="0"/>
                  <a:pt x="139" y="0"/>
                </a:cubicBezTo>
                <a:lnTo>
                  <a:pt x="139" y="0"/>
                </a:lnTo>
                <a:cubicBezTo>
                  <a:pt x="63" y="0"/>
                  <a:pt x="0" y="63"/>
                  <a:pt x="0" y="140"/>
                </a:cubicBezTo>
              </a:path>
            </a:pathLst>
          </a:cu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Line 371">
            <a:extLst>
              <a:ext uri="{FF2B5EF4-FFF2-40B4-BE49-F238E27FC236}">
                <a16:creationId xmlns:a16="http://schemas.microsoft.com/office/drawing/2014/main" id="{45BEFDA5-815F-004D-93D9-717BE58AE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16291" y="7209558"/>
            <a:ext cx="0" cy="1159035"/>
          </a:xfrm>
          <a:prstGeom prst="line">
            <a:avLst/>
          </a:prstGeom>
          <a:noFill/>
          <a:ln w="254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72D32-D10A-BE49-8438-22AA4348CD7F}"/>
              </a:ext>
            </a:extLst>
          </p:cNvPr>
          <p:cNvSpPr txBox="1"/>
          <p:nvPr/>
        </p:nvSpPr>
        <p:spPr>
          <a:xfrm>
            <a:off x="9442452" y="2636609"/>
            <a:ext cx="5492748" cy="206017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C00CA-6B52-0E45-A701-826CC53BB5BF}"/>
              </a:ext>
            </a:extLst>
          </p:cNvPr>
          <p:cNvSpPr txBox="1"/>
          <p:nvPr/>
        </p:nvSpPr>
        <p:spPr>
          <a:xfrm>
            <a:off x="9442452" y="4632925"/>
            <a:ext cx="5492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D4794-4585-0543-83D3-15032C3A32F6}"/>
              </a:ext>
            </a:extLst>
          </p:cNvPr>
          <p:cNvSpPr txBox="1"/>
          <p:nvPr/>
        </p:nvSpPr>
        <p:spPr>
          <a:xfrm>
            <a:off x="1618928" y="8635274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D2469-4E1D-6146-A591-30C2993DD5BE}"/>
              </a:ext>
            </a:extLst>
          </p:cNvPr>
          <p:cNvSpPr txBox="1"/>
          <p:nvPr/>
        </p:nvSpPr>
        <p:spPr>
          <a:xfrm>
            <a:off x="1618928" y="9293604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E7D39-2BE8-DC40-B071-C23EE057E254}"/>
              </a:ext>
            </a:extLst>
          </p:cNvPr>
          <p:cNvSpPr txBox="1"/>
          <p:nvPr/>
        </p:nvSpPr>
        <p:spPr>
          <a:xfrm>
            <a:off x="5875404" y="9431498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7FFC7-F53B-8245-B3C4-FCA18901CBDA}"/>
              </a:ext>
            </a:extLst>
          </p:cNvPr>
          <p:cNvSpPr txBox="1"/>
          <p:nvPr/>
        </p:nvSpPr>
        <p:spPr>
          <a:xfrm>
            <a:off x="5875404" y="1008982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0A7C6-461E-8646-B96B-26BF73C2799F}"/>
              </a:ext>
            </a:extLst>
          </p:cNvPr>
          <p:cNvSpPr txBox="1"/>
          <p:nvPr/>
        </p:nvSpPr>
        <p:spPr>
          <a:xfrm>
            <a:off x="10131880" y="978105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8FD70-CCF0-2B4A-A538-B433CF1ECB61}"/>
              </a:ext>
            </a:extLst>
          </p:cNvPr>
          <p:cNvSpPr txBox="1"/>
          <p:nvPr/>
        </p:nvSpPr>
        <p:spPr>
          <a:xfrm>
            <a:off x="10131880" y="1043938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E778E-2712-8148-8986-FAFEC61DF7DE}"/>
              </a:ext>
            </a:extLst>
          </p:cNvPr>
          <p:cNvSpPr txBox="1"/>
          <p:nvPr/>
        </p:nvSpPr>
        <p:spPr>
          <a:xfrm>
            <a:off x="18644832" y="8631576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8A81E-896E-2A4B-A7FE-E5154F3EE378}"/>
              </a:ext>
            </a:extLst>
          </p:cNvPr>
          <p:cNvSpPr txBox="1"/>
          <p:nvPr/>
        </p:nvSpPr>
        <p:spPr>
          <a:xfrm>
            <a:off x="18644832" y="9289906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C46567-3CEF-6148-B759-7B18E4A030A9}"/>
              </a:ext>
            </a:extLst>
          </p:cNvPr>
          <p:cNvSpPr txBox="1"/>
          <p:nvPr/>
        </p:nvSpPr>
        <p:spPr>
          <a:xfrm>
            <a:off x="14388356" y="943787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F5F0-3F45-FF4D-B62D-627AF9D897B8}"/>
              </a:ext>
            </a:extLst>
          </p:cNvPr>
          <p:cNvSpPr txBox="1"/>
          <p:nvPr/>
        </p:nvSpPr>
        <p:spPr>
          <a:xfrm>
            <a:off x="14388356" y="1009620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0AFB03D0-77A3-BD41-A8F9-C43F94AA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3287523"/>
            <a:ext cx="10672989" cy="4822895"/>
          </a:xfrm>
          <a:custGeom>
            <a:avLst/>
            <a:gdLst>
              <a:gd name="T0" fmla="*/ 8567 w 8568"/>
              <a:gd name="T1" fmla="*/ 3872 h 3873"/>
              <a:gd name="T2" fmla="*/ 0 w 8568"/>
              <a:gd name="T3" fmla="*/ 3872 h 3873"/>
              <a:gd name="T4" fmla="*/ 0 w 8568"/>
              <a:gd name="T5" fmla="*/ 0 h 3873"/>
              <a:gd name="T6" fmla="*/ 8567 w 8568"/>
              <a:gd name="T7" fmla="*/ 0 h 3873"/>
              <a:gd name="T8" fmla="*/ 8567 w 8568"/>
              <a:gd name="T9" fmla="*/ 3872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68" h="3873">
                <a:moveTo>
                  <a:pt x="8567" y="3872"/>
                </a:moveTo>
                <a:lnTo>
                  <a:pt x="0" y="3872"/>
                </a:lnTo>
                <a:lnTo>
                  <a:pt x="0" y="0"/>
                </a:lnTo>
                <a:lnTo>
                  <a:pt x="8567" y="0"/>
                </a:lnTo>
                <a:lnTo>
                  <a:pt x="8567" y="3872"/>
                </a:lnTo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9318762B-0F5C-9C41-B687-B7CE19DD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8137882"/>
            <a:ext cx="10672989" cy="4828386"/>
          </a:xfrm>
          <a:custGeom>
            <a:avLst/>
            <a:gdLst>
              <a:gd name="T0" fmla="*/ 8567 w 8568"/>
              <a:gd name="T1" fmla="*/ 3873 h 3874"/>
              <a:gd name="T2" fmla="*/ 0 w 8568"/>
              <a:gd name="T3" fmla="*/ 3873 h 3874"/>
              <a:gd name="T4" fmla="*/ 0 w 8568"/>
              <a:gd name="T5" fmla="*/ 0 h 3874"/>
              <a:gd name="T6" fmla="*/ 8567 w 8568"/>
              <a:gd name="T7" fmla="*/ 0 h 3874"/>
              <a:gd name="T8" fmla="*/ 8567 w 8568"/>
              <a:gd name="T9" fmla="*/ 3873 h 3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68" h="3874">
                <a:moveTo>
                  <a:pt x="8567" y="3873"/>
                </a:moveTo>
                <a:lnTo>
                  <a:pt x="0" y="3873"/>
                </a:lnTo>
                <a:lnTo>
                  <a:pt x="0" y="0"/>
                </a:lnTo>
                <a:lnTo>
                  <a:pt x="8567" y="0"/>
                </a:lnTo>
                <a:lnTo>
                  <a:pt x="8567" y="3873"/>
                </a:lnTo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167F9A3E-8853-8541-B74D-83BC4BA2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9809" y="3287523"/>
            <a:ext cx="10672991" cy="4822895"/>
          </a:xfrm>
          <a:custGeom>
            <a:avLst/>
            <a:gdLst>
              <a:gd name="T0" fmla="*/ 8565 w 8566"/>
              <a:gd name="T1" fmla="*/ 3872 h 3873"/>
              <a:gd name="T2" fmla="*/ 0 w 8566"/>
              <a:gd name="T3" fmla="*/ 3872 h 3873"/>
              <a:gd name="T4" fmla="*/ 0 w 8566"/>
              <a:gd name="T5" fmla="*/ 0 h 3873"/>
              <a:gd name="T6" fmla="*/ 8565 w 8566"/>
              <a:gd name="T7" fmla="*/ 0 h 3873"/>
              <a:gd name="T8" fmla="*/ 8565 w 8566"/>
              <a:gd name="T9" fmla="*/ 3872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66" h="3873">
                <a:moveTo>
                  <a:pt x="8565" y="3872"/>
                </a:moveTo>
                <a:lnTo>
                  <a:pt x="0" y="3872"/>
                </a:lnTo>
                <a:lnTo>
                  <a:pt x="0" y="0"/>
                </a:lnTo>
                <a:lnTo>
                  <a:pt x="8565" y="0"/>
                </a:lnTo>
                <a:lnTo>
                  <a:pt x="8565" y="3872"/>
                </a:lnTo>
              </a:path>
            </a:pathLst>
          </a:custGeom>
          <a:solidFill>
            <a:schemeClr val="accent3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D7CF6739-04FA-FC45-BC90-EBDEE0B9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9809" y="8137882"/>
            <a:ext cx="10672991" cy="4828386"/>
          </a:xfrm>
          <a:custGeom>
            <a:avLst/>
            <a:gdLst>
              <a:gd name="T0" fmla="*/ 8565 w 8566"/>
              <a:gd name="T1" fmla="*/ 3873 h 3874"/>
              <a:gd name="T2" fmla="*/ 0 w 8566"/>
              <a:gd name="T3" fmla="*/ 3873 h 3874"/>
              <a:gd name="T4" fmla="*/ 0 w 8566"/>
              <a:gd name="T5" fmla="*/ 0 h 3874"/>
              <a:gd name="T6" fmla="*/ 8565 w 8566"/>
              <a:gd name="T7" fmla="*/ 0 h 3874"/>
              <a:gd name="T8" fmla="*/ 8565 w 8566"/>
              <a:gd name="T9" fmla="*/ 3873 h 3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66" h="3874">
                <a:moveTo>
                  <a:pt x="8565" y="3873"/>
                </a:moveTo>
                <a:lnTo>
                  <a:pt x="0" y="3873"/>
                </a:lnTo>
                <a:lnTo>
                  <a:pt x="0" y="0"/>
                </a:lnTo>
                <a:lnTo>
                  <a:pt x="8565" y="0"/>
                </a:lnTo>
                <a:lnTo>
                  <a:pt x="8565" y="3873"/>
                </a:lnTo>
              </a:path>
            </a:pathLst>
          </a:custGeom>
          <a:solidFill>
            <a:schemeClr val="accent4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48">
            <a:extLst>
              <a:ext uri="{FF2B5EF4-FFF2-40B4-BE49-F238E27FC236}">
                <a16:creationId xmlns:a16="http://schemas.microsoft.com/office/drawing/2014/main" id="{E4D520E7-417D-5E42-B110-1CCCE940A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920" y="4495992"/>
            <a:ext cx="7256314" cy="7256315"/>
          </a:xfrm>
          <a:custGeom>
            <a:avLst/>
            <a:gdLst>
              <a:gd name="T0" fmla="*/ 4894 w 5826"/>
              <a:gd name="T1" fmla="*/ 5824 h 5825"/>
              <a:gd name="T2" fmla="*/ 931 w 5826"/>
              <a:gd name="T3" fmla="*/ 5824 h 5825"/>
              <a:gd name="T4" fmla="*/ 931 w 5826"/>
              <a:gd name="T5" fmla="*/ 5824 h 5825"/>
              <a:gd name="T6" fmla="*/ 0 w 5826"/>
              <a:gd name="T7" fmla="*/ 4893 h 5825"/>
              <a:gd name="T8" fmla="*/ 0 w 5826"/>
              <a:gd name="T9" fmla="*/ 930 h 5825"/>
              <a:gd name="T10" fmla="*/ 0 w 5826"/>
              <a:gd name="T11" fmla="*/ 930 h 5825"/>
              <a:gd name="T12" fmla="*/ 931 w 5826"/>
              <a:gd name="T13" fmla="*/ 0 h 5825"/>
              <a:gd name="T14" fmla="*/ 4894 w 5826"/>
              <a:gd name="T15" fmla="*/ 0 h 5825"/>
              <a:gd name="T16" fmla="*/ 4894 w 5826"/>
              <a:gd name="T17" fmla="*/ 0 h 5825"/>
              <a:gd name="T18" fmla="*/ 5825 w 5826"/>
              <a:gd name="T19" fmla="*/ 930 h 5825"/>
              <a:gd name="T20" fmla="*/ 5825 w 5826"/>
              <a:gd name="T21" fmla="*/ 4893 h 5825"/>
              <a:gd name="T22" fmla="*/ 5825 w 5826"/>
              <a:gd name="T23" fmla="*/ 4893 h 5825"/>
              <a:gd name="T24" fmla="*/ 4894 w 5826"/>
              <a:gd name="T25" fmla="*/ 5824 h 5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26" h="5825">
                <a:moveTo>
                  <a:pt x="4894" y="5824"/>
                </a:moveTo>
                <a:lnTo>
                  <a:pt x="931" y="5824"/>
                </a:lnTo>
                <a:lnTo>
                  <a:pt x="931" y="5824"/>
                </a:lnTo>
                <a:cubicBezTo>
                  <a:pt x="419" y="5824"/>
                  <a:pt x="0" y="5405"/>
                  <a:pt x="0" y="4893"/>
                </a:cubicBezTo>
                <a:lnTo>
                  <a:pt x="0" y="930"/>
                </a:lnTo>
                <a:lnTo>
                  <a:pt x="0" y="930"/>
                </a:lnTo>
                <a:cubicBezTo>
                  <a:pt x="0" y="418"/>
                  <a:pt x="419" y="0"/>
                  <a:pt x="931" y="0"/>
                </a:cubicBezTo>
                <a:lnTo>
                  <a:pt x="4894" y="0"/>
                </a:lnTo>
                <a:lnTo>
                  <a:pt x="4894" y="0"/>
                </a:lnTo>
                <a:cubicBezTo>
                  <a:pt x="5406" y="0"/>
                  <a:pt x="5825" y="418"/>
                  <a:pt x="5825" y="930"/>
                </a:cubicBezTo>
                <a:lnTo>
                  <a:pt x="5825" y="4893"/>
                </a:lnTo>
                <a:lnTo>
                  <a:pt x="5825" y="4893"/>
                </a:lnTo>
                <a:cubicBezTo>
                  <a:pt x="5825" y="5405"/>
                  <a:pt x="5406" y="5824"/>
                  <a:pt x="4894" y="5824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49">
            <a:extLst>
              <a:ext uri="{FF2B5EF4-FFF2-40B4-BE49-F238E27FC236}">
                <a16:creationId xmlns:a16="http://schemas.microsoft.com/office/drawing/2014/main" id="{65BFDCB3-7475-624C-80E4-22E0A369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927" y="5501222"/>
            <a:ext cx="3976966" cy="1982987"/>
          </a:xfrm>
          <a:custGeom>
            <a:avLst/>
            <a:gdLst>
              <a:gd name="T0" fmla="*/ 2872 w 3192"/>
              <a:gd name="T1" fmla="*/ 893 h 1590"/>
              <a:gd name="T2" fmla="*/ 2872 w 3192"/>
              <a:gd name="T3" fmla="*/ 893 h 1590"/>
              <a:gd name="T4" fmla="*/ 2873 w 3192"/>
              <a:gd name="T5" fmla="*/ 851 h 1590"/>
              <a:gd name="T6" fmla="*/ 2873 w 3192"/>
              <a:gd name="T7" fmla="*/ 851 h 1590"/>
              <a:gd name="T8" fmla="*/ 2328 w 3192"/>
              <a:gd name="T9" fmla="*/ 330 h 1590"/>
              <a:gd name="T10" fmla="*/ 2328 w 3192"/>
              <a:gd name="T11" fmla="*/ 330 h 1590"/>
              <a:gd name="T12" fmla="*/ 2151 w 3192"/>
              <a:gd name="T13" fmla="*/ 358 h 1590"/>
              <a:gd name="T14" fmla="*/ 2151 w 3192"/>
              <a:gd name="T15" fmla="*/ 358 h 1590"/>
              <a:gd name="T16" fmla="*/ 1634 w 3192"/>
              <a:gd name="T17" fmla="*/ 0 h 1590"/>
              <a:gd name="T18" fmla="*/ 1634 w 3192"/>
              <a:gd name="T19" fmla="*/ 0 h 1590"/>
              <a:gd name="T20" fmla="*/ 1116 w 3192"/>
              <a:gd name="T21" fmla="*/ 357 h 1590"/>
              <a:gd name="T22" fmla="*/ 1116 w 3192"/>
              <a:gd name="T23" fmla="*/ 357 h 1590"/>
              <a:gd name="T24" fmla="*/ 944 w 3192"/>
              <a:gd name="T25" fmla="*/ 330 h 1590"/>
              <a:gd name="T26" fmla="*/ 944 w 3192"/>
              <a:gd name="T27" fmla="*/ 330 h 1590"/>
              <a:gd name="T28" fmla="*/ 399 w 3192"/>
              <a:gd name="T29" fmla="*/ 851 h 1590"/>
              <a:gd name="T30" fmla="*/ 399 w 3192"/>
              <a:gd name="T31" fmla="*/ 851 h 1590"/>
              <a:gd name="T32" fmla="*/ 401 w 3192"/>
              <a:gd name="T33" fmla="*/ 889 h 1590"/>
              <a:gd name="T34" fmla="*/ 378 w 3192"/>
              <a:gd name="T35" fmla="*/ 889 h 1590"/>
              <a:gd name="T36" fmla="*/ 378 w 3192"/>
              <a:gd name="T37" fmla="*/ 889 h 1590"/>
              <a:gd name="T38" fmla="*/ 0 w 3192"/>
              <a:gd name="T39" fmla="*/ 1239 h 1590"/>
              <a:gd name="T40" fmla="*/ 0 w 3192"/>
              <a:gd name="T41" fmla="*/ 1239 h 1590"/>
              <a:gd name="T42" fmla="*/ 0 w 3192"/>
              <a:gd name="T43" fmla="*/ 1239 h 1590"/>
              <a:gd name="T44" fmla="*/ 378 w 3192"/>
              <a:gd name="T45" fmla="*/ 1589 h 1590"/>
              <a:gd name="T46" fmla="*/ 2813 w 3192"/>
              <a:gd name="T47" fmla="*/ 1589 h 1590"/>
              <a:gd name="T48" fmla="*/ 2813 w 3192"/>
              <a:gd name="T49" fmla="*/ 1589 h 1590"/>
              <a:gd name="T50" fmla="*/ 3191 w 3192"/>
              <a:gd name="T51" fmla="*/ 1239 h 1590"/>
              <a:gd name="T52" fmla="*/ 3191 w 3192"/>
              <a:gd name="T53" fmla="*/ 1239 h 1590"/>
              <a:gd name="T54" fmla="*/ 3191 w 3192"/>
              <a:gd name="T55" fmla="*/ 1239 h 1590"/>
              <a:gd name="T56" fmla="*/ 2872 w 3192"/>
              <a:gd name="T57" fmla="*/ 893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92" h="1590">
                <a:moveTo>
                  <a:pt x="2872" y="893"/>
                </a:moveTo>
                <a:lnTo>
                  <a:pt x="2872" y="893"/>
                </a:lnTo>
                <a:cubicBezTo>
                  <a:pt x="2873" y="879"/>
                  <a:pt x="2873" y="865"/>
                  <a:pt x="2873" y="851"/>
                </a:cubicBezTo>
                <a:lnTo>
                  <a:pt x="2873" y="851"/>
                </a:lnTo>
                <a:cubicBezTo>
                  <a:pt x="2873" y="563"/>
                  <a:pt x="2630" y="330"/>
                  <a:pt x="2328" y="330"/>
                </a:cubicBezTo>
                <a:lnTo>
                  <a:pt x="2328" y="330"/>
                </a:lnTo>
                <a:cubicBezTo>
                  <a:pt x="2267" y="330"/>
                  <a:pt x="2207" y="340"/>
                  <a:pt x="2151" y="358"/>
                </a:cubicBezTo>
                <a:lnTo>
                  <a:pt x="2151" y="358"/>
                </a:lnTo>
                <a:cubicBezTo>
                  <a:pt x="2080" y="150"/>
                  <a:pt x="1875" y="0"/>
                  <a:pt x="1634" y="0"/>
                </a:cubicBezTo>
                <a:lnTo>
                  <a:pt x="1634" y="0"/>
                </a:lnTo>
                <a:cubicBezTo>
                  <a:pt x="1393" y="0"/>
                  <a:pt x="1189" y="150"/>
                  <a:pt x="1116" y="357"/>
                </a:cubicBezTo>
                <a:lnTo>
                  <a:pt x="1116" y="357"/>
                </a:lnTo>
                <a:cubicBezTo>
                  <a:pt x="1063" y="339"/>
                  <a:pt x="1005" y="330"/>
                  <a:pt x="944" y="330"/>
                </a:cubicBezTo>
                <a:lnTo>
                  <a:pt x="944" y="330"/>
                </a:lnTo>
                <a:cubicBezTo>
                  <a:pt x="643" y="330"/>
                  <a:pt x="399" y="563"/>
                  <a:pt x="399" y="851"/>
                </a:cubicBezTo>
                <a:lnTo>
                  <a:pt x="399" y="851"/>
                </a:lnTo>
                <a:cubicBezTo>
                  <a:pt x="399" y="863"/>
                  <a:pt x="400" y="876"/>
                  <a:pt x="401" y="889"/>
                </a:cubicBezTo>
                <a:lnTo>
                  <a:pt x="378" y="889"/>
                </a:lnTo>
                <a:lnTo>
                  <a:pt x="378" y="889"/>
                </a:lnTo>
                <a:cubicBezTo>
                  <a:pt x="170" y="889"/>
                  <a:pt x="0" y="1047"/>
                  <a:pt x="0" y="1239"/>
                </a:cubicBezTo>
                <a:lnTo>
                  <a:pt x="0" y="1239"/>
                </a:lnTo>
                <a:lnTo>
                  <a:pt x="0" y="1239"/>
                </a:lnTo>
                <a:cubicBezTo>
                  <a:pt x="0" y="1431"/>
                  <a:pt x="170" y="1589"/>
                  <a:pt x="378" y="1589"/>
                </a:cubicBezTo>
                <a:lnTo>
                  <a:pt x="2813" y="1589"/>
                </a:lnTo>
                <a:lnTo>
                  <a:pt x="2813" y="1589"/>
                </a:lnTo>
                <a:cubicBezTo>
                  <a:pt x="3021" y="1589"/>
                  <a:pt x="3191" y="1431"/>
                  <a:pt x="3191" y="1239"/>
                </a:cubicBezTo>
                <a:lnTo>
                  <a:pt x="3191" y="1239"/>
                </a:lnTo>
                <a:lnTo>
                  <a:pt x="3191" y="1239"/>
                </a:lnTo>
                <a:cubicBezTo>
                  <a:pt x="3191" y="1065"/>
                  <a:pt x="3052" y="920"/>
                  <a:pt x="2872" y="8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50">
            <a:extLst>
              <a:ext uri="{FF2B5EF4-FFF2-40B4-BE49-F238E27FC236}">
                <a16:creationId xmlns:a16="http://schemas.microsoft.com/office/drawing/2014/main" id="{4390D2B4-A9BE-ED45-8560-DA14F3AD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927" y="8764092"/>
            <a:ext cx="3976966" cy="1982987"/>
          </a:xfrm>
          <a:custGeom>
            <a:avLst/>
            <a:gdLst>
              <a:gd name="T0" fmla="*/ 319 w 3192"/>
              <a:gd name="T1" fmla="*/ 894 h 1592"/>
              <a:gd name="T2" fmla="*/ 319 w 3192"/>
              <a:gd name="T3" fmla="*/ 894 h 1592"/>
              <a:gd name="T4" fmla="*/ 318 w 3192"/>
              <a:gd name="T5" fmla="*/ 851 h 1592"/>
              <a:gd name="T6" fmla="*/ 318 w 3192"/>
              <a:gd name="T7" fmla="*/ 851 h 1592"/>
              <a:gd name="T8" fmla="*/ 862 w 3192"/>
              <a:gd name="T9" fmla="*/ 331 h 1592"/>
              <a:gd name="T10" fmla="*/ 862 w 3192"/>
              <a:gd name="T11" fmla="*/ 331 h 1592"/>
              <a:gd name="T12" fmla="*/ 1039 w 3192"/>
              <a:gd name="T13" fmla="*/ 359 h 1592"/>
              <a:gd name="T14" fmla="*/ 1039 w 3192"/>
              <a:gd name="T15" fmla="*/ 359 h 1592"/>
              <a:gd name="T16" fmla="*/ 1557 w 3192"/>
              <a:gd name="T17" fmla="*/ 0 h 1592"/>
              <a:gd name="T18" fmla="*/ 1557 w 3192"/>
              <a:gd name="T19" fmla="*/ 0 h 1592"/>
              <a:gd name="T20" fmla="*/ 2074 w 3192"/>
              <a:gd name="T21" fmla="*/ 357 h 1592"/>
              <a:gd name="T22" fmla="*/ 2074 w 3192"/>
              <a:gd name="T23" fmla="*/ 357 h 1592"/>
              <a:gd name="T24" fmla="*/ 2247 w 3192"/>
              <a:gd name="T25" fmla="*/ 331 h 1592"/>
              <a:gd name="T26" fmla="*/ 2247 w 3192"/>
              <a:gd name="T27" fmla="*/ 331 h 1592"/>
              <a:gd name="T28" fmla="*/ 2791 w 3192"/>
              <a:gd name="T29" fmla="*/ 851 h 1592"/>
              <a:gd name="T30" fmla="*/ 2791 w 3192"/>
              <a:gd name="T31" fmla="*/ 851 h 1592"/>
              <a:gd name="T32" fmla="*/ 2790 w 3192"/>
              <a:gd name="T33" fmla="*/ 890 h 1592"/>
              <a:gd name="T34" fmla="*/ 2813 w 3192"/>
              <a:gd name="T35" fmla="*/ 890 h 1592"/>
              <a:gd name="T36" fmla="*/ 2813 w 3192"/>
              <a:gd name="T37" fmla="*/ 890 h 1592"/>
              <a:gd name="T38" fmla="*/ 3191 w 3192"/>
              <a:gd name="T39" fmla="*/ 1240 h 1592"/>
              <a:gd name="T40" fmla="*/ 3191 w 3192"/>
              <a:gd name="T41" fmla="*/ 1240 h 1592"/>
              <a:gd name="T42" fmla="*/ 3191 w 3192"/>
              <a:gd name="T43" fmla="*/ 1240 h 1592"/>
              <a:gd name="T44" fmla="*/ 2813 w 3192"/>
              <a:gd name="T45" fmla="*/ 1591 h 1592"/>
              <a:gd name="T46" fmla="*/ 378 w 3192"/>
              <a:gd name="T47" fmla="*/ 1591 h 1592"/>
              <a:gd name="T48" fmla="*/ 378 w 3192"/>
              <a:gd name="T49" fmla="*/ 1591 h 1592"/>
              <a:gd name="T50" fmla="*/ 0 w 3192"/>
              <a:gd name="T51" fmla="*/ 1240 h 1592"/>
              <a:gd name="T52" fmla="*/ 0 w 3192"/>
              <a:gd name="T53" fmla="*/ 1240 h 1592"/>
              <a:gd name="T54" fmla="*/ 0 w 3192"/>
              <a:gd name="T55" fmla="*/ 1240 h 1592"/>
              <a:gd name="T56" fmla="*/ 319 w 3192"/>
              <a:gd name="T57" fmla="*/ 894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92" h="1592">
                <a:moveTo>
                  <a:pt x="319" y="894"/>
                </a:moveTo>
                <a:lnTo>
                  <a:pt x="319" y="894"/>
                </a:lnTo>
                <a:cubicBezTo>
                  <a:pt x="318" y="880"/>
                  <a:pt x="318" y="866"/>
                  <a:pt x="318" y="851"/>
                </a:cubicBezTo>
                <a:lnTo>
                  <a:pt x="318" y="851"/>
                </a:lnTo>
                <a:cubicBezTo>
                  <a:pt x="318" y="564"/>
                  <a:pt x="561" y="331"/>
                  <a:pt x="862" y="331"/>
                </a:cubicBezTo>
                <a:lnTo>
                  <a:pt x="862" y="331"/>
                </a:lnTo>
                <a:cubicBezTo>
                  <a:pt x="924" y="331"/>
                  <a:pt x="984" y="340"/>
                  <a:pt x="1039" y="359"/>
                </a:cubicBezTo>
                <a:lnTo>
                  <a:pt x="1039" y="359"/>
                </a:lnTo>
                <a:cubicBezTo>
                  <a:pt x="1111" y="151"/>
                  <a:pt x="1316" y="0"/>
                  <a:pt x="1557" y="0"/>
                </a:cubicBezTo>
                <a:lnTo>
                  <a:pt x="1557" y="0"/>
                </a:lnTo>
                <a:cubicBezTo>
                  <a:pt x="1798" y="0"/>
                  <a:pt x="2003" y="150"/>
                  <a:pt x="2074" y="357"/>
                </a:cubicBezTo>
                <a:lnTo>
                  <a:pt x="2074" y="357"/>
                </a:lnTo>
                <a:cubicBezTo>
                  <a:pt x="2128" y="340"/>
                  <a:pt x="2186" y="331"/>
                  <a:pt x="2247" y="331"/>
                </a:cubicBezTo>
                <a:lnTo>
                  <a:pt x="2247" y="331"/>
                </a:lnTo>
                <a:cubicBezTo>
                  <a:pt x="2547" y="331"/>
                  <a:pt x="2791" y="564"/>
                  <a:pt x="2791" y="851"/>
                </a:cubicBezTo>
                <a:lnTo>
                  <a:pt x="2791" y="851"/>
                </a:lnTo>
                <a:cubicBezTo>
                  <a:pt x="2791" y="864"/>
                  <a:pt x="2791" y="877"/>
                  <a:pt x="2790" y="890"/>
                </a:cubicBezTo>
                <a:lnTo>
                  <a:pt x="2813" y="890"/>
                </a:lnTo>
                <a:lnTo>
                  <a:pt x="2813" y="890"/>
                </a:lnTo>
                <a:cubicBezTo>
                  <a:pt x="3021" y="890"/>
                  <a:pt x="3191" y="1047"/>
                  <a:pt x="3191" y="1240"/>
                </a:cubicBezTo>
                <a:lnTo>
                  <a:pt x="3191" y="1240"/>
                </a:lnTo>
                <a:lnTo>
                  <a:pt x="3191" y="1240"/>
                </a:lnTo>
                <a:cubicBezTo>
                  <a:pt x="3191" y="1433"/>
                  <a:pt x="3021" y="1591"/>
                  <a:pt x="2813" y="1591"/>
                </a:cubicBezTo>
                <a:lnTo>
                  <a:pt x="378" y="1591"/>
                </a:lnTo>
                <a:lnTo>
                  <a:pt x="378" y="1591"/>
                </a:lnTo>
                <a:cubicBezTo>
                  <a:pt x="170" y="1591"/>
                  <a:pt x="0" y="1433"/>
                  <a:pt x="0" y="1240"/>
                </a:cubicBezTo>
                <a:lnTo>
                  <a:pt x="0" y="1240"/>
                </a:lnTo>
                <a:lnTo>
                  <a:pt x="0" y="1240"/>
                </a:lnTo>
                <a:cubicBezTo>
                  <a:pt x="0" y="1066"/>
                  <a:pt x="139" y="920"/>
                  <a:pt x="319" y="8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51">
            <a:extLst>
              <a:ext uri="{FF2B5EF4-FFF2-40B4-BE49-F238E27FC236}">
                <a16:creationId xmlns:a16="http://schemas.microsoft.com/office/drawing/2014/main" id="{D350CEDF-4535-0044-BE13-9C63D7F67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750" y="5501222"/>
            <a:ext cx="3976966" cy="1982987"/>
          </a:xfrm>
          <a:custGeom>
            <a:avLst/>
            <a:gdLst>
              <a:gd name="T0" fmla="*/ 2872 w 3192"/>
              <a:gd name="T1" fmla="*/ 893 h 1590"/>
              <a:gd name="T2" fmla="*/ 2872 w 3192"/>
              <a:gd name="T3" fmla="*/ 893 h 1590"/>
              <a:gd name="T4" fmla="*/ 2874 w 3192"/>
              <a:gd name="T5" fmla="*/ 851 h 1590"/>
              <a:gd name="T6" fmla="*/ 2874 w 3192"/>
              <a:gd name="T7" fmla="*/ 851 h 1590"/>
              <a:gd name="T8" fmla="*/ 2329 w 3192"/>
              <a:gd name="T9" fmla="*/ 330 h 1590"/>
              <a:gd name="T10" fmla="*/ 2329 w 3192"/>
              <a:gd name="T11" fmla="*/ 330 h 1590"/>
              <a:gd name="T12" fmla="*/ 2152 w 3192"/>
              <a:gd name="T13" fmla="*/ 358 h 1590"/>
              <a:gd name="T14" fmla="*/ 2152 w 3192"/>
              <a:gd name="T15" fmla="*/ 358 h 1590"/>
              <a:gd name="T16" fmla="*/ 1634 w 3192"/>
              <a:gd name="T17" fmla="*/ 0 h 1590"/>
              <a:gd name="T18" fmla="*/ 1634 w 3192"/>
              <a:gd name="T19" fmla="*/ 0 h 1590"/>
              <a:gd name="T20" fmla="*/ 1117 w 3192"/>
              <a:gd name="T21" fmla="*/ 357 h 1590"/>
              <a:gd name="T22" fmla="*/ 1117 w 3192"/>
              <a:gd name="T23" fmla="*/ 357 h 1590"/>
              <a:gd name="T24" fmla="*/ 945 w 3192"/>
              <a:gd name="T25" fmla="*/ 330 h 1590"/>
              <a:gd name="T26" fmla="*/ 945 w 3192"/>
              <a:gd name="T27" fmla="*/ 330 h 1590"/>
              <a:gd name="T28" fmla="*/ 400 w 3192"/>
              <a:gd name="T29" fmla="*/ 851 h 1590"/>
              <a:gd name="T30" fmla="*/ 400 w 3192"/>
              <a:gd name="T31" fmla="*/ 851 h 1590"/>
              <a:gd name="T32" fmla="*/ 401 w 3192"/>
              <a:gd name="T33" fmla="*/ 889 h 1590"/>
              <a:gd name="T34" fmla="*/ 378 w 3192"/>
              <a:gd name="T35" fmla="*/ 889 h 1590"/>
              <a:gd name="T36" fmla="*/ 378 w 3192"/>
              <a:gd name="T37" fmla="*/ 889 h 1590"/>
              <a:gd name="T38" fmla="*/ 0 w 3192"/>
              <a:gd name="T39" fmla="*/ 1239 h 1590"/>
              <a:gd name="T40" fmla="*/ 0 w 3192"/>
              <a:gd name="T41" fmla="*/ 1239 h 1590"/>
              <a:gd name="T42" fmla="*/ 0 w 3192"/>
              <a:gd name="T43" fmla="*/ 1239 h 1590"/>
              <a:gd name="T44" fmla="*/ 378 w 3192"/>
              <a:gd name="T45" fmla="*/ 1589 h 1590"/>
              <a:gd name="T46" fmla="*/ 2814 w 3192"/>
              <a:gd name="T47" fmla="*/ 1589 h 1590"/>
              <a:gd name="T48" fmla="*/ 2814 w 3192"/>
              <a:gd name="T49" fmla="*/ 1589 h 1590"/>
              <a:gd name="T50" fmla="*/ 3191 w 3192"/>
              <a:gd name="T51" fmla="*/ 1239 h 1590"/>
              <a:gd name="T52" fmla="*/ 3191 w 3192"/>
              <a:gd name="T53" fmla="*/ 1239 h 1590"/>
              <a:gd name="T54" fmla="*/ 3191 w 3192"/>
              <a:gd name="T55" fmla="*/ 1239 h 1590"/>
              <a:gd name="T56" fmla="*/ 2872 w 3192"/>
              <a:gd name="T57" fmla="*/ 893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92" h="1590">
                <a:moveTo>
                  <a:pt x="2872" y="893"/>
                </a:moveTo>
                <a:lnTo>
                  <a:pt x="2872" y="893"/>
                </a:lnTo>
                <a:cubicBezTo>
                  <a:pt x="2873" y="879"/>
                  <a:pt x="2874" y="865"/>
                  <a:pt x="2874" y="851"/>
                </a:cubicBezTo>
                <a:lnTo>
                  <a:pt x="2874" y="851"/>
                </a:lnTo>
                <a:cubicBezTo>
                  <a:pt x="2874" y="563"/>
                  <a:pt x="2630" y="330"/>
                  <a:pt x="2329" y="330"/>
                </a:cubicBezTo>
                <a:lnTo>
                  <a:pt x="2329" y="330"/>
                </a:lnTo>
                <a:cubicBezTo>
                  <a:pt x="2267" y="330"/>
                  <a:pt x="2208" y="340"/>
                  <a:pt x="2152" y="358"/>
                </a:cubicBezTo>
                <a:lnTo>
                  <a:pt x="2152" y="358"/>
                </a:lnTo>
                <a:cubicBezTo>
                  <a:pt x="2081" y="150"/>
                  <a:pt x="1875" y="0"/>
                  <a:pt x="1634" y="0"/>
                </a:cubicBezTo>
                <a:lnTo>
                  <a:pt x="1634" y="0"/>
                </a:lnTo>
                <a:cubicBezTo>
                  <a:pt x="1394" y="0"/>
                  <a:pt x="1189" y="150"/>
                  <a:pt x="1117" y="357"/>
                </a:cubicBezTo>
                <a:lnTo>
                  <a:pt x="1117" y="357"/>
                </a:lnTo>
                <a:cubicBezTo>
                  <a:pt x="1063" y="339"/>
                  <a:pt x="1005" y="330"/>
                  <a:pt x="945" y="330"/>
                </a:cubicBezTo>
                <a:lnTo>
                  <a:pt x="945" y="330"/>
                </a:lnTo>
                <a:cubicBezTo>
                  <a:pt x="644" y="330"/>
                  <a:pt x="400" y="563"/>
                  <a:pt x="400" y="851"/>
                </a:cubicBezTo>
                <a:lnTo>
                  <a:pt x="400" y="851"/>
                </a:lnTo>
                <a:cubicBezTo>
                  <a:pt x="400" y="863"/>
                  <a:pt x="400" y="876"/>
                  <a:pt x="401" y="889"/>
                </a:cubicBezTo>
                <a:lnTo>
                  <a:pt x="378" y="889"/>
                </a:lnTo>
                <a:lnTo>
                  <a:pt x="378" y="889"/>
                </a:lnTo>
                <a:cubicBezTo>
                  <a:pt x="170" y="889"/>
                  <a:pt x="0" y="1047"/>
                  <a:pt x="0" y="1239"/>
                </a:cubicBezTo>
                <a:lnTo>
                  <a:pt x="0" y="1239"/>
                </a:lnTo>
                <a:lnTo>
                  <a:pt x="0" y="1239"/>
                </a:lnTo>
                <a:cubicBezTo>
                  <a:pt x="0" y="1431"/>
                  <a:pt x="170" y="1589"/>
                  <a:pt x="378" y="1589"/>
                </a:cubicBezTo>
                <a:lnTo>
                  <a:pt x="2814" y="1589"/>
                </a:lnTo>
                <a:lnTo>
                  <a:pt x="2814" y="1589"/>
                </a:lnTo>
                <a:cubicBezTo>
                  <a:pt x="3022" y="1589"/>
                  <a:pt x="3191" y="1431"/>
                  <a:pt x="3191" y="1239"/>
                </a:cubicBezTo>
                <a:lnTo>
                  <a:pt x="3191" y="1239"/>
                </a:lnTo>
                <a:lnTo>
                  <a:pt x="3191" y="1239"/>
                </a:lnTo>
                <a:cubicBezTo>
                  <a:pt x="3191" y="1065"/>
                  <a:pt x="3052" y="920"/>
                  <a:pt x="2872" y="8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52">
            <a:extLst>
              <a:ext uri="{FF2B5EF4-FFF2-40B4-BE49-F238E27FC236}">
                <a16:creationId xmlns:a16="http://schemas.microsoft.com/office/drawing/2014/main" id="{D4C55327-FF1B-3648-BDF0-F29133ADF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750" y="8764092"/>
            <a:ext cx="3976966" cy="1982987"/>
          </a:xfrm>
          <a:custGeom>
            <a:avLst/>
            <a:gdLst>
              <a:gd name="T0" fmla="*/ 320 w 3192"/>
              <a:gd name="T1" fmla="*/ 894 h 1592"/>
              <a:gd name="T2" fmla="*/ 320 w 3192"/>
              <a:gd name="T3" fmla="*/ 894 h 1592"/>
              <a:gd name="T4" fmla="*/ 318 w 3192"/>
              <a:gd name="T5" fmla="*/ 851 h 1592"/>
              <a:gd name="T6" fmla="*/ 318 w 3192"/>
              <a:gd name="T7" fmla="*/ 851 h 1592"/>
              <a:gd name="T8" fmla="*/ 863 w 3192"/>
              <a:gd name="T9" fmla="*/ 331 h 1592"/>
              <a:gd name="T10" fmla="*/ 863 w 3192"/>
              <a:gd name="T11" fmla="*/ 331 h 1592"/>
              <a:gd name="T12" fmla="*/ 1040 w 3192"/>
              <a:gd name="T13" fmla="*/ 359 h 1592"/>
              <a:gd name="T14" fmla="*/ 1040 w 3192"/>
              <a:gd name="T15" fmla="*/ 359 h 1592"/>
              <a:gd name="T16" fmla="*/ 1558 w 3192"/>
              <a:gd name="T17" fmla="*/ 0 h 1592"/>
              <a:gd name="T18" fmla="*/ 1558 w 3192"/>
              <a:gd name="T19" fmla="*/ 0 h 1592"/>
              <a:gd name="T20" fmla="*/ 2075 w 3192"/>
              <a:gd name="T21" fmla="*/ 357 h 1592"/>
              <a:gd name="T22" fmla="*/ 2075 w 3192"/>
              <a:gd name="T23" fmla="*/ 357 h 1592"/>
              <a:gd name="T24" fmla="*/ 2247 w 3192"/>
              <a:gd name="T25" fmla="*/ 331 h 1592"/>
              <a:gd name="T26" fmla="*/ 2247 w 3192"/>
              <a:gd name="T27" fmla="*/ 331 h 1592"/>
              <a:gd name="T28" fmla="*/ 2792 w 3192"/>
              <a:gd name="T29" fmla="*/ 851 h 1592"/>
              <a:gd name="T30" fmla="*/ 2792 w 3192"/>
              <a:gd name="T31" fmla="*/ 851 h 1592"/>
              <a:gd name="T32" fmla="*/ 2790 w 3192"/>
              <a:gd name="T33" fmla="*/ 890 h 1592"/>
              <a:gd name="T34" fmla="*/ 2814 w 3192"/>
              <a:gd name="T35" fmla="*/ 890 h 1592"/>
              <a:gd name="T36" fmla="*/ 2814 w 3192"/>
              <a:gd name="T37" fmla="*/ 890 h 1592"/>
              <a:gd name="T38" fmla="*/ 3191 w 3192"/>
              <a:gd name="T39" fmla="*/ 1240 h 1592"/>
              <a:gd name="T40" fmla="*/ 3191 w 3192"/>
              <a:gd name="T41" fmla="*/ 1240 h 1592"/>
              <a:gd name="T42" fmla="*/ 3191 w 3192"/>
              <a:gd name="T43" fmla="*/ 1240 h 1592"/>
              <a:gd name="T44" fmla="*/ 2814 w 3192"/>
              <a:gd name="T45" fmla="*/ 1591 h 1592"/>
              <a:gd name="T46" fmla="*/ 378 w 3192"/>
              <a:gd name="T47" fmla="*/ 1591 h 1592"/>
              <a:gd name="T48" fmla="*/ 378 w 3192"/>
              <a:gd name="T49" fmla="*/ 1591 h 1592"/>
              <a:gd name="T50" fmla="*/ 0 w 3192"/>
              <a:gd name="T51" fmla="*/ 1240 h 1592"/>
              <a:gd name="T52" fmla="*/ 0 w 3192"/>
              <a:gd name="T53" fmla="*/ 1240 h 1592"/>
              <a:gd name="T54" fmla="*/ 0 w 3192"/>
              <a:gd name="T55" fmla="*/ 1240 h 1592"/>
              <a:gd name="T56" fmla="*/ 320 w 3192"/>
              <a:gd name="T57" fmla="*/ 894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92" h="1592">
                <a:moveTo>
                  <a:pt x="320" y="894"/>
                </a:moveTo>
                <a:lnTo>
                  <a:pt x="320" y="894"/>
                </a:lnTo>
                <a:cubicBezTo>
                  <a:pt x="319" y="880"/>
                  <a:pt x="318" y="866"/>
                  <a:pt x="318" y="851"/>
                </a:cubicBezTo>
                <a:lnTo>
                  <a:pt x="318" y="851"/>
                </a:lnTo>
                <a:cubicBezTo>
                  <a:pt x="318" y="564"/>
                  <a:pt x="562" y="331"/>
                  <a:pt x="863" y="331"/>
                </a:cubicBezTo>
                <a:lnTo>
                  <a:pt x="863" y="331"/>
                </a:lnTo>
                <a:cubicBezTo>
                  <a:pt x="924" y="331"/>
                  <a:pt x="985" y="340"/>
                  <a:pt x="1040" y="359"/>
                </a:cubicBezTo>
                <a:lnTo>
                  <a:pt x="1040" y="359"/>
                </a:lnTo>
                <a:cubicBezTo>
                  <a:pt x="1111" y="151"/>
                  <a:pt x="1316" y="0"/>
                  <a:pt x="1558" y="0"/>
                </a:cubicBezTo>
                <a:lnTo>
                  <a:pt x="1558" y="0"/>
                </a:lnTo>
                <a:cubicBezTo>
                  <a:pt x="1799" y="0"/>
                  <a:pt x="2003" y="150"/>
                  <a:pt x="2075" y="357"/>
                </a:cubicBezTo>
                <a:lnTo>
                  <a:pt x="2075" y="357"/>
                </a:lnTo>
                <a:cubicBezTo>
                  <a:pt x="2129" y="340"/>
                  <a:pt x="2187" y="331"/>
                  <a:pt x="2247" y="331"/>
                </a:cubicBezTo>
                <a:lnTo>
                  <a:pt x="2247" y="331"/>
                </a:lnTo>
                <a:cubicBezTo>
                  <a:pt x="2548" y="331"/>
                  <a:pt x="2792" y="564"/>
                  <a:pt x="2792" y="851"/>
                </a:cubicBezTo>
                <a:lnTo>
                  <a:pt x="2792" y="851"/>
                </a:lnTo>
                <a:cubicBezTo>
                  <a:pt x="2792" y="864"/>
                  <a:pt x="2791" y="877"/>
                  <a:pt x="2790" y="890"/>
                </a:cubicBezTo>
                <a:lnTo>
                  <a:pt x="2814" y="890"/>
                </a:lnTo>
                <a:lnTo>
                  <a:pt x="2814" y="890"/>
                </a:lnTo>
                <a:cubicBezTo>
                  <a:pt x="3022" y="890"/>
                  <a:pt x="3191" y="1047"/>
                  <a:pt x="3191" y="1240"/>
                </a:cubicBezTo>
                <a:lnTo>
                  <a:pt x="3191" y="1240"/>
                </a:lnTo>
                <a:lnTo>
                  <a:pt x="3191" y="1240"/>
                </a:lnTo>
                <a:cubicBezTo>
                  <a:pt x="3191" y="1433"/>
                  <a:pt x="3022" y="1591"/>
                  <a:pt x="2814" y="1591"/>
                </a:cubicBezTo>
                <a:lnTo>
                  <a:pt x="378" y="1591"/>
                </a:lnTo>
                <a:lnTo>
                  <a:pt x="378" y="1591"/>
                </a:lnTo>
                <a:cubicBezTo>
                  <a:pt x="170" y="1591"/>
                  <a:pt x="0" y="1433"/>
                  <a:pt x="0" y="1240"/>
                </a:cubicBezTo>
                <a:lnTo>
                  <a:pt x="0" y="1240"/>
                </a:lnTo>
                <a:lnTo>
                  <a:pt x="0" y="1240"/>
                </a:lnTo>
                <a:cubicBezTo>
                  <a:pt x="0" y="1066"/>
                  <a:pt x="139" y="920"/>
                  <a:pt x="320" y="8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B0A45-4366-A248-A05D-D1587A4D930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19640-9C5B-3849-A24A-A303CCE6BEB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621CC-97C5-EE41-AE68-B0856F08DBBB}"/>
              </a:ext>
            </a:extLst>
          </p:cNvPr>
          <p:cNvSpPr txBox="1"/>
          <p:nvPr/>
        </p:nvSpPr>
        <p:spPr>
          <a:xfrm>
            <a:off x="1926994" y="3997497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57EBE-0101-7E4F-AC67-D53A142BBC9C}"/>
              </a:ext>
            </a:extLst>
          </p:cNvPr>
          <p:cNvSpPr txBox="1"/>
          <p:nvPr/>
        </p:nvSpPr>
        <p:spPr>
          <a:xfrm>
            <a:off x="1926994" y="4655827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4477F-282B-C641-B7D8-34A155BE9368}"/>
              </a:ext>
            </a:extLst>
          </p:cNvPr>
          <p:cNvSpPr txBox="1"/>
          <p:nvPr/>
        </p:nvSpPr>
        <p:spPr>
          <a:xfrm>
            <a:off x="18336768" y="3997497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30076-9880-D840-9ED5-111E49DB8FF3}"/>
              </a:ext>
            </a:extLst>
          </p:cNvPr>
          <p:cNvSpPr txBox="1"/>
          <p:nvPr/>
        </p:nvSpPr>
        <p:spPr>
          <a:xfrm>
            <a:off x="18336767" y="4655827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9344-77B7-024E-AD54-980262CD01E5}"/>
              </a:ext>
            </a:extLst>
          </p:cNvPr>
          <p:cNvSpPr txBox="1"/>
          <p:nvPr/>
        </p:nvSpPr>
        <p:spPr>
          <a:xfrm>
            <a:off x="1926994" y="9987297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83C35-80A6-5C47-B73A-4AC157D4BB99}"/>
              </a:ext>
            </a:extLst>
          </p:cNvPr>
          <p:cNvSpPr txBox="1"/>
          <p:nvPr/>
        </p:nvSpPr>
        <p:spPr>
          <a:xfrm>
            <a:off x="1926994" y="10645627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715C4-700D-664B-BDB9-C4724FEBD68B}"/>
              </a:ext>
            </a:extLst>
          </p:cNvPr>
          <p:cNvSpPr txBox="1"/>
          <p:nvPr/>
        </p:nvSpPr>
        <p:spPr>
          <a:xfrm>
            <a:off x="18336768" y="9987297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2A3F2-68E4-FA42-B3FA-5A0D3E72EE49}"/>
              </a:ext>
            </a:extLst>
          </p:cNvPr>
          <p:cNvSpPr txBox="1"/>
          <p:nvPr/>
        </p:nvSpPr>
        <p:spPr>
          <a:xfrm>
            <a:off x="18336767" y="10645627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76087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0">
            <a:extLst>
              <a:ext uri="{FF2B5EF4-FFF2-40B4-BE49-F238E27FC236}">
                <a16:creationId xmlns:a16="http://schemas.microsoft.com/office/drawing/2014/main" id="{34695D9F-1573-2449-BD83-5AB3F10C2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323" y="777201"/>
            <a:ext cx="7882520" cy="3927526"/>
          </a:xfrm>
          <a:custGeom>
            <a:avLst/>
            <a:gdLst>
              <a:gd name="T0" fmla="*/ 5693 w 6327"/>
              <a:gd name="T1" fmla="*/ 1772 h 3154"/>
              <a:gd name="T2" fmla="*/ 5693 w 6327"/>
              <a:gd name="T3" fmla="*/ 1772 h 3154"/>
              <a:gd name="T4" fmla="*/ 5696 w 6327"/>
              <a:gd name="T5" fmla="*/ 1687 h 3154"/>
              <a:gd name="T6" fmla="*/ 5696 w 6327"/>
              <a:gd name="T7" fmla="*/ 1687 h 3154"/>
              <a:gd name="T8" fmla="*/ 4616 w 6327"/>
              <a:gd name="T9" fmla="*/ 655 h 3154"/>
              <a:gd name="T10" fmla="*/ 4616 w 6327"/>
              <a:gd name="T11" fmla="*/ 655 h 3154"/>
              <a:gd name="T12" fmla="*/ 4265 w 6327"/>
              <a:gd name="T13" fmla="*/ 711 h 3154"/>
              <a:gd name="T14" fmla="*/ 4265 w 6327"/>
              <a:gd name="T15" fmla="*/ 711 h 3154"/>
              <a:gd name="T16" fmla="*/ 3238 w 6327"/>
              <a:gd name="T17" fmla="*/ 0 h 3154"/>
              <a:gd name="T18" fmla="*/ 3238 w 6327"/>
              <a:gd name="T19" fmla="*/ 0 h 3154"/>
              <a:gd name="T20" fmla="*/ 2214 w 6327"/>
              <a:gd name="T21" fmla="*/ 708 h 3154"/>
              <a:gd name="T22" fmla="*/ 2214 w 6327"/>
              <a:gd name="T23" fmla="*/ 708 h 3154"/>
              <a:gd name="T24" fmla="*/ 1872 w 6327"/>
              <a:gd name="T25" fmla="*/ 655 h 3154"/>
              <a:gd name="T26" fmla="*/ 1872 w 6327"/>
              <a:gd name="T27" fmla="*/ 655 h 3154"/>
              <a:gd name="T28" fmla="*/ 792 w 6327"/>
              <a:gd name="T29" fmla="*/ 1687 h 3154"/>
              <a:gd name="T30" fmla="*/ 792 w 6327"/>
              <a:gd name="T31" fmla="*/ 1687 h 3154"/>
              <a:gd name="T32" fmla="*/ 795 w 6327"/>
              <a:gd name="T33" fmla="*/ 1763 h 3154"/>
              <a:gd name="T34" fmla="*/ 748 w 6327"/>
              <a:gd name="T35" fmla="*/ 1763 h 3154"/>
              <a:gd name="T36" fmla="*/ 748 w 6327"/>
              <a:gd name="T37" fmla="*/ 1763 h 3154"/>
              <a:gd name="T38" fmla="*/ 0 w 6327"/>
              <a:gd name="T39" fmla="*/ 2458 h 3154"/>
              <a:gd name="T40" fmla="*/ 0 w 6327"/>
              <a:gd name="T41" fmla="*/ 2458 h 3154"/>
              <a:gd name="T42" fmla="*/ 0 w 6327"/>
              <a:gd name="T43" fmla="*/ 2458 h 3154"/>
              <a:gd name="T44" fmla="*/ 748 w 6327"/>
              <a:gd name="T45" fmla="*/ 3153 h 3154"/>
              <a:gd name="T46" fmla="*/ 5576 w 6327"/>
              <a:gd name="T47" fmla="*/ 3153 h 3154"/>
              <a:gd name="T48" fmla="*/ 5576 w 6327"/>
              <a:gd name="T49" fmla="*/ 3153 h 3154"/>
              <a:gd name="T50" fmla="*/ 6326 w 6327"/>
              <a:gd name="T51" fmla="*/ 2458 h 3154"/>
              <a:gd name="T52" fmla="*/ 6326 w 6327"/>
              <a:gd name="T53" fmla="*/ 2458 h 3154"/>
              <a:gd name="T54" fmla="*/ 6326 w 6327"/>
              <a:gd name="T55" fmla="*/ 2458 h 3154"/>
              <a:gd name="T56" fmla="*/ 5693 w 6327"/>
              <a:gd name="T57" fmla="*/ 1772 h 3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27" h="3154">
                <a:moveTo>
                  <a:pt x="5693" y="1772"/>
                </a:moveTo>
                <a:lnTo>
                  <a:pt x="5693" y="1772"/>
                </a:lnTo>
                <a:cubicBezTo>
                  <a:pt x="5695" y="1744"/>
                  <a:pt x="5696" y="1716"/>
                  <a:pt x="5696" y="1687"/>
                </a:cubicBezTo>
                <a:lnTo>
                  <a:pt x="5696" y="1687"/>
                </a:lnTo>
                <a:cubicBezTo>
                  <a:pt x="5696" y="1117"/>
                  <a:pt x="5213" y="655"/>
                  <a:pt x="4616" y="655"/>
                </a:cubicBezTo>
                <a:lnTo>
                  <a:pt x="4616" y="655"/>
                </a:lnTo>
                <a:cubicBezTo>
                  <a:pt x="4493" y="655"/>
                  <a:pt x="4375" y="675"/>
                  <a:pt x="4265" y="711"/>
                </a:cubicBezTo>
                <a:lnTo>
                  <a:pt x="4265" y="711"/>
                </a:lnTo>
                <a:cubicBezTo>
                  <a:pt x="4123" y="298"/>
                  <a:pt x="3717" y="0"/>
                  <a:pt x="3238" y="0"/>
                </a:cubicBezTo>
                <a:lnTo>
                  <a:pt x="3238" y="0"/>
                </a:lnTo>
                <a:cubicBezTo>
                  <a:pt x="2761" y="0"/>
                  <a:pt x="2356" y="297"/>
                  <a:pt x="2214" y="708"/>
                </a:cubicBezTo>
                <a:lnTo>
                  <a:pt x="2214" y="708"/>
                </a:lnTo>
                <a:cubicBezTo>
                  <a:pt x="2106" y="674"/>
                  <a:pt x="1991" y="655"/>
                  <a:pt x="1872" y="655"/>
                </a:cubicBezTo>
                <a:lnTo>
                  <a:pt x="1872" y="655"/>
                </a:lnTo>
                <a:cubicBezTo>
                  <a:pt x="1276" y="655"/>
                  <a:pt x="792" y="1117"/>
                  <a:pt x="792" y="1687"/>
                </a:cubicBezTo>
                <a:lnTo>
                  <a:pt x="792" y="1687"/>
                </a:lnTo>
                <a:cubicBezTo>
                  <a:pt x="792" y="1713"/>
                  <a:pt x="793" y="1738"/>
                  <a:pt x="795" y="1763"/>
                </a:cubicBezTo>
                <a:lnTo>
                  <a:pt x="748" y="1763"/>
                </a:lnTo>
                <a:lnTo>
                  <a:pt x="748" y="1763"/>
                </a:lnTo>
                <a:cubicBezTo>
                  <a:pt x="337" y="1763"/>
                  <a:pt x="0" y="2076"/>
                  <a:pt x="0" y="2458"/>
                </a:cubicBezTo>
                <a:lnTo>
                  <a:pt x="0" y="2458"/>
                </a:lnTo>
                <a:lnTo>
                  <a:pt x="0" y="2458"/>
                </a:lnTo>
                <a:cubicBezTo>
                  <a:pt x="0" y="2840"/>
                  <a:pt x="337" y="3153"/>
                  <a:pt x="748" y="3153"/>
                </a:cubicBezTo>
                <a:lnTo>
                  <a:pt x="5576" y="3153"/>
                </a:lnTo>
                <a:lnTo>
                  <a:pt x="5576" y="3153"/>
                </a:lnTo>
                <a:cubicBezTo>
                  <a:pt x="5989" y="3153"/>
                  <a:pt x="6326" y="2840"/>
                  <a:pt x="6326" y="2458"/>
                </a:cubicBezTo>
                <a:lnTo>
                  <a:pt x="6326" y="2458"/>
                </a:lnTo>
                <a:lnTo>
                  <a:pt x="6326" y="2458"/>
                </a:lnTo>
                <a:cubicBezTo>
                  <a:pt x="6326" y="2112"/>
                  <a:pt x="6050" y="1824"/>
                  <a:pt x="5693" y="1772"/>
                </a:cubicBez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51">
            <a:extLst>
              <a:ext uri="{FF2B5EF4-FFF2-40B4-BE49-F238E27FC236}">
                <a16:creationId xmlns:a16="http://schemas.microsoft.com/office/drawing/2014/main" id="{0DBDA7A0-8542-9F46-9587-94278153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57" y="7896189"/>
            <a:ext cx="2944273" cy="1796224"/>
          </a:xfrm>
          <a:custGeom>
            <a:avLst/>
            <a:gdLst>
              <a:gd name="T0" fmla="*/ 2363 w 2364"/>
              <a:gd name="T1" fmla="*/ 720 h 1441"/>
              <a:gd name="T2" fmla="*/ 2363 w 2364"/>
              <a:gd name="T3" fmla="*/ 720 h 1441"/>
              <a:gd name="T4" fmla="*/ 1182 w 2364"/>
              <a:gd name="T5" fmla="*/ 1440 h 1441"/>
              <a:gd name="T6" fmla="*/ 1182 w 2364"/>
              <a:gd name="T7" fmla="*/ 1440 h 1441"/>
              <a:gd name="T8" fmla="*/ 0 w 2364"/>
              <a:gd name="T9" fmla="*/ 720 h 1441"/>
              <a:gd name="T10" fmla="*/ 0 w 2364"/>
              <a:gd name="T11" fmla="*/ 720 h 1441"/>
              <a:gd name="T12" fmla="*/ 1182 w 2364"/>
              <a:gd name="T13" fmla="*/ 0 h 1441"/>
              <a:gd name="T14" fmla="*/ 1182 w 2364"/>
              <a:gd name="T15" fmla="*/ 0 h 1441"/>
              <a:gd name="T16" fmla="*/ 2363 w 2364"/>
              <a:gd name="T17" fmla="*/ 72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4" h="1441">
                <a:moveTo>
                  <a:pt x="2363" y="720"/>
                </a:moveTo>
                <a:lnTo>
                  <a:pt x="2363" y="720"/>
                </a:lnTo>
                <a:cubicBezTo>
                  <a:pt x="2363" y="1118"/>
                  <a:pt x="1834" y="1440"/>
                  <a:pt x="1182" y="1440"/>
                </a:cubicBezTo>
                <a:lnTo>
                  <a:pt x="1182" y="1440"/>
                </a:lnTo>
                <a:cubicBezTo>
                  <a:pt x="529" y="1440"/>
                  <a:pt x="0" y="1118"/>
                  <a:pt x="0" y="720"/>
                </a:cubicBezTo>
                <a:lnTo>
                  <a:pt x="0" y="720"/>
                </a:lnTo>
                <a:cubicBezTo>
                  <a:pt x="0" y="323"/>
                  <a:pt x="529" y="0"/>
                  <a:pt x="1182" y="0"/>
                </a:cubicBezTo>
                <a:lnTo>
                  <a:pt x="1182" y="0"/>
                </a:lnTo>
                <a:cubicBezTo>
                  <a:pt x="1834" y="0"/>
                  <a:pt x="2363" y="323"/>
                  <a:pt x="2363" y="7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23">
            <a:extLst>
              <a:ext uri="{FF2B5EF4-FFF2-40B4-BE49-F238E27FC236}">
                <a16:creationId xmlns:a16="http://schemas.microsoft.com/office/drawing/2014/main" id="{0BB67628-C970-724A-94ED-810CE754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600" y="8220277"/>
            <a:ext cx="1274387" cy="1142554"/>
          </a:xfrm>
          <a:custGeom>
            <a:avLst/>
            <a:gdLst>
              <a:gd name="T0" fmla="*/ 927 w 1023"/>
              <a:gd name="T1" fmla="*/ 573 h 919"/>
              <a:gd name="T2" fmla="*/ 923 w 1023"/>
              <a:gd name="T3" fmla="*/ 573 h 919"/>
              <a:gd name="T4" fmla="*/ 910 w 1023"/>
              <a:gd name="T5" fmla="*/ 573 h 919"/>
              <a:gd name="T6" fmla="*/ 132 w 1023"/>
              <a:gd name="T7" fmla="*/ 573 h 919"/>
              <a:gd name="T8" fmla="*/ 132 w 1023"/>
              <a:gd name="T9" fmla="*/ 345 h 919"/>
              <a:gd name="T10" fmla="*/ 132 w 1023"/>
              <a:gd name="T11" fmla="*/ 345 h 919"/>
              <a:gd name="T12" fmla="*/ 235 w 1023"/>
              <a:gd name="T13" fmla="*/ 396 h 919"/>
              <a:gd name="T14" fmla="*/ 246 w 1023"/>
              <a:gd name="T15" fmla="*/ 376 h 919"/>
              <a:gd name="T16" fmla="*/ 339 w 1023"/>
              <a:gd name="T17" fmla="*/ 125 h 919"/>
              <a:gd name="T18" fmla="*/ 422 w 1023"/>
              <a:gd name="T19" fmla="*/ 234 h 919"/>
              <a:gd name="T20" fmla="*/ 438 w 1023"/>
              <a:gd name="T21" fmla="*/ 246 h 919"/>
              <a:gd name="T22" fmla="*/ 455 w 1023"/>
              <a:gd name="T23" fmla="*/ 150 h 919"/>
              <a:gd name="T24" fmla="*/ 669 w 1023"/>
              <a:gd name="T25" fmla="*/ 27 h 919"/>
              <a:gd name="T26" fmla="*/ 891 w 1023"/>
              <a:gd name="T27" fmla="*/ 382 h 919"/>
              <a:gd name="T28" fmla="*/ 777 w 1023"/>
              <a:gd name="T29" fmla="*/ 443 h 919"/>
              <a:gd name="T30" fmla="*/ 910 w 1023"/>
              <a:gd name="T31" fmla="*/ 402 h 919"/>
              <a:gd name="T32" fmla="*/ 917 w 1023"/>
              <a:gd name="T33" fmla="*/ 402 h 919"/>
              <a:gd name="T34" fmla="*/ 995 w 1023"/>
              <a:gd name="T35" fmla="*/ 488 h 919"/>
              <a:gd name="T36" fmla="*/ 963 w 1023"/>
              <a:gd name="T37" fmla="*/ 729 h 919"/>
              <a:gd name="T38" fmla="*/ 870 w 1023"/>
              <a:gd name="T39" fmla="*/ 729 h 919"/>
              <a:gd name="T40" fmla="*/ 770 w 1023"/>
              <a:gd name="T41" fmla="*/ 832 h 919"/>
              <a:gd name="T42" fmla="*/ 678 w 1023"/>
              <a:gd name="T43" fmla="*/ 832 h 919"/>
              <a:gd name="T44" fmla="*/ 548 w 1023"/>
              <a:gd name="T45" fmla="*/ 760 h 919"/>
              <a:gd name="T46" fmla="*/ 455 w 1023"/>
              <a:gd name="T47" fmla="*/ 760 h 919"/>
              <a:gd name="T48" fmla="*/ 342 w 1023"/>
              <a:gd name="T49" fmla="*/ 845 h 919"/>
              <a:gd name="T50" fmla="*/ 250 w 1023"/>
              <a:gd name="T51" fmla="*/ 845 h 919"/>
              <a:gd name="T52" fmla="*/ 342 w 1023"/>
              <a:gd name="T53" fmla="*/ 845 h 919"/>
              <a:gd name="T54" fmla="*/ 27 w 1023"/>
              <a:gd name="T55" fmla="*/ 736 h 919"/>
              <a:gd name="T56" fmla="*/ 119 w 1023"/>
              <a:gd name="T57" fmla="*/ 736 h 919"/>
              <a:gd name="T58" fmla="*/ 943 w 1023"/>
              <a:gd name="T59" fmla="*/ 274 h 919"/>
              <a:gd name="T60" fmla="*/ 440 w 1023"/>
              <a:gd name="T61" fmla="*/ 123 h 919"/>
              <a:gd name="T62" fmla="*/ 117 w 1023"/>
              <a:gd name="T63" fmla="*/ 320 h 919"/>
              <a:gd name="T64" fmla="*/ 124 w 1023"/>
              <a:gd name="T65" fmla="*/ 599 h 919"/>
              <a:gd name="T66" fmla="*/ 168 w 1023"/>
              <a:gd name="T67" fmla="*/ 601 h 919"/>
              <a:gd name="T68" fmla="*/ 130 w 1023"/>
              <a:gd name="T69" fmla="*/ 691 h 919"/>
              <a:gd name="T70" fmla="*/ 1 w 1023"/>
              <a:gd name="T71" fmla="*/ 736 h 919"/>
              <a:gd name="T72" fmla="*/ 146 w 1023"/>
              <a:gd name="T73" fmla="*/ 736 h 919"/>
              <a:gd name="T74" fmla="*/ 168 w 1023"/>
              <a:gd name="T75" fmla="*/ 698 h 919"/>
              <a:gd name="T76" fmla="*/ 368 w 1023"/>
              <a:gd name="T77" fmla="*/ 631 h 919"/>
              <a:gd name="T78" fmla="*/ 283 w 1023"/>
              <a:gd name="T79" fmla="*/ 774 h 919"/>
              <a:gd name="T80" fmla="*/ 296 w 1023"/>
              <a:gd name="T81" fmla="*/ 918 h 919"/>
              <a:gd name="T82" fmla="*/ 310 w 1023"/>
              <a:gd name="T83" fmla="*/ 774 h 919"/>
              <a:gd name="T84" fmla="*/ 385 w 1023"/>
              <a:gd name="T85" fmla="*/ 654 h 919"/>
              <a:gd name="T86" fmla="*/ 514 w 1023"/>
              <a:gd name="T87" fmla="*/ 600 h 919"/>
              <a:gd name="T88" fmla="*/ 481 w 1023"/>
              <a:gd name="T89" fmla="*/ 690 h 919"/>
              <a:gd name="T90" fmla="*/ 501 w 1023"/>
              <a:gd name="T91" fmla="*/ 833 h 919"/>
              <a:gd name="T92" fmla="*/ 507 w 1023"/>
              <a:gd name="T93" fmla="*/ 660 h 919"/>
              <a:gd name="T94" fmla="*/ 557 w 1023"/>
              <a:gd name="T95" fmla="*/ 600 h 919"/>
              <a:gd name="T96" fmla="*/ 633 w 1023"/>
              <a:gd name="T97" fmla="*/ 648 h 919"/>
              <a:gd name="T98" fmla="*/ 709 w 1023"/>
              <a:gd name="T99" fmla="*/ 760 h 919"/>
              <a:gd name="T100" fmla="*/ 724 w 1023"/>
              <a:gd name="T101" fmla="*/ 903 h 919"/>
              <a:gd name="T102" fmla="*/ 736 w 1023"/>
              <a:gd name="T103" fmla="*/ 759 h 919"/>
              <a:gd name="T104" fmla="*/ 650 w 1023"/>
              <a:gd name="T105" fmla="*/ 625 h 919"/>
              <a:gd name="T106" fmla="*/ 795 w 1023"/>
              <a:gd name="T107" fmla="*/ 643 h 919"/>
              <a:gd name="T108" fmla="*/ 844 w 1023"/>
              <a:gd name="T109" fmla="*/ 729 h 919"/>
              <a:gd name="T110" fmla="*/ 989 w 1023"/>
              <a:gd name="T111" fmla="*/ 729 h 919"/>
              <a:gd name="T112" fmla="*/ 860 w 1023"/>
              <a:gd name="T113" fmla="*/ 683 h 919"/>
              <a:gd name="T114" fmla="*/ 822 w 1023"/>
              <a:gd name="T115" fmla="*/ 600 h 919"/>
              <a:gd name="T116" fmla="*/ 928 w 1023"/>
              <a:gd name="T117" fmla="*/ 600 h 919"/>
              <a:gd name="T118" fmla="*/ 1022 w 1023"/>
              <a:gd name="T119" fmla="*/ 487 h 919"/>
              <a:gd name="T120" fmla="*/ 924 w 1023"/>
              <a:gd name="T121" fmla="*/ 375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3" h="919">
                <a:moveTo>
                  <a:pt x="995" y="488"/>
                </a:moveTo>
                <a:lnTo>
                  <a:pt x="995" y="488"/>
                </a:lnTo>
                <a:cubicBezTo>
                  <a:pt x="995" y="530"/>
                  <a:pt x="965" y="567"/>
                  <a:pt x="927" y="573"/>
                </a:cubicBezTo>
                <a:lnTo>
                  <a:pt x="927" y="573"/>
                </a:lnTo>
                <a:cubicBezTo>
                  <a:pt x="926" y="573"/>
                  <a:pt x="926" y="573"/>
                  <a:pt x="925" y="573"/>
                </a:cubicBezTo>
                <a:lnTo>
                  <a:pt x="924" y="573"/>
                </a:lnTo>
                <a:lnTo>
                  <a:pt x="924" y="573"/>
                </a:lnTo>
                <a:lnTo>
                  <a:pt x="923" y="573"/>
                </a:lnTo>
                <a:lnTo>
                  <a:pt x="923" y="573"/>
                </a:lnTo>
                <a:cubicBezTo>
                  <a:pt x="919" y="574"/>
                  <a:pt x="915" y="574"/>
                  <a:pt x="911" y="573"/>
                </a:cubicBezTo>
                <a:lnTo>
                  <a:pt x="911" y="573"/>
                </a:lnTo>
                <a:cubicBezTo>
                  <a:pt x="910" y="573"/>
                  <a:pt x="910" y="573"/>
                  <a:pt x="910" y="573"/>
                </a:cubicBezTo>
                <a:lnTo>
                  <a:pt x="910" y="573"/>
                </a:lnTo>
                <a:lnTo>
                  <a:pt x="136" y="574"/>
                </a:lnTo>
                <a:lnTo>
                  <a:pt x="136" y="574"/>
                </a:lnTo>
                <a:cubicBezTo>
                  <a:pt x="135" y="573"/>
                  <a:pt x="133" y="573"/>
                  <a:pt x="132" y="573"/>
                </a:cubicBezTo>
                <a:lnTo>
                  <a:pt x="132" y="573"/>
                </a:lnTo>
                <a:cubicBezTo>
                  <a:pt x="73" y="569"/>
                  <a:pt x="26" y="518"/>
                  <a:pt x="26" y="459"/>
                </a:cubicBezTo>
                <a:lnTo>
                  <a:pt x="26" y="459"/>
                </a:lnTo>
                <a:cubicBezTo>
                  <a:pt x="26" y="400"/>
                  <a:pt x="73" y="349"/>
                  <a:pt x="132" y="345"/>
                </a:cubicBezTo>
                <a:lnTo>
                  <a:pt x="132" y="345"/>
                </a:lnTo>
                <a:lnTo>
                  <a:pt x="132" y="345"/>
                </a:lnTo>
                <a:lnTo>
                  <a:pt x="132" y="345"/>
                </a:lnTo>
                <a:lnTo>
                  <a:pt x="132" y="345"/>
                </a:lnTo>
                <a:cubicBezTo>
                  <a:pt x="133" y="345"/>
                  <a:pt x="193" y="340"/>
                  <a:pt x="223" y="389"/>
                </a:cubicBezTo>
                <a:lnTo>
                  <a:pt x="223" y="389"/>
                </a:lnTo>
                <a:cubicBezTo>
                  <a:pt x="226" y="394"/>
                  <a:pt x="230" y="396"/>
                  <a:pt x="235" y="396"/>
                </a:cubicBezTo>
                <a:lnTo>
                  <a:pt x="235" y="396"/>
                </a:lnTo>
                <a:cubicBezTo>
                  <a:pt x="237" y="396"/>
                  <a:pt x="239" y="396"/>
                  <a:pt x="242" y="394"/>
                </a:cubicBezTo>
                <a:lnTo>
                  <a:pt x="242" y="394"/>
                </a:lnTo>
                <a:cubicBezTo>
                  <a:pt x="248" y="391"/>
                  <a:pt x="250" y="382"/>
                  <a:pt x="246" y="376"/>
                </a:cubicBezTo>
                <a:lnTo>
                  <a:pt x="246" y="376"/>
                </a:lnTo>
                <a:cubicBezTo>
                  <a:pt x="217" y="328"/>
                  <a:pt x="168" y="319"/>
                  <a:pt x="144" y="318"/>
                </a:cubicBezTo>
                <a:lnTo>
                  <a:pt x="144" y="318"/>
                </a:lnTo>
                <a:cubicBezTo>
                  <a:pt x="145" y="211"/>
                  <a:pt x="232" y="125"/>
                  <a:pt x="339" y="125"/>
                </a:cubicBezTo>
                <a:lnTo>
                  <a:pt x="339" y="125"/>
                </a:lnTo>
                <a:cubicBezTo>
                  <a:pt x="370" y="125"/>
                  <a:pt x="400" y="132"/>
                  <a:pt x="428" y="147"/>
                </a:cubicBezTo>
                <a:lnTo>
                  <a:pt x="428" y="147"/>
                </a:lnTo>
                <a:cubicBezTo>
                  <a:pt x="422" y="164"/>
                  <a:pt x="417" y="192"/>
                  <a:pt x="422" y="234"/>
                </a:cubicBezTo>
                <a:lnTo>
                  <a:pt x="422" y="234"/>
                </a:lnTo>
                <a:cubicBezTo>
                  <a:pt x="423" y="241"/>
                  <a:pt x="429" y="246"/>
                  <a:pt x="436" y="246"/>
                </a:cubicBezTo>
                <a:lnTo>
                  <a:pt x="436" y="246"/>
                </a:lnTo>
                <a:cubicBezTo>
                  <a:pt x="436" y="246"/>
                  <a:pt x="437" y="246"/>
                  <a:pt x="438" y="246"/>
                </a:cubicBezTo>
                <a:lnTo>
                  <a:pt x="438" y="246"/>
                </a:lnTo>
                <a:cubicBezTo>
                  <a:pt x="445" y="244"/>
                  <a:pt x="450" y="238"/>
                  <a:pt x="449" y="230"/>
                </a:cubicBezTo>
                <a:lnTo>
                  <a:pt x="449" y="230"/>
                </a:lnTo>
                <a:cubicBezTo>
                  <a:pt x="443" y="187"/>
                  <a:pt x="450" y="162"/>
                  <a:pt x="455" y="150"/>
                </a:cubicBezTo>
                <a:lnTo>
                  <a:pt x="455" y="150"/>
                </a:lnTo>
                <a:cubicBezTo>
                  <a:pt x="455" y="150"/>
                  <a:pt x="456" y="149"/>
                  <a:pt x="456" y="148"/>
                </a:cubicBezTo>
                <a:lnTo>
                  <a:pt x="456" y="148"/>
                </a:lnTo>
                <a:cubicBezTo>
                  <a:pt x="501" y="73"/>
                  <a:pt x="582" y="27"/>
                  <a:pt x="669" y="27"/>
                </a:cubicBezTo>
                <a:lnTo>
                  <a:pt x="669" y="27"/>
                </a:lnTo>
                <a:cubicBezTo>
                  <a:pt x="805" y="27"/>
                  <a:pt x="916" y="138"/>
                  <a:pt x="916" y="274"/>
                </a:cubicBezTo>
                <a:lnTo>
                  <a:pt x="916" y="274"/>
                </a:lnTo>
                <a:cubicBezTo>
                  <a:pt x="916" y="312"/>
                  <a:pt x="908" y="348"/>
                  <a:pt x="891" y="382"/>
                </a:cubicBezTo>
                <a:lnTo>
                  <a:pt x="891" y="382"/>
                </a:lnTo>
                <a:cubicBezTo>
                  <a:pt x="852" y="430"/>
                  <a:pt x="792" y="430"/>
                  <a:pt x="791" y="430"/>
                </a:cubicBezTo>
                <a:lnTo>
                  <a:pt x="791" y="430"/>
                </a:lnTo>
                <a:cubicBezTo>
                  <a:pt x="784" y="430"/>
                  <a:pt x="777" y="436"/>
                  <a:pt x="777" y="443"/>
                </a:cubicBezTo>
                <a:lnTo>
                  <a:pt x="777" y="443"/>
                </a:lnTo>
                <a:cubicBezTo>
                  <a:pt x="777" y="450"/>
                  <a:pt x="783" y="457"/>
                  <a:pt x="790" y="457"/>
                </a:cubicBezTo>
                <a:lnTo>
                  <a:pt x="791" y="457"/>
                </a:lnTo>
                <a:lnTo>
                  <a:pt x="791" y="457"/>
                </a:lnTo>
                <a:cubicBezTo>
                  <a:pt x="801" y="457"/>
                  <a:pt x="864" y="454"/>
                  <a:pt x="910" y="402"/>
                </a:cubicBezTo>
                <a:lnTo>
                  <a:pt x="910" y="402"/>
                </a:lnTo>
                <a:cubicBezTo>
                  <a:pt x="912" y="402"/>
                  <a:pt x="915" y="402"/>
                  <a:pt x="916" y="402"/>
                </a:cubicBezTo>
                <a:lnTo>
                  <a:pt x="917" y="402"/>
                </a:lnTo>
                <a:lnTo>
                  <a:pt x="917" y="402"/>
                </a:lnTo>
                <a:cubicBezTo>
                  <a:pt x="937" y="402"/>
                  <a:pt x="957" y="410"/>
                  <a:pt x="971" y="426"/>
                </a:cubicBezTo>
                <a:lnTo>
                  <a:pt x="971" y="426"/>
                </a:lnTo>
                <a:cubicBezTo>
                  <a:pt x="987" y="442"/>
                  <a:pt x="995" y="465"/>
                  <a:pt x="995" y="487"/>
                </a:cubicBezTo>
                <a:lnTo>
                  <a:pt x="995" y="488"/>
                </a:lnTo>
                <a:close/>
                <a:moveTo>
                  <a:pt x="916" y="683"/>
                </a:moveTo>
                <a:lnTo>
                  <a:pt x="916" y="683"/>
                </a:lnTo>
                <a:cubicBezTo>
                  <a:pt x="942" y="683"/>
                  <a:pt x="963" y="704"/>
                  <a:pt x="963" y="729"/>
                </a:cubicBezTo>
                <a:lnTo>
                  <a:pt x="963" y="729"/>
                </a:lnTo>
                <a:cubicBezTo>
                  <a:pt x="963" y="754"/>
                  <a:pt x="942" y="775"/>
                  <a:pt x="916" y="775"/>
                </a:cubicBezTo>
                <a:lnTo>
                  <a:pt x="916" y="775"/>
                </a:lnTo>
                <a:cubicBezTo>
                  <a:pt x="891" y="775"/>
                  <a:pt x="870" y="754"/>
                  <a:pt x="870" y="729"/>
                </a:cubicBezTo>
                <a:lnTo>
                  <a:pt x="870" y="729"/>
                </a:lnTo>
                <a:cubicBezTo>
                  <a:pt x="870" y="704"/>
                  <a:pt x="891" y="683"/>
                  <a:pt x="916" y="683"/>
                </a:cubicBezTo>
                <a:close/>
                <a:moveTo>
                  <a:pt x="724" y="785"/>
                </a:moveTo>
                <a:lnTo>
                  <a:pt x="724" y="785"/>
                </a:lnTo>
                <a:cubicBezTo>
                  <a:pt x="749" y="785"/>
                  <a:pt x="770" y="806"/>
                  <a:pt x="770" y="832"/>
                </a:cubicBezTo>
                <a:lnTo>
                  <a:pt x="770" y="832"/>
                </a:lnTo>
                <a:cubicBezTo>
                  <a:pt x="770" y="856"/>
                  <a:pt x="749" y="877"/>
                  <a:pt x="724" y="877"/>
                </a:cubicBezTo>
                <a:lnTo>
                  <a:pt x="724" y="877"/>
                </a:lnTo>
                <a:cubicBezTo>
                  <a:pt x="698" y="877"/>
                  <a:pt x="678" y="856"/>
                  <a:pt x="678" y="832"/>
                </a:cubicBezTo>
                <a:lnTo>
                  <a:pt x="678" y="832"/>
                </a:lnTo>
                <a:cubicBezTo>
                  <a:pt x="678" y="806"/>
                  <a:pt x="698" y="785"/>
                  <a:pt x="724" y="785"/>
                </a:cubicBezTo>
                <a:close/>
                <a:moveTo>
                  <a:pt x="548" y="760"/>
                </a:moveTo>
                <a:lnTo>
                  <a:pt x="548" y="760"/>
                </a:lnTo>
                <a:cubicBezTo>
                  <a:pt x="548" y="786"/>
                  <a:pt x="527" y="806"/>
                  <a:pt x="501" y="806"/>
                </a:cubicBezTo>
                <a:lnTo>
                  <a:pt x="501" y="806"/>
                </a:lnTo>
                <a:cubicBezTo>
                  <a:pt x="476" y="806"/>
                  <a:pt x="455" y="786"/>
                  <a:pt x="455" y="760"/>
                </a:cubicBezTo>
                <a:lnTo>
                  <a:pt x="455" y="760"/>
                </a:lnTo>
                <a:cubicBezTo>
                  <a:pt x="455" y="735"/>
                  <a:pt x="476" y="714"/>
                  <a:pt x="501" y="714"/>
                </a:cubicBezTo>
                <a:lnTo>
                  <a:pt x="501" y="714"/>
                </a:lnTo>
                <a:cubicBezTo>
                  <a:pt x="527" y="714"/>
                  <a:pt x="548" y="735"/>
                  <a:pt x="548" y="760"/>
                </a:cubicBezTo>
                <a:close/>
                <a:moveTo>
                  <a:pt x="342" y="845"/>
                </a:moveTo>
                <a:lnTo>
                  <a:pt x="342" y="845"/>
                </a:lnTo>
                <a:cubicBezTo>
                  <a:pt x="342" y="871"/>
                  <a:pt x="321" y="891"/>
                  <a:pt x="296" y="891"/>
                </a:cubicBezTo>
                <a:lnTo>
                  <a:pt x="296" y="891"/>
                </a:lnTo>
                <a:cubicBezTo>
                  <a:pt x="271" y="891"/>
                  <a:pt x="250" y="871"/>
                  <a:pt x="250" y="845"/>
                </a:cubicBezTo>
                <a:lnTo>
                  <a:pt x="250" y="845"/>
                </a:lnTo>
                <a:cubicBezTo>
                  <a:pt x="250" y="820"/>
                  <a:pt x="271" y="799"/>
                  <a:pt x="296" y="799"/>
                </a:cubicBezTo>
                <a:lnTo>
                  <a:pt x="296" y="799"/>
                </a:lnTo>
                <a:cubicBezTo>
                  <a:pt x="321" y="799"/>
                  <a:pt x="342" y="820"/>
                  <a:pt x="342" y="845"/>
                </a:cubicBezTo>
                <a:close/>
                <a:moveTo>
                  <a:pt x="73" y="782"/>
                </a:moveTo>
                <a:lnTo>
                  <a:pt x="73" y="782"/>
                </a:lnTo>
                <a:cubicBezTo>
                  <a:pt x="48" y="782"/>
                  <a:pt x="27" y="762"/>
                  <a:pt x="27" y="736"/>
                </a:cubicBezTo>
                <a:lnTo>
                  <a:pt x="27" y="736"/>
                </a:lnTo>
                <a:cubicBezTo>
                  <a:pt x="27" y="711"/>
                  <a:pt x="48" y="690"/>
                  <a:pt x="73" y="690"/>
                </a:cubicBezTo>
                <a:lnTo>
                  <a:pt x="73" y="690"/>
                </a:lnTo>
                <a:cubicBezTo>
                  <a:pt x="99" y="690"/>
                  <a:pt x="119" y="711"/>
                  <a:pt x="119" y="736"/>
                </a:cubicBezTo>
                <a:lnTo>
                  <a:pt x="119" y="736"/>
                </a:lnTo>
                <a:cubicBezTo>
                  <a:pt x="119" y="762"/>
                  <a:pt x="99" y="782"/>
                  <a:pt x="73" y="782"/>
                </a:cubicBezTo>
                <a:close/>
                <a:moveTo>
                  <a:pt x="924" y="375"/>
                </a:moveTo>
                <a:lnTo>
                  <a:pt x="924" y="375"/>
                </a:lnTo>
                <a:cubicBezTo>
                  <a:pt x="937" y="343"/>
                  <a:pt x="943" y="309"/>
                  <a:pt x="943" y="274"/>
                </a:cubicBezTo>
                <a:lnTo>
                  <a:pt x="943" y="274"/>
                </a:lnTo>
                <a:cubicBezTo>
                  <a:pt x="943" y="123"/>
                  <a:pt x="820" y="0"/>
                  <a:pt x="669" y="0"/>
                </a:cubicBezTo>
                <a:lnTo>
                  <a:pt x="669" y="0"/>
                </a:lnTo>
                <a:cubicBezTo>
                  <a:pt x="577" y="0"/>
                  <a:pt x="491" y="47"/>
                  <a:pt x="440" y="123"/>
                </a:cubicBezTo>
                <a:lnTo>
                  <a:pt x="440" y="123"/>
                </a:lnTo>
                <a:cubicBezTo>
                  <a:pt x="409" y="107"/>
                  <a:pt x="375" y="98"/>
                  <a:pt x="339" y="98"/>
                </a:cubicBezTo>
                <a:lnTo>
                  <a:pt x="339" y="98"/>
                </a:lnTo>
                <a:cubicBezTo>
                  <a:pt x="217" y="98"/>
                  <a:pt x="118" y="198"/>
                  <a:pt x="117" y="320"/>
                </a:cubicBezTo>
                <a:lnTo>
                  <a:pt x="117" y="320"/>
                </a:lnTo>
                <a:cubicBezTo>
                  <a:pt x="50" y="331"/>
                  <a:pt x="0" y="390"/>
                  <a:pt x="0" y="459"/>
                </a:cubicBezTo>
                <a:lnTo>
                  <a:pt x="0" y="459"/>
                </a:lnTo>
                <a:cubicBezTo>
                  <a:pt x="0" y="530"/>
                  <a:pt x="54" y="591"/>
                  <a:pt x="124" y="599"/>
                </a:cubicBezTo>
                <a:lnTo>
                  <a:pt x="124" y="599"/>
                </a:lnTo>
                <a:cubicBezTo>
                  <a:pt x="126" y="600"/>
                  <a:pt x="129" y="601"/>
                  <a:pt x="130" y="601"/>
                </a:cubicBezTo>
                <a:lnTo>
                  <a:pt x="130" y="601"/>
                </a:lnTo>
                <a:lnTo>
                  <a:pt x="168" y="601"/>
                </a:lnTo>
                <a:lnTo>
                  <a:pt x="168" y="652"/>
                </a:lnTo>
                <a:lnTo>
                  <a:pt x="168" y="652"/>
                </a:lnTo>
                <a:cubicBezTo>
                  <a:pt x="168" y="661"/>
                  <a:pt x="163" y="671"/>
                  <a:pt x="154" y="676"/>
                </a:cubicBezTo>
                <a:lnTo>
                  <a:pt x="130" y="691"/>
                </a:lnTo>
                <a:lnTo>
                  <a:pt x="130" y="691"/>
                </a:lnTo>
                <a:cubicBezTo>
                  <a:pt x="116" y="674"/>
                  <a:pt x="96" y="663"/>
                  <a:pt x="73" y="663"/>
                </a:cubicBezTo>
                <a:lnTo>
                  <a:pt x="73" y="663"/>
                </a:lnTo>
                <a:cubicBezTo>
                  <a:pt x="33" y="663"/>
                  <a:pt x="1" y="696"/>
                  <a:pt x="1" y="736"/>
                </a:cubicBezTo>
                <a:lnTo>
                  <a:pt x="1" y="736"/>
                </a:lnTo>
                <a:cubicBezTo>
                  <a:pt x="1" y="776"/>
                  <a:pt x="33" y="809"/>
                  <a:pt x="73" y="809"/>
                </a:cubicBezTo>
                <a:lnTo>
                  <a:pt x="73" y="809"/>
                </a:lnTo>
                <a:cubicBezTo>
                  <a:pt x="113" y="809"/>
                  <a:pt x="146" y="776"/>
                  <a:pt x="146" y="736"/>
                </a:cubicBezTo>
                <a:lnTo>
                  <a:pt x="146" y="736"/>
                </a:lnTo>
                <a:cubicBezTo>
                  <a:pt x="146" y="729"/>
                  <a:pt x="145" y="721"/>
                  <a:pt x="143" y="714"/>
                </a:cubicBezTo>
                <a:lnTo>
                  <a:pt x="168" y="698"/>
                </a:lnTo>
                <a:lnTo>
                  <a:pt x="168" y="698"/>
                </a:lnTo>
                <a:cubicBezTo>
                  <a:pt x="185" y="688"/>
                  <a:pt x="195" y="671"/>
                  <a:pt x="195" y="652"/>
                </a:cubicBezTo>
                <a:lnTo>
                  <a:pt x="195" y="601"/>
                </a:lnTo>
                <a:lnTo>
                  <a:pt x="370" y="600"/>
                </a:lnTo>
                <a:lnTo>
                  <a:pt x="368" y="631"/>
                </a:lnTo>
                <a:lnTo>
                  <a:pt x="325" y="645"/>
                </a:lnTo>
                <a:lnTo>
                  <a:pt x="325" y="645"/>
                </a:lnTo>
                <a:cubicBezTo>
                  <a:pt x="300" y="654"/>
                  <a:pt x="283" y="678"/>
                  <a:pt x="283" y="705"/>
                </a:cubicBezTo>
                <a:lnTo>
                  <a:pt x="283" y="774"/>
                </a:lnTo>
                <a:lnTo>
                  <a:pt x="283" y="774"/>
                </a:lnTo>
                <a:cubicBezTo>
                  <a:pt x="249" y="780"/>
                  <a:pt x="223" y="809"/>
                  <a:pt x="223" y="845"/>
                </a:cubicBezTo>
                <a:lnTo>
                  <a:pt x="223" y="845"/>
                </a:lnTo>
                <a:cubicBezTo>
                  <a:pt x="223" y="885"/>
                  <a:pt x="256" y="918"/>
                  <a:pt x="296" y="918"/>
                </a:cubicBezTo>
                <a:lnTo>
                  <a:pt x="296" y="918"/>
                </a:lnTo>
                <a:cubicBezTo>
                  <a:pt x="336" y="918"/>
                  <a:pt x="369" y="885"/>
                  <a:pt x="369" y="845"/>
                </a:cubicBezTo>
                <a:lnTo>
                  <a:pt x="369" y="845"/>
                </a:lnTo>
                <a:cubicBezTo>
                  <a:pt x="369" y="809"/>
                  <a:pt x="343" y="780"/>
                  <a:pt x="310" y="774"/>
                </a:cubicBezTo>
                <a:lnTo>
                  <a:pt x="310" y="705"/>
                </a:lnTo>
                <a:lnTo>
                  <a:pt x="310" y="705"/>
                </a:lnTo>
                <a:cubicBezTo>
                  <a:pt x="310" y="690"/>
                  <a:pt x="319" y="676"/>
                  <a:pt x="334" y="671"/>
                </a:cubicBezTo>
                <a:lnTo>
                  <a:pt x="385" y="654"/>
                </a:lnTo>
                <a:lnTo>
                  <a:pt x="385" y="654"/>
                </a:lnTo>
                <a:cubicBezTo>
                  <a:pt x="390" y="652"/>
                  <a:pt x="394" y="647"/>
                  <a:pt x="394" y="641"/>
                </a:cubicBezTo>
                <a:lnTo>
                  <a:pt x="397" y="600"/>
                </a:lnTo>
                <a:lnTo>
                  <a:pt x="514" y="600"/>
                </a:lnTo>
                <a:lnTo>
                  <a:pt x="514" y="600"/>
                </a:lnTo>
                <a:cubicBezTo>
                  <a:pt x="497" y="617"/>
                  <a:pt x="479" y="639"/>
                  <a:pt x="481" y="660"/>
                </a:cubicBezTo>
                <a:lnTo>
                  <a:pt x="481" y="690"/>
                </a:lnTo>
                <a:lnTo>
                  <a:pt x="481" y="690"/>
                </a:lnTo>
                <a:cubicBezTo>
                  <a:pt x="450" y="699"/>
                  <a:pt x="428" y="728"/>
                  <a:pt x="428" y="760"/>
                </a:cubicBezTo>
                <a:lnTo>
                  <a:pt x="428" y="760"/>
                </a:lnTo>
                <a:cubicBezTo>
                  <a:pt x="428" y="800"/>
                  <a:pt x="461" y="833"/>
                  <a:pt x="501" y="833"/>
                </a:cubicBezTo>
                <a:lnTo>
                  <a:pt x="501" y="833"/>
                </a:lnTo>
                <a:cubicBezTo>
                  <a:pt x="541" y="833"/>
                  <a:pt x="574" y="800"/>
                  <a:pt x="574" y="760"/>
                </a:cubicBezTo>
                <a:lnTo>
                  <a:pt x="574" y="760"/>
                </a:lnTo>
                <a:cubicBezTo>
                  <a:pt x="574" y="722"/>
                  <a:pt x="544" y="691"/>
                  <a:pt x="507" y="688"/>
                </a:cubicBezTo>
                <a:lnTo>
                  <a:pt x="507" y="660"/>
                </a:lnTo>
                <a:lnTo>
                  <a:pt x="507" y="660"/>
                </a:lnTo>
                <a:cubicBezTo>
                  <a:pt x="507" y="659"/>
                  <a:pt x="507" y="658"/>
                  <a:pt x="507" y="658"/>
                </a:cubicBezTo>
                <a:lnTo>
                  <a:pt x="507" y="658"/>
                </a:lnTo>
                <a:cubicBezTo>
                  <a:pt x="505" y="644"/>
                  <a:pt x="534" y="616"/>
                  <a:pt x="557" y="600"/>
                </a:cubicBezTo>
                <a:lnTo>
                  <a:pt x="622" y="600"/>
                </a:lnTo>
                <a:lnTo>
                  <a:pt x="625" y="636"/>
                </a:lnTo>
                <a:lnTo>
                  <a:pt x="625" y="636"/>
                </a:lnTo>
                <a:cubicBezTo>
                  <a:pt x="625" y="641"/>
                  <a:pt x="628" y="646"/>
                  <a:pt x="633" y="648"/>
                </a:cubicBezTo>
                <a:lnTo>
                  <a:pt x="682" y="665"/>
                </a:lnTo>
                <a:lnTo>
                  <a:pt x="682" y="665"/>
                </a:lnTo>
                <a:cubicBezTo>
                  <a:pt x="698" y="670"/>
                  <a:pt x="709" y="685"/>
                  <a:pt x="709" y="702"/>
                </a:cubicBezTo>
                <a:lnTo>
                  <a:pt x="709" y="760"/>
                </a:lnTo>
                <a:lnTo>
                  <a:pt x="709" y="760"/>
                </a:lnTo>
                <a:cubicBezTo>
                  <a:pt x="676" y="767"/>
                  <a:pt x="651" y="796"/>
                  <a:pt x="651" y="832"/>
                </a:cubicBezTo>
                <a:lnTo>
                  <a:pt x="651" y="832"/>
                </a:lnTo>
                <a:cubicBezTo>
                  <a:pt x="651" y="871"/>
                  <a:pt x="684" y="903"/>
                  <a:pt x="724" y="903"/>
                </a:cubicBezTo>
                <a:lnTo>
                  <a:pt x="724" y="903"/>
                </a:lnTo>
                <a:cubicBezTo>
                  <a:pt x="764" y="903"/>
                  <a:pt x="796" y="871"/>
                  <a:pt x="796" y="832"/>
                </a:cubicBezTo>
                <a:lnTo>
                  <a:pt x="796" y="832"/>
                </a:lnTo>
                <a:cubicBezTo>
                  <a:pt x="796" y="795"/>
                  <a:pt x="770" y="765"/>
                  <a:pt x="736" y="759"/>
                </a:cubicBezTo>
                <a:lnTo>
                  <a:pt x="736" y="702"/>
                </a:lnTo>
                <a:lnTo>
                  <a:pt x="736" y="702"/>
                </a:lnTo>
                <a:cubicBezTo>
                  <a:pt x="736" y="674"/>
                  <a:pt x="718" y="648"/>
                  <a:pt x="691" y="639"/>
                </a:cubicBezTo>
                <a:lnTo>
                  <a:pt x="650" y="625"/>
                </a:lnTo>
                <a:lnTo>
                  <a:pt x="648" y="600"/>
                </a:lnTo>
                <a:lnTo>
                  <a:pt x="795" y="600"/>
                </a:lnTo>
                <a:lnTo>
                  <a:pt x="795" y="643"/>
                </a:lnTo>
                <a:lnTo>
                  <a:pt x="795" y="643"/>
                </a:lnTo>
                <a:cubicBezTo>
                  <a:pt x="795" y="663"/>
                  <a:pt x="806" y="682"/>
                  <a:pt x="823" y="692"/>
                </a:cubicBezTo>
                <a:lnTo>
                  <a:pt x="847" y="707"/>
                </a:lnTo>
                <a:lnTo>
                  <a:pt x="847" y="707"/>
                </a:lnTo>
                <a:cubicBezTo>
                  <a:pt x="845" y="714"/>
                  <a:pt x="844" y="721"/>
                  <a:pt x="844" y="729"/>
                </a:cubicBezTo>
                <a:lnTo>
                  <a:pt x="844" y="729"/>
                </a:lnTo>
                <a:cubicBezTo>
                  <a:pt x="844" y="769"/>
                  <a:pt x="876" y="801"/>
                  <a:pt x="916" y="801"/>
                </a:cubicBezTo>
                <a:lnTo>
                  <a:pt x="916" y="801"/>
                </a:lnTo>
                <a:cubicBezTo>
                  <a:pt x="957" y="801"/>
                  <a:pt x="989" y="769"/>
                  <a:pt x="989" y="729"/>
                </a:cubicBezTo>
                <a:lnTo>
                  <a:pt x="989" y="729"/>
                </a:lnTo>
                <a:cubicBezTo>
                  <a:pt x="989" y="689"/>
                  <a:pt x="957" y="656"/>
                  <a:pt x="916" y="656"/>
                </a:cubicBezTo>
                <a:lnTo>
                  <a:pt x="916" y="656"/>
                </a:lnTo>
                <a:cubicBezTo>
                  <a:pt x="894" y="656"/>
                  <a:pt x="874" y="667"/>
                  <a:pt x="860" y="683"/>
                </a:cubicBezTo>
                <a:lnTo>
                  <a:pt x="836" y="669"/>
                </a:lnTo>
                <a:lnTo>
                  <a:pt x="836" y="669"/>
                </a:lnTo>
                <a:cubicBezTo>
                  <a:pt x="827" y="664"/>
                  <a:pt x="822" y="654"/>
                  <a:pt x="822" y="643"/>
                </a:cubicBezTo>
                <a:lnTo>
                  <a:pt x="822" y="600"/>
                </a:lnTo>
                <a:lnTo>
                  <a:pt x="909" y="600"/>
                </a:lnTo>
                <a:lnTo>
                  <a:pt x="909" y="600"/>
                </a:lnTo>
                <a:cubicBezTo>
                  <a:pt x="914" y="600"/>
                  <a:pt x="920" y="600"/>
                  <a:pt x="924" y="600"/>
                </a:cubicBezTo>
                <a:lnTo>
                  <a:pt x="928" y="600"/>
                </a:lnTo>
                <a:lnTo>
                  <a:pt x="928" y="600"/>
                </a:lnTo>
                <a:cubicBezTo>
                  <a:pt x="930" y="600"/>
                  <a:pt x="932" y="600"/>
                  <a:pt x="933" y="598"/>
                </a:cubicBezTo>
                <a:lnTo>
                  <a:pt x="933" y="598"/>
                </a:lnTo>
                <a:cubicBezTo>
                  <a:pt x="984" y="590"/>
                  <a:pt x="1022" y="543"/>
                  <a:pt x="1022" y="487"/>
                </a:cubicBezTo>
                <a:lnTo>
                  <a:pt x="1022" y="487"/>
                </a:lnTo>
                <a:cubicBezTo>
                  <a:pt x="1022" y="458"/>
                  <a:pt x="1011" y="430"/>
                  <a:pt x="991" y="408"/>
                </a:cubicBezTo>
                <a:lnTo>
                  <a:pt x="991" y="408"/>
                </a:lnTo>
                <a:cubicBezTo>
                  <a:pt x="973" y="389"/>
                  <a:pt x="949" y="377"/>
                  <a:pt x="924" y="3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24">
            <a:extLst>
              <a:ext uri="{FF2B5EF4-FFF2-40B4-BE49-F238E27FC236}">
                <a16:creationId xmlns:a16="http://schemas.microsoft.com/office/drawing/2014/main" id="{D3E0B333-6468-1441-9699-C84414CAE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673" y="7896189"/>
            <a:ext cx="2944273" cy="1796224"/>
          </a:xfrm>
          <a:custGeom>
            <a:avLst/>
            <a:gdLst>
              <a:gd name="T0" fmla="*/ 2364 w 2365"/>
              <a:gd name="T1" fmla="*/ 720 h 1441"/>
              <a:gd name="T2" fmla="*/ 2364 w 2365"/>
              <a:gd name="T3" fmla="*/ 720 h 1441"/>
              <a:gd name="T4" fmla="*/ 1182 w 2365"/>
              <a:gd name="T5" fmla="*/ 1440 h 1441"/>
              <a:gd name="T6" fmla="*/ 1182 w 2365"/>
              <a:gd name="T7" fmla="*/ 1440 h 1441"/>
              <a:gd name="T8" fmla="*/ 0 w 2365"/>
              <a:gd name="T9" fmla="*/ 720 h 1441"/>
              <a:gd name="T10" fmla="*/ 0 w 2365"/>
              <a:gd name="T11" fmla="*/ 720 h 1441"/>
              <a:gd name="T12" fmla="*/ 1182 w 2365"/>
              <a:gd name="T13" fmla="*/ 0 h 1441"/>
              <a:gd name="T14" fmla="*/ 1182 w 2365"/>
              <a:gd name="T15" fmla="*/ 0 h 1441"/>
              <a:gd name="T16" fmla="*/ 2364 w 2365"/>
              <a:gd name="T17" fmla="*/ 72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5" h="1441">
                <a:moveTo>
                  <a:pt x="2364" y="720"/>
                </a:moveTo>
                <a:lnTo>
                  <a:pt x="2364" y="720"/>
                </a:lnTo>
                <a:cubicBezTo>
                  <a:pt x="2364" y="1118"/>
                  <a:pt x="1834" y="1440"/>
                  <a:pt x="1182" y="1440"/>
                </a:cubicBezTo>
                <a:lnTo>
                  <a:pt x="1182" y="1440"/>
                </a:lnTo>
                <a:cubicBezTo>
                  <a:pt x="529" y="1440"/>
                  <a:pt x="0" y="1118"/>
                  <a:pt x="0" y="720"/>
                </a:cubicBezTo>
                <a:lnTo>
                  <a:pt x="0" y="720"/>
                </a:lnTo>
                <a:cubicBezTo>
                  <a:pt x="0" y="323"/>
                  <a:pt x="529" y="0"/>
                  <a:pt x="1182" y="0"/>
                </a:cubicBezTo>
                <a:lnTo>
                  <a:pt x="1182" y="0"/>
                </a:lnTo>
                <a:cubicBezTo>
                  <a:pt x="1834" y="0"/>
                  <a:pt x="2364" y="323"/>
                  <a:pt x="2364" y="7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E9639C0-E100-DE4C-96E2-0EA52D68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617" y="8423521"/>
            <a:ext cx="1267647" cy="745809"/>
          </a:xfrm>
          <a:custGeom>
            <a:avLst/>
            <a:gdLst>
              <a:gd name="connsiteX0" fmla="*/ 1000104 w 1267647"/>
              <a:gd name="connsiteY0" fmla="*/ 542945 h 745809"/>
              <a:gd name="connsiteX1" fmla="*/ 998869 w 1267647"/>
              <a:gd name="connsiteY1" fmla="*/ 586149 h 745809"/>
              <a:gd name="connsiteX2" fmla="*/ 1043308 w 1267647"/>
              <a:gd name="connsiteY2" fmla="*/ 586149 h 745809"/>
              <a:gd name="connsiteX3" fmla="*/ 1043308 w 1267647"/>
              <a:gd name="connsiteY3" fmla="*/ 542945 h 745809"/>
              <a:gd name="connsiteX4" fmla="*/ 807474 w 1267647"/>
              <a:gd name="connsiteY4" fmla="*/ 542945 h 745809"/>
              <a:gd name="connsiteX5" fmla="*/ 807474 w 1267647"/>
              <a:gd name="connsiteY5" fmla="*/ 586149 h 745809"/>
              <a:gd name="connsiteX6" fmla="*/ 850198 w 1267647"/>
              <a:gd name="connsiteY6" fmla="*/ 586149 h 745809"/>
              <a:gd name="connsiteX7" fmla="*/ 851418 w 1267647"/>
              <a:gd name="connsiteY7" fmla="*/ 586149 h 745809"/>
              <a:gd name="connsiteX8" fmla="*/ 851418 w 1267647"/>
              <a:gd name="connsiteY8" fmla="*/ 542945 h 745809"/>
              <a:gd name="connsiteX9" fmla="*/ 615590 w 1267647"/>
              <a:gd name="connsiteY9" fmla="*/ 542945 h 745809"/>
              <a:gd name="connsiteX10" fmla="*/ 614356 w 1267647"/>
              <a:gd name="connsiteY10" fmla="*/ 586149 h 745809"/>
              <a:gd name="connsiteX11" fmla="*/ 658794 w 1267647"/>
              <a:gd name="connsiteY11" fmla="*/ 586149 h 745809"/>
              <a:gd name="connsiteX12" fmla="*/ 658794 w 1267647"/>
              <a:gd name="connsiteY12" fmla="*/ 542945 h 745809"/>
              <a:gd name="connsiteX13" fmla="*/ 423331 w 1267647"/>
              <a:gd name="connsiteY13" fmla="*/ 542945 h 745809"/>
              <a:gd name="connsiteX14" fmla="*/ 422097 w 1267647"/>
              <a:gd name="connsiteY14" fmla="*/ 586149 h 745809"/>
              <a:gd name="connsiteX15" fmla="*/ 466535 w 1267647"/>
              <a:gd name="connsiteY15" fmla="*/ 586149 h 745809"/>
              <a:gd name="connsiteX16" fmla="*/ 466535 w 1267647"/>
              <a:gd name="connsiteY16" fmla="*/ 542945 h 745809"/>
              <a:gd name="connsiteX17" fmla="*/ 1000104 w 1267647"/>
              <a:gd name="connsiteY17" fmla="*/ 510851 h 745809"/>
              <a:gd name="connsiteX18" fmla="*/ 1043308 w 1267647"/>
              <a:gd name="connsiteY18" fmla="*/ 510851 h 745809"/>
              <a:gd name="connsiteX19" fmla="*/ 1075402 w 1267647"/>
              <a:gd name="connsiteY19" fmla="*/ 542945 h 745809"/>
              <a:gd name="connsiteX20" fmla="*/ 1075402 w 1267647"/>
              <a:gd name="connsiteY20" fmla="*/ 586149 h 745809"/>
              <a:gd name="connsiteX21" fmla="*/ 1043308 w 1267647"/>
              <a:gd name="connsiteY21" fmla="*/ 619478 h 745809"/>
              <a:gd name="connsiteX22" fmla="*/ 1000104 w 1267647"/>
              <a:gd name="connsiteY22" fmla="*/ 619478 h 745809"/>
              <a:gd name="connsiteX23" fmla="*/ 966775 w 1267647"/>
              <a:gd name="connsiteY23" fmla="*/ 586149 h 745809"/>
              <a:gd name="connsiteX24" fmla="*/ 966775 w 1267647"/>
              <a:gd name="connsiteY24" fmla="*/ 542945 h 745809"/>
              <a:gd name="connsiteX25" fmla="*/ 1000104 w 1267647"/>
              <a:gd name="connsiteY25" fmla="*/ 510851 h 745809"/>
              <a:gd name="connsiteX26" fmla="*/ 807474 w 1267647"/>
              <a:gd name="connsiteY26" fmla="*/ 510851 h 745809"/>
              <a:gd name="connsiteX27" fmla="*/ 850198 w 1267647"/>
              <a:gd name="connsiteY27" fmla="*/ 510851 h 745809"/>
              <a:gd name="connsiteX28" fmla="*/ 883156 w 1267647"/>
              <a:gd name="connsiteY28" fmla="*/ 542945 h 745809"/>
              <a:gd name="connsiteX29" fmla="*/ 883156 w 1267647"/>
              <a:gd name="connsiteY29" fmla="*/ 586149 h 745809"/>
              <a:gd name="connsiteX30" fmla="*/ 850198 w 1267647"/>
              <a:gd name="connsiteY30" fmla="*/ 619478 h 745809"/>
              <a:gd name="connsiteX31" fmla="*/ 807474 w 1267647"/>
              <a:gd name="connsiteY31" fmla="*/ 619478 h 745809"/>
              <a:gd name="connsiteX32" fmla="*/ 774516 w 1267647"/>
              <a:gd name="connsiteY32" fmla="*/ 586149 h 745809"/>
              <a:gd name="connsiteX33" fmla="*/ 774516 w 1267647"/>
              <a:gd name="connsiteY33" fmla="*/ 542945 h 745809"/>
              <a:gd name="connsiteX34" fmla="*/ 807474 w 1267647"/>
              <a:gd name="connsiteY34" fmla="*/ 510851 h 745809"/>
              <a:gd name="connsiteX35" fmla="*/ 615590 w 1267647"/>
              <a:gd name="connsiteY35" fmla="*/ 510851 h 745809"/>
              <a:gd name="connsiteX36" fmla="*/ 658794 w 1267647"/>
              <a:gd name="connsiteY36" fmla="*/ 510851 h 745809"/>
              <a:gd name="connsiteX37" fmla="*/ 690888 w 1267647"/>
              <a:gd name="connsiteY37" fmla="*/ 542945 h 745809"/>
              <a:gd name="connsiteX38" fmla="*/ 690888 w 1267647"/>
              <a:gd name="connsiteY38" fmla="*/ 586149 h 745809"/>
              <a:gd name="connsiteX39" fmla="*/ 658794 w 1267647"/>
              <a:gd name="connsiteY39" fmla="*/ 619478 h 745809"/>
              <a:gd name="connsiteX40" fmla="*/ 615590 w 1267647"/>
              <a:gd name="connsiteY40" fmla="*/ 619478 h 745809"/>
              <a:gd name="connsiteX41" fmla="*/ 582262 w 1267647"/>
              <a:gd name="connsiteY41" fmla="*/ 586149 h 745809"/>
              <a:gd name="connsiteX42" fmla="*/ 582262 w 1267647"/>
              <a:gd name="connsiteY42" fmla="*/ 542945 h 745809"/>
              <a:gd name="connsiteX43" fmla="*/ 615590 w 1267647"/>
              <a:gd name="connsiteY43" fmla="*/ 510851 h 745809"/>
              <a:gd name="connsiteX44" fmla="*/ 423331 w 1267647"/>
              <a:gd name="connsiteY44" fmla="*/ 510851 h 745809"/>
              <a:gd name="connsiteX45" fmla="*/ 466535 w 1267647"/>
              <a:gd name="connsiteY45" fmla="*/ 510851 h 745809"/>
              <a:gd name="connsiteX46" fmla="*/ 498629 w 1267647"/>
              <a:gd name="connsiteY46" fmla="*/ 542945 h 745809"/>
              <a:gd name="connsiteX47" fmla="*/ 498629 w 1267647"/>
              <a:gd name="connsiteY47" fmla="*/ 586149 h 745809"/>
              <a:gd name="connsiteX48" fmla="*/ 466535 w 1267647"/>
              <a:gd name="connsiteY48" fmla="*/ 619478 h 745809"/>
              <a:gd name="connsiteX49" fmla="*/ 423331 w 1267647"/>
              <a:gd name="connsiteY49" fmla="*/ 619478 h 745809"/>
              <a:gd name="connsiteX50" fmla="*/ 390003 w 1267647"/>
              <a:gd name="connsiteY50" fmla="*/ 586149 h 745809"/>
              <a:gd name="connsiteX51" fmla="*/ 390003 w 1267647"/>
              <a:gd name="connsiteY51" fmla="*/ 542945 h 745809"/>
              <a:gd name="connsiteX52" fmla="*/ 423331 w 1267647"/>
              <a:gd name="connsiteY52" fmla="*/ 510851 h 745809"/>
              <a:gd name="connsiteX53" fmla="*/ 231078 w 1267647"/>
              <a:gd name="connsiteY53" fmla="*/ 351556 h 745809"/>
              <a:gd name="connsiteX54" fmla="*/ 231078 w 1267647"/>
              <a:gd name="connsiteY54" fmla="*/ 394280 h 745809"/>
              <a:gd name="connsiteX55" fmla="*/ 273048 w 1267647"/>
              <a:gd name="connsiteY55" fmla="*/ 394280 h 745809"/>
              <a:gd name="connsiteX56" fmla="*/ 274282 w 1267647"/>
              <a:gd name="connsiteY56" fmla="*/ 394280 h 745809"/>
              <a:gd name="connsiteX57" fmla="*/ 274282 w 1267647"/>
              <a:gd name="connsiteY57" fmla="*/ 351556 h 745809"/>
              <a:gd name="connsiteX58" fmla="*/ 231078 w 1267647"/>
              <a:gd name="connsiteY58" fmla="*/ 318598 h 745809"/>
              <a:gd name="connsiteX59" fmla="*/ 273048 w 1267647"/>
              <a:gd name="connsiteY59" fmla="*/ 318598 h 745809"/>
              <a:gd name="connsiteX60" fmla="*/ 306376 w 1267647"/>
              <a:gd name="connsiteY60" fmla="*/ 351556 h 745809"/>
              <a:gd name="connsiteX61" fmla="*/ 306376 w 1267647"/>
              <a:gd name="connsiteY61" fmla="*/ 394280 h 745809"/>
              <a:gd name="connsiteX62" fmla="*/ 273048 w 1267647"/>
              <a:gd name="connsiteY62" fmla="*/ 427238 h 745809"/>
              <a:gd name="connsiteX63" fmla="*/ 231078 w 1267647"/>
              <a:gd name="connsiteY63" fmla="*/ 427238 h 745809"/>
              <a:gd name="connsiteX64" fmla="*/ 197750 w 1267647"/>
              <a:gd name="connsiteY64" fmla="*/ 394280 h 745809"/>
              <a:gd name="connsiteX65" fmla="*/ 197750 w 1267647"/>
              <a:gd name="connsiteY65" fmla="*/ 351556 h 745809"/>
              <a:gd name="connsiteX66" fmla="*/ 231078 w 1267647"/>
              <a:gd name="connsiteY66" fmla="*/ 318598 h 745809"/>
              <a:gd name="connsiteX67" fmla="*/ 855475 w 1267647"/>
              <a:gd name="connsiteY67" fmla="*/ 229097 h 745809"/>
              <a:gd name="connsiteX68" fmla="*/ 642540 w 1267647"/>
              <a:gd name="connsiteY68" fmla="*/ 390958 h 745809"/>
              <a:gd name="connsiteX69" fmla="*/ 630087 w 1267647"/>
              <a:gd name="connsiteY69" fmla="*/ 403409 h 745809"/>
              <a:gd name="connsiteX70" fmla="*/ 612654 w 1267647"/>
              <a:gd name="connsiteY70" fmla="*/ 395939 h 745809"/>
              <a:gd name="connsiteX71" fmla="*/ 490621 w 1267647"/>
              <a:gd name="connsiteY71" fmla="*/ 331194 h 745809"/>
              <a:gd name="connsiteX72" fmla="*/ 342439 w 1267647"/>
              <a:gd name="connsiteY72" fmla="*/ 478115 h 745809"/>
              <a:gd name="connsiteX73" fmla="*/ 343684 w 1267647"/>
              <a:gd name="connsiteY73" fmla="*/ 480605 h 745809"/>
              <a:gd name="connsiteX74" fmla="*/ 343684 w 1267647"/>
              <a:gd name="connsiteY74" fmla="*/ 484340 h 745809"/>
              <a:gd name="connsiteX75" fmla="*/ 337458 w 1267647"/>
              <a:gd name="connsiteY75" fmla="*/ 496791 h 745809"/>
              <a:gd name="connsiteX76" fmla="*/ 326251 w 1267647"/>
              <a:gd name="connsiteY76" fmla="*/ 501771 h 745809"/>
              <a:gd name="connsiteX77" fmla="*/ 323760 w 1267647"/>
              <a:gd name="connsiteY77" fmla="*/ 500526 h 745809"/>
              <a:gd name="connsiteX78" fmla="*/ 320025 w 1267647"/>
              <a:gd name="connsiteY78" fmla="*/ 500526 h 745809"/>
              <a:gd name="connsiteX79" fmla="*/ 215425 w 1267647"/>
              <a:gd name="connsiteY79" fmla="*/ 606359 h 745809"/>
              <a:gd name="connsiteX80" fmla="*/ 320025 w 1267647"/>
              <a:gd name="connsiteY80" fmla="*/ 712191 h 745809"/>
              <a:gd name="connsiteX81" fmla="*/ 323760 w 1267647"/>
              <a:gd name="connsiteY81" fmla="*/ 712191 h 745809"/>
              <a:gd name="connsiteX82" fmla="*/ 326251 w 1267647"/>
              <a:gd name="connsiteY82" fmla="*/ 712191 h 745809"/>
              <a:gd name="connsiteX83" fmla="*/ 329986 w 1267647"/>
              <a:gd name="connsiteY83" fmla="*/ 712191 h 745809"/>
              <a:gd name="connsiteX84" fmla="*/ 1129426 w 1267647"/>
              <a:gd name="connsiteY84" fmla="*/ 712191 h 745809"/>
              <a:gd name="connsiteX85" fmla="*/ 1234025 w 1267647"/>
              <a:gd name="connsiteY85" fmla="*/ 606359 h 745809"/>
              <a:gd name="connsiteX86" fmla="*/ 1129426 w 1267647"/>
              <a:gd name="connsiteY86" fmla="*/ 500526 h 745809"/>
              <a:gd name="connsiteX87" fmla="*/ 1094560 w 1267647"/>
              <a:gd name="connsiteY87" fmla="*/ 506752 h 745809"/>
              <a:gd name="connsiteX88" fmla="*/ 1078372 w 1267647"/>
              <a:gd name="connsiteY88" fmla="*/ 504261 h 745809"/>
              <a:gd name="connsiteX89" fmla="*/ 1072145 w 1267647"/>
              <a:gd name="connsiteY89" fmla="*/ 488075 h 745809"/>
              <a:gd name="connsiteX90" fmla="*/ 1075881 w 1267647"/>
              <a:gd name="connsiteY90" fmla="*/ 450723 h 745809"/>
              <a:gd name="connsiteX91" fmla="*/ 910265 w 1267647"/>
              <a:gd name="connsiteY91" fmla="*/ 236567 h 745809"/>
              <a:gd name="connsiteX92" fmla="*/ 902793 w 1267647"/>
              <a:gd name="connsiteY92" fmla="*/ 234077 h 745809"/>
              <a:gd name="connsiteX93" fmla="*/ 855475 w 1267647"/>
              <a:gd name="connsiteY93" fmla="*/ 229097 h 745809"/>
              <a:gd name="connsiteX94" fmla="*/ 672425 w 1267647"/>
              <a:gd name="connsiteY94" fmla="*/ 32372 h 745809"/>
              <a:gd name="connsiteX95" fmla="*/ 460736 w 1267647"/>
              <a:gd name="connsiteY95" fmla="*/ 194234 h 745809"/>
              <a:gd name="connsiteX96" fmla="*/ 448283 w 1267647"/>
              <a:gd name="connsiteY96" fmla="*/ 206685 h 745809"/>
              <a:gd name="connsiteX97" fmla="*/ 430850 w 1267647"/>
              <a:gd name="connsiteY97" fmla="*/ 200459 h 745809"/>
              <a:gd name="connsiteX98" fmla="*/ 307572 w 1267647"/>
              <a:gd name="connsiteY98" fmla="*/ 134470 h 745809"/>
              <a:gd name="connsiteX99" fmla="*/ 160635 w 1267647"/>
              <a:gd name="connsiteY99" fmla="*/ 282635 h 745809"/>
              <a:gd name="connsiteX100" fmla="*/ 160635 w 1267647"/>
              <a:gd name="connsiteY100" fmla="*/ 285126 h 745809"/>
              <a:gd name="connsiteX101" fmla="*/ 161880 w 1267647"/>
              <a:gd name="connsiteY101" fmla="*/ 287616 h 745809"/>
              <a:gd name="connsiteX102" fmla="*/ 155654 w 1267647"/>
              <a:gd name="connsiteY102" fmla="*/ 301312 h 745809"/>
              <a:gd name="connsiteX103" fmla="*/ 143202 w 1267647"/>
              <a:gd name="connsiteY103" fmla="*/ 305047 h 745809"/>
              <a:gd name="connsiteX104" fmla="*/ 141956 w 1267647"/>
              <a:gd name="connsiteY104" fmla="*/ 305047 h 745809"/>
              <a:gd name="connsiteX105" fmla="*/ 138221 w 1267647"/>
              <a:gd name="connsiteY105" fmla="*/ 305047 h 745809"/>
              <a:gd name="connsiteX106" fmla="*/ 32376 w 1267647"/>
              <a:gd name="connsiteY106" fmla="*/ 409635 h 745809"/>
              <a:gd name="connsiteX107" fmla="*/ 138221 w 1267647"/>
              <a:gd name="connsiteY107" fmla="*/ 515467 h 745809"/>
              <a:gd name="connsiteX108" fmla="*/ 140711 w 1267647"/>
              <a:gd name="connsiteY108" fmla="*/ 515467 h 745809"/>
              <a:gd name="connsiteX109" fmla="*/ 143202 w 1267647"/>
              <a:gd name="connsiteY109" fmla="*/ 515467 h 745809"/>
              <a:gd name="connsiteX110" fmla="*/ 148182 w 1267647"/>
              <a:gd name="connsiteY110" fmla="*/ 516712 h 745809"/>
              <a:gd name="connsiteX111" fmla="*/ 214180 w 1267647"/>
              <a:gd name="connsiteY111" fmla="*/ 517957 h 745809"/>
              <a:gd name="connsiteX112" fmla="*/ 310063 w 1267647"/>
              <a:gd name="connsiteY112" fmla="*/ 468154 h 745809"/>
              <a:gd name="connsiteX113" fmla="*/ 490621 w 1267647"/>
              <a:gd name="connsiteY113" fmla="*/ 297577 h 745809"/>
              <a:gd name="connsiteX114" fmla="*/ 621371 w 1267647"/>
              <a:gd name="connsiteY114" fmla="*/ 353606 h 745809"/>
              <a:gd name="connsiteX115" fmla="*/ 855475 w 1267647"/>
              <a:gd name="connsiteY115" fmla="*/ 196724 h 745809"/>
              <a:gd name="connsiteX116" fmla="*/ 892832 w 1267647"/>
              <a:gd name="connsiteY116" fmla="*/ 199214 h 745809"/>
              <a:gd name="connsiteX117" fmla="*/ 672425 w 1267647"/>
              <a:gd name="connsiteY117" fmla="*/ 32372 h 745809"/>
              <a:gd name="connsiteX118" fmla="*/ 672425 w 1267647"/>
              <a:gd name="connsiteY118" fmla="*/ 0 h 745809"/>
              <a:gd name="connsiteX119" fmla="*/ 926453 w 1267647"/>
              <a:gd name="connsiteY119" fmla="*/ 206685 h 745809"/>
              <a:gd name="connsiteX120" fmla="*/ 1109502 w 1267647"/>
              <a:gd name="connsiteY120" fmla="*/ 450723 h 745809"/>
              <a:gd name="connsiteX121" fmla="*/ 1108257 w 1267647"/>
              <a:gd name="connsiteY121" fmla="*/ 469399 h 745809"/>
              <a:gd name="connsiteX122" fmla="*/ 1129426 w 1267647"/>
              <a:gd name="connsiteY122" fmla="*/ 468154 h 745809"/>
              <a:gd name="connsiteX123" fmla="*/ 1267647 w 1267647"/>
              <a:gd name="connsiteY123" fmla="*/ 606359 h 745809"/>
              <a:gd name="connsiteX124" fmla="*/ 1129426 w 1267647"/>
              <a:gd name="connsiteY124" fmla="*/ 745809 h 745809"/>
              <a:gd name="connsiteX125" fmla="*/ 326251 w 1267647"/>
              <a:gd name="connsiteY125" fmla="*/ 745809 h 745809"/>
              <a:gd name="connsiteX126" fmla="*/ 323760 w 1267647"/>
              <a:gd name="connsiteY126" fmla="*/ 745809 h 745809"/>
              <a:gd name="connsiteX127" fmla="*/ 320025 w 1267647"/>
              <a:gd name="connsiteY127" fmla="*/ 745809 h 745809"/>
              <a:gd name="connsiteX128" fmla="*/ 181804 w 1267647"/>
              <a:gd name="connsiteY128" fmla="*/ 606359 h 745809"/>
              <a:gd name="connsiteX129" fmla="*/ 194256 w 1267647"/>
              <a:gd name="connsiteY129" fmla="*/ 550330 h 745809"/>
              <a:gd name="connsiteX130" fmla="*/ 143202 w 1267647"/>
              <a:gd name="connsiteY130" fmla="*/ 549085 h 745809"/>
              <a:gd name="connsiteX131" fmla="*/ 141956 w 1267647"/>
              <a:gd name="connsiteY131" fmla="*/ 549085 h 745809"/>
              <a:gd name="connsiteX132" fmla="*/ 138221 w 1267647"/>
              <a:gd name="connsiteY132" fmla="*/ 549085 h 745809"/>
              <a:gd name="connsiteX133" fmla="*/ 0 w 1267647"/>
              <a:gd name="connsiteY133" fmla="*/ 409635 h 745809"/>
              <a:gd name="connsiteX134" fmla="*/ 128259 w 1267647"/>
              <a:gd name="connsiteY134" fmla="*/ 272675 h 745809"/>
              <a:gd name="connsiteX135" fmla="*/ 307572 w 1267647"/>
              <a:gd name="connsiteY135" fmla="*/ 100852 h 745809"/>
              <a:gd name="connsiteX136" fmla="*/ 438322 w 1267647"/>
              <a:gd name="connsiteY136" fmla="*/ 156881 h 745809"/>
              <a:gd name="connsiteX137" fmla="*/ 672425 w 1267647"/>
              <a:gd name="connsiteY137" fmla="*/ 0 h 74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267647" h="745809">
                <a:moveTo>
                  <a:pt x="1000104" y="542945"/>
                </a:moveTo>
                <a:lnTo>
                  <a:pt x="998869" y="586149"/>
                </a:lnTo>
                <a:lnTo>
                  <a:pt x="1043308" y="586149"/>
                </a:lnTo>
                <a:lnTo>
                  <a:pt x="1043308" y="542945"/>
                </a:lnTo>
                <a:close/>
                <a:moveTo>
                  <a:pt x="807474" y="542945"/>
                </a:moveTo>
                <a:lnTo>
                  <a:pt x="807474" y="586149"/>
                </a:lnTo>
                <a:lnTo>
                  <a:pt x="850198" y="586149"/>
                </a:lnTo>
                <a:lnTo>
                  <a:pt x="851418" y="586149"/>
                </a:lnTo>
                <a:lnTo>
                  <a:pt x="851418" y="542945"/>
                </a:lnTo>
                <a:close/>
                <a:moveTo>
                  <a:pt x="615590" y="542945"/>
                </a:moveTo>
                <a:lnTo>
                  <a:pt x="614356" y="586149"/>
                </a:lnTo>
                <a:lnTo>
                  <a:pt x="658794" y="586149"/>
                </a:lnTo>
                <a:lnTo>
                  <a:pt x="658794" y="542945"/>
                </a:lnTo>
                <a:close/>
                <a:moveTo>
                  <a:pt x="423331" y="542945"/>
                </a:moveTo>
                <a:lnTo>
                  <a:pt x="422097" y="586149"/>
                </a:lnTo>
                <a:lnTo>
                  <a:pt x="466535" y="586149"/>
                </a:lnTo>
                <a:lnTo>
                  <a:pt x="466535" y="542945"/>
                </a:lnTo>
                <a:close/>
                <a:moveTo>
                  <a:pt x="1000104" y="510851"/>
                </a:moveTo>
                <a:lnTo>
                  <a:pt x="1043308" y="510851"/>
                </a:lnTo>
                <a:cubicBezTo>
                  <a:pt x="1060589" y="510851"/>
                  <a:pt x="1075402" y="524429"/>
                  <a:pt x="1075402" y="542945"/>
                </a:cubicBezTo>
                <a:lnTo>
                  <a:pt x="1075402" y="586149"/>
                </a:lnTo>
                <a:cubicBezTo>
                  <a:pt x="1075402" y="604665"/>
                  <a:pt x="1060589" y="619478"/>
                  <a:pt x="1043308" y="619478"/>
                </a:cubicBezTo>
                <a:lnTo>
                  <a:pt x="1000104" y="619478"/>
                </a:lnTo>
                <a:cubicBezTo>
                  <a:pt x="980354" y="619478"/>
                  <a:pt x="966775" y="604665"/>
                  <a:pt x="966775" y="586149"/>
                </a:cubicBezTo>
                <a:lnTo>
                  <a:pt x="966775" y="542945"/>
                </a:lnTo>
                <a:cubicBezTo>
                  <a:pt x="966775" y="524429"/>
                  <a:pt x="980354" y="510851"/>
                  <a:pt x="1000104" y="510851"/>
                </a:cubicBezTo>
                <a:close/>
                <a:moveTo>
                  <a:pt x="807474" y="510851"/>
                </a:moveTo>
                <a:lnTo>
                  <a:pt x="850198" y="510851"/>
                </a:lnTo>
                <a:cubicBezTo>
                  <a:pt x="868508" y="510851"/>
                  <a:pt x="883156" y="524429"/>
                  <a:pt x="883156" y="542945"/>
                </a:cubicBezTo>
                <a:lnTo>
                  <a:pt x="883156" y="586149"/>
                </a:lnTo>
                <a:cubicBezTo>
                  <a:pt x="883156" y="604665"/>
                  <a:pt x="868508" y="619478"/>
                  <a:pt x="850198" y="619478"/>
                </a:cubicBezTo>
                <a:lnTo>
                  <a:pt x="807474" y="619478"/>
                </a:lnTo>
                <a:cubicBezTo>
                  <a:pt x="790385" y="619478"/>
                  <a:pt x="774516" y="604665"/>
                  <a:pt x="774516" y="586149"/>
                </a:cubicBezTo>
                <a:lnTo>
                  <a:pt x="774516" y="542945"/>
                </a:lnTo>
                <a:cubicBezTo>
                  <a:pt x="774516" y="524429"/>
                  <a:pt x="790385" y="510851"/>
                  <a:pt x="807474" y="510851"/>
                </a:cubicBezTo>
                <a:close/>
                <a:moveTo>
                  <a:pt x="615590" y="510851"/>
                </a:moveTo>
                <a:lnTo>
                  <a:pt x="658794" y="510851"/>
                </a:lnTo>
                <a:cubicBezTo>
                  <a:pt x="676076" y="510851"/>
                  <a:pt x="690888" y="524429"/>
                  <a:pt x="690888" y="542945"/>
                </a:cubicBezTo>
                <a:lnTo>
                  <a:pt x="690888" y="586149"/>
                </a:lnTo>
                <a:cubicBezTo>
                  <a:pt x="690888" y="604665"/>
                  <a:pt x="676076" y="619478"/>
                  <a:pt x="658794" y="619478"/>
                </a:cubicBezTo>
                <a:lnTo>
                  <a:pt x="615590" y="619478"/>
                </a:lnTo>
                <a:cubicBezTo>
                  <a:pt x="597074" y="619478"/>
                  <a:pt x="582262" y="604665"/>
                  <a:pt x="582262" y="586149"/>
                </a:cubicBezTo>
                <a:lnTo>
                  <a:pt x="582262" y="542945"/>
                </a:lnTo>
                <a:cubicBezTo>
                  <a:pt x="582262" y="524429"/>
                  <a:pt x="597074" y="510851"/>
                  <a:pt x="615590" y="510851"/>
                </a:cubicBezTo>
                <a:close/>
                <a:moveTo>
                  <a:pt x="423331" y="510851"/>
                </a:moveTo>
                <a:lnTo>
                  <a:pt x="466535" y="510851"/>
                </a:lnTo>
                <a:cubicBezTo>
                  <a:pt x="483817" y="510851"/>
                  <a:pt x="498629" y="524429"/>
                  <a:pt x="498629" y="542945"/>
                </a:cubicBezTo>
                <a:lnTo>
                  <a:pt x="498629" y="586149"/>
                </a:lnTo>
                <a:cubicBezTo>
                  <a:pt x="498629" y="604665"/>
                  <a:pt x="483817" y="619478"/>
                  <a:pt x="466535" y="619478"/>
                </a:cubicBezTo>
                <a:lnTo>
                  <a:pt x="423331" y="619478"/>
                </a:lnTo>
                <a:cubicBezTo>
                  <a:pt x="403581" y="619478"/>
                  <a:pt x="390003" y="604665"/>
                  <a:pt x="390003" y="586149"/>
                </a:cubicBezTo>
                <a:lnTo>
                  <a:pt x="390003" y="542945"/>
                </a:lnTo>
                <a:cubicBezTo>
                  <a:pt x="390003" y="524429"/>
                  <a:pt x="403581" y="510851"/>
                  <a:pt x="423331" y="510851"/>
                </a:cubicBezTo>
                <a:close/>
                <a:moveTo>
                  <a:pt x="231078" y="351556"/>
                </a:moveTo>
                <a:lnTo>
                  <a:pt x="231078" y="394280"/>
                </a:lnTo>
                <a:lnTo>
                  <a:pt x="273048" y="394280"/>
                </a:lnTo>
                <a:lnTo>
                  <a:pt x="274282" y="394280"/>
                </a:lnTo>
                <a:lnTo>
                  <a:pt x="274282" y="351556"/>
                </a:lnTo>
                <a:close/>
                <a:moveTo>
                  <a:pt x="231078" y="318598"/>
                </a:moveTo>
                <a:lnTo>
                  <a:pt x="273048" y="318598"/>
                </a:lnTo>
                <a:cubicBezTo>
                  <a:pt x="291564" y="318598"/>
                  <a:pt x="306376" y="333246"/>
                  <a:pt x="306376" y="351556"/>
                </a:cubicBezTo>
                <a:lnTo>
                  <a:pt x="306376" y="394280"/>
                </a:lnTo>
                <a:cubicBezTo>
                  <a:pt x="306376" y="412590"/>
                  <a:pt x="291564" y="427238"/>
                  <a:pt x="273048" y="427238"/>
                </a:cubicBezTo>
                <a:lnTo>
                  <a:pt x="231078" y="427238"/>
                </a:lnTo>
                <a:cubicBezTo>
                  <a:pt x="212562" y="427238"/>
                  <a:pt x="197750" y="412590"/>
                  <a:pt x="197750" y="394280"/>
                </a:cubicBezTo>
                <a:lnTo>
                  <a:pt x="197750" y="351556"/>
                </a:lnTo>
                <a:cubicBezTo>
                  <a:pt x="197750" y="333246"/>
                  <a:pt x="212562" y="318598"/>
                  <a:pt x="231078" y="318598"/>
                </a:cubicBezTo>
                <a:close/>
                <a:moveTo>
                  <a:pt x="855475" y="229097"/>
                </a:moveTo>
                <a:cubicBezTo>
                  <a:pt x="757101" y="229097"/>
                  <a:pt x="669935" y="296331"/>
                  <a:pt x="642540" y="390958"/>
                </a:cubicBezTo>
                <a:cubicBezTo>
                  <a:pt x="641295" y="397184"/>
                  <a:pt x="635068" y="402164"/>
                  <a:pt x="630087" y="403409"/>
                </a:cubicBezTo>
                <a:cubicBezTo>
                  <a:pt x="623861" y="404654"/>
                  <a:pt x="616390" y="402164"/>
                  <a:pt x="612654" y="395939"/>
                </a:cubicBezTo>
                <a:cubicBezTo>
                  <a:pt x="585259" y="356096"/>
                  <a:pt x="540431" y="331194"/>
                  <a:pt x="490621" y="331194"/>
                </a:cubicBezTo>
                <a:cubicBezTo>
                  <a:pt x="408436" y="331194"/>
                  <a:pt x="342439" y="397184"/>
                  <a:pt x="342439" y="478115"/>
                </a:cubicBezTo>
                <a:cubicBezTo>
                  <a:pt x="342439" y="479360"/>
                  <a:pt x="343684" y="480605"/>
                  <a:pt x="343684" y="480605"/>
                </a:cubicBezTo>
                <a:lnTo>
                  <a:pt x="343684" y="484340"/>
                </a:lnTo>
                <a:cubicBezTo>
                  <a:pt x="343684" y="488075"/>
                  <a:pt x="341193" y="493056"/>
                  <a:pt x="337458" y="496791"/>
                </a:cubicBezTo>
                <a:cubicBezTo>
                  <a:pt x="334967" y="500526"/>
                  <a:pt x="329986" y="501771"/>
                  <a:pt x="326251" y="501771"/>
                </a:cubicBezTo>
                <a:lnTo>
                  <a:pt x="323760" y="500526"/>
                </a:lnTo>
                <a:cubicBezTo>
                  <a:pt x="322515" y="500526"/>
                  <a:pt x="321270" y="500526"/>
                  <a:pt x="320025" y="500526"/>
                </a:cubicBezTo>
                <a:cubicBezTo>
                  <a:pt x="262744" y="500526"/>
                  <a:pt x="215425" y="547840"/>
                  <a:pt x="215425" y="606359"/>
                </a:cubicBezTo>
                <a:cubicBezTo>
                  <a:pt x="215425" y="664878"/>
                  <a:pt x="262744" y="712191"/>
                  <a:pt x="320025" y="712191"/>
                </a:cubicBezTo>
                <a:cubicBezTo>
                  <a:pt x="321270" y="712191"/>
                  <a:pt x="321270" y="712191"/>
                  <a:pt x="323760" y="712191"/>
                </a:cubicBezTo>
                <a:lnTo>
                  <a:pt x="326251" y="712191"/>
                </a:lnTo>
                <a:cubicBezTo>
                  <a:pt x="327496" y="712191"/>
                  <a:pt x="327496" y="712191"/>
                  <a:pt x="329986" y="712191"/>
                </a:cubicBezTo>
                <a:lnTo>
                  <a:pt x="1129426" y="712191"/>
                </a:lnTo>
                <a:cubicBezTo>
                  <a:pt x="1186707" y="712191"/>
                  <a:pt x="1234025" y="664878"/>
                  <a:pt x="1234025" y="606359"/>
                </a:cubicBezTo>
                <a:cubicBezTo>
                  <a:pt x="1234025" y="547840"/>
                  <a:pt x="1186707" y="500526"/>
                  <a:pt x="1129426" y="500526"/>
                </a:cubicBezTo>
                <a:cubicBezTo>
                  <a:pt x="1116974" y="500526"/>
                  <a:pt x="1105767" y="503016"/>
                  <a:pt x="1094560" y="506752"/>
                </a:cubicBezTo>
                <a:cubicBezTo>
                  <a:pt x="1088333" y="509242"/>
                  <a:pt x="1083353" y="507997"/>
                  <a:pt x="1078372" y="504261"/>
                </a:cubicBezTo>
                <a:cubicBezTo>
                  <a:pt x="1073391" y="500526"/>
                  <a:pt x="1070900" y="494301"/>
                  <a:pt x="1072145" y="488075"/>
                </a:cubicBezTo>
                <a:cubicBezTo>
                  <a:pt x="1074636" y="474379"/>
                  <a:pt x="1075881" y="461928"/>
                  <a:pt x="1075881" y="450723"/>
                </a:cubicBezTo>
                <a:cubicBezTo>
                  <a:pt x="1075881" y="347380"/>
                  <a:pt x="1004903" y="261469"/>
                  <a:pt x="910265" y="236567"/>
                </a:cubicBezTo>
                <a:cubicBezTo>
                  <a:pt x="907774" y="236567"/>
                  <a:pt x="905284" y="236567"/>
                  <a:pt x="902793" y="234077"/>
                </a:cubicBezTo>
                <a:cubicBezTo>
                  <a:pt x="887851" y="231587"/>
                  <a:pt x="871663" y="229097"/>
                  <a:pt x="855475" y="229097"/>
                </a:cubicBezTo>
                <a:close/>
                <a:moveTo>
                  <a:pt x="672425" y="32372"/>
                </a:moveTo>
                <a:cubicBezTo>
                  <a:pt x="574052" y="32372"/>
                  <a:pt x="486886" y="99607"/>
                  <a:pt x="460736" y="194234"/>
                </a:cubicBezTo>
                <a:cubicBezTo>
                  <a:pt x="458245" y="201705"/>
                  <a:pt x="453264" y="206685"/>
                  <a:pt x="448283" y="206685"/>
                </a:cubicBezTo>
                <a:cubicBezTo>
                  <a:pt x="440812" y="207930"/>
                  <a:pt x="434586" y="205440"/>
                  <a:pt x="430850" y="200459"/>
                </a:cubicBezTo>
                <a:cubicBezTo>
                  <a:pt x="403455" y="159372"/>
                  <a:pt x="357382" y="134470"/>
                  <a:pt x="307572" y="134470"/>
                </a:cubicBezTo>
                <a:cubicBezTo>
                  <a:pt x="226632" y="134470"/>
                  <a:pt x="160635" y="200459"/>
                  <a:pt x="160635" y="282635"/>
                </a:cubicBezTo>
                <a:cubicBezTo>
                  <a:pt x="160635" y="282635"/>
                  <a:pt x="160635" y="283881"/>
                  <a:pt x="160635" y="285126"/>
                </a:cubicBezTo>
                <a:lnTo>
                  <a:pt x="161880" y="287616"/>
                </a:lnTo>
                <a:cubicBezTo>
                  <a:pt x="161880" y="292596"/>
                  <a:pt x="159390" y="296331"/>
                  <a:pt x="155654" y="301312"/>
                </a:cubicBezTo>
                <a:cubicBezTo>
                  <a:pt x="153163" y="303802"/>
                  <a:pt x="148182" y="305047"/>
                  <a:pt x="143202" y="305047"/>
                </a:cubicBezTo>
                <a:lnTo>
                  <a:pt x="141956" y="305047"/>
                </a:lnTo>
                <a:cubicBezTo>
                  <a:pt x="139466" y="305047"/>
                  <a:pt x="139466" y="305047"/>
                  <a:pt x="138221" y="305047"/>
                </a:cubicBezTo>
                <a:cubicBezTo>
                  <a:pt x="80940" y="305047"/>
                  <a:pt x="32376" y="352360"/>
                  <a:pt x="32376" y="409635"/>
                </a:cubicBezTo>
                <a:cubicBezTo>
                  <a:pt x="32376" y="468154"/>
                  <a:pt x="80940" y="515467"/>
                  <a:pt x="138221" y="515467"/>
                </a:cubicBezTo>
                <a:cubicBezTo>
                  <a:pt x="139466" y="515467"/>
                  <a:pt x="139466" y="515467"/>
                  <a:pt x="140711" y="515467"/>
                </a:cubicBezTo>
                <a:lnTo>
                  <a:pt x="143202" y="515467"/>
                </a:lnTo>
                <a:cubicBezTo>
                  <a:pt x="144447" y="515467"/>
                  <a:pt x="145692" y="515467"/>
                  <a:pt x="148182" y="516712"/>
                </a:cubicBezTo>
                <a:lnTo>
                  <a:pt x="214180" y="517957"/>
                </a:lnTo>
                <a:cubicBezTo>
                  <a:pt x="237839" y="490565"/>
                  <a:pt x="271460" y="471889"/>
                  <a:pt x="310063" y="468154"/>
                </a:cubicBezTo>
                <a:cubicBezTo>
                  <a:pt x="315044" y="373527"/>
                  <a:pt x="394738" y="297577"/>
                  <a:pt x="490621" y="297577"/>
                </a:cubicBezTo>
                <a:cubicBezTo>
                  <a:pt x="540431" y="297577"/>
                  <a:pt x="586504" y="317498"/>
                  <a:pt x="621371" y="353606"/>
                </a:cubicBezTo>
                <a:cubicBezTo>
                  <a:pt x="658728" y="258979"/>
                  <a:pt x="752120" y="196724"/>
                  <a:pt x="855475" y="196724"/>
                </a:cubicBezTo>
                <a:cubicBezTo>
                  <a:pt x="867927" y="196724"/>
                  <a:pt x="880379" y="196724"/>
                  <a:pt x="892832" y="199214"/>
                </a:cubicBezTo>
                <a:cubicBezTo>
                  <a:pt x="881624" y="84666"/>
                  <a:pt x="777025" y="32372"/>
                  <a:pt x="672425" y="32372"/>
                </a:cubicBezTo>
                <a:close/>
                <a:moveTo>
                  <a:pt x="672425" y="0"/>
                </a:moveTo>
                <a:cubicBezTo>
                  <a:pt x="819363" y="0"/>
                  <a:pt x="918981" y="82176"/>
                  <a:pt x="926453" y="206685"/>
                </a:cubicBezTo>
                <a:cubicBezTo>
                  <a:pt x="1031053" y="236567"/>
                  <a:pt x="1109502" y="334929"/>
                  <a:pt x="1109502" y="450723"/>
                </a:cubicBezTo>
                <a:cubicBezTo>
                  <a:pt x="1109502" y="456948"/>
                  <a:pt x="1108257" y="463173"/>
                  <a:pt x="1108257" y="469399"/>
                </a:cubicBezTo>
                <a:cubicBezTo>
                  <a:pt x="1115729" y="469399"/>
                  <a:pt x="1121955" y="468154"/>
                  <a:pt x="1129426" y="468154"/>
                </a:cubicBezTo>
                <a:cubicBezTo>
                  <a:pt x="1205385" y="468154"/>
                  <a:pt x="1267647" y="530408"/>
                  <a:pt x="1267647" y="606359"/>
                </a:cubicBezTo>
                <a:cubicBezTo>
                  <a:pt x="1267647" y="682309"/>
                  <a:pt x="1205385" y="745809"/>
                  <a:pt x="1129426" y="745809"/>
                </a:cubicBezTo>
                <a:lnTo>
                  <a:pt x="326251" y="745809"/>
                </a:lnTo>
                <a:cubicBezTo>
                  <a:pt x="326251" y="745809"/>
                  <a:pt x="325005" y="745809"/>
                  <a:pt x="323760" y="745809"/>
                </a:cubicBezTo>
                <a:cubicBezTo>
                  <a:pt x="322515" y="745809"/>
                  <a:pt x="321270" y="745809"/>
                  <a:pt x="320025" y="745809"/>
                </a:cubicBezTo>
                <a:cubicBezTo>
                  <a:pt x="244065" y="745809"/>
                  <a:pt x="181804" y="682309"/>
                  <a:pt x="181804" y="606359"/>
                </a:cubicBezTo>
                <a:cubicBezTo>
                  <a:pt x="181804" y="587683"/>
                  <a:pt x="186785" y="567761"/>
                  <a:pt x="194256" y="550330"/>
                </a:cubicBezTo>
                <a:lnTo>
                  <a:pt x="143202" y="549085"/>
                </a:lnTo>
                <a:lnTo>
                  <a:pt x="141956" y="549085"/>
                </a:lnTo>
                <a:cubicBezTo>
                  <a:pt x="140711" y="549085"/>
                  <a:pt x="139466" y="549085"/>
                  <a:pt x="138221" y="549085"/>
                </a:cubicBezTo>
                <a:cubicBezTo>
                  <a:pt x="62261" y="549085"/>
                  <a:pt x="0" y="486830"/>
                  <a:pt x="0" y="409635"/>
                </a:cubicBezTo>
                <a:cubicBezTo>
                  <a:pt x="0" y="337419"/>
                  <a:pt x="56035" y="277655"/>
                  <a:pt x="128259" y="272675"/>
                </a:cubicBezTo>
                <a:cubicBezTo>
                  <a:pt x="133240" y="178048"/>
                  <a:pt x="212935" y="100852"/>
                  <a:pt x="307572" y="100852"/>
                </a:cubicBezTo>
                <a:cubicBezTo>
                  <a:pt x="357382" y="100852"/>
                  <a:pt x="404700" y="122019"/>
                  <a:pt x="438322" y="156881"/>
                </a:cubicBezTo>
                <a:cubicBezTo>
                  <a:pt x="476924" y="63500"/>
                  <a:pt x="569071" y="0"/>
                  <a:pt x="6724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2">
            <a:extLst>
              <a:ext uri="{FF2B5EF4-FFF2-40B4-BE49-F238E27FC236}">
                <a16:creationId xmlns:a16="http://schemas.microsoft.com/office/drawing/2014/main" id="{3172BEAE-C47D-FF40-BC16-1DC486D07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4713" y="7896189"/>
            <a:ext cx="2944273" cy="1796224"/>
          </a:xfrm>
          <a:custGeom>
            <a:avLst/>
            <a:gdLst>
              <a:gd name="T0" fmla="*/ 2363 w 2364"/>
              <a:gd name="T1" fmla="*/ 720 h 1441"/>
              <a:gd name="T2" fmla="*/ 2363 w 2364"/>
              <a:gd name="T3" fmla="*/ 720 h 1441"/>
              <a:gd name="T4" fmla="*/ 1181 w 2364"/>
              <a:gd name="T5" fmla="*/ 1440 h 1441"/>
              <a:gd name="T6" fmla="*/ 1181 w 2364"/>
              <a:gd name="T7" fmla="*/ 1440 h 1441"/>
              <a:gd name="T8" fmla="*/ 0 w 2364"/>
              <a:gd name="T9" fmla="*/ 720 h 1441"/>
              <a:gd name="T10" fmla="*/ 0 w 2364"/>
              <a:gd name="T11" fmla="*/ 720 h 1441"/>
              <a:gd name="T12" fmla="*/ 1181 w 2364"/>
              <a:gd name="T13" fmla="*/ 0 h 1441"/>
              <a:gd name="T14" fmla="*/ 1181 w 2364"/>
              <a:gd name="T15" fmla="*/ 0 h 1441"/>
              <a:gd name="T16" fmla="*/ 2363 w 2364"/>
              <a:gd name="T17" fmla="*/ 72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4" h="1441">
                <a:moveTo>
                  <a:pt x="2363" y="720"/>
                </a:moveTo>
                <a:lnTo>
                  <a:pt x="2363" y="720"/>
                </a:lnTo>
                <a:cubicBezTo>
                  <a:pt x="2363" y="1118"/>
                  <a:pt x="1834" y="1440"/>
                  <a:pt x="1181" y="1440"/>
                </a:cubicBezTo>
                <a:lnTo>
                  <a:pt x="1181" y="1440"/>
                </a:lnTo>
                <a:cubicBezTo>
                  <a:pt x="529" y="1440"/>
                  <a:pt x="0" y="1118"/>
                  <a:pt x="0" y="720"/>
                </a:cubicBezTo>
                <a:lnTo>
                  <a:pt x="0" y="720"/>
                </a:lnTo>
                <a:cubicBezTo>
                  <a:pt x="0" y="323"/>
                  <a:pt x="529" y="0"/>
                  <a:pt x="1181" y="0"/>
                </a:cubicBezTo>
                <a:lnTo>
                  <a:pt x="1181" y="0"/>
                </a:lnTo>
                <a:cubicBezTo>
                  <a:pt x="1834" y="0"/>
                  <a:pt x="2363" y="323"/>
                  <a:pt x="2363" y="7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74">
            <a:extLst>
              <a:ext uri="{FF2B5EF4-FFF2-40B4-BE49-F238E27FC236}">
                <a16:creationId xmlns:a16="http://schemas.microsoft.com/office/drawing/2014/main" id="{8FAEF336-7172-C04E-87C3-E26E7933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8110" y="8220279"/>
            <a:ext cx="1197484" cy="1153541"/>
          </a:xfrm>
          <a:custGeom>
            <a:avLst/>
            <a:gdLst>
              <a:gd name="T0" fmla="*/ 137 w 962"/>
              <a:gd name="T1" fmla="*/ 536 h 925"/>
              <a:gd name="T2" fmla="*/ 135 w 962"/>
              <a:gd name="T3" fmla="*/ 307 h 925"/>
              <a:gd name="T4" fmla="*/ 144 w 962"/>
              <a:gd name="T5" fmla="*/ 303 h 925"/>
              <a:gd name="T6" fmla="*/ 148 w 962"/>
              <a:gd name="T7" fmla="*/ 291 h 925"/>
              <a:gd name="T8" fmla="*/ 299 w 962"/>
              <a:gd name="T9" fmla="*/ 134 h 925"/>
              <a:gd name="T10" fmla="*/ 392 w 962"/>
              <a:gd name="T11" fmla="*/ 167 h 925"/>
              <a:gd name="T12" fmla="*/ 412 w 962"/>
              <a:gd name="T13" fmla="*/ 162 h 925"/>
              <a:gd name="T14" fmla="*/ 619 w 962"/>
              <a:gd name="T15" fmla="*/ 27 h 925"/>
              <a:gd name="T16" fmla="*/ 846 w 962"/>
              <a:gd name="T17" fmla="*/ 297 h 925"/>
              <a:gd name="T18" fmla="*/ 855 w 962"/>
              <a:gd name="T19" fmla="*/ 312 h 925"/>
              <a:gd name="T20" fmla="*/ 824 w 962"/>
              <a:gd name="T21" fmla="*/ 536 h 925"/>
              <a:gd name="T22" fmla="*/ 874 w 962"/>
              <a:gd name="T23" fmla="*/ 290 h 925"/>
              <a:gd name="T24" fmla="*/ 875 w 962"/>
              <a:gd name="T25" fmla="*/ 263 h 925"/>
              <a:gd name="T26" fmla="*/ 395 w 962"/>
              <a:gd name="T27" fmla="*/ 137 h 925"/>
              <a:gd name="T28" fmla="*/ 299 w 962"/>
              <a:gd name="T29" fmla="*/ 107 h 925"/>
              <a:gd name="T30" fmla="*/ 0 w 962"/>
              <a:gd name="T31" fmla="*/ 421 h 925"/>
              <a:gd name="T32" fmla="*/ 397 w 962"/>
              <a:gd name="T33" fmla="*/ 562 h 925"/>
              <a:gd name="T34" fmla="*/ 249 w 962"/>
              <a:gd name="T35" fmla="*/ 648 h 925"/>
              <a:gd name="T36" fmla="*/ 199 w 962"/>
              <a:gd name="T37" fmla="*/ 662 h 925"/>
              <a:gd name="T38" fmla="*/ 225 w 962"/>
              <a:gd name="T39" fmla="*/ 689 h 925"/>
              <a:gd name="T40" fmla="*/ 397 w 962"/>
              <a:gd name="T41" fmla="*/ 762 h 925"/>
              <a:gd name="T42" fmla="*/ 140 w 962"/>
              <a:gd name="T43" fmla="*/ 749 h 925"/>
              <a:gd name="T44" fmla="*/ 114 w 962"/>
              <a:gd name="T45" fmla="*/ 775 h 925"/>
              <a:gd name="T46" fmla="*/ 163 w 962"/>
              <a:gd name="T47" fmla="*/ 789 h 925"/>
              <a:gd name="T48" fmla="*/ 255 w 962"/>
              <a:gd name="T49" fmla="*/ 874 h 925"/>
              <a:gd name="T50" fmla="*/ 268 w 962"/>
              <a:gd name="T51" fmla="*/ 924 h 925"/>
              <a:gd name="T52" fmla="*/ 294 w 962"/>
              <a:gd name="T53" fmla="*/ 898 h 925"/>
              <a:gd name="T54" fmla="*/ 409 w 962"/>
              <a:gd name="T55" fmla="*/ 789 h 925"/>
              <a:gd name="T56" fmla="*/ 423 w 962"/>
              <a:gd name="T57" fmla="*/ 562 h 925"/>
              <a:gd name="T58" fmla="*/ 510 w 962"/>
              <a:gd name="T59" fmla="*/ 874 h 925"/>
              <a:gd name="T60" fmla="*/ 523 w 962"/>
              <a:gd name="T61" fmla="*/ 924 h 925"/>
              <a:gd name="T62" fmla="*/ 549 w 962"/>
              <a:gd name="T63" fmla="*/ 898 h 925"/>
              <a:gd name="T64" fmla="*/ 644 w 962"/>
              <a:gd name="T65" fmla="*/ 817 h 925"/>
              <a:gd name="T66" fmla="*/ 666 w 962"/>
              <a:gd name="T67" fmla="*/ 829 h 925"/>
              <a:gd name="T68" fmla="*/ 666 w 962"/>
              <a:gd name="T69" fmla="*/ 775 h 925"/>
              <a:gd name="T70" fmla="*/ 536 w 962"/>
              <a:gd name="T71" fmla="*/ 790 h 925"/>
              <a:gd name="T72" fmla="*/ 690 w 962"/>
              <a:gd name="T73" fmla="*/ 706 h 925"/>
              <a:gd name="T74" fmla="*/ 740 w 962"/>
              <a:gd name="T75" fmla="*/ 693 h 925"/>
              <a:gd name="T76" fmla="*/ 713 w 962"/>
              <a:gd name="T77" fmla="*/ 666 h 925"/>
              <a:gd name="T78" fmla="*/ 536 w 962"/>
              <a:gd name="T79" fmla="*/ 562 h 925"/>
              <a:gd name="T80" fmla="*/ 822 w 962"/>
              <a:gd name="T81" fmla="*/ 697 h 925"/>
              <a:gd name="T82" fmla="*/ 834 w 962"/>
              <a:gd name="T83" fmla="*/ 746 h 925"/>
              <a:gd name="T84" fmla="*/ 862 w 962"/>
              <a:gd name="T85" fmla="*/ 720 h 925"/>
              <a:gd name="T86" fmla="*/ 848 w 962"/>
              <a:gd name="T87" fmla="*/ 560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925">
                <a:moveTo>
                  <a:pt x="824" y="536"/>
                </a:moveTo>
                <a:lnTo>
                  <a:pt x="137" y="536"/>
                </a:lnTo>
                <a:lnTo>
                  <a:pt x="137" y="536"/>
                </a:lnTo>
                <a:cubicBezTo>
                  <a:pt x="76" y="536"/>
                  <a:pt x="26" y="484"/>
                  <a:pt x="26" y="421"/>
                </a:cubicBezTo>
                <a:lnTo>
                  <a:pt x="26" y="421"/>
                </a:lnTo>
                <a:cubicBezTo>
                  <a:pt x="26" y="359"/>
                  <a:pt x="75" y="308"/>
                  <a:pt x="135" y="307"/>
                </a:cubicBezTo>
                <a:lnTo>
                  <a:pt x="135" y="307"/>
                </a:lnTo>
                <a:cubicBezTo>
                  <a:pt x="139" y="307"/>
                  <a:pt x="141" y="306"/>
                  <a:pt x="144" y="303"/>
                </a:cubicBezTo>
                <a:lnTo>
                  <a:pt x="144" y="303"/>
                </a:lnTo>
                <a:cubicBezTo>
                  <a:pt x="146" y="301"/>
                  <a:pt x="148" y="297"/>
                  <a:pt x="148" y="294"/>
                </a:cubicBezTo>
                <a:lnTo>
                  <a:pt x="148" y="294"/>
                </a:lnTo>
                <a:cubicBezTo>
                  <a:pt x="148" y="293"/>
                  <a:pt x="148" y="292"/>
                  <a:pt x="148" y="291"/>
                </a:cubicBezTo>
                <a:lnTo>
                  <a:pt x="148" y="290"/>
                </a:lnTo>
                <a:lnTo>
                  <a:pt x="148" y="290"/>
                </a:lnTo>
                <a:cubicBezTo>
                  <a:pt x="148" y="204"/>
                  <a:pt x="215" y="134"/>
                  <a:pt x="299" y="134"/>
                </a:cubicBezTo>
                <a:lnTo>
                  <a:pt x="299" y="134"/>
                </a:lnTo>
                <a:cubicBezTo>
                  <a:pt x="332" y="134"/>
                  <a:pt x="365" y="145"/>
                  <a:pt x="392" y="167"/>
                </a:cubicBezTo>
                <a:lnTo>
                  <a:pt x="392" y="167"/>
                </a:lnTo>
                <a:cubicBezTo>
                  <a:pt x="395" y="170"/>
                  <a:pt x="399" y="170"/>
                  <a:pt x="403" y="170"/>
                </a:cubicBezTo>
                <a:lnTo>
                  <a:pt x="403" y="170"/>
                </a:lnTo>
                <a:cubicBezTo>
                  <a:pt x="407" y="169"/>
                  <a:pt x="410" y="166"/>
                  <a:pt x="412" y="162"/>
                </a:cubicBezTo>
                <a:lnTo>
                  <a:pt x="412" y="162"/>
                </a:lnTo>
                <a:cubicBezTo>
                  <a:pt x="450" y="80"/>
                  <a:pt x="531" y="27"/>
                  <a:pt x="619" y="27"/>
                </a:cubicBezTo>
                <a:lnTo>
                  <a:pt x="619" y="27"/>
                </a:lnTo>
                <a:cubicBezTo>
                  <a:pt x="745" y="27"/>
                  <a:pt x="848" y="133"/>
                  <a:pt x="848" y="263"/>
                </a:cubicBezTo>
                <a:lnTo>
                  <a:pt x="848" y="263"/>
                </a:lnTo>
                <a:cubicBezTo>
                  <a:pt x="848" y="274"/>
                  <a:pt x="847" y="286"/>
                  <a:pt x="846" y="297"/>
                </a:cubicBezTo>
                <a:lnTo>
                  <a:pt x="846" y="297"/>
                </a:lnTo>
                <a:cubicBezTo>
                  <a:pt x="845" y="304"/>
                  <a:pt x="849" y="310"/>
                  <a:pt x="855" y="312"/>
                </a:cubicBezTo>
                <a:lnTo>
                  <a:pt x="855" y="312"/>
                </a:lnTo>
                <a:cubicBezTo>
                  <a:pt x="902" y="326"/>
                  <a:pt x="935" y="371"/>
                  <a:pt x="935" y="421"/>
                </a:cubicBezTo>
                <a:lnTo>
                  <a:pt x="935" y="421"/>
                </a:lnTo>
                <a:cubicBezTo>
                  <a:pt x="935" y="484"/>
                  <a:pt x="885" y="536"/>
                  <a:pt x="824" y="536"/>
                </a:cubicBezTo>
                <a:close/>
                <a:moveTo>
                  <a:pt x="961" y="421"/>
                </a:moveTo>
                <a:lnTo>
                  <a:pt x="961" y="421"/>
                </a:lnTo>
                <a:cubicBezTo>
                  <a:pt x="961" y="363"/>
                  <a:pt x="926" y="310"/>
                  <a:pt x="874" y="290"/>
                </a:cubicBezTo>
                <a:lnTo>
                  <a:pt x="874" y="290"/>
                </a:lnTo>
                <a:cubicBezTo>
                  <a:pt x="874" y="281"/>
                  <a:pt x="875" y="272"/>
                  <a:pt x="875" y="263"/>
                </a:cubicBezTo>
                <a:lnTo>
                  <a:pt x="875" y="263"/>
                </a:lnTo>
                <a:cubicBezTo>
                  <a:pt x="875" y="118"/>
                  <a:pt x="760" y="0"/>
                  <a:pt x="619" y="0"/>
                </a:cubicBezTo>
                <a:lnTo>
                  <a:pt x="619" y="0"/>
                </a:lnTo>
                <a:cubicBezTo>
                  <a:pt x="526" y="0"/>
                  <a:pt x="439" y="54"/>
                  <a:pt x="395" y="137"/>
                </a:cubicBezTo>
                <a:lnTo>
                  <a:pt x="395" y="137"/>
                </a:lnTo>
                <a:cubicBezTo>
                  <a:pt x="366" y="118"/>
                  <a:pt x="334" y="107"/>
                  <a:pt x="299" y="107"/>
                </a:cubicBezTo>
                <a:lnTo>
                  <a:pt x="299" y="107"/>
                </a:lnTo>
                <a:cubicBezTo>
                  <a:pt x="203" y="107"/>
                  <a:pt x="126" y="185"/>
                  <a:pt x="121" y="282"/>
                </a:cubicBezTo>
                <a:lnTo>
                  <a:pt x="121" y="282"/>
                </a:lnTo>
                <a:cubicBezTo>
                  <a:pt x="53" y="290"/>
                  <a:pt x="0" y="349"/>
                  <a:pt x="0" y="421"/>
                </a:cubicBezTo>
                <a:lnTo>
                  <a:pt x="0" y="421"/>
                </a:lnTo>
                <a:cubicBezTo>
                  <a:pt x="0" y="499"/>
                  <a:pt x="61" y="562"/>
                  <a:pt x="137" y="562"/>
                </a:cubicBezTo>
                <a:lnTo>
                  <a:pt x="397" y="562"/>
                </a:lnTo>
                <a:lnTo>
                  <a:pt x="397" y="648"/>
                </a:lnTo>
                <a:lnTo>
                  <a:pt x="249" y="648"/>
                </a:lnTo>
                <a:lnTo>
                  <a:pt x="249" y="648"/>
                </a:lnTo>
                <a:cubicBezTo>
                  <a:pt x="244" y="641"/>
                  <a:pt x="235" y="636"/>
                  <a:pt x="225" y="636"/>
                </a:cubicBezTo>
                <a:lnTo>
                  <a:pt x="225" y="636"/>
                </a:lnTo>
                <a:cubicBezTo>
                  <a:pt x="211" y="636"/>
                  <a:pt x="199" y="647"/>
                  <a:pt x="199" y="662"/>
                </a:cubicBezTo>
                <a:lnTo>
                  <a:pt x="199" y="662"/>
                </a:lnTo>
                <a:cubicBezTo>
                  <a:pt x="199" y="677"/>
                  <a:pt x="211" y="689"/>
                  <a:pt x="225" y="689"/>
                </a:cubicBezTo>
                <a:lnTo>
                  <a:pt x="225" y="689"/>
                </a:lnTo>
                <a:cubicBezTo>
                  <a:pt x="235" y="689"/>
                  <a:pt x="244" y="683"/>
                  <a:pt x="249" y="675"/>
                </a:cubicBezTo>
                <a:lnTo>
                  <a:pt x="397" y="675"/>
                </a:lnTo>
                <a:lnTo>
                  <a:pt x="397" y="762"/>
                </a:lnTo>
                <a:lnTo>
                  <a:pt x="163" y="762"/>
                </a:lnTo>
                <a:lnTo>
                  <a:pt x="163" y="762"/>
                </a:lnTo>
                <a:cubicBezTo>
                  <a:pt x="159" y="754"/>
                  <a:pt x="151" y="749"/>
                  <a:pt x="140" y="749"/>
                </a:cubicBezTo>
                <a:lnTo>
                  <a:pt x="140" y="749"/>
                </a:lnTo>
                <a:cubicBezTo>
                  <a:pt x="126" y="749"/>
                  <a:pt x="114" y="761"/>
                  <a:pt x="114" y="775"/>
                </a:cubicBezTo>
                <a:lnTo>
                  <a:pt x="114" y="775"/>
                </a:lnTo>
                <a:cubicBezTo>
                  <a:pt x="114" y="790"/>
                  <a:pt x="126" y="802"/>
                  <a:pt x="140" y="802"/>
                </a:cubicBezTo>
                <a:lnTo>
                  <a:pt x="140" y="802"/>
                </a:lnTo>
                <a:cubicBezTo>
                  <a:pt x="151" y="802"/>
                  <a:pt x="159" y="796"/>
                  <a:pt x="163" y="789"/>
                </a:cubicBezTo>
                <a:lnTo>
                  <a:pt x="255" y="789"/>
                </a:lnTo>
                <a:lnTo>
                  <a:pt x="255" y="874"/>
                </a:lnTo>
                <a:lnTo>
                  <a:pt x="255" y="874"/>
                </a:lnTo>
                <a:cubicBezTo>
                  <a:pt x="247" y="879"/>
                  <a:pt x="241" y="888"/>
                  <a:pt x="241" y="898"/>
                </a:cubicBezTo>
                <a:lnTo>
                  <a:pt x="241" y="898"/>
                </a:lnTo>
                <a:cubicBezTo>
                  <a:pt x="241" y="912"/>
                  <a:pt x="254" y="924"/>
                  <a:pt x="268" y="924"/>
                </a:cubicBezTo>
                <a:lnTo>
                  <a:pt x="268" y="924"/>
                </a:lnTo>
                <a:cubicBezTo>
                  <a:pt x="283" y="924"/>
                  <a:pt x="294" y="912"/>
                  <a:pt x="294" y="898"/>
                </a:cubicBezTo>
                <a:lnTo>
                  <a:pt x="294" y="898"/>
                </a:lnTo>
                <a:cubicBezTo>
                  <a:pt x="294" y="888"/>
                  <a:pt x="290" y="879"/>
                  <a:pt x="282" y="874"/>
                </a:cubicBezTo>
                <a:lnTo>
                  <a:pt x="282" y="789"/>
                </a:lnTo>
                <a:lnTo>
                  <a:pt x="409" y="789"/>
                </a:lnTo>
                <a:lnTo>
                  <a:pt x="409" y="789"/>
                </a:lnTo>
                <a:cubicBezTo>
                  <a:pt x="417" y="789"/>
                  <a:pt x="423" y="783"/>
                  <a:pt x="423" y="775"/>
                </a:cubicBezTo>
                <a:lnTo>
                  <a:pt x="423" y="562"/>
                </a:lnTo>
                <a:lnTo>
                  <a:pt x="510" y="562"/>
                </a:lnTo>
                <a:lnTo>
                  <a:pt x="510" y="874"/>
                </a:lnTo>
                <a:lnTo>
                  <a:pt x="510" y="874"/>
                </a:lnTo>
                <a:cubicBezTo>
                  <a:pt x="502" y="879"/>
                  <a:pt x="496" y="888"/>
                  <a:pt x="496" y="898"/>
                </a:cubicBezTo>
                <a:lnTo>
                  <a:pt x="496" y="898"/>
                </a:lnTo>
                <a:cubicBezTo>
                  <a:pt x="496" y="912"/>
                  <a:pt x="508" y="924"/>
                  <a:pt x="523" y="924"/>
                </a:cubicBezTo>
                <a:lnTo>
                  <a:pt x="523" y="924"/>
                </a:lnTo>
                <a:cubicBezTo>
                  <a:pt x="538" y="924"/>
                  <a:pt x="549" y="912"/>
                  <a:pt x="549" y="898"/>
                </a:cubicBezTo>
                <a:lnTo>
                  <a:pt x="549" y="898"/>
                </a:lnTo>
                <a:cubicBezTo>
                  <a:pt x="549" y="888"/>
                  <a:pt x="545" y="879"/>
                  <a:pt x="536" y="874"/>
                </a:cubicBezTo>
                <a:lnTo>
                  <a:pt x="536" y="817"/>
                </a:lnTo>
                <a:lnTo>
                  <a:pt x="644" y="817"/>
                </a:lnTo>
                <a:lnTo>
                  <a:pt x="644" y="817"/>
                </a:lnTo>
                <a:cubicBezTo>
                  <a:pt x="649" y="824"/>
                  <a:pt x="657" y="829"/>
                  <a:pt x="666" y="829"/>
                </a:cubicBezTo>
                <a:lnTo>
                  <a:pt x="666" y="829"/>
                </a:lnTo>
                <a:cubicBezTo>
                  <a:pt x="681" y="829"/>
                  <a:pt x="693" y="817"/>
                  <a:pt x="693" y="802"/>
                </a:cubicBezTo>
                <a:lnTo>
                  <a:pt x="693" y="802"/>
                </a:lnTo>
                <a:cubicBezTo>
                  <a:pt x="693" y="787"/>
                  <a:pt x="681" y="775"/>
                  <a:pt x="666" y="775"/>
                </a:cubicBezTo>
                <a:lnTo>
                  <a:pt x="666" y="775"/>
                </a:lnTo>
                <a:cubicBezTo>
                  <a:pt x="656" y="775"/>
                  <a:pt x="647" y="782"/>
                  <a:pt x="642" y="790"/>
                </a:cubicBezTo>
                <a:lnTo>
                  <a:pt x="536" y="790"/>
                </a:lnTo>
                <a:lnTo>
                  <a:pt x="536" y="706"/>
                </a:lnTo>
                <a:lnTo>
                  <a:pt x="690" y="706"/>
                </a:lnTo>
                <a:lnTo>
                  <a:pt x="690" y="706"/>
                </a:lnTo>
                <a:cubicBezTo>
                  <a:pt x="695" y="714"/>
                  <a:pt x="703" y="720"/>
                  <a:pt x="713" y="720"/>
                </a:cubicBezTo>
                <a:lnTo>
                  <a:pt x="713" y="720"/>
                </a:lnTo>
                <a:cubicBezTo>
                  <a:pt x="727" y="720"/>
                  <a:pt x="740" y="708"/>
                  <a:pt x="740" y="693"/>
                </a:cubicBezTo>
                <a:lnTo>
                  <a:pt x="740" y="693"/>
                </a:lnTo>
                <a:cubicBezTo>
                  <a:pt x="740" y="678"/>
                  <a:pt x="727" y="666"/>
                  <a:pt x="713" y="666"/>
                </a:cubicBezTo>
                <a:lnTo>
                  <a:pt x="713" y="666"/>
                </a:lnTo>
                <a:cubicBezTo>
                  <a:pt x="703" y="666"/>
                  <a:pt x="695" y="672"/>
                  <a:pt x="690" y="680"/>
                </a:cubicBezTo>
                <a:lnTo>
                  <a:pt x="536" y="680"/>
                </a:lnTo>
                <a:lnTo>
                  <a:pt x="536" y="562"/>
                </a:lnTo>
                <a:lnTo>
                  <a:pt x="822" y="562"/>
                </a:lnTo>
                <a:lnTo>
                  <a:pt x="822" y="697"/>
                </a:lnTo>
                <a:lnTo>
                  <a:pt x="822" y="697"/>
                </a:lnTo>
                <a:cubicBezTo>
                  <a:pt x="814" y="701"/>
                  <a:pt x="808" y="710"/>
                  <a:pt x="808" y="720"/>
                </a:cubicBezTo>
                <a:lnTo>
                  <a:pt x="808" y="720"/>
                </a:lnTo>
                <a:cubicBezTo>
                  <a:pt x="808" y="734"/>
                  <a:pt x="820" y="746"/>
                  <a:pt x="834" y="746"/>
                </a:cubicBezTo>
                <a:lnTo>
                  <a:pt x="834" y="746"/>
                </a:lnTo>
                <a:cubicBezTo>
                  <a:pt x="849" y="746"/>
                  <a:pt x="862" y="734"/>
                  <a:pt x="862" y="720"/>
                </a:cubicBezTo>
                <a:lnTo>
                  <a:pt x="862" y="720"/>
                </a:lnTo>
                <a:cubicBezTo>
                  <a:pt x="862" y="710"/>
                  <a:pt x="856" y="701"/>
                  <a:pt x="848" y="697"/>
                </a:cubicBezTo>
                <a:lnTo>
                  <a:pt x="848" y="560"/>
                </a:lnTo>
                <a:lnTo>
                  <a:pt x="848" y="560"/>
                </a:lnTo>
                <a:cubicBezTo>
                  <a:pt x="912" y="548"/>
                  <a:pt x="961" y="491"/>
                  <a:pt x="961" y="4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75">
            <a:extLst>
              <a:ext uri="{FF2B5EF4-FFF2-40B4-BE49-F238E27FC236}">
                <a16:creationId xmlns:a16="http://schemas.microsoft.com/office/drawing/2014/main" id="{3C13F4FB-4563-D645-AC0E-54C35EF76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684" y="7896189"/>
            <a:ext cx="2944273" cy="1796224"/>
          </a:xfrm>
          <a:custGeom>
            <a:avLst/>
            <a:gdLst>
              <a:gd name="T0" fmla="*/ 2363 w 2364"/>
              <a:gd name="T1" fmla="*/ 720 h 1441"/>
              <a:gd name="T2" fmla="*/ 2363 w 2364"/>
              <a:gd name="T3" fmla="*/ 720 h 1441"/>
              <a:gd name="T4" fmla="*/ 1182 w 2364"/>
              <a:gd name="T5" fmla="*/ 1440 h 1441"/>
              <a:gd name="T6" fmla="*/ 1182 w 2364"/>
              <a:gd name="T7" fmla="*/ 1440 h 1441"/>
              <a:gd name="T8" fmla="*/ 0 w 2364"/>
              <a:gd name="T9" fmla="*/ 720 h 1441"/>
              <a:gd name="T10" fmla="*/ 0 w 2364"/>
              <a:gd name="T11" fmla="*/ 720 h 1441"/>
              <a:gd name="T12" fmla="*/ 1182 w 2364"/>
              <a:gd name="T13" fmla="*/ 0 h 1441"/>
              <a:gd name="T14" fmla="*/ 1182 w 2364"/>
              <a:gd name="T15" fmla="*/ 0 h 1441"/>
              <a:gd name="T16" fmla="*/ 2363 w 2364"/>
              <a:gd name="T17" fmla="*/ 72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4" h="1441">
                <a:moveTo>
                  <a:pt x="2363" y="720"/>
                </a:moveTo>
                <a:lnTo>
                  <a:pt x="2363" y="720"/>
                </a:lnTo>
                <a:cubicBezTo>
                  <a:pt x="2363" y="1118"/>
                  <a:pt x="1834" y="1440"/>
                  <a:pt x="1182" y="1440"/>
                </a:cubicBezTo>
                <a:lnTo>
                  <a:pt x="1182" y="1440"/>
                </a:lnTo>
                <a:cubicBezTo>
                  <a:pt x="529" y="1440"/>
                  <a:pt x="0" y="1118"/>
                  <a:pt x="0" y="720"/>
                </a:cubicBezTo>
                <a:lnTo>
                  <a:pt x="0" y="720"/>
                </a:lnTo>
                <a:cubicBezTo>
                  <a:pt x="0" y="323"/>
                  <a:pt x="529" y="0"/>
                  <a:pt x="1182" y="0"/>
                </a:cubicBezTo>
                <a:lnTo>
                  <a:pt x="1182" y="0"/>
                </a:lnTo>
                <a:cubicBezTo>
                  <a:pt x="1834" y="0"/>
                  <a:pt x="2363" y="323"/>
                  <a:pt x="2363" y="7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9506D92-3774-D845-BE33-2ECE7638C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124" y="8258732"/>
            <a:ext cx="1267646" cy="1069897"/>
          </a:xfrm>
          <a:custGeom>
            <a:avLst/>
            <a:gdLst>
              <a:gd name="connsiteX0" fmla="*/ 545894 w 1267646"/>
              <a:gd name="connsiteY0" fmla="*/ 999732 h 1069897"/>
              <a:gd name="connsiteX1" fmla="*/ 564455 w 1267646"/>
              <a:gd name="connsiteY1" fmla="*/ 1019619 h 1069897"/>
              <a:gd name="connsiteX2" fmla="*/ 545894 w 1267646"/>
              <a:gd name="connsiteY2" fmla="*/ 1036855 h 1069897"/>
              <a:gd name="connsiteX3" fmla="*/ 527332 w 1267646"/>
              <a:gd name="connsiteY3" fmla="*/ 1019619 h 1069897"/>
              <a:gd name="connsiteX4" fmla="*/ 545894 w 1267646"/>
              <a:gd name="connsiteY4" fmla="*/ 999732 h 1069897"/>
              <a:gd name="connsiteX5" fmla="*/ 545894 w 1267646"/>
              <a:gd name="connsiteY5" fmla="*/ 928322 h 1069897"/>
              <a:gd name="connsiteX6" fmla="*/ 564455 w 1267646"/>
              <a:gd name="connsiteY6" fmla="*/ 946886 h 1069897"/>
              <a:gd name="connsiteX7" fmla="*/ 545894 w 1267646"/>
              <a:gd name="connsiteY7" fmla="*/ 965449 h 1069897"/>
              <a:gd name="connsiteX8" fmla="*/ 527332 w 1267646"/>
              <a:gd name="connsiteY8" fmla="*/ 946886 h 1069897"/>
              <a:gd name="connsiteX9" fmla="*/ 545894 w 1267646"/>
              <a:gd name="connsiteY9" fmla="*/ 928322 h 1069897"/>
              <a:gd name="connsiteX10" fmla="*/ 545894 w 1267646"/>
              <a:gd name="connsiteY10" fmla="*/ 862405 h 1069897"/>
              <a:gd name="connsiteX11" fmla="*/ 564455 w 1267646"/>
              <a:gd name="connsiteY11" fmla="*/ 880969 h 1069897"/>
              <a:gd name="connsiteX12" fmla="*/ 545894 w 1267646"/>
              <a:gd name="connsiteY12" fmla="*/ 899532 h 1069897"/>
              <a:gd name="connsiteX13" fmla="*/ 527332 w 1267646"/>
              <a:gd name="connsiteY13" fmla="*/ 880969 h 1069897"/>
              <a:gd name="connsiteX14" fmla="*/ 545894 w 1267646"/>
              <a:gd name="connsiteY14" fmla="*/ 862405 h 1069897"/>
              <a:gd name="connsiteX15" fmla="*/ 241902 w 1267646"/>
              <a:gd name="connsiteY15" fmla="*/ 807871 h 1069897"/>
              <a:gd name="connsiteX16" fmla="*/ 193091 w 1267646"/>
              <a:gd name="connsiteY16" fmla="*/ 857282 h 1069897"/>
              <a:gd name="connsiteX17" fmla="*/ 241902 w 1267646"/>
              <a:gd name="connsiteY17" fmla="*/ 906694 h 1069897"/>
              <a:gd name="connsiteX18" fmla="*/ 293217 w 1267646"/>
              <a:gd name="connsiteY18" fmla="*/ 857282 h 1069897"/>
              <a:gd name="connsiteX19" fmla="*/ 241902 w 1267646"/>
              <a:gd name="connsiteY19" fmla="*/ 807871 h 1069897"/>
              <a:gd name="connsiteX20" fmla="*/ 241902 w 1267646"/>
              <a:gd name="connsiteY20" fmla="*/ 774518 h 1069897"/>
              <a:gd name="connsiteX21" fmla="*/ 324506 w 1267646"/>
              <a:gd name="connsiteY21" fmla="*/ 841224 h 1069897"/>
              <a:gd name="connsiteX22" fmla="*/ 402104 w 1267646"/>
              <a:gd name="connsiteY22" fmla="*/ 842459 h 1069897"/>
              <a:gd name="connsiteX23" fmla="*/ 454670 w 1267646"/>
              <a:gd name="connsiteY23" fmla="*/ 893106 h 1069897"/>
              <a:gd name="connsiteX24" fmla="*/ 454670 w 1267646"/>
              <a:gd name="connsiteY24" fmla="*/ 1015399 h 1069897"/>
              <a:gd name="connsiteX25" fmla="*/ 437148 w 1267646"/>
              <a:gd name="connsiteY25" fmla="*/ 1031458 h 1069897"/>
              <a:gd name="connsiteX26" fmla="*/ 420878 w 1267646"/>
              <a:gd name="connsiteY26" fmla="*/ 1015399 h 1069897"/>
              <a:gd name="connsiteX27" fmla="*/ 420878 w 1267646"/>
              <a:gd name="connsiteY27" fmla="*/ 893106 h 1069897"/>
              <a:gd name="connsiteX28" fmla="*/ 402104 w 1267646"/>
              <a:gd name="connsiteY28" fmla="*/ 874576 h 1069897"/>
              <a:gd name="connsiteX29" fmla="*/ 324506 w 1267646"/>
              <a:gd name="connsiteY29" fmla="*/ 873341 h 1069897"/>
              <a:gd name="connsiteX30" fmla="*/ 241902 w 1267646"/>
              <a:gd name="connsiteY30" fmla="*/ 940046 h 1069897"/>
              <a:gd name="connsiteX31" fmla="*/ 159298 w 1267646"/>
              <a:gd name="connsiteY31" fmla="*/ 857282 h 1069897"/>
              <a:gd name="connsiteX32" fmla="*/ 241902 w 1267646"/>
              <a:gd name="connsiteY32" fmla="*/ 774518 h 1069897"/>
              <a:gd name="connsiteX33" fmla="*/ 891520 w 1267646"/>
              <a:gd name="connsiteY33" fmla="*/ 731230 h 1069897"/>
              <a:gd name="connsiteX34" fmla="*/ 852040 w 1267646"/>
              <a:gd name="connsiteY34" fmla="*/ 772318 h 1069897"/>
              <a:gd name="connsiteX35" fmla="*/ 891520 w 1267646"/>
              <a:gd name="connsiteY35" fmla="*/ 812161 h 1069897"/>
              <a:gd name="connsiteX36" fmla="*/ 932233 w 1267646"/>
              <a:gd name="connsiteY36" fmla="*/ 772318 h 1069897"/>
              <a:gd name="connsiteX37" fmla="*/ 891520 w 1267646"/>
              <a:gd name="connsiteY37" fmla="*/ 731230 h 1069897"/>
              <a:gd name="connsiteX38" fmla="*/ 891520 w 1267646"/>
              <a:gd name="connsiteY38" fmla="*/ 697612 h 1069897"/>
              <a:gd name="connsiteX39" fmla="*/ 965544 w 1267646"/>
              <a:gd name="connsiteY39" fmla="*/ 772318 h 1069897"/>
              <a:gd name="connsiteX40" fmla="*/ 891520 w 1267646"/>
              <a:gd name="connsiteY40" fmla="*/ 845778 h 1069897"/>
              <a:gd name="connsiteX41" fmla="*/ 858209 w 1267646"/>
              <a:gd name="connsiteY41" fmla="*/ 837062 h 1069897"/>
              <a:gd name="connsiteX42" fmla="*/ 856975 w 1267646"/>
              <a:gd name="connsiteY42" fmla="*/ 838308 h 1069897"/>
              <a:gd name="connsiteX43" fmla="*/ 775549 w 1267646"/>
              <a:gd name="connsiteY43" fmla="*/ 944140 h 1069897"/>
              <a:gd name="connsiteX44" fmla="*/ 769380 w 1267646"/>
              <a:gd name="connsiteY44" fmla="*/ 964062 h 1069897"/>
              <a:gd name="connsiteX45" fmla="*/ 769380 w 1267646"/>
              <a:gd name="connsiteY45" fmla="*/ 1053709 h 1069897"/>
              <a:gd name="connsiteX46" fmla="*/ 752108 w 1267646"/>
              <a:gd name="connsiteY46" fmla="*/ 1069895 h 1069897"/>
              <a:gd name="connsiteX47" fmla="*/ 736069 w 1267646"/>
              <a:gd name="connsiteY47" fmla="*/ 1053709 h 1069897"/>
              <a:gd name="connsiteX48" fmla="*/ 736069 w 1267646"/>
              <a:gd name="connsiteY48" fmla="*/ 964062 h 1069897"/>
              <a:gd name="connsiteX49" fmla="*/ 749640 w 1267646"/>
              <a:gd name="connsiteY49" fmla="*/ 924219 h 1069897"/>
              <a:gd name="connsiteX50" fmla="*/ 831067 w 1267646"/>
              <a:gd name="connsiteY50" fmla="*/ 819631 h 1069897"/>
              <a:gd name="connsiteX51" fmla="*/ 833534 w 1267646"/>
              <a:gd name="connsiteY51" fmla="*/ 815896 h 1069897"/>
              <a:gd name="connsiteX52" fmla="*/ 818729 w 1267646"/>
              <a:gd name="connsiteY52" fmla="*/ 772318 h 1069897"/>
              <a:gd name="connsiteX53" fmla="*/ 891520 w 1267646"/>
              <a:gd name="connsiteY53" fmla="*/ 697612 h 1069897"/>
              <a:gd name="connsiteX54" fmla="*/ 419083 w 1267646"/>
              <a:gd name="connsiteY54" fmla="*/ 467808 h 1069897"/>
              <a:gd name="connsiteX55" fmla="*/ 368929 w 1267646"/>
              <a:gd name="connsiteY55" fmla="*/ 517970 h 1069897"/>
              <a:gd name="connsiteX56" fmla="*/ 419083 w 1267646"/>
              <a:gd name="connsiteY56" fmla="*/ 568131 h 1069897"/>
              <a:gd name="connsiteX57" fmla="*/ 469237 w 1267646"/>
              <a:gd name="connsiteY57" fmla="*/ 517970 h 1069897"/>
              <a:gd name="connsiteX58" fmla="*/ 419083 w 1267646"/>
              <a:gd name="connsiteY58" fmla="*/ 467808 h 1069897"/>
              <a:gd name="connsiteX59" fmla="*/ 844637 w 1267646"/>
              <a:gd name="connsiteY59" fmla="*/ 456485 h 1069897"/>
              <a:gd name="connsiteX60" fmla="*/ 795410 w 1267646"/>
              <a:gd name="connsiteY60" fmla="*/ 506152 h 1069897"/>
              <a:gd name="connsiteX61" fmla="*/ 844637 w 1267646"/>
              <a:gd name="connsiteY61" fmla="*/ 555819 h 1069897"/>
              <a:gd name="connsiteX62" fmla="*/ 893863 w 1267646"/>
              <a:gd name="connsiteY62" fmla="*/ 506152 h 1069897"/>
              <a:gd name="connsiteX63" fmla="*/ 844637 w 1267646"/>
              <a:gd name="connsiteY63" fmla="*/ 456485 h 1069897"/>
              <a:gd name="connsiteX64" fmla="*/ 419083 w 1267646"/>
              <a:gd name="connsiteY64" fmla="*/ 433949 h 1069897"/>
              <a:gd name="connsiteX65" fmla="*/ 503091 w 1267646"/>
              <a:gd name="connsiteY65" fmla="*/ 517970 h 1069897"/>
              <a:gd name="connsiteX66" fmla="*/ 485537 w 1267646"/>
              <a:gd name="connsiteY66" fmla="*/ 569386 h 1069897"/>
              <a:gd name="connsiteX67" fmla="*/ 541961 w 1267646"/>
              <a:gd name="connsiteY67" fmla="*/ 614531 h 1069897"/>
              <a:gd name="connsiteX68" fmla="*/ 564530 w 1267646"/>
              <a:gd name="connsiteY68" fmla="*/ 660931 h 1069897"/>
              <a:gd name="connsiteX69" fmla="*/ 564530 w 1267646"/>
              <a:gd name="connsiteY69" fmla="*/ 806399 h 1069897"/>
              <a:gd name="connsiteX70" fmla="*/ 546976 w 1267646"/>
              <a:gd name="connsiteY70" fmla="*/ 822702 h 1069897"/>
              <a:gd name="connsiteX71" fmla="*/ 530676 w 1267646"/>
              <a:gd name="connsiteY71" fmla="*/ 806399 h 1069897"/>
              <a:gd name="connsiteX72" fmla="*/ 530676 w 1267646"/>
              <a:gd name="connsiteY72" fmla="*/ 660931 h 1069897"/>
              <a:gd name="connsiteX73" fmla="*/ 520645 w 1267646"/>
              <a:gd name="connsiteY73" fmla="*/ 640866 h 1069897"/>
              <a:gd name="connsiteX74" fmla="*/ 459206 w 1267646"/>
              <a:gd name="connsiteY74" fmla="*/ 591958 h 1069897"/>
              <a:gd name="connsiteX75" fmla="*/ 419083 w 1267646"/>
              <a:gd name="connsiteY75" fmla="*/ 600737 h 1069897"/>
              <a:gd name="connsiteX76" fmla="*/ 335075 w 1267646"/>
              <a:gd name="connsiteY76" fmla="*/ 517970 h 1069897"/>
              <a:gd name="connsiteX77" fmla="*/ 419083 w 1267646"/>
              <a:gd name="connsiteY77" fmla="*/ 433949 h 1069897"/>
              <a:gd name="connsiteX78" fmla="*/ 844637 w 1267646"/>
              <a:gd name="connsiteY78" fmla="*/ 422960 h 1069897"/>
              <a:gd name="connsiteX79" fmla="*/ 927091 w 1267646"/>
              <a:gd name="connsiteY79" fmla="*/ 506152 h 1069897"/>
              <a:gd name="connsiteX80" fmla="*/ 844637 w 1267646"/>
              <a:gd name="connsiteY80" fmla="*/ 588103 h 1069897"/>
              <a:gd name="connsiteX81" fmla="*/ 820023 w 1267646"/>
              <a:gd name="connsiteY81" fmla="*/ 584378 h 1069897"/>
              <a:gd name="connsiteX82" fmla="*/ 818793 w 1267646"/>
              <a:gd name="connsiteY82" fmla="*/ 588103 h 1069897"/>
              <a:gd name="connsiteX83" fmla="*/ 742491 w 1267646"/>
              <a:gd name="connsiteY83" fmla="*/ 671295 h 1069897"/>
              <a:gd name="connsiteX84" fmla="*/ 736338 w 1267646"/>
              <a:gd name="connsiteY84" fmla="*/ 688678 h 1069897"/>
              <a:gd name="connsiteX85" fmla="*/ 736338 w 1267646"/>
              <a:gd name="connsiteY85" fmla="*/ 910938 h 1069897"/>
              <a:gd name="connsiteX86" fmla="*/ 719109 w 1267646"/>
              <a:gd name="connsiteY86" fmla="*/ 927079 h 1069897"/>
              <a:gd name="connsiteX87" fmla="*/ 703110 w 1267646"/>
              <a:gd name="connsiteY87" fmla="*/ 910938 h 1069897"/>
              <a:gd name="connsiteX88" fmla="*/ 703110 w 1267646"/>
              <a:gd name="connsiteY88" fmla="*/ 688678 h 1069897"/>
              <a:gd name="connsiteX89" fmla="*/ 717878 w 1267646"/>
              <a:gd name="connsiteY89" fmla="*/ 648945 h 1069897"/>
              <a:gd name="connsiteX90" fmla="*/ 791718 w 1267646"/>
              <a:gd name="connsiteY90" fmla="*/ 569477 h 1069897"/>
              <a:gd name="connsiteX91" fmla="*/ 763413 w 1267646"/>
              <a:gd name="connsiteY91" fmla="*/ 506152 h 1069897"/>
              <a:gd name="connsiteX92" fmla="*/ 844637 w 1267646"/>
              <a:gd name="connsiteY92" fmla="*/ 422960 h 1069897"/>
              <a:gd name="connsiteX93" fmla="*/ 631702 w 1267646"/>
              <a:gd name="connsiteY93" fmla="*/ 350936 h 1069897"/>
              <a:gd name="connsiteX94" fmla="*/ 582510 w 1267646"/>
              <a:gd name="connsiteY94" fmla="*/ 401935 h 1069897"/>
              <a:gd name="connsiteX95" fmla="*/ 631702 w 1267646"/>
              <a:gd name="connsiteY95" fmla="*/ 451690 h 1069897"/>
              <a:gd name="connsiteX96" fmla="*/ 679663 w 1267646"/>
              <a:gd name="connsiteY96" fmla="*/ 401935 h 1069897"/>
              <a:gd name="connsiteX97" fmla="*/ 631702 w 1267646"/>
              <a:gd name="connsiteY97" fmla="*/ 350936 h 1069897"/>
              <a:gd name="connsiteX98" fmla="*/ 631702 w 1267646"/>
              <a:gd name="connsiteY98" fmla="*/ 318595 h 1069897"/>
              <a:gd name="connsiteX99" fmla="*/ 712867 w 1267646"/>
              <a:gd name="connsiteY99" fmla="*/ 401935 h 1069897"/>
              <a:gd name="connsiteX100" fmla="*/ 646459 w 1267646"/>
              <a:gd name="connsiteY100" fmla="*/ 482787 h 1069897"/>
              <a:gd name="connsiteX101" fmla="*/ 646459 w 1267646"/>
              <a:gd name="connsiteY101" fmla="*/ 1053727 h 1069897"/>
              <a:gd name="connsiteX102" fmla="*/ 631702 w 1267646"/>
              <a:gd name="connsiteY102" fmla="*/ 1069897 h 1069897"/>
              <a:gd name="connsiteX103" fmla="*/ 615714 w 1267646"/>
              <a:gd name="connsiteY103" fmla="*/ 1053727 h 1069897"/>
              <a:gd name="connsiteX104" fmla="*/ 615714 w 1267646"/>
              <a:gd name="connsiteY104" fmla="*/ 482787 h 1069897"/>
              <a:gd name="connsiteX105" fmla="*/ 549306 w 1267646"/>
              <a:gd name="connsiteY105" fmla="*/ 401935 h 1069897"/>
              <a:gd name="connsiteX106" fmla="*/ 631702 w 1267646"/>
              <a:gd name="connsiteY106" fmla="*/ 318595 h 1069897"/>
              <a:gd name="connsiteX107" fmla="*/ 454956 w 1267646"/>
              <a:gd name="connsiteY107" fmla="*/ 0 h 1069897"/>
              <a:gd name="connsiteX108" fmla="*/ 709233 w 1267646"/>
              <a:gd name="connsiteY108" fmla="*/ 171655 h 1069897"/>
              <a:gd name="connsiteX109" fmla="*/ 821414 w 1267646"/>
              <a:gd name="connsiteY109" fmla="*/ 136827 h 1069897"/>
              <a:gd name="connsiteX110" fmla="*/ 1025833 w 1267646"/>
              <a:gd name="connsiteY110" fmla="*/ 348286 h 1069897"/>
              <a:gd name="connsiteX111" fmla="*/ 1025833 w 1267646"/>
              <a:gd name="connsiteY111" fmla="*/ 350774 h 1069897"/>
              <a:gd name="connsiteX112" fmla="*/ 1068213 w 1267646"/>
              <a:gd name="connsiteY112" fmla="*/ 350774 h 1069897"/>
              <a:gd name="connsiteX113" fmla="*/ 1267646 w 1267646"/>
              <a:gd name="connsiteY113" fmla="*/ 549794 h 1069897"/>
              <a:gd name="connsiteX114" fmla="*/ 1068213 w 1267646"/>
              <a:gd name="connsiteY114" fmla="*/ 750058 h 1069897"/>
              <a:gd name="connsiteX115" fmla="*/ 1003397 w 1267646"/>
              <a:gd name="connsiteY115" fmla="*/ 750058 h 1069897"/>
              <a:gd name="connsiteX116" fmla="*/ 987193 w 1267646"/>
              <a:gd name="connsiteY116" fmla="*/ 733888 h 1069897"/>
              <a:gd name="connsiteX117" fmla="*/ 1003397 w 1267646"/>
              <a:gd name="connsiteY117" fmla="*/ 717717 h 1069897"/>
              <a:gd name="connsiteX118" fmla="*/ 1068213 w 1267646"/>
              <a:gd name="connsiteY118" fmla="*/ 717717 h 1069897"/>
              <a:gd name="connsiteX119" fmla="*/ 1235238 w 1267646"/>
              <a:gd name="connsiteY119" fmla="*/ 549794 h 1069897"/>
              <a:gd name="connsiteX120" fmla="*/ 1068213 w 1267646"/>
              <a:gd name="connsiteY120" fmla="*/ 384358 h 1069897"/>
              <a:gd name="connsiteX121" fmla="*/ 1008383 w 1267646"/>
              <a:gd name="connsiteY121" fmla="*/ 384358 h 1069897"/>
              <a:gd name="connsiteX122" fmla="*/ 995918 w 1267646"/>
              <a:gd name="connsiteY122" fmla="*/ 378139 h 1069897"/>
              <a:gd name="connsiteX123" fmla="*/ 992179 w 1267646"/>
              <a:gd name="connsiteY123" fmla="*/ 365700 h 1069897"/>
              <a:gd name="connsiteX124" fmla="*/ 993425 w 1267646"/>
              <a:gd name="connsiteY124" fmla="*/ 348286 h 1069897"/>
              <a:gd name="connsiteX125" fmla="*/ 821414 w 1267646"/>
              <a:gd name="connsiteY125" fmla="*/ 169167 h 1069897"/>
              <a:gd name="connsiteX126" fmla="*/ 711726 w 1267646"/>
              <a:gd name="connsiteY126" fmla="*/ 211459 h 1069897"/>
              <a:gd name="connsiteX127" fmla="*/ 695522 w 1267646"/>
              <a:gd name="connsiteY127" fmla="*/ 213947 h 1069897"/>
              <a:gd name="connsiteX128" fmla="*/ 684304 w 1267646"/>
              <a:gd name="connsiteY128" fmla="*/ 203996 h 1069897"/>
              <a:gd name="connsiteX129" fmla="*/ 454956 w 1267646"/>
              <a:gd name="connsiteY129" fmla="*/ 33584 h 1069897"/>
              <a:gd name="connsiteX130" fmla="*/ 214390 w 1267646"/>
              <a:gd name="connsiteY130" fmla="*/ 262458 h 1069897"/>
              <a:gd name="connsiteX131" fmla="*/ 236827 w 1267646"/>
              <a:gd name="connsiteY131" fmla="*/ 360725 h 1069897"/>
              <a:gd name="connsiteX132" fmla="*/ 236827 w 1267646"/>
              <a:gd name="connsiteY132" fmla="*/ 375651 h 1069897"/>
              <a:gd name="connsiteX133" fmla="*/ 221869 w 1267646"/>
              <a:gd name="connsiteY133" fmla="*/ 384358 h 1069897"/>
              <a:gd name="connsiteX134" fmla="*/ 199433 w 1267646"/>
              <a:gd name="connsiteY134" fmla="*/ 384358 h 1069897"/>
              <a:gd name="connsiteX135" fmla="*/ 33654 w 1267646"/>
              <a:gd name="connsiteY135" fmla="*/ 549794 h 1069897"/>
              <a:gd name="connsiteX136" fmla="*/ 199433 w 1267646"/>
              <a:gd name="connsiteY136" fmla="*/ 717717 h 1069897"/>
              <a:gd name="connsiteX137" fmla="*/ 201926 w 1267646"/>
              <a:gd name="connsiteY137" fmla="*/ 717717 h 1069897"/>
              <a:gd name="connsiteX138" fmla="*/ 474900 w 1267646"/>
              <a:gd name="connsiteY138" fmla="*/ 717717 h 1069897"/>
              <a:gd name="connsiteX139" fmla="*/ 476146 w 1267646"/>
              <a:gd name="connsiteY139" fmla="*/ 717717 h 1069897"/>
              <a:gd name="connsiteX140" fmla="*/ 492350 w 1267646"/>
              <a:gd name="connsiteY140" fmla="*/ 733888 h 1069897"/>
              <a:gd name="connsiteX141" fmla="*/ 476146 w 1267646"/>
              <a:gd name="connsiteY141" fmla="*/ 750058 h 1069897"/>
              <a:gd name="connsiteX142" fmla="*/ 282945 w 1267646"/>
              <a:gd name="connsiteY142" fmla="*/ 751302 h 1069897"/>
              <a:gd name="connsiteX143" fmla="*/ 199433 w 1267646"/>
              <a:gd name="connsiteY143" fmla="*/ 750058 h 1069897"/>
              <a:gd name="connsiteX144" fmla="*/ 0 w 1267646"/>
              <a:gd name="connsiteY144" fmla="*/ 549794 h 1069897"/>
              <a:gd name="connsiteX145" fmla="*/ 196940 w 1267646"/>
              <a:gd name="connsiteY145" fmla="*/ 350774 h 1069897"/>
              <a:gd name="connsiteX146" fmla="*/ 181983 w 1267646"/>
              <a:gd name="connsiteY146" fmla="*/ 262458 h 1069897"/>
              <a:gd name="connsiteX147" fmla="*/ 454956 w 1267646"/>
              <a:gd name="connsiteY147" fmla="*/ 0 h 106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1267646" h="1069897">
                <a:moveTo>
                  <a:pt x="545894" y="999732"/>
                </a:moveTo>
                <a:cubicBezTo>
                  <a:pt x="556500" y="999732"/>
                  <a:pt x="564455" y="1009013"/>
                  <a:pt x="564455" y="1019619"/>
                </a:cubicBezTo>
                <a:cubicBezTo>
                  <a:pt x="564455" y="1028900"/>
                  <a:pt x="556500" y="1036855"/>
                  <a:pt x="545894" y="1036855"/>
                </a:cubicBezTo>
                <a:cubicBezTo>
                  <a:pt x="535287" y="1036855"/>
                  <a:pt x="527332" y="1028900"/>
                  <a:pt x="527332" y="1019619"/>
                </a:cubicBezTo>
                <a:cubicBezTo>
                  <a:pt x="527332" y="1009013"/>
                  <a:pt x="535287" y="999732"/>
                  <a:pt x="545894" y="999732"/>
                </a:cubicBezTo>
                <a:close/>
                <a:moveTo>
                  <a:pt x="545894" y="928322"/>
                </a:moveTo>
                <a:cubicBezTo>
                  <a:pt x="556500" y="928322"/>
                  <a:pt x="564455" y="936278"/>
                  <a:pt x="564455" y="946886"/>
                </a:cubicBezTo>
                <a:cubicBezTo>
                  <a:pt x="564455" y="957493"/>
                  <a:pt x="556500" y="965449"/>
                  <a:pt x="545894" y="965449"/>
                </a:cubicBezTo>
                <a:cubicBezTo>
                  <a:pt x="535287" y="965449"/>
                  <a:pt x="527332" y="957493"/>
                  <a:pt x="527332" y="946886"/>
                </a:cubicBezTo>
                <a:cubicBezTo>
                  <a:pt x="527332" y="936278"/>
                  <a:pt x="535287" y="928322"/>
                  <a:pt x="545894" y="928322"/>
                </a:cubicBezTo>
                <a:close/>
                <a:moveTo>
                  <a:pt x="545894" y="862405"/>
                </a:moveTo>
                <a:cubicBezTo>
                  <a:pt x="556500" y="862405"/>
                  <a:pt x="564455" y="870361"/>
                  <a:pt x="564455" y="880969"/>
                </a:cubicBezTo>
                <a:cubicBezTo>
                  <a:pt x="564455" y="891576"/>
                  <a:pt x="556500" y="899532"/>
                  <a:pt x="545894" y="899532"/>
                </a:cubicBezTo>
                <a:cubicBezTo>
                  <a:pt x="535287" y="899532"/>
                  <a:pt x="527332" y="891576"/>
                  <a:pt x="527332" y="880969"/>
                </a:cubicBezTo>
                <a:cubicBezTo>
                  <a:pt x="527332" y="870361"/>
                  <a:pt x="535287" y="862405"/>
                  <a:pt x="545894" y="862405"/>
                </a:cubicBezTo>
                <a:close/>
                <a:moveTo>
                  <a:pt x="241902" y="807871"/>
                </a:moveTo>
                <a:cubicBezTo>
                  <a:pt x="214367" y="807871"/>
                  <a:pt x="193091" y="830106"/>
                  <a:pt x="193091" y="857282"/>
                </a:cubicBezTo>
                <a:cubicBezTo>
                  <a:pt x="193091" y="885694"/>
                  <a:pt x="214367" y="906694"/>
                  <a:pt x="241902" y="906694"/>
                </a:cubicBezTo>
                <a:cubicBezTo>
                  <a:pt x="270688" y="906694"/>
                  <a:pt x="293217" y="885694"/>
                  <a:pt x="293217" y="857282"/>
                </a:cubicBezTo>
                <a:cubicBezTo>
                  <a:pt x="293217" y="830106"/>
                  <a:pt x="270688" y="807871"/>
                  <a:pt x="241902" y="807871"/>
                </a:cubicBezTo>
                <a:close/>
                <a:moveTo>
                  <a:pt x="241902" y="774518"/>
                </a:moveTo>
                <a:cubicBezTo>
                  <a:pt x="281953" y="774518"/>
                  <a:pt x="316997" y="804165"/>
                  <a:pt x="324506" y="841224"/>
                </a:cubicBezTo>
                <a:lnTo>
                  <a:pt x="402104" y="842459"/>
                </a:lnTo>
                <a:cubicBezTo>
                  <a:pt x="430890" y="842459"/>
                  <a:pt x="454670" y="865929"/>
                  <a:pt x="454670" y="893106"/>
                </a:cubicBezTo>
                <a:lnTo>
                  <a:pt x="454670" y="1015399"/>
                </a:lnTo>
                <a:cubicBezTo>
                  <a:pt x="454670" y="1024046"/>
                  <a:pt x="445909" y="1031458"/>
                  <a:pt x="437148" y="1031458"/>
                </a:cubicBezTo>
                <a:cubicBezTo>
                  <a:pt x="428387" y="1031458"/>
                  <a:pt x="420878" y="1024046"/>
                  <a:pt x="420878" y="1015399"/>
                </a:cubicBezTo>
                <a:lnTo>
                  <a:pt x="420878" y="893106"/>
                </a:lnTo>
                <a:cubicBezTo>
                  <a:pt x="420878" y="883223"/>
                  <a:pt x="413368" y="874576"/>
                  <a:pt x="402104" y="874576"/>
                </a:cubicBezTo>
                <a:lnTo>
                  <a:pt x="324506" y="873341"/>
                </a:lnTo>
                <a:cubicBezTo>
                  <a:pt x="316997" y="911635"/>
                  <a:pt x="281953" y="940046"/>
                  <a:pt x="241902" y="940046"/>
                </a:cubicBezTo>
                <a:cubicBezTo>
                  <a:pt x="195594" y="940046"/>
                  <a:pt x="159298" y="902988"/>
                  <a:pt x="159298" y="857282"/>
                </a:cubicBezTo>
                <a:cubicBezTo>
                  <a:pt x="159298" y="811577"/>
                  <a:pt x="195594" y="774518"/>
                  <a:pt x="241902" y="774518"/>
                </a:cubicBezTo>
                <a:close/>
                <a:moveTo>
                  <a:pt x="891520" y="731230"/>
                </a:moveTo>
                <a:cubicBezTo>
                  <a:pt x="870546" y="731230"/>
                  <a:pt x="852040" y="748661"/>
                  <a:pt x="852040" y="772318"/>
                </a:cubicBezTo>
                <a:cubicBezTo>
                  <a:pt x="852040" y="793484"/>
                  <a:pt x="870546" y="812161"/>
                  <a:pt x="891520" y="812161"/>
                </a:cubicBezTo>
                <a:cubicBezTo>
                  <a:pt x="914961" y="812161"/>
                  <a:pt x="932233" y="793484"/>
                  <a:pt x="932233" y="772318"/>
                </a:cubicBezTo>
                <a:cubicBezTo>
                  <a:pt x="932233" y="748661"/>
                  <a:pt x="914961" y="731230"/>
                  <a:pt x="891520" y="731230"/>
                </a:cubicBezTo>
                <a:close/>
                <a:moveTo>
                  <a:pt x="891520" y="697612"/>
                </a:moveTo>
                <a:cubicBezTo>
                  <a:pt x="932233" y="697612"/>
                  <a:pt x="965544" y="731230"/>
                  <a:pt x="965544" y="772318"/>
                </a:cubicBezTo>
                <a:cubicBezTo>
                  <a:pt x="965544" y="812161"/>
                  <a:pt x="932233" y="845778"/>
                  <a:pt x="891520" y="845778"/>
                </a:cubicBezTo>
                <a:cubicBezTo>
                  <a:pt x="879183" y="845778"/>
                  <a:pt x="868079" y="843288"/>
                  <a:pt x="858209" y="837062"/>
                </a:cubicBezTo>
                <a:lnTo>
                  <a:pt x="856975" y="838308"/>
                </a:lnTo>
                <a:lnTo>
                  <a:pt x="775549" y="944140"/>
                </a:lnTo>
                <a:cubicBezTo>
                  <a:pt x="771847" y="950366"/>
                  <a:pt x="769380" y="957836"/>
                  <a:pt x="769380" y="964062"/>
                </a:cubicBezTo>
                <a:lnTo>
                  <a:pt x="769380" y="1053709"/>
                </a:lnTo>
                <a:cubicBezTo>
                  <a:pt x="769380" y="1062424"/>
                  <a:pt x="761977" y="1069895"/>
                  <a:pt x="752108" y="1069895"/>
                </a:cubicBezTo>
                <a:cubicBezTo>
                  <a:pt x="743471" y="1069895"/>
                  <a:pt x="736069" y="1062424"/>
                  <a:pt x="736069" y="1053709"/>
                </a:cubicBezTo>
                <a:lnTo>
                  <a:pt x="736069" y="964062"/>
                </a:lnTo>
                <a:cubicBezTo>
                  <a:pt x="736069" y="950366"/>
                  <a:pt x="741004" y="936670"/>
                  <a:pt x="749640" y="924219"/>
                </a:cubicBezTo>
                <a:lnTo>
                  <a:pt x="831067" y="819631"/>
                </a:lnTo>
                <a:cubicBezTo>
                  <a:pt x="831067" y="817141"/>
                  <a:pt x="832301" y="817141"/>
                  <a:pt x="833534" y="815896"/>
                </a:cubicBezTo>
                <a:cubicBezTo>
                  <a:pt x="824898" y="803445"/>
                  <a:pt x="818729" y="787259"/>
                  <a:pt x="818729" y="772318"/>
                </a:cubicBezTo>
                <a:cubicBezTo>
                  <a:pt x="818729" y="731230"/>
                  <a:pt x="852040" y="697612"/>
                  <a:pt x="891520" y="697612"/>
                </a:cubicBezTo>
                <a:close/>
                <a:moveTo>
                  <a:pt x="419083" y="467808"/>
                </a:moveTo>
                <a:cubicBezTo>
                  <a:pt x="391498" y="467808"/>
                  <a:pt x="368929" y="490381"/>
                  <a:pt x="368929" y="517970"/>
                </a:cubicBezTo>
                <a:cubicBezTo>
                  <a:pt x="368929" y="546813"/>
                  <a:pt x="391498" y="568131"/>
                  <a:pt x="419083" y="568131"/>
                </a:cubicBezTo>
                <a:cubicBezTo>
                  <a:pt x="446668" y="568131"/>
                  <a:pt x="469237" y="546813"/>
                  <a:pt x="469237" y="517970"/>
                </a:cubicBezTo>
                <a:cubicBezTo>
                  <a:pt x="469237" y="490381"/>
                  <a:pt x="446668" y="467808"/>
                  <a:pt x="419083" y="467808"/>
                </a:cubicBezTo>
                <a:close/>
                <a:moveTo>
                  <a:pt x="844637" y="456485"/>
                </a:moveTo>
                <a:cubicBezTo>
                  <a:pt x="817562" y="456485"/>
                  <a:pt x="795410" y="478835"/>
                  <a:pt x="795410" y="506152"/>
                </a:cubicBezTo>
                <a:cubicBezTo>
                  <a:pt x="795410" y="533469"/>
                  <a:pt x="817562" y="555819"/>
                  <a:pt x="844637" y="555819"/>
                </a:cubicBezTo>
                <a:cubicBezTo>
                  <a:pt x="871711" y="555819"/>
                  <a:pt x="893863" y="533469"/>
                  <a:pt x="893863" y="506152"/>
                </a:cubicBezTo>
                <a:cubicBezTo>
                  <a:pt x="893863" y="478835"/>
                  <a:pt x="871711" y="456485"/>
                  <a:pt x="844637" y="456485"/>
                </a:cubicBezTo>
                <a:close/>
                <a:moveTo>
                  <a:pt x="419083" y="433949"/>
                </a:moveTo>
                <a:cubicBezTo>
                  <a:pt x="465476" y="433949"/>
                  <a:pt x="503091" y="471570"/>
                  <a:pt x="503091" y="517970"/>
                </a:cubicBezTo>
                <a:cubicBezTo>
                  <a:pt x="503091" y="538034"/>
                  <a:pt x="495568" y="555591"/>
                  <a:pt x="485537" y="569386"/>
                </a:cubicBezTo>
                <a:lnTo>
                  <a:pt x="541961" y="614531"/>
                </a:lnTo>
                <a:cubicBezTo>
                  <a:pt x="555753" y="625817"/>
                  <a:pt x="564530" y="643374"/>
                  <a:pt x="564530" y="660931"/>
                </a:cubicBezTo>
                <a:lnTo>
                  <a:pt x="564530" y="806399"/>
                </a:lnTo>
                <a:cubicBezTo>
                  <a:pt x="564530" y="815178"/>
                  <a:pt x="557007" y="822702"/>
                  <a:pt x="546976" y="822702"/>
                </a:cubicBezTo>
                <a:cubicBezTo>
                  <a:pt x="538199" y="822702"/>
                  <a:pt x="530676" y="815178"/>
                  <a:pt x="530676" y="806399"/>
                </a:cubicBezTo>
                <a:lnTo>
                  <a:pt x="530676" y="660931"/>
                </a:lnTo>
                <a:cubicBezTo>
                  <a:pt x="530676" y="653406"/>
                  <a:pt x="526915" y="645882"/>
                  <a:pt x="520645" y="640866"/>
                </a:cubicBezTo>
                <a:lnTo>
                  <a:pt x="459206" y="591958"/>
                </a:lnTo>
                <a:cubicBezTo>
                  <a:pt x="446668" y="598228"/>
                  <a:pt x="434129" y="600737"/>
                  <a:pt x="419083" y="600737"/>
                </a:cubicBezTo>
                <a:cubicBezTo>
                  <a:pt x="372691" y="600737"/>
                  <a:pt x="335075" y="563115"/>
                  <a:pt x="335075" y="517970"/>
                </a:cubicBezTo>
                <a:cubicBezTo>
                  <a:pt x="335075" y="471570"/>
                  <a:pt x="372691" y="433949"/>
                  <a:pt x="419083" y="433949"/>
                </a:cubicBezTo>
                <a:close/>
                <a:moveTo>
                  <a:pt x="844637" y="422960"/>
                </a:moveTo>
                <a:cubicBezTo>
                  <a:pt x="890171" y="422960"/>
                  <a:pt x="927091" y="460210"/>
                  <a:pt x="927091" y="506152"/>
                </a:cubicBezTo>
                <a:cubicBezTo>
                  <a:pt x="927091" y="550852"/>
                  <a:pt x="890171" y="588103"/>
                  <a:pt x="844637" y="588103"/>
                </a:cubicBezTo>
                <a:cubicBezTo>
                  <a:pt x="836022" y="588103"/>
                  <a:pt x="827407" y="588103"/>
                  <a:pt x="820023" y="584378"/>
                </a:cubicBezTo>
                <a:cubicBezTo>
                  <a:pt x="818793" y="585619"/>
                  <a:pt x="818793" y="586861"/>
                  <a:pt x="818793" y="588103"/>
                </a:cubicBezTo>
                <a:lnTo>
                  <a:pt x="742491" y="671295"/>
                </a:lnTo>
                <a:cubicBezTo>
                  <a:pt x="737569" y="676261"/>
                  <a:pt x="736338" y="682470"/>
                  <a:pt x="736338" y="688678"/>
                </a:cubicBezTo>
                <a:lnTo>
                  <a:pt x="736338" y="910938"/>
                </a:lnTo>
                <a:cubicBezTo>
                  <a:pt x="736338" y="919629"/>
                  <a:pt x="727723" y="927079"/>
                  <a:pt x="719109" y="927079"/>
                </a:cubicBezTo>
                <a:cubicBezTo>
                  <a:pt x="710494" y="927079"/>
                  <a:pt x="703110" y="919629"/>
                  <a:pt x="703110" y="910938"/>
                </a:cubicBezTo>
                <a:lnTo>
                  <a:pt x="703110" y="688678"/>
                </a:lnTo>
                <a:cubicBezTo>
                  <a:pt x="703110" y="673778"/>
                  <a:pt x="708033" y="660120"/>
                  <a:pt x="717878" y="648945"/>
                </a:cubicBezTo>
                <a:lnTo>
                  <a:pt x="791718" y="569477"/>
                </a:lnTo>
                <a:cubicBezTo>
                  <a:pt x="774489" y="553336"/>
                  <a:pt x="763413" y="530986"/>
                  <a:pt x="763413" y="506152"/>
                </a:cubicBezTo>
                <a:cubicBezTo>
                  <a:pt x="763413" y="460210"/>
                  <a:pt x="800333" y="422960"/>
                  <a:pt x="844637" y="422960"/>
                </a:cubicBezTo>
                <a:close/>
                <a:moveTo>
                  <a:pt x="631702" y="350936"/>
                </a:moveTo>
                <a:cubicBezTo>
                  <a:pt x="604646" y="350936"/>
                  <a:pt x="582510" y="374569"/>
                  <a:pt x="582510" y="401935"/>
                </a:cubicBezTo>
                <a:cubicBezTo>
                  <a:pt x="582510" y="429300"/>
                  <a:pt x="604646" y="451690"/>
                  <a:pt x="631702" y="451690"/>
                </a:cubicBezTo>
                <a:cubicBezTo>
                  <a:pt x="657527" y="451690"/>
                  <a:pt x="679663" y="429300"/>
                  <a:pt x="679663" y="401935"/>
                </a:cubicBezTo>
                <a:cubicBezTo>
                  <a:pt x="679663" y="374569"/>
                  <a:pt x="657527" y="350936"/>
                  <a:pt x="631702" y="350936"/>
                </a:cubicBezTo>
                <a:close/>
                <a:moveTo>
                  <a:pt x="631702" y="318595"/>
                </a:moveTo>
                <a:cubicBezTo>
                  <a:pt x="675974" y="318595"/>
                  <a:pt x="712867" y="355911"/>
                  <a:pt x="712867" y="401935"/>
                </a:cubicBezTo>
                <a:cubicBezTo>
                  <a:pt x="712867" y="441739"/>
                  <a:pt x="684582" y="475324"/>
                  <a:pt x="646459" y="482787"/>
                </a:cubicBezTo>
                <a:lnTo>
                  <a:pt x="646459" y="1053727"/>
                </a:lnTo>
                <a:cubicBezTo>
                  <a:pt x="646459" y="1062434"/>
                  <a:pt x="640310" y="1069897"/>
                  <a:pt x="631702" y="1069897"/>
                </a:cubicBezTo>
                <a:cubicBezTo>
                  <a:pt x="623093" y="1069897"/>
                  <a:pt x="615714" y="1062434"/>
                  <a:pt x="615714" y="1053727"/>
                </a:cubicBezTo>
                <a:lnTo>
                  <a:pt x="615714" y="482787"/>
                </a:lnTo>
                <a:cubicBezTo>
                  <a:pt x="577591" y="475324"/>
                  <a:pt x="549306" y="441739"/>
                  <a:pt x="549306" y="401935"/>
                </a:cubicBezTo>
                <a:cubicBezTo>
                  <a:pt x="549306" y="355911"/>
                  <a:pt x="586200" y="318595"/>
                  <a:pt x="631702" y="318595"/>
                </a:cubicBezTo>
                <a:close/>
                <a:moveTo>
                  <a:pt x="454956" y="0"/>
                </a:moveTo>
                <a:cubicBezTo>
                  <a:pt x="569630" y="0"/>
                  <a:pt x="669347" y="69657"/>
                  <a:pt x="709233" y="171655"/>
                </a:cubicBezTo>
                <a:cubicBezTo>
                  <a:pt x="741641" y="149265"/>
                  <a:pt x="781528" y="136827"/>
                  <a:pt x="821414" y="136827"/>
                </a:cubicBezTo>
                <a:cubicBezTo>
                  <a:pt x="934842" y="136827"/>
                  <a:pt x="1025833" y="231361"/>
                  <a:pt x="1025833" y="348286"/>
                </a:cubicBezTo>
                <a:cubicBezTo>
                  <a:pt x="1025833" y="349530"/>
                  <a:pt x="1025833" y="350774"/>
                  <a:pt x="1025833" y="350774"/>
                </a:cubicBezTo>
                <a:lnTo>
                  <a:pt x="1068213" y="350774"/>
                </a:lnTo>
                <a:cubicBezTo>
                  <a:pt x="1177901" y="350774"/>
                  <a:pt x="1267646" y="440333"/>
                  <a:pt x="1267646" y="549794"/>
                </a:cubicBezTo>
                <a:cubicBezTo>
                  <a:pt x="1267646" y="660499"/>
                  <a:pt x="1177901" y="750058"/>
                  <a:pt x="1068213" y="750058"/>
                </a:cubicBezTo>
                <a:lnTo>
                  <a:pt x="1003397" y="750058"/>
                </a:lnTo>
                <a:cubicBezTo>
                  <a:pt x="994672" y="750058"/>
                  <a:pt x="987193" y="742595"/>
                  <a:pt x="987193" y="733888"/>
                </a:cubicBezTo>
                <a:cubicBezTo>
                  <a:pt x="987193" y="725181"/>
                  <a:pt x="994672" y="717717"/>
                  <a:pt x="1003397" y="717717"/>
                </a:cubicBezTo>
                <a:lnTo>
                  <a:pt x="1068213" y="717717"/>
                </a:lnTo>
                <a:cubicBezTo>
                  <a:pt x="1160450" y="717717"/>
                  <a:pt x="1235238" y="641841"/>
                  <a:pt x="1235238" y="549794"/>
                </a:cubicBezTo>
                <a:cubicBezTo>
                  <a:pt x="1235238" y="458991"/>
                  <a:pt x="1160450" y="384358"/>
                  <a:pt x="1068213" y="384358"/>
                </a:cubicBezTo>
                <a:lnTo>
                  <a:pt x="1008383" y="384358"/>
                </a:lnTo>
                <a:cubicBezTo>
                  <a:pt x="1003397" y="384358"/>
                  <a:pt x="999658" y="381870"/>
                  <a:pt x="995918" y="378139"/>
                </a:cubicBezTo>
                <a:cubicBezTo>
                  <a:pt x="993425" y="375651"/>
                  <a:pt x="992179" y="370676"/>
                  <a:pt x="992179" y="365700"/>
                </a:cubicBezTo>
                <a:cubicBezTo>
                  <a:pt x="992179" y="359481"/>
                  <a:pt x="993425" y="354505"/>
                  <a:pt x="993425" y="348286"/>
                </a:cubicBezTo>
                <a:cubicBezTo>
                  <a:pt x="993425" y="250019"/>
                  <a:pt x="916145" y="169167"/>
                  <a:pt x="821414" y="169167"/>
                </a:cubicBezTo>
                <a:cubicBezTo>
                  <a:pt x="781528" y="169167"/>
                  <a:pt x="741641" y="184094"/>
                  <a:pt x="711726" y="211459"/>
                </a:cubicBezTo>
                <a:cubicBezTo>
                  <a:pt x="706740" y="215191"/>
                  <a:pt x="700508" y="216435"/>
                  <a:pt x="695522" y="213947"/>
                </a:cubicBezTo>
                <a:cubicBezTo>
                  <a:pt x="690536" y="212703"/>
                  <a:pt x="685551" y="208971"/>
                  <a:pt x="684304" y="203996"/>
                </a:cubicBezTo>
                <a:cubicBezTo>
                  <a:pt x="656882" y="103242"/>
                  <a:pt x="563398" y="33584"/>
                  <a:pt x="454956" y="33584"/>
                </a:cubicBezTo>
                <a:cubicBezTo>
                  <a:pt x="321586" y="33584"/>
                  <a:pt x="214390" y="135583"/>
                  <a:pt x="214390" y="262458"/>
                </a:cubicBezTo>
                <a:cubicBezTo>
                  <a:pt x="214390" y="296043"/>
                  <a:pt x="221869" y="329628"/>
                  <a:pt x="236827" y="360725"/>
                </a:cubicBezTo>
                <a:cubicBezTo>
                  <a:pt x="239320" y="365700"/>
                  <a:pt x="239320" y="371919"/>
                  <a:pt x="236827" y="375651"/>
                </a:cubicBezTo>
                <a:cubicBezTo>
                  <a:pt x="233087" y="380627"/>
                  <a:pt x="228101" y="384358"/>
                  <a:pt x="221869" y="384358"/>
                </a:cubicBezTo>
                <a:lnTo>
                  <a:pt x="199433" y="384358"/>
                </a:lnTo>
                <a:cubicBezTo>
                  <a:pt x="107195" y="384358"/>
                  <a:pt x="33654" y="458991"/>
                  <a:pt x="33654" y="549794"/>
                </a:cubicBezTo>
                <a:cubicBezTo>
                  <a:pt x="33654" y="641841"/>
                  <a:pt x="107195" y="717717"/>
                  <a:pt x="199433" y="717717"/>
                </a:cubicBezTo>
                <a:cubicBezTo>
                  <a:pt x="200679" y="717717"/>
                  <a:pt x="201926" y="717717"/>
                  <a:pt x="201926" y="717717"/>
                </a:cubicBezTo>
                <a:cubicBezTo>
                  <a:pt x="213144" y="717717"/>
                  <a:pt x="371444" y="717717"/>
                  <a:pt x="474900" y="717717"/>
                </a:cubicBezTo>
                <a:lnTo>
                  <a:pt x="476146" y="717717"/>
                </a:lnTo>
                <a:cubicBezTo>
                  <a:pt x="484871" y="717717"/>
                  <a:pt x="492350" y="725181"/>
                  <a:pt x="492350" y="733888"/>
                </a:cubicBezTo>
                <a:cubicBezTo>
                  <a:pt x="492350" y="742595"/>
                  <a:pt x="484871" y="750058"/>
                  <a:pt x="476146" y="750058"/>
                </a:cubicBezTo>
                <a:cubicBezTo>
                  <a:pt x="385155" y="750058"/>
                  <a:pt x="324078" y="751302"/>
                  <a:pt x="282945" y="751302"/>
                </a:cubicBezTo>
                <a:cubicBezTo>
                  <a:pt x="224362" y="751302"/>
                  <a:pt x="205665" y="750058"/>
                  <a:pt x="199433" y="750058"/>
                </a:cubicBezTo>
                <a:cubicBezTo>
                  <a:pt x="89745" y="750058"/>
                  <a:pt x="0" y="660499"/>
                  <a:pt x="0" y="549794"/>
                </a:cubicBezTo>
                <a:cubicBezTo>
                  <a:pt x="0" y="441577"/>
                  <a:pt x="88498" y="353261"/>
                  <a:pt x="196940" y="350774"/>
                </a:cubicBezTo>
                <a:cubicBezTo>
                  <a:pt x="186968" y="323408"/>
                  <a:pt x="181983" y="293555"/>
                  <a:pt x="181983" y="262458"/>
                </a:cubicBezTo>
                <a:cubicBezTo>
                  <a:pt x="181983" y="118168"/>
                  <a:pt x="304135" y="0"/>
                  <a:pt x="454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56">
            <a:extLst>
              <a:ext uri="{FF2B5EF4-FFF2-40B4-BE49-F238E27FC236}">
                <a16:creationId xmlns:a16="http://schemas.microsoft.com/office/drawing/2014/main" id="{AD0F9DF4-8B98-F440-8EEC-ADA55753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701" y="7896189"/>
            <a:ext cx="2944273" cy="1796224"/>
          </a:xfrm>
          <a:custGeom>
            <a:avLst/>
            <a:gdLst>
              <a:gd name="T0" fmla="*/ 2364 w 2365"/>
              <a:gd name="T1" fmla="*/ 720 h 1441"/>
              <a:gd name="T2" fmla="*/ 2364 w 2365"/>
              <a:gd name="T3" fmla="*/ 720 h 1441"/>
              <a:gd name="T4" fmla="*/ 1182 w 2365"/>
              <a:gd name="T5" fmla="*/ 1440 h 1441"/>
              <a:gd name="T6" fmla="*/ 1182 w 2365"/>
              <a:gd name="T7" fmla="*/ 1440 h 1441"/>
              <a:gd name="T8" fmla="*/ 0 w 2365"/>
              <a:gd name="T9" fmla="*/ 720 h 1441"/>
              <a:gd name="T10" fmla="*/ 0 w 2365"/>
              <a:gd name="T11" fmla="*/ 720 h 1441"/>
              <a:gd name="T12" fmla="*/ 1182 w 2365"/>
              <a:gd name="T13" fmla="*/ 0 h 1441"/>
              <a:gd name="T14" fmla="*/ 1182 w 2365"/>
              <a:gd name="T15" fmla="*/ 0 h 1441"/>
              <a:gd name="T16" fmla="*/ 2364 w 2365"/>
              <a:gd name="T17" fmla="*/ 72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5" h="1441">
                <a:moveTo>
                  <a:pt x="2364" y="720"/>
                </a:moveTo>
                <a:lnTo>
                  <a:pt x="2364" y="720"/>
                </a:lnTo>
                <a:cubicBezTo>
                  <a:pt x="2364" y="1118"/>
                  <a:pt x="1835" y="1440"/>
                  <a:pt x="1182" y="1440"/>
                </a:cubicBezTo>
                <a:lnTo>
                  <a:pt x="1182" y="1440"/>
                </a:lnTo>
                <a:cubicBezTo>
                  <a:pt x="530" y="1440"/>
                  <a:pt x="0" y="1118"/>
                  <a:pt x="0" y="720"/>
                </a:cubicBezTo>
                <a:lnTo>
                  <a:pt x="0" y="720"/>
                </a:lnTo>
                <a:cubicBezTo>
                  <a:pt x="0" y="323"/>
                  <a:pt x="530" y="0"/>
                  <a:pt x="1182" y="0"/>
                </a:cubicBezTo>
                <a:lnTo>
                  <a:pt x="1182" y="0"/>
                </a:lnTo>
                <a:cubicBezTo>
                  <a:pt x="1835" y="0"/>
                  <a:pt x="2364" y="323"/>
                  <a:pt x="2364" y="7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8A9440E-0678-9B47-B68B-D7F1E747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4095" y="8258729"/>
            <a:ext cx="1196239" cy="1069896"/>
          </a:xfrm>
          <a:custGeom>
            <a:avLst/>
            <a:gdLst>
              <a:gd name="connsiteX0" fmla="*/ 718980 w 1196239"/>
              <a:gd name="connsiteY0" fmla="*/ 955791 h 1069896"/>
              <a:gd name="connsiteX1" fmla="*/ 734849 w 1196239"/>
              <a:gd name="connsiteY1" fmla="*/ 971003 h 1069896"/>
              <a:gd name="connsiteX2" fmla="*/ 718980 w 1196239"/>
              <a:gd name="connsiteY2" fmla="*/ 987482 h 1069896"/>
              <a:gd name="connsiteX3" fmla="*/ 703111 w 1196239"/>
              <a:gd name="connsiteY3" fmla="*/ 971003 h 1069896"/>
              <a:gd name="connsiteX4" fmla="*/ 718980 w 1196239"/>
              <a:gd name="connsiteY4" fmla="*/ 955791 h 1069896"/>
              <a:gd name="connsiteX5" fmla="*/ 635928 w 1196239"/>
              <a:gd name="connsiteY5" fmla="*/ 955791 h 1069896"/>
              <a:gd name="connsiteX6" fmla="*/ 652407 w 1196239"/>
              <a:gd name="connsiteY6" fmla="*/ 971003 h 1069896"/>
              <a:gd name="connsiteX7" fmla="*/ 635928 w 1196239"/>
              <a:gd name="connsiteY7" fmla="*/ 987482 h 1069896"/>
              <a:gd name="connsiteX8" fmla="*/ 620716 w 1196239"/>
              <a:gd name="connsiteY8" fmla="*/ 971003 h 1069896"/>
              <a:gd name="connsiteX9" fmla="*/ 635928 w 1196239"/>
              <a:gd name="connsiteY9" fmla="*/ 955791 h 1069896"/>
              <a:gd name="connsiteX10" fmla="*/ 559683 w 1196239"/>
              <a:gd name="connsiteY10" fmla="*/ 955791 h 1069896"/>
              <a:gd name="connsiteX11" fmla="*/ 575552 w 1196239"/>
              <a:gd name="connsiteY11" fmla="*/ 971003 h 1069896"/>
              <a:gd name="connsiteX12" fmla="*/ 559683 w 1196239"/>
              <a:gd name="connsiteY12" fmla="*/ 987482 h 1069896"/>
              <a:gd name="connsiteX13" fmla="*/ 543814 w 1196239"/>
              <a:gd name="connsiteY13" fmla="*/ 971003 h 1069896"/>
              <a:gd name="connsiteX14" fmla="*/ 559683 w 1196239"/>
              <a:gd name="connsiteY14" fmla="*/ 955791 h 1069896"/>
              <a:gd name="connsiteX15" fmla="*/ 353519 w 1196239"/>
              <a:gd name="connsiteY15" fmla="*/ 839476 h 1069896"/>
              <a:gd name="connsiteX16" fmla="*/ 353519 w 1196239"/>
              <a:gd name="connsiteY16" fmla="*/ 947836 h 1069896"/>
              <a:gd name="connsiteX17" fmla="*/ 637330 w 1196239"/>
              <a:gd name="connsiteY17" fmla="*/ 1036268 h 1069896"/>
              <a:gd name="connsiteX18" fmla="*/ 922387 w 1196239"/>
              <a:gd name="connsiteY18" fmla="*/ 947836 h 1069896"/>
              <a:gd name="connsiteX19" fmla="*/ 922387 w 1196239"/>
              <a:gd name="connsiteY19" fmla="*/ 945345 h 1069896"/>
              <a:gd name="connsiteX20" fmla="*/ 922387 w 1196239"/>
              <a:gd name="connsiteY20" fmla="*/ 944100 h 1069896"/>
              <a:gd name="connsiteX21" fmla="*/ 922387 w 1196239"/>
              <a:gd name="connsiteY21" fmla="*/ 839476 h 1069896"/>
              <a:gd name="connsiteX22" fmla="*/ 637330 w 1196239"/>
              <a:gd name="connsiteY22" fmla="*/ 904243 h 1069896"/>
              <a:gd name="connsiteX23" fmla="*/ 353519 w 1196239"/>
              <a:gd name="connsiteY23" fmla="*/ 839476 h 1069896"/>
              <a:gd name="connsiteX24" fmla="*/ 718980 w 1196239"/>
              <a:gd name="connsiteY24" fmla="*/ 790999 h 1069896"/>
              <a:gd name="connsiteX25" fmla="*/ 734849 w 1196239"/>
              <a:gd name="connsiteY25" fmla="*/ 807478 h 1069896"/>
              <a:gd name="connsiteX26" fmla="*/ 718980 w 1196239"/>
              <a:gd name="connsiteY26" fmla="*/ 822690 h 1069896"/>
              <a:gd name="connsiteX27" fmla="*/ 703111 w 1196239"/>
              <a:gd name="connsiteY27" fmla="*/ 807478 h 1069896"/>
              <a:gd name="connsiteX28" fmla="*/ 718980 w 1196239"/>
              <a:gd name="connsiteY28" fmla="*/ 790999 h 1069896"/>
              <a:gd name="connsiteX29" fmla="*/ 635928 w 1196239"/>
              <a:gd name="connsiteY29" fmla="*/ 790999 h 1069896"/>
              <a:gd name="connsiteX30" fmla="*/ 652407 w 1196239"/>
              <a:gd name="connsiteY30" fmla="*/ 807478 h 1069896"/>
              <a:gd name="connsiteX31" fmla="*/ 635928 w 1196239"/>
              <a:gd name="connsiteY31" fmla="*/ 822690 h 1069896"/>
              <a:gd name="connsiteX32" fmla="*/ 620716 w 1196239"/>
              <a:gd name="connsiteY32" fmla="*/ 807478 h 1069896"/>
              <a:gd name="connsiteX33" fmla="*/ 635928 w 1196239"/>
              <a:gd name="connsiteY33" fmla="*/ 790999 h 1069896"/>
              <a:gd name="connsiteX34" fmla="*/ 559683 w 1196239"/>
              <a:gd name="connsiteY34" fmla="*/ 790999 h 1069896"/>
              <a:gd name="connsiteX35" fmla="*/ 575552 w 1196239"/>
              <a:gd name="connsiteY35" fmla="*/ 807478 h 1069896"/>
              <a:gd name="connsiteX36" fmla="*/ 559683 w 1196239"/>
              <a:gd name="connsiteY36" fmla="*/ 822690 h 1069896"/>
              <a:gd name="connsiteX37" fmla="*/ 543814 w 1196239"/>
              <a:gd name="connsiteY37" fmla="*/ 807478 h 1069896"/>
              <a:gd name="connsiteX38" fmla="*/ 559683 w 1196239"/>
              <a:gd name="connsiteY38" fmla="*/ 790999 h 1069896"/>
              <a:gd name="connsiteX39" fmla="*/ 353519 w 1196239"/>
              <a:gd name="connsiteY39" fmla="*/ 678805 h 1069896"/>
              <a:gd name="connsiteX40" fmla="*/ 353519 w 1196239"/>
              <a:gd name="connsiteY40" fmla="*/ 782183 h 1069896"/>
              <a:gd name="connsiteX41" fmla="*/ 637330 w 1196239"/>
              <a:gd name="connsiteY41" fmla="*/ 871860 h 1069896"/>
              <a:gd name="connsiteX42" fmla="*/ 922387 w 1196239"/>
              <a:gd name="connsiteY42" fmla="*/ 782183 h 1069896"/>
              <a:gd name="connsiteX43" fmla="*/ 922387 w 1196239"/>
              <a:gd name="connsiteY43" fmla="*/ 678805 h 1069896"/>
              <a:gd name="connsiteX44" fmla="*/ 637330 w 1196239"/>
              <a:gd name="connsiteY44" fmla="*/ 743572 h 1069896"/>
              <a:gd name="connsiteX45" fmla="*/ 353519 w 1196239"/>
              <a:gd name="connsiteY45" fmla="*/ 678805 h 1069896"/>
              <a:gd name="connsiteX46" fmla="*/ 718980 w 1196239"/>
              <a:gd name="connsiteY46" fmla="*/ 637195 h 1069896"/>
              <a:gd name="connsiteX47" fmla="*/ 734849 w 1196239"/>
              <a:gd name="connsiteY47" fmla="*/ 652407 h 1069896"/>
              <a:gd name="connsiteX48" fmla="*/ 718980 w 1196239"/>
              <a:gd name="connsiteY48" fmla="*/ 668886 h 1069896"/>
              <a:gd name="connsiteX49" fmla="*/ 703111 w 1196239"/>
              <a:gd name="connsiteY49" fmla="*/ 652407 h 1069896"/>
              <a:gd name="connsiteX50" fmla="*/ 718980 w 1196239"/>
              <a:gd name="connsiteY50" fmla="*/ 637195 h 1069896"/>
              <a:gd name="connsiteX51" fmla="*/ 635928 w 1196239"/>
              <a:gd name="connsiteY51" fmla="*/ 637195 h 1069896"/>
              <a:gd name="connsiteX52" fmla="*/ 652407 w 1196239"/>
              <a:gd name="connsiteY52" fmla="*/ 652407 h 1069896"/>
              <a:gd name="connsiteX53" fmla="*/ 635928 w 1196239"/>
              <a:gd name="connsiteY53" fmla="*/ 668886 h 1069896"/>
              <a:gd name="connsiteX54" fmla="*/ 620716 w 1196239"/>
              <a:gd name="connsiteY54" fmla="*/ 652407 h 1069896"/>
              <a:gd name="connsiteX55" fmla="*/ 635928 w 1196239"/>
              <a:gd name="connsiteY55" fmla="*/ 637195 h 1069896"/>
              <a:gd name="connsiteX56" fmla="*/ 559683 w 1196239"/>
              <a:gd name="connsiteY56" fmla="*/ 637195 h 1069896"/>
              <a:gd name="connsiteX57" fmla="*/ 575552 w 1196239"/>
              <a:gd name="connsiteY57" fmla="*/ 652407 h 1069896"/>
              <a:gd name="connsiteX58" fmla="*/ 559683 w 1196239"/>
              <a:gd name="connsiteY58" fmla="*/ 668886 h 1069896"/>
              <a:gd name="connsiteX59" fmla="*/ 543814 w 1196239"/>
              <a:gd name="connsiteY59" fmla="*/ 652407 h 1069896"/>
              <a:gd name="connsiteX60" fmla="*/ 559683 w 1196239"/>
              <a:gd name="connsiteY60" fmla="*/ 637195 h 1069896"/>
              <a:gd name="connsiteX61" fmla="*/ 353519 w 1196239"/>
              <a:gd name="connsiteY61" fmla="*/ 539308 h 1069896"/>
              <a:gd name="connsiteX62" fmla="*/ 353519 w 1196239"/>
              <a:gd name="connsiteY62" fmla="*/ 621511 h 1069896"/>
              <a:gd name="connsiteX63" fmla="*/ 637330 w 1196239"/>
              <a:gd name="connsiteY63" fmla="*/ 711188 h 1069896"/>
              <a:gd name="connsiteX64" fmla="*/ 922387 w 1196239"/>
              <a:gd name="connsiteY64" fmla="*/ 621511 h 1069896"/>
              <a:gd name="connsiteX65" fmla="*/ 922387 w 1196239"/>
              <a:gd name="connsiteY65" fmla="*/ 539308 h 1069896"/>
              <a:gd name="connsiteX66" fmla="*/ 637330 w 1196239"/>
              <a:gd name="connsiteY66" fmla="*/ 587883 h 1069896"/>
              <a:gd name="connsiteX67" fmla="*/ 353519 w 1196239"/>
              <a:gd name="connsiteY67" fmla="*/ 539308 h 1069896"/>
              <a:gd name="connsiteX68" fmla="*/ 635947 w 1196239"/>
              <a:gd name="connsiteY68" fmla="*/ 477894 h 1069896"/>
              <a:gd name="connsiteX69" fmla="*/ 756793 w 1196239"/>
              <a:gd name="connsiteY69" fmla="*/ 496538 h 1069896"/>
              <a:gd name="connsiteX70" fmla="*/ 635947 w 1196239"/>
              <a:gd name="connsiteY70" fmla="*/ 515182 h 1069896"/>
              <a:gd name="connsiteX71" fmla="*/ 516346 w 1196239"/>
              <a:gd name="connsiteY71" fmla="*/ 496538 h 1069896"/>
              <a:gd name="connsiteX72" fmla="*/ 635947 w 1196239"/>
              <a:gd name="connsiteY72" fmla="*/ 477894 h 1069896"/>
              <a:gd name="connsiteX73" fmla="*/ 637330 w 1196239"/>
              <a:gd name="connsiteY73" fmla="*/ 434684 h 1069896"/>
              <a:gd name="connsiteX74" fmla="*/ 353519 w 1196239"/>
              <a:gd name="connsiteY74" fmla="*/ 494469 h 1069896"/>
              <a:gd name="connsiteX75" fmla="*/ 637330 w 1196239"/>
              <a:gd name="connsiteY75" fmla="*/ 555499 h 1069896"/>
              <a:gd name="connsiteX76" fmla="*/ 922387 w 1196239"/>
              <a:gd name="connsiteY76" fmla="*/ 494469 h 1069896"/>
              <a:gd name="connsiteX77" fmla="*/ 637330 w 1196239"/>
              <a:gd name="connsiteY77" fmla="*/ 434684 h 1069896"/>
              <a:gd name="connsiteX78" fmla="*/ 462419 w 1196239"/>
              <a:gd name="connsiteY78" fmla="*/ 84862 h 1069896"/>
              <a:gd name="connsiteX79" fmla="*/ 483842 w 1196239"/>
              <a:gd name="connsiteY79" fmla="*/ 94727 h 1069896"/>
              <a:gd name="connsiteX80" fmla="*/ 475021 w 1196239"/>
              <a:gd name="connsiteY80" fmla="*/ 115690 h 1069896"/>
              <a:gd name="connsiteX81" fmla="*/ 308677 w 1196239"/>
              <a:gd name="connsiteY81" fmla="*/ 310524 h 1069896"/>
              <a:gd name="connsiteX82" fmla="*/ 292295 w 1196239"/>
              <a:gd name="connsiteY82" fmla="*/ 322855 h 1069896"/>
              <a:gd name="connsiteX83" fmla="*/ 288514 w 1196239"/>
              <a:gd name="connsiteY83" fmla="*/ 322855 h 1069896"/>
              <a:gd name="connsiteX84" fmla="*/ 275912 w 1196239"/>
              <a:gd name="connsiteY84" fmla="*/ 301892 h 1069896"/>
              <a:gd name="connsiteX85" fmla="*/ 462419 w 1196239"/>
              <a:gd name="connsiteY85" fmla="*/ 84862 h 1069896"/>
              <a:gd name="connsiteX86" fmla="*/ 527789 w 1196239"/>
              <a:gd name="connsiteY86" fmla="*/ 32383 h 1069896"/>
              <a:gd name="connsiteX87" fmla="*/ 202900 w 1196239"/>
              <a:gd name="connsiteY87" fmla="*/ 357462 h 1069896"/>
              <a:gd name="connsiteX88" fmla="*/ 204145 w 1196239"/>
              <a:gd name="connsiteY88" fmla="*/ 376145 h 1069896"/>
              <a:gd name="connsiteX89" fmla="*/ 199166 w 1196239"/>
              <a:gd name="connsiteY89" fmla="*/ 388600 h 1069896"/>
              <a:gd name="connsiteX90" fmla="*/ 186718 w 1196239"/>
              <a:gd name="connsiteY90" fmla="*/ 393582 h 1069896"/>
              <a:gd name="connsiteX91" fmla="*/ 176760 w 1196239"/>
              <a:gd name="connsiteY91" fmla="*/ 393582 h 1069896"/>
              <a:gd name="connsiteX92" fmla="*/ 32364 w 1196239"/>
              <a:gd name="connsiteY92" fmla="*/ 538062 h 1069896"/>
              <a:gd name="connsiteX93" fmla="*/ 176760 w 1196239"/>
              <a:gd name="connsiteY93" fmla="*/ 682542 h 1069896"/>
              <a:gd name="connsiteX94" fmla="*/ 319910 w 1196239"/>
              <a:gd name="connsiteY94" fmla="*/ 682542 h 1069896"/>
              <a:gd name="connsiteX95" fmla="*/ 319910 w 1196239"/>
              <a:gd name="connsiteY95" fmla="*/ 506924 h 1069896"/>
              <a:gd name="connsiteX96" fmla="*/ 321155 w 1196239"/>
              <a:gd name="connsiteY96" fmla="*/ 501942 h 1069896"/>
              <a:gd name="connsiteX97" fmla="*/ 319910 w 1196239"/>
              <a:gd name="connsiteY97" fmla="*/ 494469 h 1069896"/>
              <a:gd name="connsiteX98" fmla="*/ 637330 w 1196239"/>
              <a:gd name="connsiteY98" fmla="*/ 401056 h 1069896"/>
              <a:gd name="connsiteX99" fmla="*/ 954751 w 1196239"/>
              <a:gd name="connsiteY99" fmla="*/ 494469 h 1069896"/>
              <a:gd name="connsiteX100" fmla="*/ 954751 w 1196239"/>
              <a:gd name="connsiteY100" fmla="*/ 501942 h 1069896"/>
              <a:gd name="connsiteX101" fmla="*/ 954751 w 1196239"/>
              <a:gd name="connsiteY101" fmla="*/ 506924 h 1069896"/>
              <a:gd name="connsiteX102" fmla="*/ 954751 w 1196239"/>
              <a:gd name="connsiteY102" fmla="*/ 682542 h 1069896"/>
              <a:gd name="connsiteX103" fmla="*/ 1010767 w 1196239"/>
              <a:gd name="connsiteY103" fmla="*/ 682542 h 1069896"/>
              <a:gd name="connsiteX104" fmla="*/ 1162629 w 1196239"/>
              <a:gd name="connsiteY104" fmla="*/ 538062 h 1069896"/>
              <a:gd name="connsiteX105" fmla="*/ 1050599 w 1196239"/>
              <a:gd name="connsiteY105" fmla="*/ 398564 h 1069896"/>
              <a:gd name="connsiteX106" fmla="*/ 1040641 w 1196239"/>
              <a:gd name="connsiteY106" fmla="*/ 391091 h 1069896"/>
              <a:gd name="connsiteX107" fmla="*/ 1039397 w 1196239"/>
              <a:gd name="connsiteY107" fmla="*/ 377391 h 1069896"/>
              <a:gd name="connsiteX108" fmla="*/ 1043131 w 1196239"/>
              <a:gd name="connsiteY108" fmla="*/ 348744 h 1069896"/>
              <a:gd name="connsiteX109" fmla="*/ 923631 w 1196239"/>
              <a:gd name="connsiteY109" fmla="*/ 229175 h 1069896"/>
              <a:gd name="connsiteX110" fmla="*/ 856413 w 1196239"/>
              <a:gd name="connsiteY110" fmla="*/ 250348 h 1069896"/>
              <a:gd name="connsiteX111" fmla="*/ 842720 w 1196239"/>
              <a:gd name="connsiteY111" fmla="*/ 252839 h 1069896"/>
              <a:gd name="connsiteX112" fmla="*/ 831517 w 1196239"/>
              <a:gd name="connsiteY112" fmla="*/ 242875 h 1069896"/>
              <a:gd name="connsiteX113" fmla="*/ 527789 w 1196239"/>
              <a:gd name="connsiteY113" fmla="*/ 32383 h 1069896"/>
              <a:gd name="connsiteX114" fmla="*/ 527789 w 1196239"/>
              <a:gd name="connsiteY114" fmla="*/ 0 h 1069896"/>
              <a:gd name="connsiteX115" fmla="*/ 855167 w 1196239"/>
              <a:gd name="connsiteY115" fmla="*/ 214228 h 1069896"/>
              <a:gd name="connsiteX116" fmla="*/ 923631 w 1196239"/>
              <a:gd name="connsiteY116" fmla="*/ 196791 h 1069896"/>
              <a:gd name="connsiteX117" fmla="*/ 1076739 w 1196239"/>
              <a:gd name="connsiteY117" fmla="*/ 348744 h 1069896"/>
              <a:gd name="connsiteX118" fmla="*/ 1074251 w 1196239"/>
              <a:gd name="connsiteY118" fmla="*/ 369918 h 1069896"/>
              <a:gd name="connsiteX119" fmla="*/ 1196239 w 1196239"/>
              <a:gd name="connsiteY119" fmla="*/ 538062 h 1069896"/>
              <a:gd name="connsiteX120" fmla="*/ 1010767 w 1196239"/>
              <a:gd name="connsiteY120" fmla="*/ 714925 h 1069896"/>
              <a:gd name="connsiteX121" fmla="*/ 954751 w 1196239"/>
              <a:gd name="connsiteY121" fmla="*/ 714925 h 1069896"/>
              <a:gd name="connsiteX122" fmla="*/ 954751 w 1196239"/>
              <a:gd name="connsiteY122" fmla="*/ 944100 h 1069896"/>
              <a:gd name="connsiteX123" fmla="*/ 954751 w 1196239"/>
              <a:gd name="connsiteY123" fmla="*/ 945345 h 1069896"/>
              <a:gd name="connsiteX124" fmla="*/ 954751 w 1196239"/>
              <a:gd name="connsiteY124" fmla="*/ 947836 h 1069896"/>
              <a:gd name="connsiteX125" fmla="*/ 637330 w 1196239"/>
              <a:gd name="connsiteY125" fmla="*/ 1069896 h 1069896"/>
              <a:gd name="connsiteX126" fmla="*/ 319910 w 1196239"/>
              <a:gd name="connsiteY126" fmla="*/ 947836 h 1069896"/>
              <a:gd name="connsiteX127" fmla="*/ 319910 w 1196239"/>
              <a:gd name="connsiteY127" fmla="*/ 714925 h 1069896"/>
              <a:gd name="connsiteX128" fmla="*/ 176760 w 1196239"/>
              <a:gd name="connsiteY128" fmla="*/ 714925 h 1069896"/>
              <a:gd name="connsiteX129" fmla="*/ 0 w 1196239"/>
              <a:gd name="connsiteY129" fmla="*/ 538062 h 1069896"/>
              <a:gd name="connsiteX130" fmla="*/ 170536 w 1196239"/>
              <a:gd name="connsiteY130" fmla="*/ 361199 h 1069896"/>
              <a:gd name="connsiteX131" fmla="*/ 170536 w 1196239"/>
              <a:gd name="connsiteY131" fmla="*/ 357462 h 1069896"/>
              <a:gd name="connsiteX132" fmla="*/ 527789 w 1196239"/>
              <a:gd name="connsiteY132" fmla="*/ 0 h 10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196239" h="1069896">
                <a:moveTo>
                  <a:pt x="718980" y="955791"/>
                </a:moveTo>
                <a:cubicBezTo>
                  <a:pt x="727525" y="955791"/>
                  <a:pt x="734849" y="962129"/>
                  <a:pt x="734849" y="971003"/>
                </a:cubicBezTo>
                <a:cubicBezTo>
                  <a:pt x="734849" y="979876"/>
                  <a:pt x="727525" y="987482"/>
                  <a:pt x="718980" y="987482"/>
                </a:cubicBezTo>
                <a:cubicBezTo>
                  <a:pt x="710435" y="987482"/>
                  <a:pt x="703111" y="979876"/>
                  <a:pt x="703111" y="971003"/>
                </a:cubicBezTo>
                <a:cubicBezTo>
                  <a:pt x="703111" y="962129"/>
                  <a:pt x="710435" y="955791"/>
                  <a:pt x="718980" y="955791"/>
                </a:cubicBezTo>
                <a:close/>
                <a:moveTo>
                  <a:pt x="635928" y="955791"/>
                </a:moveTo>
                <a:cubicBezTo>
                  <a:pt x="646069" y="955791"/>
                  <a:pt x="652407" y="962129"/>
                  <a:pt x="652407" y="971003"/>
                </a:cubicBezTo>
                <a:cubicBezTo>
                  <a:pt x="652407" y="979876"/>
                  <a:pt x="646069" y="987482"/>
                  <a:pt x="635928" y="987482"/>
                </a:cubicBezTo>
                <a:cubicBezTo>
                  <a:pt x="628322" y="987482"/>
                  <a:pt x="620716" y="979876"/>
                  <a:pt x="620716" y="971003"/>
                </a:cubicBezTo>
                <a:cubicBezTo>
                  <a:pt x="620716" y="962129"/>
                  <a:pt x="628322" y="955791"/>
                  <a:pt x="635928" y="955791"/>
                </a:cubicBezTo>
                <a:close/>
                <a:moveTo>
                  <a:pt x="559683" y="955791"/>
                </a:moveTo>
                <a:cubicBezTo>
                  <a:pt x="568228" y="955791"/>
                  <a:pt x="575552" y="962129"/>
                  <a:pt x="575552" y="971003"/>
                </a:cubicBezTo>
                <a:cubicBezTo>
                  <a:pt x="575552" y="979876"/>
                  <a:pt x="568228" y="987482"/>
                  <a:pt x="559683" y="987482"/>
                </a:cubicBezTo>
                <a:cubicBezTo>
                  <a:pt x="551138" y="987482"/>
                  <a:pt x="543814" y="979876"/>
                  <a:pt x="543814" y="971003"/>
                </a:cubicBezTo>
                <a:cubicBezTo>
                  <a:pt x="543814" y="962129"/>
                  <a:pt x="551138" y="955791"/>
                  <a:pt x="559683" y="955791"/>
                </a:cubicBezTo>
                <a:close/>
                <a:moveTo>
                  <a:pt x="353519" y="839476"/>
                </a:moveTo>
                <a:lnTo>
                  <a:pt x="353519" y="947836"/>
                </a:lnTo>
                <a:cubicBezTo>
                  <a:pt x="353519" y="990184"/>
                  <a:pt x="475508" y="1036268"/>
                  <a:pt x="637330" y="1036268"/>
                </a:cubicBezTo>
                <a:cubicBezTo>
                  <a:pt x="800397" y="1036268"/>
                  <a:pt x="922387" y="990184"/>
                  <a:pt x="922387" y="947836"/>
                </a:cubicBezTo>
                <a:cubicBezTo>
                  <a:pt x="922387" y="947836"/>
                  <a:pt x="922387" y="946591"/>
                  <a:pt x="922387" y="945345"/>
                </a:cubicBezTo>
                <a:cubicBezTo>
                  <a:pt x="922387" y="945345"/>
                  <a:pt x="922387" y="945345"/>
                  <a:pt x="922387" y="944100"/>
                </a:cubicBezTo>
                <a:lnTo>
                  <a:pt x="922387" y="839476"/>
                </a:lnTo>
                <a:cubicBezTo>
                  <a:pt x="867615" y="883069"/>
                  <a:pt x="749361" y="904243"/>
                  <a:pt x="637330" y="904243"/>
                </a:cubicBezTo>
                <a:cubicBezTo>
                  <a:pt x="525300" y="904243"/>
                  <a:pt x="409535" y="883069"/>
                  <a:pt x="353519" y="839476"/>
                </a:cubicBezTo>
                <a:close/>
                <a:moveTo>
                  <a:pt x="718980" y="790999"/>
                </a:moveTo>
                <a:cubicBezTo>
                  <a:pt x="727525" y="790999"/>
                  <a:pt x="734849" y="798605"/>
                  <a:pt x="734849" y="807478"/>
                </a:cubicBezTo>
                <a:cubicBezTo>
                  <a:pt x="734849" y="816352"/>
                  <a:pt x="727525" y="822690"/>
                  <a:pt x="718980" y="822690"/>
                </a:cubicBezTo>
                <a:cubicBezTo>
                  <a:pt x="710435" y="822690"/>
                  <a:pt x="703111" y="816352"/>
                  <a:pt x="703111" y="807478"/>
                </a:cubicBezTo>
                <a:cubicBezTo>
                  <a:pt x="703111" y="798605"/>
                  <a:pt x="710435" y="790999"/>
                  <a:pt x="718980" y="790999"/>
                </a:cubicBezTo>
                <a:close/>
                <a:moveTo>
                  <a:pt x="635928" y="790999"/>
                </a:moveTo>
                <a:cubicBezTo>
                  <a:pt x="646069" y="790999"/>
                  <a:pt x="652407" y="798605"/>
                  <a:pt x="652407" y="807478"/>
                </a:cubicBezTo>
                <a:cubicBezTo>
                  <a:pt x="652407" y="816352"/>
                  <a:pt x="646069" y="822690"/>
                  <a:pt x="635928" y="822690"/>
                </a:cubicBezTo>
                <a:cubicBezTo>
                  <a:pt x="628322" y="822690"/>
                  <a:pt x="620716" y="816352"/>
                  <a:pt x="620716" y="807478"/>
                </a:cubicBezTo>
                <a:cubicBezTo>
                  <a:pt x="620716" y="798605"/>
                  <a:pt x="628322" y="790999"/>
                  <a:pt x="635928" y="790999"/>
                </a:cubicBezTo>
                <a:close/>
                <a:moveTo>
                  <a:pt x="559683" y="790999"/>
                </a:moveTo>
                <a:cubicBezTo>
                  <a:pt x="568228" y="790999"/>
                  <a:pt x="575552" y="798605"/>
                  <a:pt x="575552" y="807478"/>
                </a:cubicBezTo>
                <a:cubicBezTo>
                  <a:pt x="575552" y="816352"/>
                  <a:pt x="568228" y="822690"/>
                  <a:pt x="559683" y="822690"/>
                </a:cubicBezTo>
                <a:cubicBezTo>
                  <a:pt x="551138" y="822690"/>
                  <a:pt x="543814" y="816352"/>
                  <a:pt x="543814" y="807478"/>
                </a:cubicBezTo>
                <a:cubicBezTo>
                  <a:pt x="543814" y="798605"/>
                  <a:pt x="551138" y="790999"/>
                  <a:pt x="559683" y="790999"/>
                </a:cubicBezTo>
                <a:close/>
                <a:moveTo>
                  <a:pt x="353519" y="678805"/>
                </a:moveTo>
                <a:lnTo>
                  <a:pt x="353519" y="782183"/>
                </a:lnTo>
                <a:cubicBezTo>
                  <a:pt x="353519" y="824530"/>
                  <a:pt x="475508" y="871860"/>
                  <a:pt x="637330" y="871860"/>
                </a:cubicBezTo>
                <a:cubicBezTo>
                  <a:pt x="800397" y="871860"/>
                  <a:pt x="922387" y="824530"/>
                  <a:pt x="922387" y="782183"/>
                </a:cubicBezTo>
                <a:lnTo>
                  <a:pt x="922387" y="678805"/>
                </a:lnTo>
                <a:cubicBezTo>
                  <a:pt x="867615" y="721153"/>
                  <a:pt x="749361" y="743572"/>
                  <a:pt x="637330" y="743572"/>
                </a:cubicBezTo>
                <a:cubicBezTo>
                  <a:pt x="525300" y="743572"/>
                  <a:pt x="409535" y="721153"/>
                  <a:pt x="353519" y="678805"/>
                </a:cubicBezTo>
                <a:close/>
                <a:moveTo>
                  <a:pt x="718980" y="637195"/>
                </a:moveTo>
                <a:cubicBezTo>
                  <a:pt x="727525" y="637195"/>
                  <a:pt x="734849" y="643533"/>
                  <a:pt x="734849" y="652407"/>
                </a:cubicBezTo>
                <a:cubicBezTo>
                  <a:pt x="734849" y="661280"/>
                  <a:pt x="727525" y="668886"/>
                  <a:pt x="718980" y="668886"/>
                </a:cubicBezTo>
                <a:cubicBezTo>
                  <a:pt x="710435" y="668886"/>
                  <a:pt x="703111" y="661280"/>
                  <a:pt x="703111" y="652407"/>
                </a:cubicBezTo>
                <a:cubicBezTo>
                  <a:pt x="703111" y="643533"/>
                  <a:pt x="710435" y="637195"/>
                  <a:pt x="718980" y="637195"/>
                </a:cubicBezTo>
                <a:close/>
                <a:moveTo>
                  <a:pt x="635928" y="637195"/>
                </a:moveTo>
                <a:cubicBezTo>
                  <a:pt x="646069" y="637195"/>
                  <a:pt x="652407" y="643533"/>
                  <a:pt x="652407" y="652407"/>
                </a:cubicBezTo>
                <a:cubicBezTo>
                  <a:pt x="652407" y="661280"/>
                  <a:pt x="646069" y="668886"/>
                  <a:pt x="635928" y="668886"/>
                </a:cubicBezTo>
                <a:cubicBezTo>
                  <a:pt x="628322" y="668886"/>
                  <a:pt x="620716" y="661280"/>
                  <a:pt x="620716" y="652407"/>
                </a:cubicBezTo>
                <a:cubicBezTo>
                  <a:pt x="620716" y="643533"/>
                  <a:pt x="628322" y="637195"/>
                  <a:pt x="635928" y="637195"/>
                </a:cubicBezTo>
                <a:close/>
                <a:moveTo>
                  <a:pt x="559683" y="637195"/>
                </a:moveTo>
                <a:cubicBezTo>
                  <a:pt x="568228" y="637195"/>
                  <a:pt x="575552" y="643533"/>
                  <a:pt x="575552" y="652407"/>
                </a:cubicBezTo>
                <a:cubicBezTo>
                  <a:pt x="575552" y="661280"/>
                  <a:pt x="568228" y="668886"/>
                  <a:pt x="559683" y="668886"/>
                </a:cubicBezTo>
                <a:cubicBezTo>
                  <a:pt x="551138" y="668886"/>
                  <a:pt x="543814" y="661280"/>
                  <a:pt x="543814" y="652407"/>
                </a:cubicBezTo>
                <a:cubicBezTo>
                  <a:pt x="543814" y="643533"/>
                  <a:pt x="551138" y="637195"/>
                  <a:pt x="559683" y="637195"/>
                </a:cubicBezTo>
                <a:close/>
                <a:moveTo>
                  <a:pt x="353519" y="539308"/>
                </a:moveTo>
                <a:lnTo>
                  <a:pt x="353519" y="621511"/>
                </a:lnTo>
                <a:cubicBezTo>
                  <a:pt x="353519" y="663859"/>
                  <a:pt x="475508" y="711188"/>
                  <a:pt x="637330" y="711188"/>
                </a:cubicBezTo>
                <a:cubicBezTo>
                  <a:pt x="800397" y="711188"/>
                  <a:pt x="922387" y="663859"/>
                  <a:pt x="922387" y="621511"/>
                </a:cubicBezTo>
                <a:lnTo>
                  <a:pt x="922387" y="539308"/>
                </a:lnTo>
                <a:cubicBezTo>
                  <a:pt x="867615" y="571691"/>
                  <a:pt x="749361" y="587883"/>
                  <a:pt x="637330" y="587883"/>
                </a:cubicBezTo>
                <a:cubicBezTo>
                  <a:pt x="526544" y="587883"/>
                  <a:pt x="409535" y="571691"/>
                  <a:pt x="353519" y="539308"/>
                </a:cubicBezTo>
                <a:close/>
                <a:moveTo>
                  <a:pt x="635947" y="477894"/>
                </a:moveTo>
                <a:cubicBezTo>
                  <a:pt x="703222" y="477894"/>
                  <a:pt x="756793" y="486051"/>
                  <a:pt x="756793" y="496538"/>
                </a:cubicBezTo>
                <a:cubicBezTo>
                  <a:pt x="756793" y="507025"/>
                  <a:pt x="703222" y="515182"/>
                  <a:pt x="635947" y="515182"/>
                </a:cubicBezTo>
                <a:cubicBezTo>
                  <a:pt x="569917" y="515182"/>
                  <a:pt x="516346" y="507025"/>
                  <a:pt x="516346" y="496538"/>
                </a:cubicBezTo>
                <a:cubicBezTo>
                  <a:pt x="516346" y="486051"/>
                  <a:pt x="569917" y="477894"/>
                  <a:pt x="635947" y="477894"/>
                </a:cubicBezTo>
                <a:close/>
                <a:moveTo>
                  <a:pt x="637330" y="434684"/>
                </a:moveTo>
                <a:cubicBezTo>
                  <a:pt x="454347" y="434684"/>
                  <a:pt x="353519" y="474541"/>
                  <a:pt x="353519" y="494469"/>
                </a:cubicBezTo>
                <a:cubicBezTo>
                  <a:pt x="353519" y="514397"/>
                  <a:pt x="454347" y="555499"/>
                  <a:pt x="637330" y="555499"/>
                </a:cubicBezTo>
                <a:cubicBezTo>
                  <a:pt x="821559" y="555499"/>
                  <a:pt x="922387" y="514397"/>
                  <a:pt x="922387" y="494469"/>
                </a:cubicBezTo>
                <a:cubicBezTo>
                  <a:pt x="922387" y="474541"/>
                  <a:pt x="821559" y="434684"/>
                  <a:pt x="637330" y="434684"/>
                </a:cubicBezTo>
                <a:close/>
                <a:moveTo>
                  <a:pt x="462419" y="84862"/>
                </a:moveTo>
                <a:cubicBezTo>
                  <a:pt x="471240" y="82395"/>
                  <a:pt x="481322" y="86095"/>
                  <a:pt x="483842" y="94727"/>
                </a:cubicBezTo>
                <a:cubicBezTo>
                  <a:pt x="487623" y="103358"/>
                  <a:pt x="483842" y="111990"/>
                  <a:pt x="475021" y="115690"/>
                </a:cubicBezTo>
                <a:cubicBezTo>
                  <a:pt x="389329" y="148984"/>
                  <a:pt x="333881" y="211873"/>
                  <a:pt x="308677" y="310524"/>
                </a:cubicBezTo>
                <a:cubicBezTo>
                  <a:pt x="307417" y="317922"/>
                  <a:pt x="299856" y="322855"/>
                  <a:pt x="292295" y="322855"/>
                </a:cubicBezTo>
                <a:cubicBezTo>
                  <a:pt x="291034" y="322855"/>
                  <a:pt x="289774" y="322855"/>
                  <a:pt x="288514" y="322855"/>
                </a:cubicBezTo>
                <a:cubicBezTo>
                  <a:pt x="279693" y="320389"/>
                  <a:pt x="274652" y="310524"/>
                  <a:pt x="275912" y="301892"/>
                </a:cubicBezTo>
                <a:cubicBezTo>
                  <a:pt x="304896" y="192143"/>
                  <a:pt x="365385" y="121855"/>
                  <a:pt x="462419" y="84862"/>
                </a:cubicBezTo>
                <a:close/>
                <a:moveTo>
                  <a:pt x="527789" y="32383"/>
                </a:moveTo>
                <a:cubicBezTo>
                  <a:pt x="348540" y="32383"/>
                  <a:pt x="202900" y="178108"/>
                  <a:pt x="202900" y="357462"/>
                </a:cubicBezTo>
                <a:cubicBezTo>
                  <a:pt x="202900" y="363690"/>
                  <a:pt x="202900" y="371163"/>
                  <a:pt x="204145" y="376145"/>
                </a:cubicBezTo>
                <a:cubicBezTo>
                  <a:pt x="204145" y="381127"/>
                  <a:pt x="202900" y="386109"/>
                  <a:pt x="199166" y="388600"/>
                </a:cubicBezTo>
                <a:cubicBezTo>
                  <a:pt x="196676" y="392337"/>
                  <a:pt x="191697" y="393582"/>
                  <a:pt x="186718" y="393582"/>
                </a:cubicBezTo>
                <a:lnTo>
                  <a:pt x="176760" y="393582"/>
                </a:lnTo>
                <a:cubicBezTo>
                  <a:pt x="97093" y="393582"/>
                  <a:pt x="32364" y="458349"/>
                  <a:pt x="32364" y="538062"/>
                </a:cubicBezTo>
                <a:cubicBezTo>
                  <a:pt x="32364" y="617775"/>
                  <a:pt x="97093" y="682542"/>
                  <a:pt x="176760" y="682542"/>
                </a:cubicBezTo>
                <a:lnTo>
                  <a:pt x="319910" y="682542"/>
                </a:lnTo>
                <a:lnTo>
                  <a:pt x="319910" y="506924"/>
                </a:lnTo>
                <a:cubicBezTo>
                  <a:pt x="319910" y="505679"/>
                  <a:pt x="321155" y="504433"/>
                  <a:pt x="321155" y="501942"/>
                </a:cubicBezTo>
                <a:cubicBezTo>
                  <a:pt x="321155" y="499451"/>
                  <a:pt x="319910" y="496960"/>
                  <a:pt x="319910" y="494469"/>
                </a:cubicBezTo>
                <a:cubicBezTo>
                  <a:pt x="319910" y="429702"/>
                  <a:pt x="484222" y="401056"/>
                  <a:pt x="637330" y="401056"/>
                </a:cubicBezTo>
                <a:cubicBezTo>
                  <a:pt x="790439" y="401056"/>
                  <a:pt x="954751" y="429702"/>
                  <a:pt x="954751" y="494469"/>
                </a:cubicBezTo>
                <a:cubicBezTo>
                  <a:pt x="954751" y="496960"/>
                  <a:pt x="954751" y="499451"/>
                  <a:pt x="954751" y="501942"/>
                </a:cubicBezTo>
                <a:cubicBezTo>
                  <a:pt x="954751" y="504433"/>
                  <a:pt x="954751" y="505679"/>
                  <a:pt x="954751" y="506924"/>
                </a:cubicBezTo>
                <a:lnTo>
                  <a:pt x="954751" y="682542"/>
                </a:lnTo>
                <a:lnTo>
                  <a:pt x="1010767" y="682542"/>
                </a:lnTo>
                <a:cubicBezTo>
                  <a:pt x="1096657" y="682542"/>
                  <a:pt x="1162629" y="619020"/>
                  <a:pt x="1162629" y="538062"/>
                </a:cubicBezTo>
                <a:cubicBezTo>
                  <a:pt x="1162629" y="470804"/>
                  <a:pt x="1117817" y="413511"/>
                  <a:pt x="1050599" y="398564"/>
                </a:cubicBezTo>
                <a:cubicBezTo>
                  <a:pt x="1046865" y="396073"/>
                  <a:pt x="1043131" y="393582"/>
                  <a:pt x="1040641" y="391091"/>
                </a:cubicBezTo>
                <a:cubicBezTo>
                  <a:pt x="1039397" y="386109"/>
                  <a:pt x="1038151" y="382373"/>
                  <a:pt x="1039397" y="377391"/>
                </a:cubicBezTo>
                <a:cubicBezTo>
                  <a:pt x="1040641" y="367427"/>
                  <a:pt x="1043131" y="358708"/>
                  <a:pt x="1043131" y="348744"/>
                </a:cubicBezTo>
                <a:cubicBezTo>
                  <a:pt x="1043131" y="282732"/>
                  <a:pt x="989605" y="229175"/>
                  <a:pt x="923631" y="229175"/>
                </a:cubicBezTo>
                <a:cubicBezTo>
                  <a:pt x="899981" y="229175"/>
                  <a:pt x="876329" y="236648"/>
                  <a:pt x="856413" y="250348"/>
                </a:cubicBezTo>
                <a:cubicBezTo>
                  <a:pt x="852678" y="254085"/>
                  <a:pt x="847699" y="255330"/>
                  <a:pt x="842720" y="252839"/>
                </a:cubicBezTo>
                <a:cubicBezTo>
                  <a:pt x="837741" y="251594"/>
                  <a:pt x="832762" y="247857"/>
                  <a:pt x="831517" y="242875"/>
                </a:cubicBezTo>
                <a:cubicBezTo>
                  <a:pt x="784215" y="118324"/>
                  <a:pt x="662226" y="32383"/>
                  <a:pt x="527789" y="32383"/>
                </a:cubicBezTo>
                <a:close/>
                <a:moveTo>
                  <a:pt x="527789" y="0"/>
                </a:moveTo>
                <a:cubicBezTo>
                  <a:pt x="669695" y="0"/>
                  <a:pt x="797908" y="84695"/>
                  <a:pt x="855167" y="214228"/>
                </a:cubicBezTo>
                <a:cubicBezTo>
                  <a:pt x="876329" y="203019"/>
                  <a:pt x="899981" y="196791"/>
                  <a:pt x="923631" y="196791"/>
                </a:cubicBezTo>
                <a:cubicBezTo>
                  <a:pt x="1008277" y="196791"/>
                  <a:pt x="1076739" y="264049"/>
                  <a:pt x="1076739" y="348744"/>
                </a:cubicBezTo>
                <a:cubicBezTo>
                  <a:pt x="1076739" y="354971"/>
                  <a:pt x="1075495" y="362445"/>
                  <a:pt x="1074251" y="369918"/>
                </a:cubicBezTo>
                <a:cubicBezTo>
                  <a:pt x="1146447" y="393582"/>
                  <a:pt x="1196239" y="460840"/>
                  <a:pt x="1196239" y="538062"/>
                </a:cubicBezTo>
                <a:cubicBezTo>
                  <a:pt x="1196239" y="636458"/>
                  <a:pt x="1115329" y="714925"/>
                  <a:pt x="1010767" y="714925"/>
                </a:cubicBezTo>
                <a:lnTo>
                  <a:pt x="954751" y="714925"/>
                </a:lnTo>
                <a:lnTo>
                  <a:pt x="954751" y="944100"/>
                </a:lnTo>
                <a:cubicBezTo>
                  <a:pt x="954751" y="945345"/>
                  <a:pt x="954751" y="945345"/>
                  <a:pt x="954751" y="945345"/>
                </a:cubicBezTo>
                <a:cubicBezTo>
                  <a:pt x="954751" y="946591"/>
                  <a:pt x="954751" y="947836"/>
                  <a:pt x="954751" y="947836"/>
                </a:cubicBezTo>
                <a:cubicBezTo>
                  <a:pt x="954751" y="1027549"/>
                  <a:pt x="791684" y="1069896"/>
                  <a:pt x="637330" y="1069896"/>
                </a:cubicBezTo>
                <a:cubicBezTo>
                  <a:pt x="484222" y="1069896"/>
                  <a:pt x="319910" y="1027549"/>
                  <a:pt x="319910" y="947836"/>
                </a:cubicBezTo>
                <a:lnTo>
                  <a:pt x="319910" y="714925"/>
                </a:lnTo>
                <a:lnTo>
                  <a:pt x="176760" y="714925"/>
                </a:lnTo>
                <a:cubicBezTo>
                  <a:pt x="78422" y="714925"/>
                  <a:pt x="0" y="635212"/>
                  <a:pt x="0" y="538062"/>
                </a:cubicBezTo>
                <a:cubicBezTo>
                  <a:pt x="0" y="443403"/>
                  <a:pt x="74687" y="364936"/>
                  <a:pt x="170536" y="361199"/>
                </a:cubicBezTo>
                <a:cubicBezTo>
                  <a:pt x="170536" y="359954"/>
                  <a:pt x="170536" y="358708"/>
                  <a:pt x="170536" y="357462"/>
                </a:cubicBezTo>
                <a:cubicBezTo>
                  <a:pt x="170536" y="160671"/>
                  <a:pt x="329868" y="0"/>
                  <a:pt x="5277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450">
            <a:extLst>
              <a:ext uri="{FF2B5EF4-FFF2-40B4-BE49-F238E27FC236}">
                <a16:creationId xmlns:a16="http://schemas.microsoft.com/office/drawing/2014/main" id="{BFA156F0-D23C-4B47-B507-FCADD753E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793" y="6896456"/>
            <a:ext cx="8700986" cy="576768"/>
          </a:xfrm>
          <a:custGeom>
            <a:avLst/>
            <a:gdLst>
              <a:gd name="T0" fmla="*/ 0 w 6983"/>
              <a:gd name="T1" fmla="*/ 460 h 461"/>
              <a:gd name="T2" fmla="*/ 0 w 6983"/>
              <a:gd name="T3" fmla="*/ 0 h 461"/>
              <a:gd name="T4" fmla="*/ 6982 w 6983"/>
              <a:gd name="T5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3" h="461">
                <a:moveTo>
                  <a:pt x="0" y="460"/>
                </a:moveTo>
                <a:lnTo>
                  <a:pt x="0" y="0"/>
                </a:lnTo>
                <a:lnTo>
                  <a:pt x="6982" y="0"/>
                </a:lnTo>
              </a:path>
            </a:pathLst>
          </a:custGeom>
          <a:noFill/>
          <a:ln w="25400" cap="flat">
            <a:solidFill>
              <a:schemeClr val="tx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451">
            <a:extLst>
              <a:ext uri="{FF2B5EF4-FFF2-40B4-BE49-F238E27FC236}">
                <a16:creationId xmlns:a16="http://schemas.microsoft.com/office/drawing/2014/main" id="{CA038EA3-791A-AF47-9ED0-89842A18C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1358" y="6896456"/>
            <a:ext cx="8700986" cy="576768"/>
          </a:xfrm>
          <a:custGeom>
            <a:avLst/>
            <a:gdLst>
              <a:gd name="T0" fmla="*/ 6982 w 6983"/>
              <a:gd name="T1" fmla="*/ 460 h 461"/>
              <a:gd name="T2" fmla="*/ 6982 w 6983"/>
              <a:gd name="T3" fmla="*/ 0 h 461"/>
              <a:gd name="T4" fmla="*/ 0 w 6983"/>
              <a:gd name="T5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3" h="461">
                <a:moveTo>
                  <a:pt x="6982" y="460"/>
                </a:moveTo>
                <a:lnTo>
                  <a:pt x="6982" y="0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tx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Line 452">
            <a:extLst>
              <a:ext uri="{FF2B5EF4-FFF2-40B4-BE49-F238E27FC236}">
                <a16:creationId xmlns:a16="http://schemas.microsoft.com/office/drawing/2014/main" id="{C27452B7-3944-6A4E-AF97-EE48993FE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5583617"/>
            <a:ext cx="0" cy="1988482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453">
            <a:extLst>
              <a:ext uri="{FF2B5EF4-FFF2-40B4-BE49-F238E27FC236}">
                <a16:creationId xmlns:a16="http://schemas.microsoft.com/office/drawing/2014/main" id="{DBF68953-D929-7A4E-92B7-FE4DAA90E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4812" y="6896454"/>
            <a:ext cx="0" cy="571276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Line 454">
            <a:extLst>
              <a:ext uri="{FF2B5EF4-FFF2-40B4-BE49-F238E27FC236}">
                <a16:creationId xmlns:a16="http://schemas.microsoft.com/office/drawing/2014/main" id="{68AE6848-23D8-044A-AE79-398570B3D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22839" y="6896454"/>
            <a:ext cx="0" cy="571276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D253C-A7E5-7F4D-B464-E9EE1ED0A737}"/>
              </a:ext>
            </a:extLst>
          </p:cNvPr>
          <p:cNvSpPr txBox="1"/>
          <p:nvPr/>
        </p:nvSpPr>
        <p:spPr>
          <a:xfrm>
            <a:off x="1464923" y="999566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11ED5-7238-C746-A94E-D63649420372}"/>
              </a:ext>
            </a:extLst>
          </p:cNvPr>
          <p:cNvSpPr txBox="1"/>
          <p:nvPr/>
        </p:nvSpPr>
        <p:spPr>
          <a:xfrm>
            <a:off x="1464923" y="1065399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8324B-C6F6-114B-9D37-EE41408E0D9F}"/>
              </a:ext>
            </a:extLst>
          </p:cNvPr>
          <p:cNvSpPr txBox="1"/>
          <p:nvPr/>
        </p:nvSpPr>
        <p:spPr>
          <a:xfrm>
            <a:off x="5798401" y="999566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59882-8483-1C4D-89BC-BF07CB480E82}"/>
              </a:ext>
            </a:extLst>
          </p:cNvPr>
          <p:cNvSpPr txBox="1"/>
          <p:nvPr/>
        </p:nvSpPr>
        <p:spPr>
          <a:xfrm>
            <a:off x="5798401" y="1065399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957E4-17D7-6A4F-A873-D239B4D5509F}"/>
              </a:ext>
            </a:extLst>
          </p:cNvPr>
          <p:cNvSpPr txBox="1"/>
          <p:nvPr/>
        </p:nvSpPr>
        <p:spPr>
          <a:xfrm>
            <a:off x="10131879" y="999566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7D8B6-7C30-574A-9683-A39165228733}"/>
              </a:ext>
            </a:extLst>
          </p:cNvPr>
          <p:cNvSpPr txBox="1"/>
          <p:nvPr/>
        </p:nvSpPr>
        <p:spPr>
          <a:xfrm>
            <a:off x="10131879" y="1065399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7BB50-0314-1045-8F38-67956B64E7EA}"/>
              </a:ext>
            </a:extLst>
          </p:cNvPr>
          <p:cNvSpPr txBox="1"/>
          <p:nvPr/>
        </p:nvSpPr>
        <p:spPr>
          <a:xfrm>
            <a:off x="18798836" y="999566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CED67-93F2-024C-9299-C3C5B7E9956B}"/>
              </a:ext>
            </a:extLst>
          </p:cNvPr>
          <p:cNvSpPr txBox="1"/>
          <p:nvPr/>
        </p:nvSpPr>
        <p:spPr>
          <a:xfrm>
            <a:off x="18798836" y="1065399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6B95F-DE8F-F14C-BE99-299FE69E3572}"/>
              </a:ext>
            </a:extLst>
          </p:cNvPr>
          <p:cNvSpPr txBox="1"/>
          <p:nvPr/>
        </p:nvSpPr>
        <p:spPr>
          <a:xfrm>
            <a:off x="14465357" y="999566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6A7208-C6C7-A240-BB06-C0F3F5AC2DD9}"/>
              </a:ext>
            </a:extLst>
          </p:cNvPr>
          <p:cNvSpPr txBox="1"/>
          <p:nvPr/>
        </p:nvSpPr>
        <p:spPr>
          <a:xfrm>
            <a:off x="14465357" y="1065399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DD3AB2-FD6F-7F4B-B4F0-E250F1A4A5B8}"/>
              </a:ext>
            </a:extLst>
          </p:cNvPr>
          <p:cNvSpPr txBox="1"/>
          <p:nvPr/>
        </p:nvSpPr>
        <p:spPr>
          <a:xfrm>
            <a:off x="9358369" y="2213125"/>
            <a:ext cx="5660914" cy="206017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2DBB8E-30B0-5C4B-B374-966F14C062AE}"/>
              </a:ext>
            </a:extLst>
          </p:cNvPr>
          <p:cNvSpPr txBox="1"/>
          <p:nvPr/>
        </p:nvSpPr>
        <p:spPr>
          <a:xfrm>
            <a:off x="6817441" y="4908093"/>
            <a:ext cx="10742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0">
            <a:extLst>
              <a:ext uri="{FF2B5EF4-FFF2-40B4-BE49-F238E27FC236}">
                <a16:creationId xmlns:a16="http://schemas.microsoft.com/office/drawing/2014/main" id="{5401CB89-146D-B540-B2EE-BA6D125F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313" y="6314192"/>
            <a:ext cx="3960488" cy="2828917"/>
          </a:xfrm>
          <a:custGeom>
            <a:avLst/>
            <a:gdLst>
              <a:gd name="T0" fmla="*/ 2884 w 3180"/>
              <a:gd name="T1" fmla="*/ 1453 h 2272"/>
              <a:gd name="T2" fmla="*/ 2884 w 3180"/>
              <a:gd name="T3" fmla="*/ 1453 h 2272"/>
              <a:gd name="T4" fmla="*/ 3179 w 3180"/>
              <a:gd name="T5" fmla="*/ 851 h 2272"/>
              <a:gd name="T6" fmla="*/ 3179 w 3180"/>
              <a:gd name="T7" fmla="*/ 851 h 2272"/>
              <a:gd name="T8" fmla="*/ 3067 w 3180"/>
              <a:gd name="T9" fmla="*/ 812 h 2272"/>
              <a:gd name="T10" fmla="*/ 3067 w 3180"/>
              <a:gd name="T11" fmla="*/ 812 h 2272"/>
              <a:gd name="T12" fmla="*/ 2235 w 3180"/>
              <a:gd name="T13" fmla="*/ 0 h 2272"/>
              <a:gd name="T14" fmla="*/ 2235 w 3180"/>
              <a:gd name="T15" fmla="*/ 0 h 2272"/>
              <a:gd name="T16" fmla="*/ 1565 w 3180"/>
              <a:gd name="T17" fmla="*/ 352 h 2272"/>
              <a:gd name="T18" fmla="*/ 1565 w 3180"/>
              <a:gd name="T19" fmla="*/ 352 h 2272"/>
              <a:gd name="T20" fmla="*/ 1187 w 3180"/>
              <a:gd name="T21" fmla="*/ 201 h 2272"/>
              <a:gd name="T22" fmla="*/ 1187 w 3180"/>
              <a:gd name="T23" fmla="*/ 201 h 2272"/>
              <a:gd name="T24" fmla="*/ 621 w 3180"/>
              <a:gd name="T25" fmla="*/ 789 h 2272"/>
              <a:gd name="T26" fmla="*/ 621 w 3180"/>
              <a:gd name="T27" fmla="*/ 789 h 2272"/>
              <a:gd name="T28" fmla="*/ 621 w 3180"/>
              <a:gd name="T29" fmla="*/ 798 h 2272"/>
              <a:gd name="T30" fmla="*/ 621 w 3180"/>
              <a:gd name="T31" fmla="*/ 798 h 2272"/>
              <a:gd name="T32" fmla="*/ 0 w 3180"/>
              <a:gd name="T33" fmla="*/ 1530 h 2272"/>
              <a:gd name="T34" fmla="*/ 0 w 3180"/>
              <a:gd name="T35" fmla="*/ 1530 h 2272"/>
              <a:gd name="T36" fmla="*/ 0 w 3180"/>
              <a:gd name="T37" fmla="*/ 1530 h 2272"/>
              <a:gd name="T38" fmla="*/ 741 w 3180"/>
              <a:gd name="T39" fmla="*/ 2271 h 2272"/>
              <a:gd name="T40" fmla="*/ 2331 w 3180"/>
              <a:gd name="T41" fmla="*/ 2271 h 2272"/>
              <a:gd name="T42" fmla="*/ 2331 w 3180"/>
              <a:gd name="T43" fmla="*/ 2271 h 2272"/>
              <a:gd name="T44" fmla="*/ 2326 w 3180"/>
              <a:gd name="T45" fmla="*/ 2190 h 2272"/>
              <a:gd name="T46" fmla="*/ 2326 w 3180"/>
              <a:gd name="T47" fmla="*/ 2190 h 2272"/>
              <a:gd name="T48" fmla="*/ 2884 w 3180"/>
              <a:gd name="T49" fmla="*/ 1453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180" h="2272">
                <a:moveTo>
                  <a:pt x="2884" y="1453"/>
                </a:moveTo>
                <a:lnTo>
                  <a:pt x="2884" y="1453"/>
                </a:lnTo>
                <a:cubicBezTo>
                  <a:pt x="2903" y="1212"/>
                  <a:pt x="3014" y="1000"/>
                  <a:pt x="3179" y="851"/>
                </a:cubicBezTo>
                <a:lnTo>
                  <a:pt x="3179" y="851"/>
                </a:lnTo>
                <a:cubicBezTo>
                  <a:pt x="3143" y="835"/>
                  <a:pt x="3106" y="822"/>
                  <a:pt x="3067" y="812"/>
                </a:cubicBezTo>
                <a:lnTo>
                  <a:pt x="3067" y="812"/>
                </a:lnTo>
                <a:cubicBezTo>
                  <a:pt x="3039" y="359"/>
                  <a:pt x="2678" y="0"/>
                  <a:pt x="2235" y="0"/>
                </a:cubicBezTo>
                <a:lnTo>
                  <a:pt x="2235" y="0"/>
                </a:lnTo>
                <a:cubicBezTo>
                  <a:pt x="1961" y="0"/>
                  <a:pt x="1717" y="138"/>
                  <a:pt x="1565" y="352"/>
                </a:cubicBezTo>
                <a:lnTo>
                  <a:pt x="1565" y="352"/>
                </a:lnTo>
                <a:cubicBezTo>
                  <a:pt x="1465" y="258"/>
                  <a:pt x="1332" y="201"/>
                  <a:pt x="1187" y="201"/>
                </a:cubicBezTo>
                <a:lnTo>
                  <a:pt x="1187" y="201"/>
                </a:lnTo>
                <a:cubicBezTo>
                  <a:pt x="875" y="201"/>
                  <a:pt x="621" y="464"/>
                  <a:pt x="621" y="789"/>
                </a:cubicBezTo>
                <a:lnTo>
                  <a:pt x="621" y="789"/>
                </a:lnTo>
                <a:cubicBezTo>
                  <a:pt x="621" y="792"/>
                  <a:pt x="621" y="796"/>
                  <a:pt x="621" y="798"/>
                </a:cubicBezTo>
                <a:lnTo>
                  <a:pt x="621" y="798"/>
                </a:lnTo>
                <a:cubicBezTo>
                  <a:pt x="270" y="856"/>
                  <a:pt x="0" y="1163"/>
                  <a:pt x="0" y="1530"/>
                </a:cubicBezTo>
                <a:lnTo>
                  <a:pt x="0" y="1530"/>
                </a:lnTo>
                <a:lnTo>
                  <a:pt x="0" y="1530"/>
                </a:lnTo>
                <a:cubicBezTo>
                  <a:pt x="0" y="1938"/>
                  <a:pt x="333" y="2271"/>
                  <a:pt x="741" y="2271"/>
                </a:cubicBezTo>
                <a:lnTo>
                  <a:pt x="2331" y="2271"/>
                </a:lnTo>
                <a:lnTo>
                  <a:pt x="2331" y="2271"/>
                </a:lnTo>
                <a:cubicBezTo>
                  <a:pt x="2328" y="2244"/>
                  <a:pt x="2326" y="2217"/>
                  <a:pt x="2326" y="2190"/>
                </a:cubicBezTo>
                <a:lnTo>
                  <a:pt x="2326" y="2190"/>
                </a:lnTo>
                <a:cubicBezTo>
                  <a:pt x="2326" y="1846"/>
                  <a:pt x="2555" y="1546"/>
                  <a:pt x="2884" y="1453"/>
                </a:cubicBez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61">
            <a:extLst>
              <a:ext uri="{FF2B5EF4-FFF2-40B4-BE49-F238E27FC236}">
                <a16:creationId xmlns:a16="http://schemas.microsoft.com/office/drawing/2014/main" id="{6D726F60-5ECB-7E44-B116-B2B0FB15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5573" y="7165612"/>
            <a:ext cx="4460355" cy="2773991"/>
          </a:xfrm>
          <a:custGeom>
            <a:avLst/>
            <a:gdLst>
              <a:gd name="T0" fmla="*/ 3404 w 3579"/>
              <a:gd name="T1" fmla="*/ 1041 h 2226"/>
              <a:gd name="T2" fmla="*/ 3404 w 3579"/>
              <a:gd name="T3" fmla="*/ 1041 h 2226"/>
              <a:gd name="T4" fmla="*/ 2976 w 3579"/>
              <a:gd name="T5" fmla="*/ 799 h 2226"/>
              <a:gd name="T6" fmla="*/ 2956 w 3579"/>
              <a:gd name="T7" fmla="*/ 797 h 2226"/>
              <a:gd name="T8" fmla="*/ 2956 w 3579"/>
              <a:gd name="T9" fmla="*/ 775 h 2226"/>
              <a:gd name="T10" fmla="*/ 2956 w 3579"/>
              <a:gd name="T11" fmla="*/ 775 h 2226"/>
              <a:gd name="T12" fmla="*/ 2957 w 3579"/>
              <a:gd name="T13" fmla="*/ 767 h 2226"/>
              <a:gd name="T14" fmla="*/ 2957 w 3579"/>
              <a:gd name="T15" fmla="*/ 767 h 2226"/>
              <a:gd name="T16" fmla="*/ 2414 w 3579"/>
              <a:gd name="T17" fmla="*/ 201 h 2226"/>
              <a:gd name="T18" fmla="*/ 2414 w 3579"/>
              <a:gd name="T19" fmla="*/ 201 h 2226"/>
              <a:gd name="T20" fmla="*/ 2052 w 3579"/>
              <a:gd name="T21" fmla="*/ 346 h 2226"/>
              <a:gd name="T22" fmla="*/ 2033 w 3579"/>
              <a:gd name="T23" fmla="*/ 365 h 2226"/>
              <a:gd name="T24" fmla="*/ 2017 w 3579"/>
              <a:gd name="T25" fmla="*/ 343 h 2226"/>
              <a:gd name="T26" fmla="*/ 2017 w 3579"/>
              <a:gd name="T27" fmla="*/ 343 h 2226"/>
              <a:gd name="T28" fmla="*/ 1365 w 3579"/>
              <a:gd name="T29" fmla="*/ 0 h 2226"/>
              <a:gd name="T30" fmla="*/ 1365 w 3579"/>
              <a:gd name="T31" fmla="*/ 0 h 2226"/>
              <a:gd name="T32" fmla="*/ 853 w 3579"/>
              <a:gd name="T33" fmla="*/ 192 h 2226"/>
              <a:gd name="T34" fmla="*/ 853 w 3579"/>
              <a:gd name="T35" fmla="*/ 192 h 2226"/>
              <a:gd name="T36" fmla="*/ 557 w 3579"/>
              <a:gd name="T37" fmla="*/ 791 h 2226"/>
              <a:gd name="T38" fmla="*/ 556 w 3579"/>
              <a:gd name="T39" fmla="*/ 808 h 2226"/>
              <a:gd name="T40" fmla="*/ 539 w 3579"/>
              <a:gd name="T41" fmla="*/ 812 h 2226"/>
              <a:gd name="T42" fmla="*/ 539 w 3579"/>
              <a:gd name="T43" fmla="*/ 812 h 2226"/>
              <a:gd name="T44" fmla="*/ 0 w 3579"/>
              <a:gd name="T45" fmla="*/ 1508 h 2226"/>
              <a:gd name="T46" fmla="*/ 0 w 3579"/>
              <a:gd name="T47" fmla="*/ 1508 h 2226"/>
              <a:gd name="T48" fmla="*/ 5 w 3579"/>
              <a:gd name="T49" fmla="*/ 1589 h 2226"/>
              <a:gd name="T50" fmla="*/ 5 w 3579"/>
              <a:gd name="T51" fmla="*/ 1589 h 2226"/>
              <a:gd name="T52" fmla="*/ 717 w 3579"/>
              <a:gd name="T53" fmla="*/ 2225 h 2226"/>
              <a:gd name="T54" fmla="*/ 2860 w 3579"/>
              <a:gd name="T55" fmla="*/ 2225 h 2226"/>
              <a:gd name="T56" fmla="*/ 2860 w 3579"/>
              <a:gd name="T57" fmla="*/ 2225 h 2226"/>
              <a:gd name="T58" fmla="*/ 3578 w 3579"/>
              <a:gd name="T59" fmla="*/ 1508 h 2226"/>
              <a:gd name="T60" fmla="*/ 3578 w 3579"/>
              <a:gd name="T61" fmla="*/ 1508 h 2226"/>
              <a:gd name="T62" fmla="*/ 3404 w 3579"/>
              <a:gd name="T63" fmla="*/ 1041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79" h="2226">
                <a:moveTo>
                  <a:pt x="3404" y="1041"/>
                </a:moveTo>
                <a:lnTo>
                  <a:pt x="3404" y="1041"/>
                </a:lnTo>
                <a:cubicBezTo>
                  <a:pt x="3294" y="913"/>
                  <a:pt x="3142" y="827"/>
                  <a:pt x="2976" y="799"/>
                </a:cubicBezTo>
                <a:lnTo>
                  <a:pt x="2956" y="797"/>
                </a:lnTo>
                <a:lnTo>
                  <a:pt x="2956" y="775"/>
                </a:lnTo>
                <a:lnTo>
                  <a:pt x="2956" y="775"/>
                </a:lnTo>
                <a:cubicBezTo>
                  <a:pt x="2956" y="771"/>
                  <a:pt x="2957" y="769"/>
                  <a:pt x="2957" y="767"/>
                </a:cubicBezTo>
                <a:lnTo>
                  <a:pt x="2957" y="767"/>
                </a:lnTo>
                <a:cubicBezTo>
                  <a:pt x="2957" y="455"/>
                  <a:pt x="2713" y="201"/>
                  <a:pt x="2414" y="201"/>
                </a:cubicBezTo>
                <a:lnTo>
                  <a:pt x="2414" y="201"/>
                </a:lnTo>
                <a:cubicBezTo>
                  <a:pt x="2280" y="201"/>
                  <a:pt x="2152" y="253"/>
                  <a:pt x="2052" y="346"/>
                </a:cubicBezTo>
                <a:lnTo>
                  <a:pt x="2033" y="365"/>
                </a:lnTo>
                <a:lnTo>
                  <a:pt x="2017" y="343"/>
                </a:lnTo>
                <a:lnTo>
                  <a:pt x="2017" y="343"/>
                </a:lnTo>
                <a:cubicBezTo>
                  <a:pt x="1864" y="128"/>
                  <a:pt x="1621" y="0"/>
                  <a:pt x="1365" y="0"/>
                </a:cubicBezTo>
                <a:lnTo>
                  <a:pt x="1365" y="0"/>
                </a:lnTo>
                <a:cubicBezTo>
                  <a:pt x="1172" y="0"/>
                  <a:pt x="993" y="72"/>
                  <a:pt x="853" y="192"/>
                </a:cubicBezTo>
                <a:lnTo>
                  <a:pt x="853" y="192"/>
                </a:lnTo>
                <a:cubicBezTo>
                  <a:pt x="684" y="335"/>
                  <a:pt x="572" y="549"/>
                  <a:pt x="557" y="791"/>
                </a:cubicBezTo>
                <a:lnTo>
                  <a:pt x="556" y="808"/>
                </a:lnTo>
                <a:lnTo>
                  <a:pt x="539" y="812"/>
                </a:lnTo>
                <a:lnTo>
                  <a:pt x="539" y="812"/>
                </a:lnTo>
                <a:cubicBezTo>
                  <a:pt x="222" y="895"/>
                  <a:pt x="0" y="1180"/>
                  <a:pt x="0" y="1508"/>
                </a:cubicBezTo>
                <a:lnTo>
                  <a:pt x="0" y="1508"/>
                </a:lnTo>
                <a:cubicBezTo>
                  <a:pt x="0" y="1535"/>
                  <a:pt x="2" y="1562"/>
                  <a:pt x="5" y="1589"/>
                </a:cubicBezTo>
                <a:lnTo>
                  <a:pt x="5" y="1589"/>
                </a:lnTo>
                <a:cubicBezTo>
                  <a:pt x="45" y="1947"/>
                  <a:pt x="350" y="2225"/>
                  <a:pt x="717" y="2225"/>
                </a:cubicBezTo>
                <a:lnTo>
                  <a:pt x="2860" y="2225"/>
                </a:lnTo>
                <a:lnTo>
                  <a:pt x="2860" y="2225"/>
                </a:lnTo>
                <a:cubicBezTo>
                  <a:pt x="3256" y="2225"/>
                  <a:pt x="3578" y="1903"/>
                  <a:pt x="3578" y="1508"/>
                </a:cubicBezTo>
                <a:lnTo>
                  <a:pt x="3578" y="1508"/>
                </a:lnTo>
                <a:cubicBezTo>
                  <a:pt x="3578" y="1337"/>
                  <a:pt x="3516" y="1171"/>
                  <a:pt x="3404" y="1041"/>
                </a:cubicBezTo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D0F368F-6740-5347-B9C5-93F9E8B24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165" y="4342186"/>
            <a:ext cx="1306098" cy="1223704"/>
          </a:xfrm>
          <a:custGeom>
            <a:avLst/>
            <a:gdLst>
              <a:gd name="connsiteX0" fmla="*/ 899618 w 1306098"/>
              <a:gd name="connsiteY0" fmla="*/ 679938 h 1223704"/>
              <a:gd name="connsiteX1" fmla="*/ 756837 w 1306098"/>
              <a:gd name="connsiteY1" fmla="*/ 822719 h 1223704"/>
              <a:gd name="connsiteX2" fmla="*/ 899618 w 1306098"/>
              <a:gd name="connsiteY2" fmla="*/ 965501 h 1223704"/>
              <a:gd name="connsiteX3" fmla="*/ 1042400 w 1306098"/>
              <a:gd name="connsiteY3" fmla="*/ 822719 h 1223704"/>
              <a:gd name="connsiteX4" fmla="*/ 899618 w 1306098"/>
              <a:gd name="connsiteY4" fmla="*/ 679938 h 1223704"/>
              <a:gd name="connsiteX5" fmla="*/ 899618 w 1306098"/>
              <a:gd name="connsiteY5" fmla="*/ 642690 h 1223704"/>
              <a:gd name="connsiteX6" fmla="*/ 1080889 w 1306098"/>
              <a:gd name="connsiteY6" fmla="*/ 822719 h 1223704"/>
              <a:gd name="connsiteX7" fmla="*/ 899618 w 1306098"/>
              <a:gd name="connsiteY7" fmla="*/ 1003990 h 1223704"/>
              <a:gd name="connsiteX8" fmla="*/ 719589 w 1306098"/>
              <a:gd name="connsiteY8" fmla="*/ 822719 h 1223704"/>
              <a:gd name="connsiteX9" fmla="*/ 899618 w 1306098"/>
              <a:gd name="connsiteY9" fmla="*/ 642690 h 1223704"/>
              <a:gd name="connsiteX10" fmla="*/ 875722 w 1306098"/>
              <a:gd name="connsiteY10" fmla="*/ 454839 h 1223704"/>
              <a:gd name="connsiteX11" fmla="*/ 859505 w 1306098"/>
              <a:gd name="connsiteY11" fmla="*/ 468546 h 1223704"/>
              <a:gd name="connsiteX12" fmla="*/ 859505 w 1306098"/>
              <a:gd name="connsiteY12" fmla="*/ 564499 h 1223704"/>
              <a:gd name="connsiteX13" fmla="*/ 845783 w 1306098"/>
              <a:gd name="connsiteY13" fmla="*/ 581944 h 1223704"/>
              <a:gd name="connsiteX14" fmla="*/ 792142 w 1306098"/>
              <a:gd name="connsiteY14" fmla="*/ 601883 h 1223704"/>
              <a:gd name="connsiteX15" fmla="*/ 732263 w 1306098"/>
              <a:gd name="connsiteY15" fmla="*/ 590667 h 1223704"/>
              <a:gd name="connsiteX16" fmla="*/ 683611 w 1306098"/>
              <a:gd name="connsiteY16" fmla="*/ 543314 h 1223704"/>
              <a:gd name="connsiteX17" fmla="*/ 662405 w 1306098"/>
              <a:gd name="connsiteY17" fmla="*/ 543314 h 1223704"/>
              <a:gd name="connsiteX18" fmla="*/ 623733 w 1306098"/>
              <a:gd name="connsiteY18" fmla="*/ 580698 h 1223704"/>
              <a:gd name="connsiteX19" fmla="*/ 623733 w 1306098"/>
              <a:gd name="connsiteY19" fmla="*/ 601883 h 1223704"/>
              <a:gd name="connsiteX20" fmla="*/ 671137 w 1306098"/>
              <a:gd name="connsiteY20" fmla="*/ 649236 h 1223704"/>
              <a:gd name="connsiteX21" fmla="*/ 681117 w 1306098"/>
              <a:gd name="connsiteY21" fmla="*/ 710297 h 1223704"/>
              <a:gd name="connsiteX22" fmla="*/ 668642 w 1306098"/>
              <a:gd name="connsiteY22" fmla="*/ 741450 h 1223704"/>
              <a:gd name="connsiteX23" fmla="*/ 618743 w 1306098"/>
              <a:gd name="connsiteY23" fmla="*/ 778834 h 1223704"/>
              <a:gd name="connsiteX24" fmla="*/ 550133 w 1306098"/>
              <a:gd name="connsiteY24" fmla="*/ 778834 h 1223704"/>
              <a:gd name="connsiteX25" fmla="*/ 536410 w 1306098"/>
              <a:gd name="connsiteY25" fmla="*/ 793788 h 1223704"/>
              <a:gd name="connsiteX26" fmla="*/ 536410 w 1306098"/>
              <a:gd name="connsiteY26" fmla="*/ 847372 h 1223704"/>
              <a:gd name="connsiteX27" fmla="*/ 550133 w 1306098"/>
              <a:gd name="connsiteY27" fmla="*/ 862325 h 1223704"/>
              <a:gd name="connsiteX28" fmla="*/ 624981 w 1306098"/>
              <a:gd name="connsiteY28" fmla="*/ 862325 h 1223704"/>
              <a:gd name="connsiteX29" fmla="*/ 674879 w 1306098"/>
              <a:gd name="connsiteY29" fmla="*/ 895971 h 1223704"/>
              <a:gd name="connsiteX30" fmla="*/ 687354 w 1306098"/>
              <a:gd name="connsiteY30" fmla="*/ 922140 h 1223704"/>
              <a:gd name="connsiteX31" fmla="*/ 678622 w 1306098"/>
              <a:gd name="connsiteY31" fmla="*/ 984446 h 1223704"/>
              <a:gd name="connsiteX32" fmla="*/ 623733 w 1306098"/>
              <a:gd name="connsiteY32" fmla="*/ 1039276 h 1223704"/>
              <a:gd name="connsiteX33" fmla="*/ 623733 w 1306098"/>
              <a:gd name="connsiteY33" fmla="*/ 1060460 h 1223704"/>
              <a:gd name="connsiteX34" fmla="*/ 662405 w 1306098"/>
              <a:gd name="connsiteY34" fmla="*/ 1099091 h 1223704"/>
              <a:gd name="connsiteX35" fmla="*/ 683611 w 1306098"/>
              <a:gd name="connsiteY35" fmla="*/ 1099091 h 1223704"/>
              <a:gd name="connsiteX36" fmla="*/ 745985 w 1306098"/>
              <a:gd name="connsiteY36" fmla="*/ 1036784 h 1223704"/>
              <a:gd name="connsiteX37" fmla="*/ 783409 w 1306098"/>
              <a:gd name="connsiteY37" fmla="*/ 1020584 h 1223704"/>
              <a:gd name="connsiteX38" fmla="*/ 803369 w 1306098"/>
              <a:gd name="connsiteY38" fmla="*/ 1024323 h 1223704"/>
              <a:gd name="connsiteX39" fmla="*/ 823328 w 1306098"/>
              <a:gd name="connsiteY39" fmla="*/ 1031799 h 1223704"/>
              <a:gd name="connsiteX40" fmla="*/ 859505 w 1306098"/>
              <a:gd name="connsiteY40" fmla="*/ 1082891 h 1223704"/>
              <a:gd name="connsiteX41" fmla="*/ 859505 w 1306098"/>
              <a:gd name="connsiteY41" fmla="*/ 1171366 h 1223704"/>
              <a:gd name="connsiteX42" fmla="*/ 875722 w 1306098"/>
              <a:gd name="connsiteY42" fmla="*/ 1187566 h 1223704"/>
              <a:gd name="connsiteX43" fmla="*/ 929363 w 1306098"/>
              <a:gd name="connsiteY43" fmla="*/ 1187566 h 1223704"/>
              <a:gd name="connsiteX44" fmla="*/ 944332 w 1306098"/>
              <a:gd name="connsiteY44" fmla="*/ 1171366 h 1223704"/>
              <a:gd name="connsiteX45" fmla="*/ 944332 w 1306098"/>
              <a:gd name="connsiteY45" fmla="*/ 1082891 h 1223704"/>
              <a:gd name="connsiteX46" fmla="*/ 981756 w 1306098"/>
              <a:gd name="connsiteY46" fmla="*/ 1031799 h 1223704"/>
              <a:gd name="connsiteX47" fmla="*/ 1000468 w 1306098"/>
              <a:gd name="connsiteY47" fmla="*/ 1024323 h 1223704"/>
              <a:gd name="connsiteX48" fmla="*/ 1057852 w 1306098"/>
              <a:gd name="connsiteY48" fmla="*/ 1036784 h 1223704"/>
              <a:gd name="connsiteX49" fmla="*/ 1121473 w 1306098"/>
              <a:gd name="connsiteY49" fmla="*/ 1099091 h 1223704"/>
              <a:gd name="connsiteX50" fmla="*/ 1142680 w 1306098"/>
              <a:gd name="connsiteY50" fmla="*/ 1099091 h 1223704"/>
              <a:gd name="connsiteX51" fmla="*/ 1180104 w 1306098"/>
              <a:gd name="connsiteY51" fmla="*/ 1060460 h 1223704"/>
              <a:gd name="connsiteX52" fmla="*/ 1180104 w 1306098"/>
              <a:gd name="connsiteY52" fmla="*/ 1039276 h 1223704"/>
              <a:gd name="connsiteX53" fmla="*/ 1126463 w 1306098"/>
              <a:gd name="connsiteY53" fmla="*/ 984446 h 1223704"/>
              <a:gd name="connsiteX54" fmla="*/ 1117730 w 1306098"/>
              <a:gd name="connsiteY54" fmla="*/ 922140 h 1223704"/>
              <a:gd name="connsiteX55" fmla="*/ 1130205 w 1306098"/>
              <a:gd name="connsiteY55" fmla="*/ 895971 h 1223704"/>
              <a:gd name="connsiteX56" fmla="*/ 1178856 w 1306098"/>
              <a:gd name="connsiteY56" fmla="*/ 862325 h 1223704"/>
              <a:gd name="connsiteX57" fmla="*/ 1253704 w 1306098"/>
              <a:gd name="connsiteY57" fmla="*/ 862325 h 1223704"/>
              <a:gd name="connsiteX58" fmla="*/ 1267426 w 1306098"/>
              <a:gd name="connsiteY58" fmla="*/ 847372 h 1223704"/>
              <a:gd name="connsiteX59" fmla="*/ 1267426 w 1306098"/>
              <a:gd name="connsiteY59" fmla="*/ 793788 h 1223704"/>
              <a:gd name="connsiteX60" fmla="*/ 1253704 w 1306098"/>
              <a:gd name="connsiteY60" fmla="*/ 778834 h 1223704"/>
              <a:gd name="connsiteX61" fmla="*/ 1186341 w 1306098"/>
              <a:gd name="connsiteY61" fmla="*/ 778834 h 1223704"/>
              <a:gd name="connsiteX62" fmla="*/ 1136442 w 1306098"/>
              <a:gd name="connsiteY62" fmla="*/ 741450 h 1223704"/>
              <a:gd name="connsiteX63" fmla="*/ 1122720 w 1306098"/>
              <a:gd name="connsiteY63" fmla="*/ 710297 h 1223704"/>
              <a:gd name="connsiteX64" fmla="*/ 1132700 w 1306098"/>
              <a:gd name="connsiteY64" fmla="*/ 649236 h 1223704"/>
              <a:gd name="connsiteX65" fmla="*/ 1180104 w 1306098"/>
              <a:gd name="connsiteY65" fmla="*/ 601883 h 1223704"/>
              <a:gd name="connsiteX66" fmla="*/ 1180104 w 1306098"/>
              <a:gd name="connsiteY66" fmla="*/ 580698 h 1223704"/>
              <a:gd name="connsiteX67" fmla="*/ 1142680 w 1306098"/>
              <a:gd name="connsiteY67" fmla="*/ 543314 h 1223704"/>
              <a:gd name="connsiteX68" fmla="*/ 1128957 w 1306098"/>
              <a:gd name="connsiteY68" fmla="*/ 539576 h 1223704"/>
              <a:gd name="connsiteX69" fmla="*/ 1096523 w 1306098"/>
              <a:gd name="connsiteY69" fmla="*/ 566991 h 1223704"/>
              <a:gd name="connsiteX70" fmla="*/ 1072821 w 1306098"/>
              <a:gd name="connsiteY70" fmla="*/ 590667 h 1223704"/>
              <a:gd name="connsiteX71" fmla="*/ 1011696 w 1306098"/>
              <a:gd name="connsiteY71" fmla="*/ 601883 h 1223704"/>
              <a:gd name="connsiteX72" fmla="*/ 958055 w 1306098"/>
              <a:gd name="connsiteY72" fmla="*/ 581944 h 1223704"/>
              <a:gd name="connsiteX73" fmla="*/ 944332 w 1306098"/>
              <a:gd name="connsiteY73" fmla="*/ 564499 h 1223704"/>
              <a:gd name="connsiteX74" fmla="*/ 944332 w 1306098"/>
              <a:gd name="connsiteY74" fmla="*/ 468546 h 1223704"/>
              <a:gd name="connsiteX75" fmla="*/ 929363 w 1306098"/>
              <a:gd name="connsiteY75" fmla="*/ 454839 h 1223704"/>
              <a:gd name="connsiteX76" fmla="*/ 868237 w 1306098"/>
              <a:gd name="connsiteY76" fmla="*/ 38630 h 1223704"/>
              <a:gd name="connsiteX77" fmla="*/ 617496 w 1306098"/>
              <a:gd name="connsiteY77" fmla="*/ 195643 h 1223704"/>
              <a:gd name="connsiteX78" fmla="*/ 606269 w 1306098"/>
              <a:gd name="connsiteY78" fmla="*/ 205612 h 1223704"/>
              <a:gd name="connsiteX79" fmla="*/ 591299 w 1306098"/>
              <a:gd name="connsiteY79" fmla="*/ 204366 h 1223704"/>
              <a:gd name="connsiteX80" fmla="*/ 472790 w 1306098"/>
              <a:gd name="connsiteY80" fmla="*/ 171966 h 1223704"/>
              <a:gd name="connsiteX81" fmla="*/ 232029 w 1306098"/>
              <a:gd name="connsiteY81" fmla="*/ 406240 h 1223704"/>
              <a:gd name="connsiteX82" fmla="*/ 224544 w 1306098"/>
              <a:gd name="connsiteY82" fmla="*/ 419947 h 1223704"/>
              <a:gd name="connsiteX83" fmla="*/ 209574 w 1306098"/>
              <a:gd name="connsiteY83" fmla="*/ 423685 h 1223704"/>
              <a:gd name="connsiteX84" fmla="*/ 182130 w 1306098"/>
              <a:gd name="connsiteY84" fmla="*/ 421193 h 1223704"/>
              <a:gd name="connsiteX85" fmla="*/ 38671 w 1306098"/>
              <a:gd name="connsiteY85" fmla="*/ 570729 h 1223704"/>
              <a:gd name="connsiteX86" fmla="*/ 165913 w 1306098"/>
              <a:gd name="connsiteY86" fmla="*/ 720266 h 1223704"/>
              <a:gd name="connsiteX87" fmla="*/ 170903 w 1306098"/>
              <a:gd name="connsiteY87" fmla="*/ 720266 h 1223704"/>
              <a:gd name="connsiteX88" fmla="*/ 636208 w 1306098"/>
              <a:gd name="connsiteY88" fmla="*/ 716527 h 1223704"/>
              <a:gd name="connsiteX89" fmla="*/ 647435 w 1306098"/>
              <a:gd name="connsiteY89" fmla="*/ 692851 h 1223704"/>
              <a:gd name="connsiteX90" fmla="*/ 643693 w 1306098"/>
              <a:gd name="connsiteY90" fmla="*/ 676651 h 1223704"/>
              <a:gd name="connsiteX91" fmla="*/ 596289 w 1306098"/>
              <a:gd name="connsiteY91" fmla="*/ 628051 h 1223704"/>
              <a:gd name="connsiteX92" fmla="*/ 596289 w 1306098"/>
              <a:gd name="connsiteY92" fmla="*/ 554530 h 1223704"/>
              <a:gd name="connsiteX93" fmla="*/ 634960 w 1306098"/>
              <a:gd name="connsiteY93" fmla="*/ 515899 h 1223704"/>
              <a:gd name="connsiteX94" fmla="*/ 672384 w 1306098"/>
              <a:gd name="connsiteY94" fmla="*/ 500946 h 1223704"/>
              <a:gd name="connsiteX95" fmla="*/ 709808 w 1306098"/>
              <a:gd name="connsiteY95" fmla="*/ 515899 h 1223704"/>
              <a:gd name="connsiteX96" fmla="*/ 758460 w 1306098"/>
              <a:gd name="connsiteY96" fmla="*/ 564499 h 1223704"/>
              <a:gd name="connsiteX97" fmla="*/ 775924 w 1306098"/>
              <a:gd name="connsiteY97" fmla="*/ 566991 h 1223704"/>
              <a:gd name="connsiteX98" fmla="*/ 822081 w 1306098"/>
              <a:gd name="connsiteY98" fmla="*/ 549545 h 1223704"/>
              <a:gd name="connsiteX99" fmla="*/ 822081 w 1306098"/>
              <a:gd name="connsiteY99" fmla="*/ 468546 h 1223704"/>
              <a:gd name="connsiteX100" fmla="*/ 875722 w 1306098"/>
              <a:gd name="connsiteY100" fmla="*/ 416209 h 1223704"/>
              <a:gd name="connsiteX101" fmla="*/ 929363 w 1306098"/>
              <a:gd name="connsiteY101" fmla="*/ 416209 h 1223704"/>
              <a:gd name="connsiteX102" fmla="*/ 981756 w 1306098"/>
              <a:gd name="connsiteY102" fmla="*/ 468546 h 1223704"/>
              <a:gd name="connsiteX103" fmla="*/ 981756 w 1306098"/>
              <a:gd name="connsiteY103" fmla="*/ 549545 h 1223704"/>
              <a:gd name="connsiteX104" fmla="*/ 1029160 w 1306098"/>
              <a:gd name="connsiteY104" fmla="*/ 566991 h 1223704"/>
              <a:gd name="connsiteX105" fmla="*/ 1045377 w 1306098"/>
              <a:gd name="connsiteY105" fmla="*/ 564499 h 1223704"/>
              <a:gd name="connsiteX106" fmla="*/ 1094028 w 1306098"/>
              <a:gd name="connsiteY106" fmla="*/ 515899 h 1223704"/>
              <a:gd name="connsiteX107" fmla="*/ 1107751 w 1306098"/>
              <a:gd name="connsiteY107" fmla="*/ 505930 h 1223704"/>
              <a:gd name="connsiteX108" fmla="*/ 1121473 w 1306098"/>
              <a:gd name="connsiteY108" fmla="*/ 488484 h 1223704"/>
              <a:gd name="connsiteX109" fmla="*/ 1152659 w 1306098"/>
              <a:gd name="connsiteY109" fmla="*/ 333964 h 1223704"/>
              <a:gd name="connsiteX110" fmla="*/ 868237 w 1306098"/>
              <a:gd name="connsiteY110" fmla="*/ 38630 h 1223704"/>
              <a:gd name="connsiteX111" fmla="*/ 868237 w 1306098"/>
              <a:gd name="connsiteY111" fmla="*/ 0 h 1223704"/>
              <a:gd name="connsiteX112" fmla="*/ 1191331 w 1306098"/>
              <a:gd name="connsiteY112" fmla="*/ 333964 h 1223704"/>
              <a:gd name="connsiteX113" fmla="*/ 1155154 w 1306098"/>
              <a:gd name="connsiteY113" fmla="*/ 505930 h 1223704"/>
              <a:gd name="connsiteX114" fmla="*/ 1168876 w 1306098"/>
              <a:gd name="connsiteY114" fmla="*/ 515899 h 1223704"/>
              <a:gd name="connsiteX115" fmla="*/ 1207548 w 1306098"/>
              <a:gd name="connsiteY115" fmla="*/ 554530 h 1223704"/>
              <a:gd name="connsiteX116" fmla="*/ 1207548 w 1306098"/>
              <a:gd name="connsiteY116" fmla="*/ 628051 h 1223704"/>
              <a:gd name="connsiteX117" fmla="*/ 1160144 w 1306098"/>
              <a:gd name="connsiteY117" fmla="*/ 676651 h 1223704"/>
              <a:gd name="connsiteX118" fmla="*/ 1157649 w 1306098"/>
              <a:gd name="connsiteY118" fmla="*/ 692851 h 1223704"/>
              <a:gd name="connsiteX119" fmla="*/ 1172619 w 1306098"/>
              <a:gd name="connsiteY119" fmla="*/ 730235 h 1223704"/>
              <a:gd name="connsiteX120" fmla="*/ 1186341 w 1306098"/>
              <a:gd name="connsiteY120" fmla="*/ 741450 h 1223704"/>
              <a:gd name="connsiteX121" fmla="*/ 1253704 w 1306098"/>
              <a:gd name="connsiteY121" fmla="*/ 741450 h 1223704"/>
              <a:gd name="connsiteX122" fmla="*/ 1306098 w 1306098"/>
              <a:gd name="connsiteY122" fmla="*/ 793788 h 1223704"/>
              <a:gd name="connsiteX123" fmla="*/ 1306098 w 1306098"/>
              <a:gd name="connsiteY123" fmla="*/ 847372 h 1223704"/>
              <a:gd name="connsiteX124" fmla="*/ 1253704 w 1306098"/>
              <a:gd name="connsiteY124" fmla="*/ 900955 h 1223704"/>
              <a:gd name="connsiteX125" fmla="*/ 1178856 w 1306098"/>
              <a:gd name="connsiteY125" fmla="*/ 900955 h 1223704"/>
              <a:gd name="connsiteX126" fmla="*/ 1165134 w 1306098"/>
              <a:gd name="connsiteY126" fmla="*/ 909678 h 1223704"/>
              <a:gd name="connsiteX127" fmla="*/ 1151412 w 1306098"/>
              <a:gd name="connsiteY127" fmla="*/ 939585 h 1223704"/>
              <a:gd name="connsiteX128" fmla="*/ 1152659 w 1306098"/>
              <a:gd name="connsiteY128" fmla="*/ 958277 h 1223704"/>
              <a:gd name="connsiteX129" fmla="*/ 1207548 w 1306098"/>
              <a:gd name="connsiteY129" fmla="*/ 1011861 h 1223704"/>
              <a:gd name="connsiteX130" fmla="*/ 1207548 w 1306098"/>
              <a:gd name="connsiteY130" fmla="*/ 1086629 h 1223704"/>
              <a:gd name="connsiteX131" fmla="*/ 1168876 w 1306098"/>
              <a:gd name="connsiteY131" fmla="*/ 1125259 h 1223704"/>
              <a:gd name="connsiteX132" fmla="*/ 1094028 w 1306098"/>
              <a:gd name="connsiteY132" fmla="*/ 1125259 h 1223704"/>
              <a:gd name="connsiteX133" fmla="*/ 1031655 w 1306098"/>
              <a:gd name="connsiteY133" fmla="*/ 1062953 h 1223704"/>
              <a:gd name="connsiteX134" fmla="*/ 1015438 w 1306098"/>
              <a:gd name="connsiteY134" fmla="*/ 1059214 h 1223704"/>
              <a:gd name="connsiteX135" fmla="*/ 992984 w 1306098"/>
              <a:gd name="connsiteY135" fmla="*/ 1067937 h 1223704"/>
              <a:gd name="connsiteX136" fmla="*/ 981756 w 1306098"/>
              <a:gd name="connsiteY136" fmla="*/ 1082891 h 1223704"/>
              <a:gd name="connsiteX137" fmla="*/ 981756 w 1306098"/>
              <a:gd name="connsiteY137" fmla="*/ 1171366 h 1223704"/>
              <a:gd name="connsiteX138" fmla="*/ 929363 w 1306098"/>
              <a:gd name="connsiteY138" fmla="*/ 1223704 h 1223704"/>
              <a:gd name="connsiteX139" fmla="*/ 875722 w 1306098"/>
              <a:gd name="connsiteY139" fmla="*/ 1223704 h 1223704"/>
              <a:gd name="connsiteX140" fmla="*/ 822081 w 1306098"/>
              <a:gd name="connsiteY140" fmla="*/ 1171366 h 1223704"/>
              <a:gd name="connsiteX141" fmla="*/ 822081 w 1306098"/>
              <a:gd name="connsiteY141" fmla="*/ 1082891 h 1223704"/>
              <a:gd name="connsiteX142" fmla="*/ 810854 w 1306098"/>
              <a:gd name="connsiteY142" fmla="*/ 1067937 h 1223704"/>
              <a:gd name="connsiteX143" fmla="*/ 788399 w 1306098"/>
              <a:gd name="connsiteY143" fmla="*/ 1059214 h 1223704"/>
              <a:gd name="connsiteX144" fmla="*/ 772182 w 1306098"/>
              <a:gd name="connsiteY144" fmla="*/ 1062953 h 1223704"/>
              <a:gd name="connsiteX145" fmla="*/ 709808 w 1306098"/>
              <a:gd name="connsiteY145" fmla="*/ 1125259 h 1223704"/>
              <a:gd name="connsiteX146" fmla="*/ 634960 w 1306098"/>
              <a:gd name="connsiteY146" fmla="*/ 1125259 h 1223704"/>
              <a:gd name="connsiteX147" fmla="*/ 596289 w 1306098"/>
              <a:gd name="connsiteY147" fmla="*/ 1086629 h 1223704"/>
              <a:gd name="connsiteX148" fmla="*/ 596289 w 1306098"/>
              <a:gd name="connsiteY148" fmla="*/ 1011861 h 1223704"/>
              <a:gd name="connsiteX149" fmla="*/ 651177 w 1306098"/>
              <a:gd name="connsiteY149" fmla="*/ 958277 h 1223704"/>
              <a:gd name="connsiteX150" fmla="*/ 653672 w 1306098"/>
              <a:gd name="connsiteY150" fmla="*/ 939585 h 1223704"/>
              <a:gd name="connsiteX151" fmla="*/ 638703 w 1306098"/>
              <a:gd name="connsiteY151" fmla="*/ 909678 h 1223704"/>
              <a:gd name="connsiteX152" fmla="*/ 624981 w 1306098"/>
              <a:gd name="connsiteY152" fmla="*/ 900955 h 1223704"/>
              <a:gd name="connsiteX153" fmla="*/ 550133 w 1306098"/>
              <a:gd name="connsiteY153" fmla="*/ 900955 h 1223704"/>
              <a:gd name="connsiteX154" fmla="*/ 497739 w 1306098"/>
              <a:gd name="connsiteY154" fmla="*/ 847372 h 1223704"/>
              <a:gd name="connsiteX155" fmla="*/ 497739 w 1306098"/>
              <a:gd name="connsiteY155" fmla="*/ 793788 h 1223704"/>
              <a:gd name="connsiteX156" fmla="*/ 513956 w 1306098"/>
              <a:gd name="connsiteY156" fmla="*/ 755158 h 1223704"/>
              <a:gd name="connsiteX157" fmla="*/ 164665 w 1306098"/>
              <a:gd name="connsiteY157" fmla="*/ 758896 h 1223704"/>
              <a:gd name="connsiteX158" fmla="*/ 155933 w 1306098"/>
              <a:gd name="connsiteY158" fmla="*/ 756404 h 1223704"/>
              <a:gd name="connsiteX159" fmla="*/ 0 w 1306098"/>
              <a:gd name="connsiteY159" fmla="*/ 570729 h 1223704"/>
              <a:gd name="connsiteX160" fmla="*/ 182130 w 1306098"/>
              <a:gd name="connsiteY160" fmla="*/ 382563 h 1223704"/>
              <a:gd name="connsiteX161" fmla="*/ 195852 w 1306098"/>
              <a:gd name="connsiteY161" fmla="*/ 383809 h 1223704"/>
              <a:gd name="connsiteX162" fmla="*/ 472790 w 1306098"/>
              <a:gd name="connsiteY162" fmla="*/ 133336 h 1223704"/>
              <a:gd name="connsiteX163" fmla="*/ 592546 w 1306098"/>
              <a:gd name="connsiteY163" fmla="*/ 161997 h 1223704"/>
              <a:gd name="connsiteX164" fmla="*/ 868237 w 1306098"/>
              <a:gd name="connsiteY164" fmla="*/ 0 h 122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1306098" h="1223704">
                <a:moveTo>
                  <a:pt x="899618" y="679938"/>
                </a:moveTo>
                <a:cubicBezTo>
                  <a:pt x="821399" y="679938"/>
                  <a:pt x="756837" y="744500"/>
                  <a:pt x="756837" y="822719"/>
                </a:cubicBezTo>
                <a:cubicBezTo>
                  <a:pt x="756837" y="902180"/>
                  <a:pt x="821399" y="965501"/>
                  <a:pt x="899618" y="965501"/>
                </a:cubicBezTo>
                <a:cubicBezTo>
                  <a:pt x="979079" y="965501"/>
                  <a:pt x="1042400" y="902180"/>
                  <a:pt x="1042400" y="822719"/>
                </a:cubicBezTo>
                <a:cubicBezTo>
                  <a:pt x="1042400" y="744500"/>
                  <a:pt x="979079" y="679938"/>
                  <a:pt x="899618" y="679938"/>
                </a:cubicBezTo>
                <a:close/>
                <a:moveTo>
                  <a:pt x="899618" y="642690"/>
                </a:moveTo>
                <a:cubicBezTo>
                  <a:pt x="998944" y="642690"/>
                  <a:pt x="1080889" y="723393"/>
                  <a:pt x="1080889" y="822719"/>
                </a:cubicBezTo>
                <a:cubicBezTo>
                  <a:pt x="1080889" y="922045"/>
                  <a:pt x="998944" y="1003990"/>
                  <a:pt x="899618" y="1003990"/>
                </a:cubicBezTo>
                <a:cubicBezTo>
                  <a:pt x="800292" y="1003990"/>
                  <a:pt x="719589" y="922045"/>
                  <a:pt x="719589" y="822719"/>
                </a:cubicBezTo>
                <a:cubicBezTo>
                  <a:pt x="719589" y="723393"/>
                  <a:pt x="800292" y="642690"/>
                  <a:pt x="899618" y="642690"/>
                </a:cubicBezTo>
                <a:close/>
                <a:moveTo>
                  <a:pt x="875722" y="454839"/>
                </a:moveTo>
                <a:cubicBezTo>
                  <a:pt x="866990" y="454839"/>
                  <a:pt x="859505" y="461069"/>
                  <a:pt x="859505" y="468546"/>
                </a:cubicBezTo>
                <a:lnTo>
                  <a:pt x="859505" y="564499"/>
                </a:lnTo>
                <a:cubicBezTo>
                  <a:pt x="859505" y="573222"/>
                  <a:pt x="853267" y="580698"/>
                  <a:pt x="845783" y="581944"/>
                </a:cubicBezTo>
                <a:cubicBezTo>
                  <a:pt x="827071" y="586929"/>
                  <a:pt x="808359" y="593160"/>
                  <a:pt x="792142" y="601883"/>
                </a:cubicBezTo>
                <a:cubicBezTo>
                  <a:pt x="772182" y="610606"/>
                  <a:pt x="748480" y="606867"/>
                  <a:pt x="732263" y="590667"/>
                </a:cubicBezTo>
                <a:lnTo>
                  <a:pt x="683611" y="543314"/>
                </a:lnTo>
                <a:cubicBezTo>
                  <a:pt x="677374" y="537084"/>
                  <a:pt x="667394" y="537084"/>
                  <a:pt x="662405" y="543314"/>
                </a:cubicBezTo>
                <a:lnTo>
                  <a:pt x="623733" y="580698"/>
                </a:lnTo>
                <a:cubicBezTo>
                  <a:pt x="618743" y="586929"/>
                  <a:pt x="618743" y="595652"/>
                  <a:pt x="623733" y="601883"/>
                </a:cubicBezTo>
                <a:lnTo>
                  <a:pt x="671137" y="649236"/>
                </a:lnTo>
                <a:cubicBezTo>
                  <a:pt x="687354" y="665436"/>
                  <a:pt x="691096" y="690359"/>
                  <a:pt x="681117" y="710297"/>
                </a:cubicBezTo>
                <a:cubicBezTo>
                  <a:pt x="676127" y="720266"/>
                  <a:pt x="671137" y="731481"/>
                  <a:pt x="668642" y="741450"/>
                </a:cubicBezTo>
                <a:cubicBezTo>
                  <a:pt x="661157" y="763881"/>
                  <a:pt x="641198" y="778834"/>
                  <a:pt x="618743" y="778834"/>
                </a:cubicBezTo>
                <a:lnTo>
                  <a:pt x="550133" y="778834"/>
                </a:lnTo>
                <a:cubicBezTo>
                  <a:pt x="542648" y="778834"/>
                  <a:pt x="536410" y="785065"/>
                  <a:pt x="536410" y="793788"/>
                </a:cubicBezTo>
                <a:lnTo>
                  <a:pt x="536410" y="847372"/>
                </a:lnTo>
                <a:cubicBezTo>
                  <a:pt x="536410" y="854848"/>
                  <a:pt x="542648" y="862325"/>
                  <a:pt x="550133" y="862325"/>
                </a:cubicBezTo>
                <a:lnTo>
                  <a:pt x="624981" y="862325"/>
                </a:lnTo>
                <a:cubicBezTo>
                  <a:pt x="647435" y="862325"/>
                  <a:pt x="666147" y="874786"/>
                  <a:pt x="674879" y="895971"/>
                </a:cubicBezTo>
                <a:cubicBezTo>
                  <a:pt x="677374" y="903448"/>
                  <a:pt x="682364" y="913417"/>
                  <a:pt x="687354" y="922140"/>
                </a:cubicBezTo>
                <a:cubicBezTo>
                  <a:pt x="698581" y="942078"/>
                  <a:pt x="694839" y="968247"/>
                  <a:pt x="678622" y="984446"/>
                </a:cubicBezTo>
                <a:lnTo>
                  <a:pt x="623733" y="1039276"/>
                </a:lnTo>
                <a:cubicBezTo>
                  <a:pt x="618743" y="1045507"/>
                  <a:pt x="618743" y="1054230"/>
                  <a:pt x="623733" y="1060460"/>
                </a:cubicBezTo>
                <a:lnTo>
                  <a:pt x="662405" y="1099091"/>
                </a:lnTo>
                <a:cubicBezTo>
                  <a:pt x="667394" y="1104075"/>
                  <a:pt x="677374" y="1104075"/>
                  <a:pt x="683611" y="1099091"/>
                </a:cubicBezTo>
                <a:lnTo>
                  <a:pt x="745985" y="1036784"/>
                </a:lnTo>
                <a:cubicBezTo>
                  <a:pt x="755965" y="1025569"/>
                  <a:pt x="769687" y="1020584"/>
                  <a:pt x="783409" y="1020584"/>
                </a:cubicBezTo>
                <a:cubicBezTo>
                  <a:pt x="789647" y="1020584"/>
                  <a:pt x="797131" y="1021830"/>
                  <a:pt x="803369" y="1024323"/>
                </a:cubicBezTo>
                <a:cubicBezTo>
                  <a:pt x="809606" y="1028061"/>
                  <a:pt x="815843" y="1030553"/>
                  <a:pt x="823328" y="1031799"/>
                </a:cubicBezTo>
                <a:cubicBezTo>
                  <a:pt x="845783" y="1039276"/>
                  <a:pt x="859505" y="1059214"/>
                  <a:pt x="859505" y="1082891"/>
                </a:cubicBezTo>
                <a:lnTo>
                  <a:pt x="859505" y="1171366"/>
                </a:lnTo>
                <a:cubicBezTo>
                  <a:pt x="859505" y="1180089"/>
                  <a:pt x="866990" y="1187566"/>
                  <a:pt x="875722" y="1187566"/>
                </a:cubicBezTo>
                <a:lnTo>
                  <a:pt x="929363" y="1187566"/>
                </a:lnTo>
                <a:cubicBezTo>
                  <a:pt x="936848" y="1187566"/>
                  <a:pt x="944332" y="1180089"/>
                  <a:pt x="944332" y="1171366"/>
                </a:cubicBezTo>
                <a:lnTo>
                  <a:pt x="944332" y="1082891"/>
                </a:lnTo>
                <a:cubicBezTo>
                  <a:pt x="944332" y="1059214"/>
                  <a:pt x="959302" y="1039276"/>
                  <a:pt x="981756" y="1031799"/>
                </a:cubicBezTo>
                <a:cubicBezTo>
                  <a:pt x="987994" y="1030553"/>
                  <a:pt x="994231" y="1028061"/>
                  <a:pt x="1000468" y="1024323"/>
                </a:cubicBezTo>
                <a:cubicBezTo>
                  <a:pt x="1021675" y="1016846"/>
                  <a:pt x="1042882" y="1020584"/>
                  <a:pt x="1057852" y="1036784"/>
                </a:cubicBezTo>
                <a:lnTo>
                  <a:pt x="1121473" y="1099091"/>
                </a:lnTo>
                <a:cubicBezTo>
                  <a:pt x="1127710" y="1104075"/>
                  <a:pt x="1136442" y="1104075"/>
                  <a:pt x="1142680" y="1099091"/>
                </a:cubicBezTo>
                <a:lnTo>
                  <a:pt x="1180104" y="1060460"/>
                </a:lnTo>
                <a:cubicBezTo>
                  <a:pt x="1186341" y="1054230"/>
                  <a:pt x="1186341" y="1045507"/>
                  <a:pt x="1180104" y="1039276"/>
                </a:cubicBezTo>
                <a:lnTo>
                  <a:pt x="1126463" y="984446"/>
                </a:lnTo>
                <a:cubicBezTo>
                  <a:pt x="1108998" y="968247"/>
                  <a:pt x="1105256" y="942078"/>
                  <a:pt x="1117730" y="922140"/>
                </a:cubicBezTo>
                <a:cubicBezTo>
                  <a:pt x="1122720" y="913417"/>
                  <a:pt x="1126463" y="903448"/>
                  <a:pt x="1130205" y="895971"/>
                </a:cubicBezTo>
                <a:cubicBezTo>
                  <a:pt x="1138937" y="874786"/>
                  <a:pt x="1157649" y="862325"/>
                  <a:pt x="1178856" y="862325"/>
                </a:cubicBezTo>
                <a:lnTo>
                  <a:pt x="1253704" y="862325"/>
                </a:lnTo>
                <a:cubicBezTo>
                  <a:pt x="1262436" y="862325"/>
                  <a:pt x="1267426" y="854848"/>
                  <a:pt x="1267426" y="847372"/>
                </a:cubicBezTo>
                <a:lnTo>
                  <a:pt x="1267426" y="793788"/>
                </a:lnTo>
                <a:cubicBezTo>
                  <a:pt x="1267426" y="785065"/>
                  <a:pt x="1262436" y="778834"/>
                  <a:pt x="1253704" y="778834"/>
                </a:cubicBezTo>
                <a:lnTo>
                  <a:pt x="1186341" y="778834"/>
                </a:lnTo>
                <a:cubicBezTo>
                  <a:pt x="1163887" y="778834"/>
                  <a:pt x="1142680" y="763881"/>
                  <a:pt x="1136442" y="741450"/>
                </a:cubicBezTo>
                <a:cubicBezTo>
                  <a:pt x="1132700" y="731481"/>
                  <a:pt x="1128957" y="720266"/>
                  <a:pt x="1122720" y="710297"/>
                </a:cubicBezTo>
                <a:cubicBezTo>
                  <a:pt x="1112740" y="690359"/>
                  <a:pt x="1116483" y="665436"/>
                  <a:pt x="1132700" y="649236"/>
                </a:cubicBezTo>
                <a:lnTo>
                  <a:pt x="1180104" y="601883"/>
                </a:lnTo>
                <a:cubicBezTo>
                  <a:pt x="1186341" y="595652"/>
                  <a:pt x="1186341" y="586929"/>
                  <a:pt x="1180104" y="580698"/>
                </a:cubicBezTo>
                <a:lnTo>
                  <a:pt x="1142680" y="543314"/>
                </a:lnTo>
                <a:cubicBezTo>
                  <a:pt x="1138937" y="539576"/>
                  <a:pt x="1133947" y="538330"/>
                  <a:pt x="1128957" y="539576"/>
                </a:cubicBezTo>
                <a:cubicBezTo>
                  <a:pt x="1120225" y="548299"/>
                  <a:pt x="1108998" y="558268"/>
                  <a:pt x="1096523" y="566991"/>
                </a:cubicBezTo>
                <a:lnTo>
                  <a:pt x="1072821" y="590667"/>
                </a:lnTo>
                <a:cubicBezTo>
                  <a:pt x="1056604" y="606867"/>
                  <a:pt x="1032903" y="610606"/>
                  <a:pt x="1011696" y="601883"/>
                </a:cubicBezTo>
                <a:cubicBezTo>
                  <a:pt x="995479" y="593160"/>
                  <a:pt x="978014" y="586929"/>
                  <a:pt x="958055" y="581944"/>
                </a:cubicBezTo>
                <a:cubicBezTo>
                  <a:pt x="950570" y="580698"/>
                  <a:pt x="944332" y="573222"/>
                  <a:pt x="944332" y="564499"/>
                </a:cubicBezTo>
                <a:lnTo>
                  <a:pt x="944332" y="468546"/>
                </a:lnTo>
                <a:cubicBezTo>
                  <a:pt x="944332" y="461069"/>
                  <a:pt x="936848" y="454839"/>
                  <a:pt x="929363" y="454839"/>
                </a:cubicBezTo>
                <a:close/>
                <a:moveTo>
                  <a:pt x="868237" y="38630"/>
                </a:moveTo>
                <a:cubicBezTo>
                  <a:pt x="763450" y="38630"/>
                  <a:pt x="667394" y="98444"/>
                  <a:pt x="617496" y="195643"/>
                </a:cubicBezTo>
                <a:cubicBezTo>
                  <a:pt x="615001" y="200627"/>
                  <a:pt x="610011" y="204366"/>
                  <a:pt x="606269" y="205612"/>
                </a:cubicBezTo>
                <a:cubicBezTo>
                  <a:pt x="600031" y="208104"/>
                  <a:pt x="595041" y="206858"/>
                  <a:pt x="591299" y="204366"/>
                </a:cubicBezTo>
                <a:cubicBezTo>
                  <a:pt x="555122" y="181935"/>
                  <a:pt x="513956" y="171966"/>
                  <a:pt x="472790" y="171966"/>
                </a:cubicBezTo>
                <a:cubicBezTo>
                  <a:pt x="345548" y="171966"/>
                  <a:pt x="239513" y="274149"/>
                  <a:pt x="232029" y="406240"/>
                </a:cubicBezTo>
                <a:cubicBezTo>
                  <a:pt x="232029" y="412470"/>
                  <a:pt x="229534" y="416209"/>
                  <a:pt x="224544" y="419947"/>
                </a:cubicBezTo>
                <a:cubicBezTo>
                  <a:pt x="220801" y="423685"/>
                  <a:pt x="214564" y="424932"/>
                  <a:pt x="209574" y="423685"/>
                </a:cubicBezTo>
                <a:cubicBezTo>
                  <a:pt x="199594" y="422439"/>
                  <a:pt x="190862" y="421193"/>
                  <a:pt x="182130" y="421193"/>
                </a:cubicBezTo>
                <a:cubicBezTo>
                  <a:pt x="103539" y="421193"/>
                  <a:pt x="38671" y="488484"/>
                  <a:pt x="38671" y="570729"/>
                </a:cubicBezTo>
                <a:cubicBezTo>
                  <a:pt x="38671" y="646744"/>
                  <a:pt x="93560" y="711543"/>
                  <a:pt x="165913" y="720266"/>
                </a:cubicBezTo>
                <a:cubicBezTo>
                  <a:pt x="168408" y="720266"/>
                  <a:pt x="169655" y="720266"/>
                  <a:pt x="170903" y="720266"/>
                </a:cubicBezTo>
                <a:lnTo>
                  <a:pt x="636208" y="716527"/>
                </a:lnTo>
                <a:cubicBezTo>
                  <a:pt x="639950" y="709051"/>
                  <a:pt x="643693" y="701574"/>
                  <a:pt x="647435" y="692851"/>
                </a:cubicBezTo>
                <a:cubicBezTo>
                  <a:pt x="649930" y="687866"/>
                  <a:pt x="648682" y="680390"/>
                  <a:pt x="643693" y="676651"/>
                </a:cubicBezTo>
                <a:lnTo>
                  <a:pt x="596289" y="628051"/>
                </a:lnTo>
                <a:cubicBezTo>
                  <a:pt x="576329" y="608113"/>
                  <a:pt x="576329" y="574468"/>
                  <a:pt x="596289" y="554530"/>
                </a:cubicBezTo>
                <a:lnTo>
                  <a:pt x="634960" y="515899"/>
                </a:lnTo>
                <a:cubicBezTo>
                  <a:pt x="644940" y="505930"/>
                  <a:pt x="658662" y="500946"/>
                  <a:pt x="672384" y="500946"/>
                </a:cubicBezTo>
                <a:cubicBezTo>
                  <a:pt x="687354" y="500946"/>
                  <a:pt x="699829" y="505930"/>
                  <a:pt x="709808" y="515899"/>
                </a:cubicBezTo>
                <a:lnTo>
                  <a:pt x="758460" y="564499"/>
                </a:lnTo>
                <a:cubicBezTo>
                  <a:pt x="763450" y="568237"/>
                  <a:pt x="769687" y="569483"/>
                  <a:pt x="775924" y="566991"/>
                </a:cubicBezTo>
                <a:cubicBezTo>
                  <a:pt x="790894" y="559514"/>
                  <a:pt x="807111" y="553283"/>
                  <a:pt x="822081" y="549545"/>
                </a:cubicBezTo>
                <a:lnTo>
                  <a:pt x="822081" y="468546"/>
                </a:lnTo>
                <a:cubicBezTo>
                  <a:pt x="822081" y="439885"/>
                  <a:pt x="845783" y="416209"/>
                  <a:pt x="875722" y="416209"/>
                </a:cubicBezTo>
                <a:lnTo>
                  <a:pt x="929363" y="416209"/>
                </a:lnTo>
                <a:cubicBezTo>
                  <a:pt x="958055" y="416209"/>
                  <a:pt x="981756" y="439885"/>
                  <a:pt x="981756" y="468546"/>
                </a:cubicBezTo>
                <a:lnTo>
                  <a:pt x="981756" y="549545"/>
                </a:lnTo>
                <a:cubicBezTo>
                  <a:pt x="997974" y="553283"/>
                  <a:pt x="1012943" y="559514"/>
                  <a:pt x="1029160" y="566991"/>
                </a:cubicBezTo>
                <a:cubicBezTo>
                  <a:pt x="1034150" y="569483"/>
                  <a:pt x="1040387" y="568237"/>
                  <a:pt x="1045377" y="564499"/>
                </a:cubicBezTo>
                <a:lnTo>
                  <a:pt x="1094028" y="515899"/>
                </a:lnTo>
                <a:cubicBezTo>
                  <a:pt x="1097771" y="512161"/>
                  <a:pt x="1102761" y="508423"/>
                  <a:pt x="1107751" y="505930"/>
                </a:cubicBezTo>
                <a:cubicBezTo>
                  <a:pt x="1113988" y="500946"/>
                  <a:pt x="1117730" y="494715"/>
                  <a:pt x="1121473" y="488484"/>
                </a:cubicBezTo>
                <a:cubicBezTo>
                  <a:pt x="1147669" y="449854"/>
                  <a:pt x="1152659" y="403747"/>
                  <a:pt x="1152659" y="333964"/>
                </a:cubicBezTo>
                <a:cubicBezTo>
                  <a:pt x="1152659" y="170720"/>
                  <a:pt x="1025418" y="38630"/>
                  <a:pt x="868237" y="38630"/>
                </a:cubicBezTo>
                <a:close/>
                <a:moveTo>
                  <a:pt x="868237" y="0"/>
                </a:moveTo>
                <a:cubicBezTo>
                  <a:pt x="1046625" y="0"/>
                  <a:pt x="1191331" y="149536"/>
                  <a:pt x="1191331" y="333964"/>
                </a:cubicBezTo>
                <a:cubicBezTo>
                  <a:pt x="1191331" y="409978"/>
                  <a:pt x="1185093" y="461069"/>
                  <a:pt x="1155154" y="505930"/>
                </a:cubicBezTo>
                <a:cubicBezTo>
                  <a:pt x="1160144" y="508423"/>
                  <a:pt x="1165134" y="512161"/>
                  <a:pt x="1168876" y="515899"/>
                </a:cubicBezTo>
                <a:lnTo>
                  <a:pt x="1207548" y="554530"/>
                </a:lnTo>
                <a:cubicBezTo>
                  <a:pt x="1227507" y="574468"/>
                  <a:pt x="1227507" y="608113"/>
                  <a:pt x="1207548" y="628051"/>
                </a:cubicBezTo>
                <a:lnTo>
                  <a:pt x="1160144" y="676651"/>
                </a:lnTo>
                <a:cubicBezTo>
                  <a:pt x="1155154" y="680390"/>
                  <a:pt x="1153907" y="687866"/>
                  <a:pt x="1157649" y="692851"/>
                </a:cubicBezTo>
                <a:cubicBezTo>
                  <a:pt x="1162639" y="705312"/>
                  <a:pt x="1167629" y="717774"/>
                  <a:pt x="1172619" y="730235"/>
                </a:cubicBezTo>
                <a:cubicBezTo>
                  <a:pt x="1173866" y="736466"/>
                  <a:pt x="1180104" y="741450"/>
                  <a:pt x="1186341" y="741450"/>
                </a:cubicBezTo>
                <a:lnTo>
                  <a:pt x="1253704" y="741450"/>
                </a:lnTo>
                <a:cubicBezTo>
                  <a:pt x="1282396" y="741450"/>
                  <a:pt x="1306098" y="765127"/>
                  <a:pt x="1306098" y="793788"/>
                </a:cubicBezTo>
                <a:lnTo>
                  <a:pt x="1306098" y="847372"/>
                </a:lnTo>
                <a:cubicBezTo>
                  <a:pt x="1306098" y="877279"/>
                  <a:pt x="1282396" y="900955"/>
                  <a:pt x="1253704" y="900955"/>
                </a:cubicBezTo>
                <a:lnTo>
                  <a:pt x="1178856" y="900955"/>
                </a:lnTo>
                <a:cubicBezTo>
                  <a:pt x="1172619" y="900955"/>
                  <a:pt x="1167629" y="903448"/>
                  <a:pt x="1165134" y="909678"/>
                </a:cubicBezTo>
                <a:cubicBezTo>
                  <a:pt x="1161392" y="919647"/>
                  <a:pt x="1156402" y="929616"/>
                  <a:pt x="1151412" y="939585"/>
                </a:cubicBezTo>
                <a:cubicBezTo>
                  <a:pt x="1147669" y="945816"/>
                  <a:pt x="1148917" y="953293"/>
                  <a:pt x="1152659" y="958277"/>
                </a:cubicBezTo>
                <a:lnTo>
                  <a:pt x="1207548" y="1011861"/>
                </a:lnTo>
                <a:cubicBezTo>
                  <a:pt x="1227507" y="1033046"/>
                  <a:pt x="1227507" y="1066691"/>
                  <a:pt x="1207548" y="1086629"/>
                </a:cubicBezTo>
                <a:lnTo>
                  <a:pt x="1168876" y="1125259"/>
                </a:lnTo>
                <a:cubicBezTo>
                  <a:pt x="1148917" y="1145198"/>
                  <a:pt x="1115235" y="1145198"/>
                  <a:pt x="1094028" y="1125259"/>
                </a:cubicBezTo>
                <a:lnTo>
                  <a:pt x="1031655" y="1062953"/>
                </a:lnTo>
                <a:cubicBezTo>
                  <a:pt x="1027913" y="1059214"/>
                  <a:pt x="1021675" y="1057968"/>
                  <a:pt x="1015438" y="1059214"/>
                </a:cubicBezTo>
                <a:cubicBezTo>
                  <a:pt x="1007953" y="1062953"/>
                  <a:pt x="1000468" y="1065445"/>
                  <a:pt x="992984" y="1067937"/>
                </a:cubicBezTo>
                <a:cubicBezTo>
                  <a:pt x="986746" y="1070430"/>
                  <a:pt x="981756" y="1075414"/>
                  <a:pt x="981756" y="1082891"/>
                </a:cubicBezTo>
                <a:lnTo>
                  <a:pt x="981756" y="1171366"/>
                </a:lnTo>
                <a:cubicBezTo>
                  <a:pt x="981756" y="1201274"/>
                  <a:pt x="958055" y="1223704"/>
                  <a:pt x="929363" y="1223704"/>
                </a:cubicBezTo>
                <a:lnTo>
                  <a:pt x="875722" y="1223704"/>
                </a:lnTo>
                <a:cubicBezTo>
                  <a:pt x="845783" y="1223704"/>
                  <a:pt x="822081" y="1201274"/>
                  <a:pt x="822081" y="1171366"/>
                </a:cubicBezTo>
                <a:lnTo>
                  <a:pt x="822081" y="1082891"/>
                </a:lnTo>
                <a:cubicBezTo>
                  <a:pt x="822081" y="1075414"/>
                  <a:pt x="818338" y="1070430"/>
                  <a:pt x="810854" y="1067937"/>
                </a:cubicBezTo>
                <a:cubicBezTo>
                  <a:pt x="803369" y="1065445"/>
                  <a:pt x="795884" y="1062953"/>
                  <a:pt x="788399" y="1059214"/>
                </a:cubicBezTo>
                <a:cubicBezTo>
                  <a:pt x="783409" y="1057968"/>
                  <a:pt x="777172" y="1059214"/>
                  <a:pt x="772182" y="1062953"/>
                </a:cubicBezTo>
                <a:lnTo>
                  <a:pt x="709808" y="1125259"/>
                </a:lnTo>
                <a:cubicBezTo>
                  <a:pt x="688601" y="1145198"/>
                  <a:pt x="656167" y="1145198"/>
                  <a:pt x="634960" y="1125259"/>
                </a:cubicBezTo>
                <a:lnTo>
                  <a:pt x="596289" y="1086629"/>
                </a:lnTo>
                <a:cubicBezTo>
                  <a:pt x="576329" y="1066691"/>
                  <a:pt x="576329" y="1033046"/>
                  <a:pt x="596289" y="1011861"/>
                </a:cubicBezTo>
                <a:lnTo>
                  <a:pt x="651177" y="958277"/>
                </a:lnTo>
                <a:cubicBezTo>
                  <a:pt x="656167" y="953293"/>
                  <a:pt x="657415" y="945816"/>
                  <a:pt x="653672" y="939585"/>
                </a:cubicBezTo>
                <a:cubicBezTo>
                  <a:pt x="648682" y="929616"/>
                  <a:pt x="643693" y="919647"/>
                  <a:pt x="638703" y="909678"/>
                </a:cubicBezTo>
                <a:cubicBezTo>
                  <a:pt x="636208" y="903448"/>
                  <a:pt x="631218" y="900955"/>
                  <a:pt x="624981" y="900955"/>
                </a:cubicBezTo>
                <a:lnTo>
                  <a:pt x="550133" y="900955"/>
                </a:lnTo>
                <a:cubicBezTo>
                  <a:pt x="521441" y="900955"/>
                  <a:pt x="497739" y="877279"/>
                  <a:pt x="497739" y="847372"/>
                </a:cubicBezTo>
                <a:lnTo>
                  <a:pt x="497739" y="793788"/>
                </a:lnTo>
                <a:cubicBezTo>
                  <a:pt x="497739" y="778834"/>
                  <a:pt x="503976" y="765127"/>
                  <a:pt x="513956" y="755158"/>
                </a:cubicBezTo>
                <a:lnTo>
                  <a:pt x="164665" y="758896"/>
                </a:lnTo>
                <a:cubicBezTo>
                  <a:pt x="160923" y="758896"/>
                  <a:pt x="158428" y="757650"/>
                  <a:pt x="155933" y="756404"/>
                </a:cubicBezTo>
                <a:cubicBezTo>
                  <a:pt x="66115" y="743942"/>
                  <a:pt x="0" y="664190"/>
                  <a:pt x="0" y="570729"/>
                </a:cubicBezTo>
                <a:cubicBezTo>
                  <a:pt x="0" y="467300"/>
                  <a:pt x="82333" y="382563"/>
                  <a:pt x="182130" y="382563"/>
                </a:cubicBezTo>
                <a:cubicBezTo>
                  <a:pt x="187120" y="382563"/>
                  <a:pt x="192110" y="382563"/>
                  <a:pt x="195852" y="383809"/>
                </a:cubicBezTo>
                <a:cubicBezTo>
                  <a:pt x="213317" y="241750"/>
                  <a:pt x="331826" y="133336"/>
                  <a:pt x="472790" y="133336"/>
                </a:cubicBezTo>
                <a:cubicBezTo>
                  <a:pt x="513956" y="133336"/>
                  <a:pt x="555122" y="143305"/>
                  <a:pt x="592546" y="161997"/>
                </a:cubicBezTo>
                <a:cubicBezTo>
                  <a:pt x="651177" y="62306"/>
                  <a:pt x="754718" y="0"/>
                  <a:pt x="8682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64">
            <a:extLst>
              <a:ext uri="{FF2B5EF4-FFF2-40B4-BE49-F238E27FC236}">
                <a16:creationId xmlns:a16="http://schemas.microsoft.com/office/drawing/2014/main" id="{F151726B-02F9-D145-AEC0-89DA9A90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089" y="3968659"/>
            <a:ext cx="1977497" cy="1977497"/>
          </a:xfrm>
          <a:custGeom>
            <a:avLst/>
            <a:gdLst>
              <a:gd name="T0" fmla="*/ 1586 w 1587"/>
              <a:gd name="T1" fmla="*/ 792 h 1587"/>
              <a:gd name="T2" fmla="*/ 1586 w 1587"/>
              <a:gd name="T3" fmla="*/ 792 h 1587"/>
              <a:gd name="T4" fmla="*/ 793 w 1587"/>
              <a:gd name="T5" fmla="*/ 1586 h 1587"/>
              <a:gd name="T6" fmla="*/ 793 w 1587"/>
              <a:gd name="T7" fmla="*/ 1586 h 1587"/>
              <a:gd name="T8" fmla="*/ 0 w 1587"/>
              <a:gd name="T9" fmla="*/ 792 h 1587"/>
              <a:gd name="T10" fmla="*/ 0 w 1587"/>
              <a:gd name="T11" fmla="*/ 792 h 1587"/>
              <a:gd name="T12" fmla="*/ 793 w 1587"/>
              <a:gd name="T13" fmla="*/ 0 h 1587"/>
              <a:gd name="T14" fmla="*/ 793 w 1587"/>
              <a:gd name="T15" fmla="*/ 0 h 1587"/>
              <a:gd name="T16" fmla="*/ 1586 w 1587"/>
              <a:gd name="T17" fmla="*/ 79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7">
                <a:moveTo>
                  <a:pt x="1586" y="792"/>
                </a:moveTo>
                <a:lnTo>
                  <a:pt x="1586" y="792"/>
                </a:lnTo>
                <a:cubicBezTo>
                  <a:pt x="1586" y="1231"/>
                  <a:pt x="1231" y="1586"/>
                  <a:pt x="793" y="1586"/>
                </a:cubicBezTo>
                <a:lnTo>
                  <a:pt x="793" y="1586"/>
                </a:lnTo>
                <a:cubicBezTo>
                  <a:pt x="355" y="1586"/>
                  <a:pt x="0" y="1231"/>
                  <a:pt x="0" y="792"/>
                </a:cubicBezTo>
                <a:lnTo>
                  <a:pt x="0" y="792"/>
                </a:lnTo>
                <a:cubicBezTo>
                  <a:pt x="0" y="354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6" y="354"/>
                  <a:pt x="1586" y="792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5">
            <a:extLst>
              <a:ext uri="{FF2B5EF4-FFF2-40B4-BE49-F238E27FC236}">
                <a16:creationId xmlns:a16="http://schemas.microsoft.com/office/drawing/2014/main" id="{0E0F3AC1-F0E6-BF44-9045-D4E913B30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264" y="7275473"/>
            <a:ext cx="1373262" cy="1323826"/>
          </a:xfrm>
          <a:custGeom>
            <a:avLst/>
            <a:gdLst>
              <a:gd name="T0" fmla="*/ 157 w 1104"/>
              <a:gd name="T1" fmla="*/ 614 h 1062"/>
              <a:gd name="T2" fmla="*/ 155 w 1104"/>
              <a:gd name="T3" fmla="*/ 352 h 1062"/>
              <a:gd name="T4" fmla="*/ 165 w 1104"/>
              <a:gd name="T5" fmla="*/ 348 h 1062"/>
              <a:gd name="T6" fmla="*/ 170 w 1104"/>
              <a:gd name="T7" fmla="*/ 334 h 1062"/>
              <a:gd name="T8" fmla="*/ 343 w 1104"/>
              <a:gd name="T9" fmla="*/ 153 h 1062"/>
              <a:gd name="T10" fmla="*/ 450 w 1104"/>
              <a:gd name="T11" fmla="*/ 191 h 1062"/>
              <a:gd name="T12" fmla="*/ 473 w 1104"/>
              <a:gd name="T13" fmla="*/ 186 h 1062"/>
              <a:gd name="T14" fmla="*/ 711 w 1104"/>
              <a:gd name="T15" fmla="*/ 30 h 1062"/>
              <a:gd name="T16" fmla="*/ 971 w 1104"/>
              <a:gd name="T17" fmla="*/ 341 h 1062"/>
              <a:gd name="T18" fmla="*/ 982 w 1104"/>
              <a:gd name="T19" fmla="*/ 357 h 1062"/>
              <a:gd name="T20" fmla="*/ 946 w 1104"/>
              <a:gd name="T21" fmla="*/ 614 h 1062"/>
              <a:gd name="T22" fmla="*/ 1003 w 1104"/>
              <a:gd name="T23" fmla="*/ 333 h 1062"/>
              <a:gd name="T24" fmla="*/ 1004 w 1104"/>
              <a:gd name="T25" fmla="*/ 302 h 1062"/>
              <a:gd name="T26" fmla="*/ 453 w 1104"/>
              <a:gd name="T27" fmla="*/ 156 h 1062"/>
              <a:gd name="T28" fmla="*/ 343 w 1104"/>
              <a:gd name="T29" fmla="*/ 123 h 1062"/>
              <a:gd name="T30" fmla="*/ 0 w 1104"/>
              <a:gd name="T31" fmla="*/ 484 h 1062"/>
              <a:gd name="T32" fmla="*/ 455 w 1104"/>
              <a:gd name="T33" fmla="*/ 645 h 1062"/>
              <a:gd name="T34" fmla="*/ 285 w 1104"/>
              <a:gd name="T35" fmla="*/ 745 h 1062"/>
              <a:gd name="T36" fmla="*/ 228 w 1104"/>
              <a:gd name="T37" fmla="*/ 760 h 1062"/>
              <a:gd name="T38" fmla="*/ 259 w 1104"/>
              <a:gd name="T39" fmla="*/ 791 h 1062"/>
              <a:gd name="T40" fmla="*/ 455 w 1104"/>
              <a:gd name="T41" fmla="*/ 875 h 1062"/>
              <a:gd name="T42" fmla="*/ 162 w 1104"/>
              <a:gd name="T43" fmla="*/ 859 h 1062"/>
              <a:gd name="T44" fmla="*/ 131 w 1104"/>
              <a:gd name="T45" fmla="*/ 890 h 1062"/>
              <a:gd name="T46" fmla="*/ 188 w 1104"/>
              <a:gd name="T47" fmla="*/ 905 h 1062"/>
              <a:gd name="T48" fmla="*/ 293 w 1104"/>
              <a:gd name="T49" fmla="*/ 1003 h 1062"/>
              <a:gd name="T50" fmla="*/ 308 w 1104"/>
              <a:gd name="T51" fmla="*/ 1061 h 1062"/>
              <a:gd name="T52" fmla="*/ 338 w 1104"/>
              <a:gd name="T53" fmla="*/ 1030 h 1062"/>
              <a:gd name="T54" fmla="*/ 471 w 1104"/>
              <a:gd name="T55" fmla="*/ 905 h 1062"/>
              <a:gd name="T56" fmla="*/ 486 w 1104"/>
              <a:gd name="T57" fmla="*/ 645 h 1062"/>
              <a:gd name="T58" fmla="*/ 586 w 1104"/>
              <a:gd name="T59" fmla="*/ 1003 h 1062"/>
              <a:gd name="T60" fmla="*/ 601 w 1104"/>
              <a:gd name="T61" fmla="*/ 1061 h 1062"/>
              <a:gd name="T62" fmla="*/ 631 w 1104"/>
              <a:gd name="T63" fmla="*/ 1030 h 1062"/>
              <a:gd name="T64" fmla="*/ 740 w 1104"/>
              <a:gd name="T65" fmla="*/ 938 h 1062"/>
              <a:gd name="T66" fmla="*/ 765 w 1104"/>
              <a:gd name="T67" fmla="*/ 951 h 1062"/>
              <a:gd name="T68" fmla="*/ 765 w 1104"/>
              <a:gd name="T69" fmla="*/ 890 h 1062"/>
              <a:gd name="T70" fmla="*/ 615 w 1104"/>
              <a:gd name="T71" fmla="*/ 907 h 1062"/>
              <a:gd name="T72" fmla="*/ 792 w 1104"/>
              <a:gd name="T73" fmla="*/ 811 h 1062"/>
              <a:gd name="T74" fmla="*/ 849 w 1104"/>
              <a:gd name="T75" fmla="*/ 795 h 1062"/>
              <a:gd name="T76" fmla="*/ 819 w 1104"/>
              <a:gd name="T77" fmla="*/ 765 h 1062"/>
              <a:gd name="T78" fmla="*/ 615 w 1104"/>
              <a:gd name="T79" fmla="*/ 645 h 1062"/>
              <a:gd name="T80" fmla="*/ 943 w 1104"/>
              <a:gd name="T81" fmla="*/ 799 h 1062"/>
              <a:gd name="T82" fmla="*/ 959 w 1104"/>
              <a:gd name="T83" fmla="*/ 857 h 1062"/>
              <a:gd name="T84" fmla="*/ 989 w 1104"/>
              <a:gd name="T85" fmla="*/ 826 h 1062"/>
              <a:gd name="T86" fmla="*/ 973 w 1104"/>
              <a:gd name="T87" fmla="*/ 643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04" h="1062">
                <a:moveTo>
                  <a:pt x="946" y="614"/>
                </a:moveTo>
                <a:lnTo>
                  <a:pt x="157" y="614"/>
                </a:lnTo>
                <a:lnTo>
                  <a:pt x="157" y="614"/>
                </a:lnTo>
                <a:cubicBezTo>
                  <a:pt x="87" y="614"/>
                  <a:pt x="30" y="556"/>
                  <a:pt x="30" y="484"/>
                </a:cubicBezTo>
                <a:lnTo>
                  <a:pt x="30" y="484"/>
                </a:lnTo>
                <a:cubicBezTo>
                  <a:pt x="30" y="413"/>
                  <a:pt x="86" y="354"/>
                  <a:pt x="155" y="352"/>
                </a:cubicBezTo>
                <a:lnTo>
                  <a:pt x="155" y="352"/>
                </a:lnTo>
                <a:cubicBezTo>
                  <a:pt x="159" y="352"/>
                  <a:pt x="163" y="350"/>
                  <a:pt x="165" y="348"/>
                </a:cubicBezTo>
                <a:lnTo>
                  <a:pt x="165" y="348"/>
                </a:lnTo>
                <a:cubicBezTo>
                  <a:pt x="168" y="345"/>
                  <a:pt x="170" y="341"/>
                  <a:pt x="170" y="337"/>
                </a:cubicBezTo>
                <a:lnTo>
                  <a:pt x="170" y="337"/>
                </a:lnTo>
                <a:cubicBezTo>
                  <a:pt x="170" y="335"/>
                  <a:pt x="170" y="335"/>
                  <a:pt x="170" y="334"/>
                </a:cubicBezTo>
                <a:lnTo>
                  <a:pt x="170" y="333"/>
                </a:lnTo>
                <a:lnTo>
                  <a:pt x="170" y="333"/>
                </a:lnTo>
                <a:cubicBezTo>
                  <a:pt x="170" y="234"/>
                  <a:pt x="247" y="153"/>
                  <a:pt x="343" y="153"/>
                </a:cubicBezTo>
                <a:lnTo>
                  <a:pt x="343" y="153"/>
                </a:lnTo>
                <a:cubicBezTo>
                  <a:pt x="382" y="153"/>
                  <a:pt x="419" y="167"/>
                  <a:pt x="450" y="191"/>
                </a:cubicBezTo>
                <a:lnTo>
                  <a:pt x="450" y="191"/>
                </a:lnTo>
                <a:cubicBezTo>
                  <a:pt x="453" y="194"/>
                  <a:pt x="458" y="196"/>
                  <a:pt x="463" y="194"/>
                </a:cubicBezTo>
                <a:lnTo>
                  <a:pt x="463" y="194"/>
                </a:lnTo>
                <a:cubicBezTo>
                  <a:pt x="467" y="194"/>
                  <a:pt x="471" y="190"/>
                  <a:pt x="473" y="186"/>
                </a:cubicBezTo>
                <a:lnTo>
                  <a:pt x="473" y="186"/>
                </a:lnTo>
                <a:cubicBezTo>
                  <a:pt x="516" y="92"/>
                  <a:pt x="609" y="30"/>
                  <a:pt x="711" y="30"/>
                </a:cubicBezTo>
                <a:lnTo>
                  <a:pt x="711" y="30"/>
                </a:lnTo>
                <a:cubicBezTo>
                  <a:pt x="856" y="30"/>
                  <a:pt x="974" y="153"/>
                  <a:pt x="974" y="302"/>
                </a:cubicBezTo>
                <a:lnTo>
                  <a:pt x="974" y="302"/>
                </a:lnTo>
                <a:cubicBezTo>
                  <a:pt x="974" y="315"/>
                  <a:pt x="973" y="328"/>
                  <a:pt x="971" y="341"/>
                </a:cubicBezTo>
                <a:lnTo>
                  <a:pt x="971" y="341"/>
                </a:lnTo>
                <a:cubicBezTo>
                  <a:pt x="970" y="348"/>
                  <a:pt x="975" y="355"/>
                  <a:pt x="982" y="357"/>
                </a:cubicBezTo>
                <a:lnTo>
                  <a:pt x="982" y="357"/>
                </a:lnTo>
                <a:cubicBezTo>
                  <a:pt x="1036" y="374"/>
                  <a:pt x="1073" y="425"/>
                  <a:pt x="1073" y="484"/>
                </a:cubicBezTo>
                <a:lnTo>
                  <a:pt x="1073" y="484"/>
                </a:lnTo>
                <a:cubicBezTo>
                  <a:pt x="1073" y="556"/>
                  <a:pt x="1016" y="614"/>
                  <a:pt x="946" y="614"/>
                </a:cubicBezTo>
                <a:close/>
                <a:moveTo>
                  <a:pt x="1103" y="484"/>
                </a:moveTo>
                <a:lnTo>
                  <a:pt x="1103" y="484"/>
                </a:lnTo>
                <a:cubicBezTo>
                  <a:pt x="1103" y="416"/>
                  <a:pt x="1063" y="356"/>
                  <a:pt x="1003" y="333"/>
                </a:cubicBezTo>
                <a:lnTo>
                  <a:pt x="1003" y="333"/>
                </a:lnTo>
                <a:cubicBezTo>
                  <a:pt x="1004" y="322"/>
                  <a:pt x="1004" y="312"/>
                  <a:pt x="1004" y="302"/>
                </a:cubicBezTo>
                <a:lnTo>
                  <a:pt x="1004" y="302"/>
                </a:lnTo>
                <a:cubicBezTo>
                  <a:pt x="1004" y="136"/>
                  <a:pt x="872" y="0"/>
                  <a:pt x="711" y="0"/>
                </a:cubicBezTo>
                <a:lnTo>
                  <a:pt x="711" y="0"/>
                </a:lnTo>
                <a:cubicBezTo>
                  <a:pt x="604" y="0"/>
                  <a:pt x="505" y="61"/>
                  <a:pt x="453" y="156"/>
                </a:cubicBezTo>
                <a:lnTo>
                  <a:pt x="453" y="156"/>
                </a:lnTo>
                <a:cubicBezTo>
                  <a:pt x="420" y="134"/>
                  <a:pt x="383" y="123"/>
                  <a:pt x="343" y="123"/>
                </a:cubicBezTo>
                <a:lnTo>
                  <a:pt x="343" y="123"/>
                </a:lnTo>
                <a:cubicBezTo>
                  <a:pt x="234" y="123"/>
                  <a:pt x="145" y="212"/>
                  <a:pt x="139" y="323"/>
                </a:cubicBezTo>
                <a:lnTo>
                  <a:pt x="139" y="323"/>
                </a:lnTo>
                <a:cubicBezTo>
                  <a:pt x="61" y="332"/>
                  <a:pt x="0" y="401"/>
                  <a:pt x="0" y="484"/>
                </a:cubicBezTo>
                <a:lnTo>
                  <a:pt x="0" y="484"/>
                </a:lnTo>
                <a:cubicBezTo>
                  <a:pt x="0" y="572"/>
                  <a:pt x="70" y="645"/>
                  <a:pt x="157" y="645"/>
                </a:cubicBezTo>
                <a:lnTo>
                  <a:pt x="455" y="645"/>
                </a:lnTo>
                <a:lnTo>
                  <a:pt x="455" y="745"/>
                </a:lnTo>
                <a:lnTo>
                  <a:pt x="285" y="745"/>
                </a:lnTo>
                <a:lnTo>
                  <a:pt x="285" y="745"/>
                </a:lnTo>
                <a:cubicBezTo>
                  <a:pt x="280" y="736"/>
                  <a:pt x="271" y="729"/>
                  <a:pt x="259" y="729"/>
                </a:cubicBezTo>
                <a:lnTo>
                  <a:pt x="259" y="729"/>
                </a:lnTo>
                <a:cubicBezTo>
                  <a:pt x="242" y="729"/>
                  <a:pt x="228" y="743"/>
                  <a:pt x="228" y="760"/>
                </a:cubicBezTo>
                <a:lnTo>
                  <a:pt x="228" y="760"/>
                </a:lnTo>
                <a:cubicBezTo>
                  <a:pt x="228" y="776"/>
                  <a:pt x="242" y="791"/>
                  <a:pt x="259" y="791"/>
                </a:cubicBezTo>
                <a:lnTo>
                  <a:pt x="259" y="791"/>
                </a:lnTo>
                <a:cubicBezTo>
                  <a:pt x="271" y="791"/>
                  <a:pt x="280" y="784"/>
                  <a:pt x="285" y="775"/>
                </a:cubicBezTo>
                <a:lnTo>
                  <a:pt x="455" y="775"/>
                </a:lnTo>
                <a:lnTo>
                  <a:pt x="455" y="875"/>
                </a:lnTo>
                <a:lnTo>
                  <a:pt x="188" y="875"/>
                </a:lnTo>
                <a:lnTo>
                  <a:pt x="188" y="875"/>
                </a:lnTo>
                <a:cubicBezTo>
                  <a:pt x="183" y="866"/>
                  <a:pt x="173" y="859"/>
                  <a:pt x="162" y="859"/>
                </a:cubicBezTo>
                <a:lnTo>
                  <a:pt x="162" y="859"/>
                </a:lnTo>
                <a:cubicBezTo>
                  <a:pt x="145" y="859"/>
                  <a:pt x="131" y="873"/>
                  <a:pt x="131" y="890"/>
                </a:cubicBezTo>
                <a:lnTo>
                  <a:pt x="131" y="890"/>
                </a:lnTo>
                <a:cubicBezTo>
                  <a:pt x="131" y="907"/>
                  <a:pt x="145" y="921"/>
                  <a:pt x="162" y="921"/>
                </a:cubicBezTo>
                <a:lnTo>
                  <a:pt x="162" y="921"/>
                </a:lnTo>
                <a:cubicBezTo>
                  <a:pt x="173" y="921"/>
                  <a:pt x="183" y="914"/>
                  <a:pt x="188" y="905"/>
                </a:cubicBezTo>
                <a:lnTo>
                  <a:pt x="293" y="905"/>
                </a:lnTo>
                <a:lnTo>
                  <a:pt x="293" y="1003"/>
                </a:lnTo>
                <a:lnTo>
                  <a:pt x="293" y="1003"/>
                </a:lnTo>
                <a:cubicBezTo>
                  <a:pt x="283" y="1009"/>
                  <a:pt x="277" y="1019"/>
                  <a:pt x="277" y="1030"/>
                </a:cubicBezTo>
                <a:lnTo>
                  <a:pt x="277" y="1030"/>
                </a:lnTo>
                <a:cubicBezTo>
                  <a:pt x="277" y="1047"/>
                  <a:pt x="291" y="1061"/>
                  <a:pt x="308" y="1061"/>
                </a:cubicBezTo>
                <a:lnTo>
                  <a:pt x="308" y="1061"/>
                </a:lnTo>
                <a:cubicBezTo>
                  <a:pt x="325" y="1061"/>
                  <a:pt x="338" y="1047"/>
                  <a:pt x="338" y="1030"/>
                </a:cubicBezTo>
                <a:lnTo>
                  <a:pt x="338" y="1030"/>
                </a:lnTo>
                <a:cubicBezTo>
                  <a:pt x="338" y="1019"/>
                  <a:pt x="332" y="1009"/>
                  <a:pt x="323" y="1003"/>
                </a:cubicBezTo>
                <a:lnTo>
                  <a:pt x="323" y="905"/>
                </a:lnTo>
                <a:lnTo>
                  <a:pt x="471" y="905"/>
                </a:lnTo>
                <a:lnTo>
                  <a:pt x="471" y="905"/>
                </a:lnTo>
                <a:cubicBezTo>
                  <a:pt x="479" y="905"/>
                  <a:pt x="486" y="898"/>
                  <a:pt x="486" y="890"/>
                </a:cubicBezTo>
                <a:lnTo>
                  <a:pt x="486" y="645"/>
                </a:lnTo>
                <a:lnTo>
                  <a:pt x="586" y="645"/>
                </a:lnTo>
                <a:lnTo>
                  <a:pt x="586" y="1003"/>
                </a:lnTo>
                <a:lnTo>
                  <a:pt x="586" y="1003"/>
                </a:lnTo>
                <a:cubicBezTo>
                  <a:pt x="576" y="1009"/>
                  <a:pt x="570" y="1019"/>
                  <a:pt x="570" y="1030"/>
                </a:cubicBezTo>
                <a:lnTo>
                  <a:pt x="570" y="1030"/>
                </a:lnTo>
                <a:cubicBezTo>
                  <a:pt x="570" y="1047"/>
                  <a:pt x="584" y="1061"/>
                  <a:pt x="601" y="1061"/>
                </a:cubicBezTo>
                <a:lnTo>
                  <a:pt x="601" y="1061"/>
                </a:lnTo>
                <a:cubicBezTo>
                  <a:pt x="617" y="1061"/>
                  <a:pt x="631" y="1047"/>
                  <a:pt x="631" y="1030"/>
                </a:cubicBezTo>
                <a:lnTo>
                  <a:pt x="631" y="1030"/>
                </a:lnTo>
                <a:cubicBezTo>
                  <a:pt x="631" y="1019"/>
                  <a:pt x="625" y="1009"/>
                  <a:pt x="615" y="1003"/>
                </a:cubicBezTo>
                <a:lnTo>
                  <a:pt x="615" y="938"/>
                </a:lnTo>
                <a:lnTo>
                  <a:pt x="740" y="938"/>
                </a:lnTo>
                <a:lnTo>
                  <a:pt x="740" y="938"/>
                </a:lnTo>
                <a:cubicBezTo>
                  <a:pt x="745" y="946"/>
                  <a:pt x="754" y="951"/>
                  <a:pt x="765" y="951"/>
                </a:cubicBezTo>
                <a:lnTo>
                  <a:pt x="765" y="951"/>
                </a:lnTo>
                <a:cubicBezTo>
                  <a:pt x="782" y="951"/>
                  <a:pt x="796" y="937"/>
                  <a:pt x="796" y="921"/>
                </a:cubicBezTo>
                <a:lnTo>
                  <a:pt x="796" y="921"/>
                </a:lnTo>
                <a:cubicBezTo>
                  <a:pt x="796" y="904"/>
                  <a:pt x="782" y="890"/>
                  <a:pt x="765" y="890"/>
                </a:cubicBezTo>
                <a:lnTo>
                  <a:pt x="765" y="890"/>
                </a:lnTo>
                <a:cubicBezTo>
                  <a:pt x="753" y="890"/>
                  <a:pt x="743" y="897"/>
                  <a:pt x="738" y="907"/>
                </a:cubicBezTo>
                <a:lnTo>
                  <a:pt x="615" y="907"/>
                </a:lnTo>
                <a:lnTo>
                  <a:pt x="615" y="811"/>
                </a:lnTo>
                <a:lnTo>
                  <a:pt x="792" y="811"/>
                </a:lnTo>
                <a:lnTo>
                  <a:pt x="792" y="811"/>
                </a:lnTo>
                <a:cubicBezTo>
                  <a:pt x="797" y="819"/>
                  <a:pt x="807" y="826"/>
                  <a:pt x="819" y="826"/>
                </a:cubicBezTo>
                <a:lnTo>
                  <a:pt x="819" y="826"/>
                </a:lnTo>
                <a:cubicBezTo>
                  <a:pt x="835" y="826"/>
                  <a:pt x="849" y="812"/>
                  <a:pt x="849" y="795"/>
                </a:cubicBezTo>
                <a:lnTo>
                  <a:pt x="849" y="795"/>
                </a:lnTo>
                <a:cubicBezTo>
                  <a:pt x="849" y="778"/>
                  <a:pt x="835" y="765"/>
                  <a:pt x="819" y="765"/>
                </a:cubicBezTo>
                <a:lnTo>
                  <a:pt x="819" y="765"/>
                </a:lnTo>
                <a:cubicBezTo>
                  <a:pt x="807" y="765"/>
                  <a:pt x="797" y="771"/>
                  <a:pt x="792" y="780"/>
                </a:cubicBezTo>
                <a:lnTo>
                  <a:pt x="615" y="780"/>
                </a:lnTo>
                <a:lnTo>
                  <a:pt x="615" y="645"/>
                </a:lnTo>
                <a:lnTo>
                  <a:pt x="943" y="645"/>
                </a:lnTo>
                <a:lnTo>
                  <a:pt x="943" y="799"/>
                </a:lnTo>
                <a:lnTo>
                  <a:pt x="943" y="799"/>
                </a:lnTo>
                <a:cubicBezTo>
                  <a:pt x="934" y="805"/>
                  <a:pt x="927" y="814"/>
                  <a:pt x="927" y="826"/>
                </a:cubicBezTo>
                <a:lnTo>
                  <a:pt x="927" y="826"/>
                </a:lnTo>
                <a:cubicBezTo>
                  <a:pt x="927" y="843"/>
                  <a:pt x="941" y="857"/>
                  <a:pt x="959" y="857"/>
                </a:cubicBezTo>
                <a:lnTo>
                  <a:pt x="959" y="857"/>
                </a:lnTo>
                <a:cubicBezTo>
                  <a:pt x="975" y="857"/>
                  <a:pt x="989" y="843"/>
                  <a:pt x="989" y="826"/>
                </a:cubicBezTo>
                <a:lnTo>
                  <a:pt x="989" y="826"/>
                </a:lnTo>
                <a:cubicBezTo>
                  <a:pt x="989" y="814"/>
                  <a:pt x="982" y="805"/>
                  <a:pt x="973" y="799"/>
                </a:cubicBezTo>
                <a:lnTo>
                  <a:pt x="973" y="643"/>
                </a:lnTo>
                <a:lnTo>
                  <a:pt x="973" y="643"/>
                </a:lnTo>
                <a:cubicBezTo>
                  <a:pt x="1047" y="629"/>
                  <a:pt x="1103" y="563"/>
                  <a:pt x="1103" y="4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6">
            <a:extLst>
              <a:ext uri="{FF2B5EF4-FFF2-40B4-BE49-F238E27FC236}">
                <a16:creationId xmlns:a16="http://schemas.microsoft.com/office/drawing/2014/main" id="{D34687D8-EC26-F84B-8A3B-641B24B5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145" y="6951385"/>
            <a:ext cx="1977497" cy="1977497"/>
          </a:xfrm>
          <a:custGeom>
            <a:avLst/>
            <a:gdLst>
              <a:gd name="T0" fmla="*/ 1585 w 1586"/>
              <a:gd name="T1" fmla="*/ 793 h 1587"/>
              <a:gd name="T2" fmla="*/ 1585 w 1586"/>
              <a:gd name="T3" fmla="*/ 793 h 1587"/>
              <a:gd name="T4" fmla="*/ 793 w 1586"/>
              <a:gd name="T5" fmla="*/ 1586 h 1587"/>
              <a:gd name="T6" fmla="*/ 793 w 1586"/>
              <a:gd name="T7" fmla="*/ 1586 h 1587"/>
              <a:gd name="T8" fmla="*/ 0 w 1586"/>
              <a:gd name="T9" fmla="*/ 793 h 1587"/>
              <a:gd name="T10" fmla="*/ 0 w 1586"/>
              <a:gd name="T11" fmla="*/ 793 h 1587"/>
              <a:gd name="T12" fmla="*/ 793 w 1586"/>
              <a:gd name="T13" fmla="*/ 0 h 1587"/>
              <a:gd name="T14" fmla="*/ 793 w 1586"/>
              <a:gd name="T15" fmla="*/ 0 h 1587"/>
              <a:gd name="T16" fmla="*/ 1585 w 1586"/>
              <a:gd name="T17" fmla="*/ 793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6" h="1587">
                <a:moveTo>
                  <a:pt x="1585" y="793"/>
                </a:moveTo>
                <a:lnTo>
                  <a:pt x="1585" y="793"/>
                </a:lnTo>
                <a:cubicBezTo>
                  <a:pt x="1585" y="1231"/>
                  <a:pt x="1231" y="1586"/>
                  <a:pt x="793" y="1586"/>
                </a:cubicBezTo>
                <a:lnTo>
                  <a:pt x="793" y="1586"/>
                </a:lnTo>
                <a:cubicBezTo>
                  <a:pt x="355" y="1586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5" y="355"/>
                  <a:pt x="1585" y="793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3D8253B-491C-8E42-A2B5-357105C3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743" y="10379048"/>
            <a:ext cx="1388495" cy="1196240"/>
          </a:xfrm>
          <a:custGeom>
            <a:avLst/>
            <a:gdLst>
              <a:gd name="connsiteX0" fmla="*/ 1154381 w 1388495"/>
              <a:gd name="connsiteY0" fmla="*/ 1094274 h 1196240"/>
              <a:gd name="connsiteX1" fmla="*/ 1123249 w 1388495"/>
              <a:gd name="connsiteY1" fmla="*/ 1125361 h 1196240"/>
              <a:gd name="connsiteX2" fmla="*/ 1154381 w 1388495"/>
              <a:gd name="connsiteY2" fmla="*/ 1157692 h 1196240"/>
              <a:gd name="connsiteX3" fmla="*/ 1186758 w 1388495"/>
              <a:gd name="connsiteY3" fmla="*/ 1125361 h 1196240"/>
              <a:gd name="connsiteX4" fmla="*/ 1154381 w 1388495"/>
              <a:gd name="connsiteY4" fmla="*/ 1094274 h 1196240"/>
              <a:gd name="connsiteX5" fmla="*/ 962607 w 1388495"/>
              <a:gd name="connsiteY5" fmla="*/ 1094274 h 1196240"/>
              <a:gd name="connsiteX6" fmla="*/ 930229 w 1388495"/>
              <a:gd name="connsiteY6" fmla="*/ 1125361 h 1196240"/>
              <a:gd name="connsiteX7" fmla="*/ 962607 w 1388495"/>
              <a:gd name="connsiteY7" fmla="*/ 1157692 h 1196240"/>
              <a:gd name="connsiteX8" fmla="*/ 993739 w 1388495"/>
              <a:gd name="connsiteY8" fmla="*/ 1125361 h 1196240"/>
              <a:gd name="connsiteX9" fmla="*/ 962607 w 1388495"/>
              <a:gd name="connsiteY9" fmla="*/ 1094274 h 1196240"/>
              <a:gd name="connsiteX10" fmla="*/ 490643 w 1388495"/>
              <a:gd name="connsiteY10" fmla="*/ 922672 h 1196240"/>
              <a:gd name="connsiteX11" fmla="*/ 459511 w 1388495"/>
              <a:gd name="connsiteY11" fmla="*/ 953759 h 1196240"/>
              <a:gd name="connsiteX12" fmla="*/ 490643 w 1388495"/>
              <a:gd name="connsiteY12" fmla="*/ 986090 h 1196240"/>
              <a:gd name="connsiteX13" fmla="*/ 521775 w 1388495"/>
              <a:gd name="connsiteY13" fmla="*/ 953759 h 1196240"/>
              <a:gd name="connsiteX14" fmla="*/ 490643 w 1388495"/>
              <a:gd name="connsiteY14" fmla="*/ 922672 h 1196240"/>
              <a:gd name="connsiteX15" fmla="*/ 297623 w 1388495"/>
              <a:gd name="connsiteY15" fmla="*/ 922672 h 1196240"/>
              <a:gd name="connsiteX16" fmla="*/ 266491 w 1388495"/>
              <a:gd name="connsiteY16" fmla="*/ 953759 h 1196240"/>
              <a:gd name="connsiteX17" fmla="*/ 297623 w 1388495"/>
              <a:gd name="connsiteY17" fmla="*/ 986090 h 1196240"/>
              <a:gd name="connsiteX18" fmla="*/ 330001 w 1388495"/>
              <a:gd name="connsiteY18" fmla="*/ 953759 h 1196240"/>
              <a:gd name="connsiteX19" fmla="*/ 297623 w 1388495"/>
              <a:gd name="connsiteY19" fmla="*/ 922672 h 1196240"/>
              <a:gd name="connsiteX20" fmla="*/ 1190768 w 1388495"/>
              <a:gd name="connsiteY20" fmla="*/ 626204 h 1196240"/>
              <a:gd name="connsiteX21" fmla="*/ 1212740 w 1388495"/>
              <a:gd name="connsiteY21" fmla="*/ 646394 h 1196240"/>
              <a:gd name="connsiteX22" fmla="*/ 1190768 w 1388495"/>
              <a:gd name="connsiteY22" fmla="*/ 668960 h 1196240"/>
              <a:gd name="connsiteX23" fmla="*/ 1170016 w 1388495"/>
              <a:gd name="connsiteY23" fmla="*/ 646394 h 1196240"/>
              <a:gd name="connsiteX24" fmla="*/ 1190768 w 1388495"/>
              <a:gd name="connsiteY24" fmla="*/ 626204 h 1196240"/>
              <a:gd name="connsiteX25" fmla="*/ 1104693 w 1388495"/>
              <a:gd name="connsiteY25" fmla="*/ 626204 h 1196240"/>
              <a:gd name="connsiteX26" fmla="*/ 1124884 w 1388495"/>
              <a:gd name="connsiteY26" fmla="*/ 647582 h 1196240"/>
              <a:gd name="connsiteX27" fmla="*/ 1104693 w 1388495"/>
              <a:gd name="connsiteY27" fmla="*/ 668960 h 1196240"/>
              <a:gd name="connsiteX28" fmla="*/ 1082127 w 1388495"/>
              <a:gd name="connsiteY28" fmla="*/ 647582 h 1196240"/>
              <a:gd name="connsiteX29" fmla="*/ 1104693 w 1388495"/>
              <a:gd name="connsiteY29" fmla="*/ 626204 h 1196240"/>
              <a:gd name="connsiteX30" fmla="*/ 1017657 w 1388495"/>
              <a:gd name="connsiteY30" fmla="*/ 626204 h 1196240"/>
              <a:gd name="connsiteX31" fmla="*/ 1042377 w 1388495"/>
              <a:gd name="connsiteY31" fmla="*/ 647582 h 1196240"/>
              <a:gd name="connsiteX32" fmla="*/ 1017657 w 1388495"/>
              <a:gd name="connsiteY32" fmla="*/ 668960 h 1196240"/>
              <a:gd name="connsiteX33" fmla="*/ 994238 w 1388495"/>
              <a:gd name="connsiteY33" fmla="*/ 647582 h 1196240"/>
              <a:gd name="connsiteX34" fmla="*/ 1017657 w 1388495"/>
              <a:gd name="connsiteY34" fmla="*/ 626204 h 1196240"/>
              <a:gd name="connsiteX35" fmla="*/ 405891 w 1388495"/>
              <a:gd name="connsiteY35" fmla="*/ 626204 h 1196240"/>
              <a:gd name="connsiteX36" fmla="*/ 427270 w 1388495"/>
              <a:gd name="connsiteY36" fmla="*/ 647582 h 1196240"/>
              <a:gd name="connsiteX37" fmla="*/ 405891 w 1388495"/>
              <a:gd name="connsiteY37" fmla="*/ 668960 h 1196240"/>
              <a:gd name="connsiteX38" fmla="*/ 384513 w 1388495"/>
              <a:gd name="connsiteY38" fmla="*/ 647582 h 1196240"/>
              <a:gd name="connsiteX39" fmla="*/ 405891 w 1388495"/>
              <a:gd name="connsiteY39" fmla="*/ 626204 h 1196240"/>
              <a:gd name="connsiteX40" fmla="*/ 318002 w 1388495"/>
              <a:gd name="connsiteY40" fmla="*/ 626204 h 1196240"/>
              <a:gd name="connsiteX41" fmla="*/ 339380 w 1388495"/>
              <a:gd name="connsiteY41" fmla="*/ 647582 h 1196240"/>
              <a:gd name="connsiteX42" fmla="*/ 318002 w 1388495"/>
              <a:gd name="connsiteY42" fmla="*/ 668960 h 1196240"/>
              <a:gd name="connsiteX43" fmla="*/ 296624 w 1388495"/>
              <a:gd name="connsiteY43" fmla="*/ 647582 h 1196240"/>
              <a:gd name="connsiteX44" fmla="*/ 318002 w 1388495"/>
              <a:gd name="connsiteY44" fmla="*/ 626204 h 1196240"/>
              <a:gd name="connsiteX45" fmla="*/ 235603 w 1388495"/>
              <a:gd name="connsiteY45" fmla="*/ 626204 h 1196240"/>
              <a:gd name="connsiteX46" fmla="*/ 256981 w 1388495"/>
              <a:gd name="connsiteY46" fmla="*/ 647582 h 1196240"/>
              <a:gd name="connsiteX47" fmla="*/ 235603 w 1388495"/>
              <a:gd name="connsiteY47" fmla="*/ 668960 h 1196240"/>
              <a:gd name="connsiteX48" fmla="*/ 214225 w 1388495"/>
              <a:gd name="connsiteY48" fmla="*/ 647582 h 1196240"/>
              <a:gd name="connsiteX49" fmla="*/ 235603 w 1388495"/>
              <a:gd name="connsiteY49" fmla="*/ 626204 h 1196240"/>
              <a:gd name="connsiteX50" fmla="*/ 511713 w 1388495"/>
              <a:gd name="connsiteY50" fmla="*/ 87885 h 1196240"/>
              <a:gd name="connsiteX51" fmla="*/ 531581 w 1388495"/>
              <a:gd name="connsiteY51" fmla="*/ 107752 h 1196240"/>
              <a:gd name="connsiteX52" fmla="*/ 511713 w 1388495"/>
              <a:gd name="connsiteY52" fmla="*/ 125136 h 1196240"/>
              <a:gd name="connsiteX53" fmla="*/ 245985 w 1388495"/>
              <a:gd name="connsiteY53" fmla="*/ 390864 h 1196240"/>
              <a:gd name="connsiteX54" fmla="*/ 227359 w 1388495"/>
              <a:gd name="connsiteY54" fmla="*/ 410731 h 1196240"/>
              <a:gd name="connsiteX55" fmla="*/ 208734 w 1388495"/>
              <a:gd name="connsiteY55" fmla="*/ 390864 h 1196240"/>
              <a:gd name="connsiteX56" fmla="*/ 511713 w 1388495"/>
              <a:gd name="connsiteY56" fmla="*/ 87885 h 1196240"/>
              <a:gd name="connsiteX57" fmla="*/ 519285 w 1388495"/>
              <a:gd name="connsiteY57" fmla="*/ 38548 h 1196240"/>
              <a:gd name="connsiteX58" fmla="*/ 168113 w 1388495"/>
              <a:gd name="connsiteY58" fmla="*/ 389213 h 1196240"/>
              <a:gd name="connsiteX59" fmla="*/ 171849 w 1388495"/>
              <a:gd name="connsiteY59" fmla="*/ 435223 h 1196240"/>
              <a:gd name="connsiteX60" fmla="*/ 156906 w 1388495"/>
              <a:gd name="connsiteY60" fmla="*/ 455119 h 1196240"/>
              <a:gd name="connsiteX61" fmla="*/ 37358 w 1388495"/>
              <a:gd name="connsiteY61" fmla="*/ 605581 h 1196240"/>
              <a:gd name="connsiteX62" fmla="*/ 193019 w 1388495"/>
              <a:gd name="connsiteY62" fmla="*/ 761018 h 1196240"/>
              <a:gd name="connsiteX63" fmla="*/ 610191 w 1388495"/>
              <a:gd name="connsiteY63" fmla="*/ 761018 h 1196240"/>
              <a:gd name="connsiteX64" fmla="*/ 610191 w 1388495"/>
              <a:gd name="connsiteY64" fmla="*/ 718739 h 1196240"/>
              <a:gd name="connsiteX65" fmla="*/ 498115 w 1388495"/>
              <a:gd name="connsiteY65" fmla="*/ 718739 h 1196240"/>
              <a:gd name="connsiteX66" fmla="*/ 478190 w 1388495"/>
              <a:gd name="connsiteY66" fmla="*/ 700087 h 1196240"/>
              <a:gd name="connsiteX67" fmla="*/ 478190 w 1388495"/>
              <a:gd name="connsiteY67" fmla="*/ 605581 h 1196240"/>
              <a:gd name="connsiteX68" fmla="*/ 498115 w 1388495"/>
              <a:gd name="connsiteY68" fmla="*/ 586929 h 1196240"/>
              <a:gd name="connsiteX69" fmla="*/ 932720 w 1388495"/>
              <a:gd name="connsiteY69" fmla="*/ 586929 h 1196240"/>
              <a:gd name="connsiteX70" fmla="*/ 952645 w 1388495"/>
              <a:gd name="connsiteY70" fmla="*/ 605581 h 1196240"/>
              <a:gd name="connsiteX71" fmla="*/ 952645 w 1388495"/>
              <a:gd name="connsiteY71" fmla="*/ 700087 h 1196240"/>
              <a:gd name="connsiteX72" fmla="*/ 946418 w 1388495"/>
              <a:gd name="connsiteY72" fmla="*/ 713765 h 1196240"/>
              <a:gd name="connsiteX73" fmla="*/ 932720 w 1388495"/>
              <a:gd name="connsiteY73" fmla="*/ 718739 h 1196240"/>
              <a:gd name="connsiteX74" fmla="*/ 821889 w 1388495"/>
              <a:gd name="connsiteY74" fmla="*/ 717496 h 1196240"/>
              <a:gd name="connsiteX75" fmla="*/ 821889 w 1388495"/>
              <a:gd name="connsiteY75" fmla="*/ 761018 h 1196240"/>
              <a:gd name="connsiteX76" fmla="*/ 1194230 w 1388495"/>
              <a:gd name="connsiteY76" fmla="*/ 761018 h 1196240"/>
              <a:gd name="connsiteX77" fmla="*/ 1349891 w 1388495"/>
              <a:gd name="connsiteY77" fmla="*/ 605581 h 1196240"/>
              <a:gd name="connsiteX78" fmla="*/ 1270193 w 1388495"/>
              <a:gd name="connsiteY78" fmla="*/ 471284 h 1196240"/>
              <a:gd name="connsiteX79" fmla="*/ 1261476 w 1388495"/>
              <a:gd name="connsiteY79" fmla="*/ 453875 h 1196240"/>
              <a:gd name="connsiteX80" fmla="*/ 1262721 w 1388495"/>
              <a:gd name="connsiteY80" fmla="*/ 433979 h 1196240"/>
              <a:gd name="connsiteX81" fmla="*/ 1074683 w 1388495"/>
              <a:gd name="connsiteY81" fmla="*/ 246212 h 1196240"/>
              <a:gd name="connsiteX82" fmla="*/ 904078 w 1388495"/>
              <a:gd name="connsiteY82" fmla="*/ 354396 h 1196240"/>
              <a:gd name="connsiteX83" fmla="*/ 884154 w 1388495"/>
              <a:gd name="connsiteY83" fmla="*/ 365587 h 1196240"/>
              <a:gd name="connsiteX84" fmla="*/ 867965 w 1388495"/>
              <a:gd name="connsiteY84" fmla="*/ 349422 h 1196240"/>
              <a:gd name="connsiteX85" fmla="*/ 519285 w 1388495"/>
              <a:gd name="connsiteY85" fmla="*/ 38548 h 1196240"/>
              <a:gd name="connsiteX86" fmla="*/ 519285 w 1388495"/>
              <a:gd name="connsiteY86" fmla="*/ 0 h 1196240"/>
              <a:gd name="connsiteX87" fmla="*/ 896607 w 1388495"/>
              <a:gd name="connsiteY87" fmla="*/ 294708 h 1196240"/>
              <a:gd name="connsiteX88" fmla="*/ 1074683 w 1388495"/>
              <a:gd name="connsiteY88" fmla="*/ 207663 h 1196240"/>
              <a:gd name="connsiteX89" fmla="*/ 1300079 w 1388495"/>
              <a:gd name="connsiteY89" fmla="*/ 433979 h 1196240"/>
              <a:gd name="connsiteX90" fmla="*/ 1300079 w 1388495"/>
              <a:gd name="connsiteY90" fmla="*/ 445171 h 1196240"/>
              <a:gd name="connsiteX91" fmla="*/ 1388495 w 1388495"/>
              <a:gd name="connsiteY91" fmla="*/ 605581 h 1196240"/>
              <a:gd name="connsiteX92" fmla="*/ 1194230 w 1388495"/>
              <a:gd name="connsiteY92" fmla="*/ 799566 h 1196240"/>
              <a:gd name="connsiteX93" fmla="*/ 821889 w 1388495"/>
              <a:gd name="connsiteY93" fmla="*/ 799566 h 1196240"/>
              <a:gd name="connsiteX94" fmla="*/ 821889 w 1388495"/>
              <a:gd name="connsiteY94" fmla="*/ 1112926 h 1196240"/>
              <a:gd name="connsiteX95" fmla="*/ 894116 w 1388495"/>
              <a:gd name="connsiteY95" fmla="*/ 1112926 h 1196240"/>
              <a:gd name="connsiteX96" fmla="*/ 962607 w 1388495"/>
              <a:gd name="connsiteY96" fmla="*/ 1055726 h 1196240"/>
              <a:gd name="connsiteX97" fmla="*/ 1029852 w 1388495"/>
              <a:gd name="connsiteY97" fmla="*/ 1109196 h 1196240"/>
              <a:gd name="connsiteX98" fmla="*/ 1088381 w 1388495"/>
              <a:gd name="connsiteY98" fmla="*/ 1109196 h 1196240"/>
              <a:gd name="connsiteX99" fmla="*/ 1154381 w 1388495"/>
              <a:gd name="connsiteY99" fmla="*/ 1055726 h 1196240"/>
              <a:gd name="connsiteX100" fmla="*/ 1225362 w 1388495"/>
              <a:gd name="connsiteY100" fmla="*/ 1125361 h 1196240"/>
              <a:gd name="connsiteX101" fmla="*/ 1154381 w 1388495"/>
              <a:gd name="connsiteY101" fmla="*/ 1196240 h 1196240"/>
              <a:gd name="connsiteX102" fmla="*/ 1088381 w 1388495"/>
              <a:gd name="connsiteY102" fmla="*/ 1146501 h 1196240"/>
              <a:gd name="connsiteX103" fmla="*/ 1028607 w 1388495"/>
              <a:gd name="connsiteY103" fmla="*/ 1146501 h 1196240"/>
              <a:gd name="connsiteX104" fmla="*/ 962607 w 1388495"/>
              <a:gd name="connsiteY104" fmla="*/ 1196240 h 1196240"/>
              <a:gd name="connsiteX105" fmla="*/ 897852 w 1388495"/>
              <a:gd name="connsiteY105" fmla="*/ 1150231 h 1196240"/>
              <a:gd name="connsiteX106" fmla="*/ 801965 w 1388495"/>
              <a:gd name="connsiteY106" fmla="*/ 1150231 h 1196240"/>
              <a:gd name="connsiteX107" fmla="*/ 783286 w 1388495"/>
              <a:gd name="connsiteY107" fmla="*/ 1131579 h 1196240"/>
              <a:gd name="connsiteX108" fmla="*/ 783286 w 1388495"/>
              <a:gd name="connsiteY108" fmla="*/ 697600 h 1196240"/>
              <a:gd name="connsiteX109" fmla="*/ 789512 w 1388495"/>
              <a:gd name="connsiteY109" fmla="*/ 683921 h 1196240"/>
              <a:gd name="connsiteX110" fmla="*/ 803210 w 1388495"/>
              <a:gd name="connsiteY110" fmla="*/ 678947 h 1196240"/>
              <a:gd name="connsiteX111" fmla="*/ 914041 w 1388495"/>
              <a:gd name="connsiteY111" fmla="*/ 680191 h 1196240"/>
              <a:gd name="connsiteX112" fmla="*/ 914041 w 1388495"/>
              <a:gd name="connsiteY112" fmla="*/ 625477 h 1196240"/>
              <a:gd name="connsiteX113" fmla="*/ 734719 w 1388495"/>
              <a:gd name="connsiteY113" fmla="*/ 625477 h 1196240"/>
              <a:gd name="connsiteX114" fmla="*/ 734719 w 1388495"/>
              <a:gd name="connsiteY114" fmla="*/ 1088057 h 1196240"/>
              <a:gd name="connsiteX115" fmla="*/ 716040 w 1388495"/>
              <a:gd name="connsiteY115" fmla="*/ 1106709 h 1196240"/>
              <a:gd name="connsiteX116" fmla="*/ 696116 w 1388495"/>
              <a:gd name="connsiteY116" fmla="*/ 1088057 h 1196240"/>
              <a:gd name="connsiteX117" fmla="*/ 696116 w 1388495"/>
              <a:gd name="connsiteY117" fmla="*/ 625477 h 1196240"/>
              <a:gd name="connsiteX118" fmla="*/ 516794 w 1388495"/>
              <a:gd name="connsiteY118" fmla="*/ 625477 h 1196240"/>
              <a:gd name="connsiteX119" fmla="*/ 516794 w 1388495"/>
              <a:gd name="connsiteY119" fmla="*/ 680191 h 1196240"/>
              <a:gd name="connsiteX120" fmla="*/ 628870 w 1388495"/>
              <a:gd name="connsiteY120" fmla="*/ 680191 h 1196240"/>
              <a:gd name="connsiteX121" fmla="*/ 647549 w 1388495"/>
              <a:gd name="connsiteY121" fmla="*/ 700087 h 1196240"/>
              <a:gd name="connsiteX122" fmla="*/ 647549 w 1388495"/>
              <a:gd name="connsiteY122" fmla="*/ 953759 h 1196240"/>
              <a:gd name="connsiteX123" fmla="*/ 628870 w 1388495"/>
              <a:gd name="connsiteY123" fmla="*/ 972412 h 1196240"/>
              <a:gd name="connsiteX124" fmla="*/ 557889 w 1388495"/>
              <a:gd name="connsiteY124" fmla="*/ 972412 h 1196240"/>
              <a:gd name="connsiteX125" fmla="*/ 490643 w 1388495"/>
              <a:gd name="connsiteY125" fmla="*/ 1023395 h 1196240"/>
              <a:gd name="connsiteX126" fmla="*/ 424643 w 1388495"/>
              <a:gd name="connsiteY126" fmla="*/ 974899 h 1196240"/>
              <a:gd name="connsiteX127" fmla="*/ 363623 w 1388495"/>
              <a:gd name="connsiteY127" fmla="*/ 974899 h 1196240"/>
              <a:gd name="connsiteX128" fmla="*/ 297623 w 1388495"/>
              <a:gd name="connsiteY128" fmla="*/ 1023395 h 1196240"/>
              <a:gd name="connsiteX129" fmla="*/ 227887 w 1388495"/>
              <a:gd name="connsiteY129" fmla="*/ 953759 h 1196240"/>
              <a:gd name="connsiteX130" fmla="*/ 297623 w 1388495"/>
              <a:gd name="connsiteY130" fmla="*/ 884124 h 1196240"/>
              <a:gd name="connsiteX131" fmla="*/ 364869 w 1388495"/>
              <a:gd name="connsiteY131" fmla="*/ 936350 h 1196240"/>
              <a:gd name="connsiteX132" fmla="*/ 423398 w 1388495"/>
              <a:gd name="connsiteY132" fmla="*/ 936350 h 1196240"/>
              <a:gd name="connsiteX133" fmla="*/ 490643 w 1388495"/>
              <a:gd name="connsiteY133" fmla="*/ 884124 h 1196240"/>
              <a:gd name="connsiteX134" fmla="*/ 557889 w 1388495"/>
              <a:gd name="connsiteY134" fmla="*/ 935107 h 1196240"/>
              <a:gd name="connsiteX135" fmla="*/ 610191 w 1388495"/>
              <a:gd name="connsiteY135" fmla="*/ 935107 h 1196240"/>
              <a:gd name="connsiteX136" fmla="*/ 610191 w 1388495"/>
              <a:gd name="connsiteY136" fmla="*/ 799566 h 1196240"/>
              <a:gd name="connsiteX137" fmla="*/ 193019 w 1388495"/>
              <a:gd name="connsiteY137" fmla="*/ 799566 h 1196240"/>
              <a:gd name="connsiteX138" fmla="*/ 0 w 1388495"/>
              <a:gd name="connsiteY138" fmla="*/ 605581 h 1196240"/>
              <a:gd name="connsiteX139" fmla="*/ 132000 w 1388495"/>
              <a:gd name="connsiteY139" fmla="*/ 424031 h 1196240"/>
              <a:gd name="connsiteX140" fmla="*/ 130755 w 1388495"/>
              <a:gd name="connsiteY140" fmla="*/ 389213 h 1196240"/>
              <a:gd name="connsiteX141" fmla="*/ 519285 w 1388495"/>
              <a:gd name="connsiteY141" fmla="*/ 0 h 11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388495" h="1196240">
                <a:moveTo>
                  <a:pt x="1154381" y="1094274"/>
                </a:moveTo>
                <a:cubicBezTo>
                  <a:pt x="1136947" y="1094274"/>
                  <a:pt x="1123249" y="1107952"/>
                  <a:pt x="1123249" y="1125361"/>
                </a:cubicBezTo>
                <a:cubicBezTo>
                  <a:pt x="1123249" y="1142770"/>
                  <a:pt x="1136947" y="1157692"/>
                  <a:pt x="1154381" y="1157692"/>
                </a:cubicBezTo>
                <a:cubicBezTo>
                  <a:pt x="1173060" y="1157692"/>
                  <a:pt x="1186758" y="1142770"/>
                  <a:pt x="1186758" y="1125361"/>
                </a:cubicBezTo>
                <a:cubicBezTo>
                  <a:pt x="1186758" y="1107952"/>
                  <a:pt x="1173060" y="1094274"/>
                  <a:pt x="1154381" y="1094274"/>
                </a:cubicBezTo>
                <a:close/>
                <a:moveTo>
                  <a:pt x="962607" y="1094274"/>
                </a:moveTo>
                <a:cubicBezTo>
                  <a:pt x="945173" y="1094274"/>
                  <a:pt x="930229" y="1107952"/>
                  <a:pt x="930229" y="1125361"/>
                </a:cubicBezTo>
                <a:cubicBezTo>
                  <a:pt x="930229" y="1142770"/>
                  <a:pt x="945173" y="1157692"/>
                  <a:pt x="962607" y="1157692"/>
                </a:cubicBezTo>
                <a:cubicBezTo>
                  <a:pt x="980041" y="1157692"/>
                  <a:pt x="993739" y="1142770"/>
                  <a:pt x="993739" y="1125361"/>
                </a:cubicBezTo>
                <a:cubicBezTo>
                  <a:pt x="993739" y="1107952"/>
                  <a:pt x="980041" y="1094274"/>
                  <a:pt x="962607" y="1094274"/>
                </a:cubicBezTo>
                <a:close/>
                <a:moveTo>
                  <a:pt x="490643" y="922672"/>
                </a:moveTo>
                <a:cubicBezTo>
                  <a:pt x="473209" y="922672"/>
                  <a:pt x="459511" y="936350"/>
                  <a:pt x="459511" y="953759"/>
                </a:cubicBezTo>
                <a:cubicBezTo>
                  <a:pt x="459511" y="971168"/>
                  <a:pt x="473209" y="986090"/>
                  <a:pt x="490643" y="986090"/>
                </a:cubicBezTo>
                <a:cubicBezTo>
                  <a:pt x="508077" y="986090"/>
                  <a:pt x="521775" y="971168"/>
                  <a:pt x="521775" y="953759"/>
                </a:cubicBezTo>
                <a:cubicBezTo>
                  <a:pt x="521775" y="936350"/>
                  <a:pt x="508077" y="922672"/>
                  <a:pt x="490643" y="922672"/>
                </a:cubicBezTo>
                <a:close/>
                <a:moveTo>
                  <a:pt x="297623" y="922672"/>
                </a:moveTo>
                <a:cubicBezTo>
                  <a:pt x="280189" y="922672"/>
                  <a:pt x="266491" y="936350"/>
                  <a:pt x="266491" y="953759"/>
                </a:cubicBezTo>
                <a:cubicBezTo>
                  <a:pt x="266491" y="971168"/>
                  <a:pt x="280189" y="986090"/>
                  <a:pt x="297623" y="986090"/>
                </a:cubicBezTo>
                <a:cubicBezTo>
                  <a:pt x="315057" y="986090"/>
                  <a:pt x="330001" y="971168"/>
                  <a:pt x="330001" y="953759"/>
                </a:cubicBezTo>
                <a:cubicBezTo>
                  <a:pt x="330001" y="936350"/>
                  <a:pt x="315057" y="922672"/>
                  <a:pt x="297623" y="922672"/>
                </a:cubicBezTo>
                <a:close/>
                <a:moveTo>
                  <a:pt x="1190768" y="626204"/>
                </a:moveTo>
                <a:cubicBezTo>
                  <a:pt x="1202974" y="626204"/>
                  <a:pt x="1212740" y="635705"/>
                  <a:pt x="1212740" y="646394"/>
                </a:cubicBezTo>
                <a:cubicBezTo>
                  <a:pt x="1212740" y="658271"/>
                  <a:pt x="1202974" y="668960"/>
                  <a:pt x="1190768" y="668960"/>
                </a:cubicBezTo>
                <a:cubicBezTo>
                  <a:pt x="1178561" y="668960"/>
                  <a:pt x="1170016" y="658271"/>
                  <a:pt x="1170016" y="646394"/>
                </a:cubicBezTo>
                <a:cubicBezTo>
                  <a:pt x="1170016" y="635705"/>
                  <a:pt x="1178561" y="626204"/>
                  <a:pt x="1190768" y="626204"/>
                </a:cubicBezTo>
                <a:close/>
                <a:moveTo>
                  <a:pt x="1104693" y="626204"/>
                </a:moveTo>
                <a:cubicBezTo>
                  <a:pt x="1115382" y="626204"/>
                  <a:pt x="1124884" y="635705"/>
                  <a:pt x="1124884" y="647582"/>
                </a:cubicBezTo>
                <a:cubicBezTo>
                  <a:pt x="1124884" y="659459"/>
                  <a:pt x="1115382" y="668960"/>
                  <a:pt x="1104693" y="668960"/>
                </a:cubicBezTo>
                <a:cubicBezTo>
                  <a:pt x="1091629" y="668960"/>
                  <a:pt x="1082127" y="659459"/>
                  <a:pt x="1082127" y="647582"/>
                </a:cubicBezTo>
                <a:cubicBezTo>
                  <a:pt x="1082127" y="635705"/>
                  <a:pt x="1091629" y="626204"/>
                  <a:pt x="1104693" y="626204"/>
                </a:cubicBezTo>
                <a:close/>
                <a:moveTo>
                  <a:pt x="1017657" y="626204"/>
                </a:moveTo>
                <a:cubicBezTo>
                  <a:pt x="1030668" y="626204"/>
                  <a:pt x="1042377" y="635705"/>
                  <a:pt x="1042377" y="647582"/>
                </a:cubicBezTo>
                <a:cubicBezTo>
                  <a:pt x="1042377" y="659459"/>
                  <a:pt x="1030668" y="668960"/>
                  <a:pt x="1017657" y="668960"/>
                </a:cubicBezTo>
                <a:cubicBezTo>
                  <a:pt x="1004647" y="668960"/>
                  <a:pt x="994238" y="659459"/>
                  <a:pt x="994238" y="647582"/>
                </a:cubicBezTo>
                <a:cubicBezTo>
                  <a:pt x="994238" y="635705"/>
                  <a:pt x="1004647" y="626204"/>
                  <a:pt x="1017657" y="626204"/>
                </a:cubicBezTo>
                <a:close/>
                <a:moveTo>
                  <a:pt x="405891" y="626204"/>
                </a:moveTo>
                <a:cubicBezTo>
                  <a:pt x="417768" y="626204"/>
                  <a:pt x="427270" y="635705"/>
                  <a:pt x="427270" y="647582"/>
                </a:cubicBezTo>
                <a:cubicBezTo>
                  <a:pt x="427270" y="659459"/>
                  <a:pt x="417768" y="668960"/>
                  <a:pt x="405891" y="668960"/>
                </a:cubicBezTo>
                <a:cubicBezTo>
                  <a:pt x="394015" y="668960"/>
                  <a:pt x="384513" y="659459"/>
                  <a:pt x="384513" y="647582"/>
                </a:cubicBezTo>
                <a:cubicBezTo>
                  <a:pt x="384513" y="635705"/>
                  <a:pt x="394015" y="626204"/>
                  <a:pt x="405891" y="626204"/>
                </a:cubicBezTo>
                <a:close/>
                <a:moveTo>
                  <a:pt x="318002" y="626204"/>
                </a:moveTo>
                <a:cubicBezTo>
                  <a:pt x="329879" y="626204"/>
                  <a:pt x="339380" y="635705"/>
                  <a:pt x="339380" y="647582"/>
                </a:cubicBezTo>
                <a:cubicBezTo>
                  <a:pt x="339380" y="659459"/>
                  <a:pt x="329879" y="668960"/>
                  <a:pt x="318002" y="668960"/>
                </a:cubicBezTo>
                <a:cubicBezTo>
                  <a:pt x="306125" y="668960"/>
                  <a:pt x="296624" y="659459"/>
                  <a:pt x="296624" y="647582"/>
                </a:cubicBezTo>
                <a:cubicBezTo>
                  <a:pt x="296624" y="635705"/>
                  <a:pt x="306125" y="626204"/>
                  <a:pt x="318002" y="626204"/>
                </a:cubicBezTo>
                <a:close/>
                <a:moveTo>
                  <a:pt x="235603" y="626204"/>
                </a:moveTo>
                <a:cubicBezTo>
                  <a:pt x="247480" y="626204"/>
                  <a:pt x="256981" y="635705"/>
                  <a:pt x="256981" y="647582"/>
                </a:cubicBezTo>
                <a:cubicBezTo>
                  <a:pt x="256981" y="659459"/>
                  <a:pt x="247480" y="668960"/>
                  <a:pt x="235603" y="668960"/>
                </a:cubicBezTo>
                <a:cubicBezTo>
                  <a:pt x="223726" y="668960"/>
                  <a:pt x="214225" y="659459"/>
                  <a:pt x="214225" y="647582"/>
                </a:cubicBezTo>
                <a:cubicBezTo>
                  <a:pt x="214225" y="635705"/>
                  <a:pt x="223726" y="626204"/>
                  <a:pt x="235603" y="626204"/>
                </a:cubicBezTo>
                <a:close/>
                <a:moveTo>
                  <a:pt x="511713" y="87885"/>
                </a:moveTo>
                <a:cubicBezTo>
                  <a:pt x="522889" y="87885"/>
                  <a:pt x="531581" y="96577"/>
                  <a:pt x="531581" y="107752"/>
                </a:cubicBezTo>
                <a:cubicBezTo>
                  <a:pt x="531581" y="117686"/>
                  <a:pt x="522889" y="125136"/>
                  <a:pt x="511713" y="125136"/>
                </a:cubicBezTo>
                <a:cubicBezTo>
                  <a:pt x="365190" y="125136"/>
                  <a:pt x="245985" y="244341"/>
                  <a:pt x="245985" y="390864"/>
                </a:cubicBezTo>
                <a:cubicBezTo>
                  <a:pt x="245985" y="402039"/>
                  <a:pt x="237293" y="410731"/>
                  <a:pt x="227359" y="410731"/>
                </a:cubicBezTo>
                <a:cubicBezTo>
                  <a:pt x="216184" y="410731"/>
                  <a:pt x="208734" y="402039"/>
                  <a:pt x="208734" y="390864"/>
                </a:cubicBezTo>
                <a:cubicBezTo>
                  <a:pt x="208734" y="224474"/>
                  <a:pt x="344081" y="87885"/>
                  <a:pt x="511713" y="87885"/>
                </a:cubicBezTo>
                <a:close/>
                <a:moveTo>
                  <a:pt x="519285" y="38548"/>
                </a:moveTo>
                <a:cubicBezTo>
                  <a:pt x="325020" y="38548"/>
                  <a:pt x="168113" y="195228"/>
                  <a:pt x="168113" y="389213"/>
                </a:cubicBezTo>
                <a:cubicBezTo>
                  <a:pt x="168113" y="404135"/>
                  <a:pt x="169359" y="419057"/>
                  <a:pt x="171849" y="435223"/>
                </a:cubicBezTo>
                <a:cubicBezTo>
                  <a:pt x="173095" y="443927"/>
                  <a:pt x="166868" y="453875"/>
                  <a:pt x="156906" y="455119"/>
                </a:cubicBezTo>
                <a:cubicBezTo>
                  <a:pt x="87170" y="472527"/>
                  <a:pt x="37358" y="533459"/>
                  <a:pt x="37358" y="605581"/>
                </a:cubicBezTo>
                <a:cubicBezTo>
                  <a:pt x="37358" y="691382"/>
                  <a:pt x="108340" y="761018"/>
                  <a:pt x="193019" y="761018"/>
                </a:cubicBezTo>
                <a:lnTo>
                  <a:pt x="610191" y="761018"/>
                </a:lnTo>
                <a:lnTo>
                  <a:pt x="610191" y="718739"/>
                </a:lnTo>
                <a:lnTo>
                  <a:pt x="498115" y="718739"/>
                </a:lnTo>
                <a:cubicBezTo>
                  <a:pt x="486907" y="718739"/>
                  <a:pt x="478190" y="710035"/>
                  <a:pt x="478190" y="700087"/>
                </a:cubicBezTo>
                <a:lnTo>
                  <a:pt x="478190" y="605581"/>
                </a:lnTo>
                <a:cubicBezTo>
                  <a:pt x="478190" y="595633"/>
                  <a:pt x="486907" y="586929"/>
                  <a:pt x="498115" y="586929"/>
                </a:cubicBezTo>
                <a:lnTo>
                  <a:pt x="932720" y="586929"/>
                </a:lnTo>
                <a:cubicBezTo>
                  <a:pt x="943928" y="586929"/>
                  <a:pt x="952645" y="595633"/>
                  <a:pt x="952645" y="605581"/>
                </a:cubicBezTo>
                <a:lnTo>
                  <a:pt x="952645" y="700087"/>
                </a:lnTo>
                <a:cubicBezTo>
                  <a:pt x="952645" y="705061"/>
                  <a:pt x="950154" y="710035"/>
                  <a:pt x="946418" y="713765"/>
                </a:cubicBezTo>
                <a:cubicBezTo>
                  <a:pt x="942682" y="716252"/>
                  <a:pt x="937701" y="718739"/>
                  <a:pt x="932720" y="718739"/>
                </a:cubicBezTo>
                <a:lnTo>
                  <a:pt x="821889" y="717496"/>
                </a:lnTo>
                <a:lnTo>
                  <a:pt x="821889" y="761018"/>
                </a:lnTo>
                <a:lnTo>
                  <a:pt x="1194230" y="761018"/>
                </a:lnTo>
                <a:cubicBezTo>
                  <a:pt x="1280155" y="761018"/>
                  <a:pt x="1349891" y="691382"/>
                  <a:pt x="1349891" y="605581"/>
                </a:cubicBezTo>
                <a:cubicBezTo>
                  <a:pt x="1349891" y="550868"/>
                  <a:pt x="1318759" y="498641"/>
                  <a:pt x="1270193" y="471284"/>
                </a:cubicBezTo>
                <a:cubicBezTo>
                  <a:pt x="1265212" y="467553"/>
                  <a:pt x="1260230" y="461336"/>
                  <a:pt x="1261476" y="453875"/>
                </a:cubicBezTo>
                <a:cubicBezTo>
                  <a:pt x="1262721" y="446414"/>
                  <a:pt x="1262721" y="440197"/>
                  <a:pt x="1262721" y="433979"/>
                </a:cubicBezTo>
                <a:cubicBezTo>
                  <a:pt x="1262721" y="329526"/>
                  <a:pt x="1178041" y="246212"/>
                  <a:pt x="1074683" y="246212"/>
                </a:cubicBezTo>
                <a:cubicBezTo>
                  <a:pt x="1002456" y="246212"/>
                  <a:pt x="935211" y="288490"/>
                  <a:pt x="904078" y="354396"/>
                </a:cubicBezTo>
                <a:cubicBezTo>
                  <a:pt x="900343" y="361857"/>
                  <a:pt x="892871" y="366830"/>
                  <a:pt x="884154" y="365587"/>
                </a:cubicBezTo>
                <a:cubicBezTo>
                  <a:pt x="875437" y="364344"/>
                  <a:pt x="869210" y="356883"/>
                  <a:pt x="867965" y="349422"/>
                </a:cubicBezTo>
                <a:cubicBezTo>
                  <a:pt x="848040" y="171602"/>
                  <a:pt x="697361" y="38548"/>
                  <a:pt x="519285" y="38548"/>
                </a:cubicBezTo>
                <a:close/>
                <a:moveTo>
                  <a:pt x="519285" y="0"/>
                </a:moveTo>
                <a:cubicBezTo>
                  <a:pt x="699851" y="0"/>
                  <a:pt x="854267" y="124349"/>
                  <a:pt x="896607" y="294708"/>
                </a:cubicBezTo>
                <a:cubicBezTo>
                  <a:pt x="938946" y="239994"/>
                  <a:pt x="1004947" y="207663"/>
                  <a:pt x="1074683" y="207663"/>
                </a:cubicBezTo>
                <a:cubicBezTo>
                  <a:pt x="1199211" y="207663"/>
                  <a:pt x="1300079" y="308386"/>
                  <a:pt x="1300079" y="433979"/>
                </a:cubicBezTo>
                <a:cubicBezTo>
                  <a:pt x="1300079" y="437710"/>
                  <a:pt x="1300079" y="441440"/>
                  <a:pt x="1300079" y="445171"/>
                </a:cubicBezTo>
                <a:cubicBezTo>
                  <a:pt x="1354872" y="481232"/>
                  <a:pt x="1388495" y="540920"/>
                  <a:pt x="1388495" y="605581"/>
                </a:cubicBezTo>
                <a:cubicBezTo>
                  <a:pt x="1388495" y="712522"/>
                  <a:pt x="1301325" y="799566"/>
                  <a:pt x="1194230" y="799566"/>
                </a:cubicBezTo>
                <a:lnTo>
                  <a:pt x="821889" y="799566"/>
                </a:lnTo>
                <a:lnTo>
                  <a:pt x="821889" y="1112926"/>
                </a:lnTo>
                <a:lnTo>
                  <a:pt x="894116" y="1112926"/>
                </a:lnTo>
                <a:cubicBezTo>
                  <a:pt x="900343" y="1080596"/>
                  <a:pt x="927739" y="1055726"/>
                  <a:pt x="962607" y="1055726"/>
                </a:cubicBezTo>
                <a:cubicBezTo>
                  <a:pt x="994984" y="1055726"/>
                  <a:pt x="1021135" y="1079352"/>
                  <a:pt x="1029852" y="1109196"/>
                </a:cubicBezTo>
                <a:lnTo>
                  <a:pt x="1088381" y="1109196"/>
                </a:lnTo>
                <a:cubicBezTo>
                  <a:pt x="1095853" y="1079352"/>
                  <a:pt x="1123249" y="1055726"/>
                  <a:pt x="1154381" y="1055726"/>
                </a:cubicBezTo>
                <a:cubicBezTo>
                  <a:pt x="1194230" y="1055726"/>
                  <a:pt x="1225362" y="1088057"/>
                  <a:pt x="1225362" y="1125361"/>
                </a:cubicBezTo>
                <a:cubicBezTo>
                  <a:pt x="1225362" y="1163910"/>
                  <a:pt x="1194230" y="1196240"/>
                  <a:pt x="1154381" y="1196240"/>
                </a:cubicBezTo>
                <a:cubicBezTo>
                  <a:pt x="1124494" y="1196240"/>
                  <a:pt x="1097098" y="1175101"/>
                  <a:pt x="1088381" y="1146501"/>
                </a:cubicBezTo>
                <a:lnTo>
                  <a:pt x="1028607" y="1146501"/>
                </a:lnTo>
                <a:cubicBezTo>
                  <a:pt x="1018645" y="1175101"/>
                  <a:pt x="992494" y="1196240"/>
                  <a:pt x="962607" y="1196240"/>
                </a:cubicBezTo>
                <a:cubicBezTo>
                  <a:pt x="932720" y="1196240"/>
                  <a:pt x="907814" y="1176345"/>
                  <a:pt x="897852" y="1150231"/>
                </a:cubicBezTo>
                <a:lnTo>
                  <a:pt x="801965" y="1150231"/>
                </a:lnTo>
                <a:cubicBezTo>
                  <a:pt x="792003" y="1150231"/>
                  <a:pt x="783286" y="1142770"/>
                  <a:pt x="783286" y="1131579"/>
                </a:cubicBezTo>
                <a:lnTo>
                  <a:pt x="783286" y="697600"/>
                </a:lnTo>
                <a:cubicBezTo>
                  <a:pt x="783286" y="692626"/>
                  <a:pt x="785776" y="688895"/>
                  <a:pt x="789512" y="683921"/>
                </a:cubicBezTo>
                <a:cubicBezTo>
                  <a:pt x="793248" y="681434"/>
                  <a:pt x="796984" y="678947"/>
                  <a:pt x="803210" y="678947"/>
                </a:cubicBezTo>
                <a:lnTo>
                  <a:pt x="914041" y="680191"/>
                </a:lnTo>
                <a:lnTo>
                  <a:pt x="914041" y="625477"/>
                </a:lnTo>
                <a:lnTo>
                  <a:pt x="734719" y="625477"/>
                </a:lnTo>
                <a:lnTo>
                  <a:pt x="734719" y="1088057"/>
                </a:lnTo>
                <a:cubicBezTo>
                  <a:pt x="734719" y="1099248"/>
                  <a:pt x="726002" y="1106709"/>
                  <a:pt x="716040" y="1106709"/>
                </a:cubicBezTo>
                <a:cubicBezTo>
                  <a:pt x="704833" y="1106709"/>
                  <a:pt x="696116" y="1099248"/>
                  <a:pt x="696116" y="1088057"/>
                </a:cubicBezTo>
                <a:lnTo>
                  <a:pt x="696116" y="625477"/>
                </a:lnTo>
                <a:lnTo>
                  <a:pt x="516794" y="625477"/>
                </a:lnTo>
                <a:lnTo>
                  <a:pt x="516794" y="680191"/>
                </a:lnTo>
                <a:lnTo>
                  <a:pt x="628870" y="680191"/>
                </a:lnTo>
                <a:cubicBezTo>
                  <a:pt x="638832" y="680191"/>
                  <a:pt x="647549" y="688895"/>
                  <a:pt x="647549" y="700087"/>
                </a:cubicBezTo>
                <a:lnTo>
                  <a:pt x="647549" y="953759"/>
                </a:lnTo>
                <a:cubicBezTo>
                  <a:pt x="647549" y="963707"/>
                  <a:pt x="638832" y="972412"/>
                  <a:pt x="628870" y="972412"/>
                </a:cubicBezTo>
                <a:lnTo>
                  <a:pt x="557889" y="972412"/>
                </a:lnTo>
                <a:cubicBezTo>
                  <a:pt x="549172" y="1002256"/>
                  <a:pt x="523021" y="1023395"/>
                  <a:pt x="490643" y="1023395"/>
                </a:cubicBezTo>
                <a:cubicBezTo>
                  <a:pt x="459511" y="1023395"/>
                  <a:pt x="433360" y="1003499"/>
                  <a:pt x="424643" y="974899"/>
                </a:cubicBezTo>
                <a:lnTo>
                  <a:pt x="363623" y="974899"/>
                </a:lnTo>
                <a:cubicBezTo>
                  <a:pt x="354906" y="1003499"/>
                  <a:pt x="328755" y="1023395"/>
                  <a:pt x="297623" y="1023395"/>
                </a:cubicBezTo>
                <a:cubicBezTo>
                  <a:pt x="259019" y="1023395"/>
                  <a:pt x="227887" y="992308"/>
                  <a:pt x="227887" y="953759"/>
                </a:cubicBezTo>
                <a:cubicBezTo>
                  <a:pt x="227887" y="915211"/>
                  <a:pt x="259019" y="884124"/>
                  <a:pt x="297623" y="884124"/>
                </a:cubicBezTo>
                <a:cubicBezTo>
                  <a:pt x="330001" y="884124"/>
                  <a:pt x="357397" y="907750"/>
                  <a:pt x="364869" y="936350"/>
                </a:cubicBezTo>
                <a:lnTo>
                  <a:pt x="423398" y="936350"/>
                </a:lnTo>
                <a:cubicBezTo>
                  <a:pt x="430869" y="907750"/>
                  <a:pt x="458266" y="884124"/>
                  <a:pt x="490643" y="884124"/>
                </a:cubicBezTo>
                <a:cubicBezTo>
                  <a:pt x="523021" y="884124"/>
                  <a:pt x="549172" y="905263"/>
                  <a:pt x="557889" y="935107"/>
                </a:cubicBezTo>
                <a:lnTo>
                  <a:pt x="610191" y="935107"/>
                </a:lnTo>
                <a:lnTo>
                  <a:pt x="610191" y="799566"/>
                </a:lnTo>
                <a:lnTo>
                  <a:pt x="193019" y="799566"/>
                </a:lnTo>
                <a:cubicBezTo>
                  <a:pt x="87170" y="799566"/>
                  <a:pt x="0" y="712522"/>
                  <a:pt x="0" y="605581"/>
                </a:cubicBezTo>
                <a:cubicBezTo>
                  <a:pt x="0" y="522267"/>
                  <a:pt x="53547" y="448901"/>
                  <a:pt x="132000" y="424031"/>
                </a:cubicBezTo>
                <a:cubicBezTo>
                  <a:pt x="130755" y="411596"/>
                  <a:pt x="130755" y="400405"/>
                  <a:pt x="130755" y="389213"/>
                </a:cubicBezTo>
                <a:cubicBezTo>
                  <a:pt x="130755" y="174089"/>
                  <a:pt x="305095" y="0"/>
                  <a:pt x="5192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5">
            <a:extLst>
              <a:ext uri="{FF2B5EF4-FFF2-40B4-BE49-F238E27FC236}">
                <a16:creationId xmlns:a16="http://schemas.microsoft.com/office/drawing/2014/main" id="{6D6D7563-139E-B640-97F9-5557465B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2117" y="9989037"/>
            <a:ext cx="1977497" cy="1977497"/>
          </a:xfrm>
          <a:custGeom>
            <a:avLst/>
            <a:gdLst>
              <a:gd name="T0" fmla="*/ 1586 w 1587"/>
              <a:gd name="T1" fmla="*/ 793 h 1587"/>
              <a:gd name="T2" fmla="*/ 1586 w 1587"/>
              <a:gd name="T3" fmla="*/ 793 h 1587"/>
              <a:gd name="T4" fmla="*/ 793 w 1587"/>
              <a:gd name="T5" fmla="*/ 1586 h 1587"/>
              <a:gd name="T6" fmla="*/ 793 w 1587"/>
              <a:gd name="T7" fmla="*/ 1586 h 1587"/>
              <a:gd name="T8" fmla="*/ 0 w 1587"/>
              <a:gd name="T9" fmla="*/ 793 h 1587"/>
              <a:gd name="T10" fmla="*/ 0 w 1587"/>
              <a:gd name="T11" fmla="*/ 793 h 1587"/>
              <a:gd name="T12" fmla="*/ 793 w 1587"/>
              <a:gd name="T13" fmla="*/ 0 h 1587"/>
              <a:gd name="T14" fmla="*/ 793 w 1587"/>
              <a:gd name="T15" fmla="*/ 0 h 1587"/>
              <a:gd name="T16" fmla="*/ 1586 w 1587"/>
              <a:gd name="T17" fmla="*/ 793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7">
                <a:moveTo>
                  <a:pt x="1586" y="793"/>
                </a:moveTo>
                <a:lnTo>
                  <a:pt x="1586" y="793"/>
                </a:lnTo>
                <a:cubicBezTo>
                  <a:pt x="1586" y="1231"/>
                  <a:pt x="1231" y="1586"/>
                  <a:pt x="793" y="1586"/>
                </a:cubicBezTo>
                <a:lnTo>
                  <a:pt x="793" y="1586"/>
                </a:lnTo>
                <a:cubicBezTo>
                  <a:pt x="355" y="1586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6" y="355"/>
                  <a:pt x="1586" y="793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16B4C09-F0CC-304F-8971-31D3CBB92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1273" y="4336697"/>
            <a:ext cx="1454414" cy="1223706"/>
          </a:xfrm>
          <a:custGeom>
            <a:avLst/>
            <a:gdLst>
              <a:gd name="connsiteX0" fmla="*/ 622880 w 1454414"/>
              <a:gd name="connsiteY0" fmla="*/ 1148044 h 1223706"/>
              <a:gd name="connsiteX1" fmla="*/ 641524 w 1454414"/>
              <a:gd name="connsiteY1" fmla="*/ 1166688 h 1223706"/>
              <a:gd name="connsiteX2" fmla="*/ 622880 w 1454414"/>
              <a:gd name="connsiteY2" fmla="*/ 1185332 h 1223706"/>
              <a:gd name="connsiteX3" fmla="*/ 604236 w 1454414"/>
              <a:gd name="connsiteY3" fmla="*/ 1166688 h 1223706"/>
              <a:gd name="connsiteX4" fmla="*/ 622880 w 1454414"/>
              <a:gd name="connsiteY4" fmla="*/ 1148044 h 1223706"/>
              <a:gd name="connsiteX5" fmla="*/ 622880 w 1454414"/>
              <a:gd name="connsiteY5" fmla="*/ 1065649 h 1223706"/>
              <a:gd name="connsiteX6" fmla="*/ 641524 w 1454414"/>
              <a:gd name="connsiteY6" fmla="*/ 1084291 h 1223706"/>
              <a:gd name="connsiteX7" fmla="*/ 622880 w 1454414"/>
              <a:gd name="connsiteY7" fmla="*/ 1102933 h 1223706"/>
              <a:gd name="connsiteX8" fmla="*/ 604236 w 1454414"/>
              <a:gd name="connsiteY8" fmla="*/ 1084291 h 1223706"/>
              <a:gd name="connsiteX9" fmla="*/ 622880 w 1454414"/>
              <a:gd name="connsiteY9" fmla="*/ 1065649 h 1223706"/>
              <a:gd name="connsiteX10" fmla="*/ 622880 w 1454414"/>
              <a:gd name="connsiteY10" fmla="*/ 983253 h 1223706"/>
              <a:gd name="connsiteX11" fmla="*/ 641524 w 1454414"/>
              <a:gd name="connsiteY11" fmla="*/ 1001897 h 1223706"/>
              <a:gd name="connsiteX12" fmla="*/ 622880 w 1454414"/>
              <a:gd name="connsiteY12" fmla="*/ 1020541 h 1223706"/>
              <a:gd name="connsiteX13" fmla="*/ 604236 w 1454414"/>
              <a:gd name="connsiteY13" fmla="*/ 1001897 h 1223706"/>
              <a:gd name="connsiteX14" fmla="*/ 622880 w 1454414"/>
              <a:gd name="connsiteY14" fmla="*/ 983253 h 1223706"/>
              <a:gd name="connsiteX15" fmla="*/ 283176 w 1454414"/>
              <a:gd name="connsiteY15" fmla="*/ 927106 h 1223706"/>
              <a:gd name="connsiteX16" fmla="*/ 224328 w 1454414"/>
              <a:gd name="connsiteY16" fmla="*/ 985438 h 1223706"/>
              <a:gd name="connsiteX17" fmla="*/ 283176 w 1454414"/>
              <a:gd name="connsiteY17" fmla="*/ 1042529 h 1223706"/>
              <a:gd name="connsiteX18" fmla="*/ 340772 w 1454414"/>
              <a:gd name="connsiteY18" fmla="*/ 985438 h 1223706"/>
              <a:gd name="connsiteX19" fmla="*/ 283176 w 1454414"/>
              <a:gd name="connsiteY19" fmla="*/ 927106 h 1223706"/>
              <a:gd name="connsiteX20" fmla="*/ 283176 w 1454414"/>
              <a:gd name="connsiteY20" fmla="*/ 889873 h 1223706"/>
              <a:gd name="connsiteX21" fmla="*/ 377083 w 1454414"/>
              <a:gd name="connsiteY21" fmla="*/ 966822 h 1223706"/>
              <a:gd name="connsiteX22" fmla="*/ 467234 w 1454414"/>
              <a:gd name="connsiteY22" fmla="*/ 966822 h 1223706"/>
              <a:gd name="connsiteX23" fmla="*/ 526082 w 1454414"/>
              <a:gd name="connsiteY23" fmla="*/ 1026395 h 1223706"/>
              <a:gd name="connsiteX24" fmla="*/ 526082 w 1454414"/>
              <a:gd name="connsiteY24" fmla="*/ 1166640 h 1223706"/>
              <a:gd name="connsiteX25" fmla="*/ 507301 w 1454414"/>
              <a:gd name="connsiteY25" fmla="*/ 1185256 h 1223706"/>
              <a:gd name="connsiteX26" fmla="*/ 487267 w 1454414"/>
              <a:gd name="connsiteY26" fmla="*/ 1166640 h 1223706"/>
              <a:gd name="connsiteX27" fmla="*/ 487267 w 1454414"/>
              <a:gd name="connsiteY27" fmla="*/ 1026395 h 1223706"/>
              <a:gd name="connsiteX28" fmla="*/ 465982 w 1454414"/>
              <a:gd name="connsiteY28" fmla="*/ 1004055 h 1223706"/>
              <a:gd name="connsiteX29" fmla="*/ 377083 w 1454414"/>
              <a:gd name="connsiteY29" fmla="*/ 1004055 h 1223706"/>
              <a:gd name="connsiteX30" fmla="*/ 283176 w 1454414"/>
              <a:gd name="connsiteY30" fmla="*/ 1079762 h 1223706"/>
              <a:gd name="connsiteX31" fmla="*/ 186765 w 1454414"/>
              <a:gd name="connsiteY31" fmla="*/ 985438 h 1223706"/>
              <a:gd name="connsiteX32" fmla="*/ 283176 w 1454414"/>
              <a:gd name="connsiteY32" fmla="*/ 889873 h 1223706"/>
              <a:gd name="connsiteX33" fmla="*/ 1029564 w 1454414"/>
              <a:gd name="connsiteY33" fmla="*/ 835101 h 1223706"/>
              <a:gd name="connsiteX34" fmla="*/ 981769 w 1454414"/>
              <a:gd name="connsiteY34" fmla="*/ 881185 h 1223706"/>
              <a:gd name="connsiteX35" fmla="*/ 1029564 w 1454414"/>
              <a:gd name="connsiteY35" fmla="*/ 928515 h 1223706"/>
              <a:gd name="connsiteX36" fmla="*/ 1076102 w 1454414"/>
              <a:gd name="connsiteY36" fmla="*/ 881185 h 1223706"/>
              <a:gd name="connsiteX37" fmla="*/ 1029564 w 1454414"/>
              <a:gd name="connsiteY37" fmla="*/ 835101 h 1223706"/>
              <a:gd name="connsiteX38" fmla="*/ 1029564 w 1454414"/>
              <a:gd name="connsiteY38" fmla="*/ 796490 h 1223706"/>
              <a:gd name="connsiteX39" fmla="*/ 1113834 w 1454414"/>
              <a:gd name="connsiteY39" fmla="*/ 881185 h 1223706"/>
              <a:gd name="connsiteX40" fmla="*/ 1029564 w 1454414"/>
              <a:gd name="connsiteY40" fmla="*/ 965881 h 1223706"/>
              <a:gd name="connsiteX41" fmla="*/ 988058 w 1454414"/>
              <a:gd name="connsiteY41" fmla="*/ 955916 h 1223706"/>
              <a:gd name="connsiteX42" fmla="*/ 986800 w 1454414"/>
              <a:gd name="connsiteY42" fmla="*/ 959653 h 1223706"/>
              <a:gd name="connsiteX43" fmla="*/ 892467 w 1454414"/>
              <a:gd name="connsiteY43" fmla="*/ 1080468 h 1223706"/>
              <a:gd name="connsiteX44" fmla="*/ 884921 w 1454414"/>
              <a:gd name="connsiteY44" fmla="*/ 1102888 h 1223706"/>
              <a:gd name="connsiteX45" fmla="*/ 884921 w 1454414"/>
              <a:gd name="connsiteY45" fmla="*/ 1205020 h 1223706"/>
              <a:gd name="connsiteX46" fmla="*/ 866054 w 1454414"/>
              <a:gd name="connsiteY46" fmla="*/ 1223703 h 1223706"/>
              <a:gd name="connsiteX47" fmla="*/ 845930 w 1454414"/>
              <a:gd name="connsiteY47" fmla="*/ 1205020 h 1223706"/>
              <a:gd name="connsiteX48" fmla="*/ 845930 w 1454414"/>
              <a:gd name="connsiteY48" fmla="*/ 1102888 h 1223706"/>
              <a:gd name="connsiteX49" fmla="*/ 862281 w 1454414"/>
              <a:gd name="connsiteY49" fmla="*/ 1058049 h 1223706"/>
              <a:gd name="connsiteX50" fmla="*/ 956613 w 1454414"/>
              <a:gd name="connsiteY50" fmla="*/ 935988 h 1223706"/>
              <a:gd name="connsiteX51" fmla="*/ 960387 w 1454414"/>
              <a:gd name="connsiteY51" fmla="*/ 932252 h 1223706"/>
              <a:gd name="connsiteX52" fmla="*/ 942778 w 1454414"/>
              <a:gd name="connsiteY52" fmla="*/ 881185 h 1223706"/>
              <a:gd name="connsiteX53" fmla="*/ 1029564 w 1454414"/>
              <a:gd name="connsiteY53" fmla="*/ 796490 h 1223706"/>
              <a:gd name="connsiteX54" fmla="*/ 480733 w 1454414"/>
              <a:gd name="connsiteY54" fmla="*/ 538500 h 1223706"/>
              <a:gd name="connsiteX55" fmla="*/ 422001 w 1454414"/>
              <a:gd name="connsiteY55" fmla="*/ 595831 h 1223706"/>
              <a:gd name="connsiteX56" fmla="*/ 480733 w 1454414"/>
              <a:gd name="connsiteY56" fmla="*/ 653162 h 1223706"/>
              <a:gd name="connsiteX57" fmla="*/ 538215 w 1454414"/>
              <a:gd name="connsiteY57" fmla="*/ 595831 h 1223706"/>
              <a:gd name="connsiteX58" fmla="*/ 480733 w 1454414"/>
              <a:gd name="connsiteY58" fmla="*/ 538500 h 1223706"/>
              <a:gd name="connsiteX59" fmla="*/ 974468 w 1454414"/>
              <a:gd name="connsiteY59" fmla="*/ 522040 h 1223706"/>
              <a:gd name="connsiteX60" fmla="*/ 915457 w 1454414"/>
              <a:gd name="connsiteY60" fmla="*/ 578147 h 1223706"/>
              <a:gd name="connsiteX61" fmla="*/ 974468 w 1454414"/>
              <a:gd name="connsiteY61" fmla="*/ 636747 h 1223706"/>
              <a:gd name="connsiteX62" fmla="*/ 1030968 w 1454414"/>
              <a:gd name="connsiteY62" fmla="*/ 578147 h 1223706"/>
              <a:gd name="connsiteX63" fmla="*/ 974468 w 1454414"/>
              <a:gd name="connsiteY63" fmla="*/ 522040 h 1223706"/>
              <a:gd name="connsiteX64" fmla="*/ 480733 w 1454414"/>
              <a:gd name="connsiteY64" fmla="*/ 499864 h 1223706"/>
              <a:gd name="connsiteX65" fmla="*/ 576952 w 1454414"/>
              <a:gd name="connsiteY65" fmla="*/ 595831 h 1223706"/>
              <a:gd name="connsiteX66" fmla="*/ 555709 w 1454414"/>
              <a:gd name="connsiteY66" fmla="*/ 654408 h 1223706"/>
              <a:gd name="connsiteX67" fmla="*/ 620689 w 1454414"/>
              <a:gd name="connsiteY67" fmla="*/ 706754 h 1223706"/>
              <a:gd name="connsiteX68" fmla="*/ 646930 w 1454414"/>
              <a:gd name="connsiteY68" fmla="*/ 760346 h 1223706"/>
              <a:gd name="connsiteX69" fmla="*/ 646930 w 1454414"/>
              <a:gd name="connsiteY69" fmla="*/ 924861 h 1223706"/>
              <a:gd name="connsiteX70" fmla="*/ 626937 w 1454414"/>
              <a:gd name="connsiteY70" fmla="*/ 943556 h 1223706"/>
              <a:gd name="connsiteX71" fmla="*/ 608193 w 1454414"/>
              <a:gd name="connsiteY71" fmla="*/ 924861 h 1223706"/>
              <a:gd name="connsiteX72" fmla="*/ 608193 w 1454414"/>
              <a:gd name="connsiteY72" fmla="*/ 760346 h 1223706"/>
              <a:gd name="connsiteX73" fmla="*/ 596946 w 1454414"/>
              <a:gd name="connsiteY73" fmla="*/ 736665 h 1223706"/>
              <a:gd name="connsiteX74" fmla="*/ 525719 w 1454414"/>
              <a:gd name="connsiteY74" fmla="*/ 680581 h 1223706"/>
              <a:gd name="connsiteX75" fmla="*/ 480733 w 1454414"/>
              <a:gd name="connsiteY75" fmla="*/ 691798 h 1223706"/>
              <a:gd name="connsiteX76" fmla="*/ 384513 w 1454414"/>
              <a:gd name="connsiteY76" fmla="*/ 595831 h 1223706"/>
              <a:gd name="connsiteX77" fmla="*/ 480733 w 1454414"/>
              <a:gd name="connsiteY77" fmla="*/ 499864 h 1223706"/>
              <a:gd name="connsiteX78" fmla="*/ 974468 w 1454414"/>
              <a:gd name="connsiteY78" fmla="*/ 483389 h 1223706"/>
              <a:gd name="connsiteX79" fmla="*/ 1069890 w 1454414"/>
              <a:gd name="connsiteY79" fmla="*/ 578147 h 1223706"/>
              <a:gd name="connsiteX80" fmla="*/ 974468 w 1454414"/>
              <a:gd name="connsiteY80" fmla="*/ 674152 h 1223706"/>
              <a:gd name="connsiteX81" fmla="*/ 944335 w 1454414"/>
              <a:gd name="connsiteY81" fmla="*/ 669164 h 1223706"/>
              <a:gd name="connsiteX82" fmla="*/ 941824 w 1454414"/>
              <a:gd name="connsiteY82" fmla="*/ 672905 h 1223706"/>
              <a:gd name="connsiteX83" fmla="*/ 853935 w 1454414"/>
              <a:gd name="connsiteY83" fmla="*/ 768910 h 1223706"/>
              <a:gd name="connsiteX84" fmla="*/ 845146 w 1454414"/>
              <a:gd name="connsiteY84" fmla="*/ 790105 h 1223706"/>
              <a:gd name="connsiteX85" fmla="*/ 845146 w 1454414"/>
              <a:gd name="connsiteY85" fmla="*/ 1045703 h 1223706"/>
              <a:gd name="connsiteX86" fmla="*/ 826312 w 1454414"/>
              <a:gd name="connsiteY86" fmla="*/ 1064405 h 1223706"/>
              <a:gd name="connsiteX87" fmla="*/ 807479 w 1454414"/>
              <a:gd name="connsiteY87" fmla="*/ 1045703 h 1223706"/>
              <a:gd name="connsiteX88" fmla="*/ 807479 w 1454414"/>
              <a:gd name="connsiteY88" fmla="*/ 790105 h 1223706"/>
              <a:gd name="connsiteX89" fmla="*/ 825057 w 1454414"/>
              <a:gd name="connsiteY89" fmla="*/ 743973 h 1223706"/>
              <a:gd name="connsiteX90" fmla="*/ 910435 w 1454414"/>
              <a:gd name="connsiteY90" fmla="*/ 650462 h 1223706"/>
              <a:gd name="connsiteX91" fmla="*/ 876535 w 1454414"/>
              <a:gd name="connsiteY91" fmla="*/ 578147 h 1223706"/>
              <a:gd name="connsiteX92" fmla="*/ 974468 w 1454414"/>
              <a:gd name="connsiteY92" fmla="*/ 483389 h 1223706"/>
              <a:gd name="connsiteX93" fmla="*/ 727830 w 1454414"/>
              <a:gd name="connsiteY93" fmla="*/ 401063 h 1223706"/>
              <a:gd name="connsiteX94" fmla="*/ 669154 w 1454414"/>
              <a:gd name="connsiteY94" fmla="*/ 458226 h 1223706"/>
              <a:gd name="connsiteX95" fmla="*/ 727830 w 1454414"/>
              <a:gd name="connsiteY95" fmla="*/ 515388 h 1223706"/>
              <a:gd name="connsiteX96" fmla="*/ 785257 w 1454414"/>
              <a:gd name="connsiteY96" fmla="*/ 458226 h 1223706"/>
              <a:gd name="connsiteX97" fmla="*/ 727830 w 1454414"/>
              <a:gd name="connsiteY97" fmla="*/ 401063 h 1223706"/>
              <a:gd name="connsiteX98" fmla="*/ 727830 w 1454414"/>
              <a:gd name="connsiteY98" fmla="*/ 362541 h 1223706"/>
              <a:gd name="connsiteX99" fmla="*/ 822710 w 1454414"/>
              <a:gd name="connsiteY99" fmla="*/ 458226 h 1223706"/>
              <a:gd name="connsiteX100" fmla="*/ 746556 w 1454414"/>
              <a:gd name="connsiteY100" fmla="*/ 551425 h 1223706"/>
              <a:gd name="connsiteX101" fmla="*/ 746556 w 1454414"/>
              <a:gd name="connsiteY101" fmla="*/ 1205066 h 1223706"/>
              <a:gd name="connsiteX102" fmla="*/ 727830 w 1454414"/>
              <a:gd name="connsiteY102" fmla="*/ 1223706 h 1223706"/>
              <a:gd name="connsiteX103" fmla="*/ 707855 w 1454414"/>
              <a:gd name="connsiteY103" fmla="*/ 1205066 h 1223706"/>
              <a:gd name="connsiteX104" fmla="*/ 707855 w 1454414"/>
              <a:gd name="connsiteY104" fmla="*/ 551425 h 1223706"/>
              <a:gd name="connsiteX105" fmla="*/ 631702 w 1454414"/>
              <a:gd name="connsiteY105" fmla="*/ 458226 h 1223706"/>
              <a:gd name="connsiteX106" fmla="*/ 727830 w 1454414"/>
              <a:gd name="connsiteY106" fmla="*/ 362541 h 1223706"/>
              <a:gd name="connsiteX107" fmla="*/ 520056 w 1454414"/>
              <a:gd name="connsiteY107" fmla="*/ 0 h 1223706"/>
              <a:gd name="connsiteX108" fmla="*/ 813676 w 1454414"/>
              <a:gd name="connsiteY108" fmla="*/ 197583 h 1223706"/>
              <a:gd name="connsiteX109" fmla="*/ 943068 w 1454414"/>
              <a:gd name="connsiteY109" fmla="*/ 156575 h 1223706"/>
              <a:gd name="connsiteX110" fmla="*/ 1176968 w 1454414"/>
              <a:gd name="connsiteY110" fmla="*/ 400137 h 1223706"/>
              <a:gd name="connsiteX111" fmla="*/ 1176968 w 1454414"/>
              <a:gd name="connsiteY111" fmla="*/ 402622 h 1223706"/>
              <a:gd name="connsiteX112" fmla="*/ 1225490 w 1454414"/>
              <a:gd name="connsiteY112" fmla="*/ 402622 h 1223706"/>
              <a:gd name="connsiteX113" fmla="*/ 1454414 w 1454414"/>
              <a:gd name="connsiteY113" fmla="*/ 631272 h 1223706"/>
              <a:gd name="connsiteX114" fmla="*/ 1225490 w 1454414"/>
              <a:gd name="connsiteY114" fmla="*/ 861164 h 1223706"/>
              <a:gd name="connsiteX115" fmla="*/ 1152086 w 1454414"/>
              <a:gd name="connsiteY115" fmla="*/ 861164 h 1223706"/>
              <a:gd name="connsiteX116" fmla="*/ 1133424 w 1454414"/>
              <a:gd name="connsiteY116" fmla="*/ 842524 h 1223706"/>
              <a:gd name="connsiteX117" fmla="*/ 1152086 w 1454414"/>
              <a:gd name="connsiteY117" fmla="*/ 823884 h 1223706"/>
              <a:gd name="connsiteX118" fmla="*/ 1225490 w 1454414"/>
              <a:gd name="connsiteY118" fmla="*/ 823884 h 1223706"/>
              <a:gd name="connsiteX119" fmla="*/ 1415846 w 1454414"/>
              <a:gd name="connsiteY119" fmla="*/ 631272 h 1223706"/>
              <a:gd name="connsiteX120" fmla="*/ 1225490 w 1454414"/>
              <a:gd name="connsiteY120" fmla="*/ 441145 h 1223706"/>
              <a:gd name="connsiteX121" fmla="*/ 1157062 w 1454414"/>
              <a:gd name="connsiteY121" fmla="*/ 441145 h 1223706"/>
              <a:gd name="connsiteX122" fmla="*/ 1143376 w 1454414"/>
              <a:gd name="connsiteY122" fmla="*/ 434931 h 1223706"/>
              <a:gd name="connsiteX123" fmla="*/ 1138400 w 1454414"/>
              <a:gd name="connsiteY123" fmla="*/ 420019 h 1223706"/>
              <a:gd name="connsiteX124" fmla="*/ 1139644 w 1454414"/>
              <a:gd name="connsiteY124" fmla="*/ 400137 h 1223706"/>
              <a:gd name="connsiteX125" fmla="*/ 943068 w 1454414"/>
              <a:gd name="connsiteY125" fmla="*/ 195098 h 1223706"/>
              <a:gd name="connsiteX126" fmla="*/ 816164 w 1454414"/>
              <a:gd name="connsiteY126" fmla="*/ 243561 h 1223706"/>
              <a:gd name="connsiteX127" fmla="*/ 798746 w 1454414"/>
              <a:gd name="connsiteY127" fmla="*/ 246047 h 1223706"/>
              <a:gd name="connsiteX128" fmla="*/ 786305 w 1454414"/>
              <a:gd name="connsiteY128" fmla="*/ 233620 h 1223706"/>
              <a:gd name="connsiteX129" fmla="*/ 520056 w 1454414"/>
              <a:gd name="connsiteY129" fmla="*/ 38522 h 1223706"/>
              <a:gd name="connsiteX130" fmla="*/ 246342 w 1454414"/>
              <a:gd name="connsiteY130" fmla="*/ 301966 h 1223706"/>
              <a:gd name="connsiteX131" fmla="*/ 271225 w 1454414"/>
              <a:gd name="connsiteY131" fmla="*/ 413806 h 1223706"/>
              <a:gd name="connsiteX132" fmla="*/ 271225 w 1454414"/>
              <a:gd name="connsiteY132" fmla="*/ 432446 h 1223706"/>
              <a:gd name="connsiteX133" fmla="*/ 255051 w 1454414"/>
              <a:gd name="connsiteY133" fmla="*/ 441145 h 1223706"/>
              <a:gd name="connsiteX134" fmla="*/ 230168 w 1454414"/>
              <a:gd name="connsiteY134" fmla="*/ 441145 h 1223706"/>
              <a:gd name="connsiteX135" fmla="*/ 38569 w 1454414"/>
              <a:gd name="connsiteY135" fmla="*/ 631272 h 1223706"/>
              <a:gd name="connsiteX136" fmla="*/ 230168 w 1454414"/>
              <a:gd name="connsiteY136" fmla="*/ 823884 h 1223706"/>
              <a:gd name="connsiteX137" fmla="*/ 231412 w 1454414"/>
              <a:gd name="connsiteY137" fmla="*/ 823884 h 1223706"/>
              <a:gd name="connsiteX138" fmla="*/ 544939 w 1454414"/>
              <a:gd name="connsiteY138" fmla="*/ 823884 h 1223706"/>
              <a:gd name="connsiteX139" fmla="*/ 563601 w 1454414"/>
              <a:gd name="connsiteY139" fmla="*/ 842524 h 1223706"/>
              <a:gd name="connsiteX140" fmla="*/ 544939 w 1454414"/>
              <a:gd name="connsiteY140" fmla="*/ 861164 h 1223706"/>
              <a:gd name="connsiteX141" fmla="*/ 324724 w 1454414"/>
              <a:gd name="connsiteY141" fmla="*/ 861164 h 1223706"/>
              <a:gd name="connsiteX142" fmla="*/ 230168 w 1454414"/>
              <a:gd name="connsiteY142" fmla="*/ 861164 h 1223706"/>
              <a:gd name="connsiteX143" fmla="*/ 0 w 1454414"/>
              <a:gd name="connsiteY143" fmla="*/ 631272 h 1223706"/>
              <a:gd name="connsiteX144" fmla="*/ 226436 w 1454414"/>
              <a:gd name="connsiteY144" fmla="*/ 402622 h 1223706"/>
              <a:gd name="connsiteX145" fmla="*/ 207774 w 1454414"/>
              <a:gd name="connsiteY145" fmla="*/ 301966 h 1223706"/>
              <a:gd name="connsiteX146" fmla="*/ 520056 w 1454414"/>
              <a:gd name="connsiteY146" fmla="*/ 0 h 122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454414" h="1223706">
                <a:moveTo>
                  <a:pt x="622880" y="1148044"/>
                </a:moveTo>
                <a:cubicBezTo>
                  <a:pt x="632202" y="1148044"/>
                  <a:pt x="641524" y="1156201"/>
                  <a:pt x="641524" y="1166688"/>
                </a:cubicBezTo>
                <a:cubicBezTo>
                  <a:pt x="641524" y="1177175"/>
                  <a:pt x="632202" y="1185332"/>
                  <a:pt x="622880" y="1185332"/>
                </a:cubicBezTo>
                <a:cubicBezTo>
                  <a:pt x="612393" y="1185332"/>
                  <a:pt x="604236" y="1177175"/>
                  <a:pt x="604236" y="1166688"/>
                </a:cubicBezTo>
                <a:cubicBezTo>
                  <a:pt x="604236" y="1156201"/>
                  <a:pt x="612393" y="1148044"/>
                  <a:pt x="622880" y="1148044"/>
                </a:cubicBezTo>
                <a:close/>
                <a:moveTo>
                  <a:pt x="622880" y="1065649"/>
                </a:moveTo>
                <a:cubicBezTo>
                  <a:pt x="632202" y="1065649"/>
                  <a:pt x="641524" y="1073805"/>
                  <a:pt x="641524" y="1084291"/>
                </a:cubicBezTo>
                <a:cubicBezTo>
                  <a:pt x="641524" y="1094777"/>
                  <a:pt x="632202" y="1102933"/>
                  <a:pt x="622880" y="1102933"/>
                </a:cubicBezTo>
                <a:cubicBezTo>
                  <a:pt x="612393" y="1102933"/>
                  <a:pt x="604236" y="1094777"/>
                  <a:pt x="604236" y="1084291"/>
                </a:cubicBezTo>
                <a:cubicBezTo>
                  <a:pt x="604236" y="1073805"/>
                  <a:pt x="612393" y="1065649"/>
                  <a:pt x="622880" y="1065649"/>
                </a:cubicBezTo>
                <a:close/>
                <a:moveTo>
                  <a:pt x="622880" y="983253"/>
                </a:moveTo>
                <a:cubicBezTo>
                  <a:pt x="632202" y="983253"/>
                  <a:pt x="641524" y="992575"/>
                  <a:pt x="641524" y="1001897"/>
                </a:cubicBezTo>
                <a:cubicBezTo>
                  <a:pt x="641524" y="1012384"/>
                  <a:pt x="632202" y="1020541"/>
                  <a:pt x="622880" y="1020541"/>
                </a:cubicBezTo>
                <a:cubicBezTo>
                  <a:pt x="612393" y="1020541"/>
                  <a:pt x="604236" y="1012384"/>
                  <a:pt x="604236" y="1001897"/>
                </a:cubicBezTo>
                <a:cubicBezTo>
                  <a:pt x="604236" y="992575"/>
                  <a:pt x="612393" y="983253"/>
                  <a:pt x="622880" y="983253"/>
                </a:cubicBezTo>
                <a:close/>
                <a:moveTo>
                  <a:pt x="283176" y="927106"/>
                </a:moveTo>
                <a:cubicBezTo>
                  <a:pt x="250622" y="927106"/>
                  <a:pt x="224328" y="953170"/>
                  <a:pt x="224328" y="985438"/>
                </a:cubicBezTo>
                <a:cubicBezTo>
                  <a:pt x="224328" y="1016466"/>
                  <a:pt x="250622" y="1042529"/>
                  <a:pt x="283176" y="1042529"/>
                </a:cubicBezTo>
                <a:cubicBezTo>
                  <a:pt x="314478" y="1042529"/>
                  <a:pt x="340772" y="1016466"/>
                  <a:pt x="340772" y="985438"/>
                </a:cubicBezTo>
                <a:cubicBezTo>
                  <a:pt x="340772" y="953170"/>
                  <a:pt x="314478" y="927106"/>
                  <a:pt x="283176" y="927106"/>
                </a:cubicBezTo>
                <a:close/>
                <a:moveTo>
                  <a:pt x="283176" y="889873"/>
                </a:moveTo>
                <a:cubicBezTo>
                  <a:pt x="329503" y="889873"/>
                  <a:pt x="368318" y="923383"/>
                  <a:pt x="377083" y="966822"/>
                </a:cubicBezTo>
                <a:lnTo>
                  <a:pt x="467234" y="966822"/>
                </a:lnTo>
                <a:cubicBezTo>
                  <a:pt x="499788" y="966822"/>
                  <a:pt x="526082" y="994126"/>
                  <a:pt x="526082" y="1026395"/>
                </a:cubicBezTo>
                <a:lnTo>
                  <a:pt x="526082" y="1166640"/>
                </a:lnTo>
                <a:cubicBezTo>
                  <a:pt x="526082" y="1176568"/>
                  <a:pt x="517317" y="1185256"/>
                  <a:pt x="507301" y="1185256"/>
                </a:cubicBezTo>
                <a:cubicBezTo>
                  <a:pt x="496032" y="1185256"/>
                  <a:pt x="487267" y="1176568"/>
                  <a:pt x="487267" y="1166640"/>
                </a:cubicBezTo>
                <a:lnTo>
                  <a:pt x="487267" y="1026395"/>
                </a:lnTo>
                <a:cubicBezTo>
                  <a:pt x="487267" y="1015225"/>
                  <a:pt x="478502" y="1004055"/>
                  <a:pt x="465982" y="1004055"/>
                </a:cubicBezTo>
                <a:lnTo>
                  <a:pt x="377083" y="1004055"/>
                </a:lnTo>
                <a:cubicBezTo>
                  <a:pt x="368318" y="1047494"/>
                  <a:pt x="329503" y="1079762"/>
                  <a:pt x="283176" y="1079762"/>
                </a:cubicBezTo>
                <a:cubicBezTo>
                  <a:pt x="230588" y="1079762"/>
                  <a:pt x="186765" y="1037565"/>
                  <a:pt x="186765" y="985438"/>
                </a:cubicBezTo>
                <a:cubicBezTo>
                  <a:pt x="186765" y="932071"/>
                  <a:pt x="230588" y="889873"/>
                  <a:pt x="283176" y="889873"/>
                </a:cubicBezTo>
                <a:close/>
                <a:moveTo>
                  <a:pt x="1029564" y="835101"/>
                </a:moveTo>
                <a:cubicBezTo>
                  <a:pt x="1003150" y="835101"/>
                  <a:pt x="981769" y="856275"/>
                  <a:pt x="981769" y="881185"/>
                </a:cubicBezTo>
                <a:cubicBezTo>
                  <a:pt x="981769" y="907341"/>
                  <a:pt x="1003150" y="928515"/>
                  <a:pt x="1029564" y="928515"/>
                </a:cubicBezTo>
                <a:cubicBezTo>
                  <a:pt x="1054720" y="928515"/>
                  <a:pt x="1076102" y="907341"/>
                  <a:pt x="1076102" y="881185"/>
                </a:cubicBezTo>
                <a:cubicBezTo>
                  <a:pt x="1076102" y="856275"/>
                  <a:pt x="1054720" y="835101"/>
                  <a:pt x="1029564" y="835101"/>
                </a:cubicBezTo>
                <a:close/>
                <a:moveTo>
                  <a:pt x="1029564" y="796490"/>
                </a:moveTo>
                <a:cubicBezTo>
                  <a:pt x="1076102" y="796490"/>
                  <a:pt x="1113834" y="835101"/>
                  <a:pt x="1113834" y="881185"/>
                </a:cubicBezTo>
                <a:cubicBezTo>
                  <a:pt x="1113834" y="928515"/>
                  <a:pt x="1076102" y="965881"/>
                  <a:pt x="1029564" y="965881"/>
                </a:cubicBezTo>
                <a:cubicBezTo>
                  <a:pt x="1014470" y="965881"/>
                  <a:pt x="1000636" y="963390"/>
                  <a:pt x="988058" y="955916"/>
                </a:cubicBezTo>
                <a:cubicBezTo>
                  <a:pt x="988058" y="957162"/>
                  <a:pt x="988058" y="958408"/>
                  <a:pt x="986800" y="959653"/>
                </a:cubicBezTo>
                <a:lnTo>
                  <a:pt x="892467" y="1080468"/>
                </a:lnTo>
                <a:cubicBezTo>
                  <a:pt x="887436" y="1086696"/>
                  <a:pt x="884921" y="1095414"/>
                  <a:pt x="884921" y="1102888"/>
                </a:cubicBezTo>
                <a:lnTo>
                  <a:pt x="884921" y="1205020"/>
                </a:lnTo>
                <a:cubicBezTo>
                  <a:pt x="884921" y="1216230"/>
                  <a:pt x="876116" y="1223703"/>
                  <a:pt x="866054" y="1223703"/>
                </a:cubicBezTo>
                <a:cubicBezTo>
                  <a:pt x="854734" y="1223703"/>
                  <a:pt x="845930" y="1216230"/>
                  <a:pt x="845930" y="1205020"/>
                </a:cubicBezTo>
                <a:lnTo>
                  <a:pt x="845930" y="1102888"/>
                </a:lnTo>
                <a:cubicBezTo>
                  <a:pt x="845930" y="1086696"/>
                  <a:pt x="852219" y="1070504"/>
                  <a:pt x="862281" y="1058049"/>
                </a:cubicBezTo>
                <a:lnTo>
                  <a:pt x="956613" y="935988"/>
                </a:lnTo>
                <a:cubicBezTo>
                  <a:pt x="957871" y="934743"/>
                  <a:pt x="959129" y="933497"/>
                  <a:pt x="960387" y="932252"/>
                </a:cubicBezTo>
                <a:cubicBezTo>
                  <a:pt x="950325" y="918551"/>
                  <a:pt x="942778" y="901114"/>
                  <a:pt x="942778" y="881185"/>
                </a:cubicBezTo>
                <a:cubicBezTo>
                  <a:pt x="942778" y="835101"/>
                  <a:pt x="981769" y="796490"/>
                  <a:pt x="1029564" y="796490"/>
                </a:cubicBezTo>
                <a:close/>
                <a:moveTo>
                  <a:pt x="480733" y="538500"/>
                </a:moveTo>
                <a:cubicBezTo>
                  <a:pt x="448243" y="538500"/>
                  <a:pt x="422001" y="564673"/>
                  <a:pt x="422001" y="595831"/>
                </a:cubicBezTo>
                <a:cubicBezTo>
                  <a:pt x="422001" y="626989"/>
                  <a:pt x="448243" y="653162"/>
                  <a:pt x="480733" y="653162"/>
                </a:cubicBezTo>
                <a:cubicBezTo>
                  <a:pt x="511973" y="653162"/>
                  <a:pt x="538215" y="626989"/>
                  <a:pt x="538215" y="595831"/>
                </a:cubicBezTo>
                <a:cubicBezTo>
                  <a:pt x="538215" y="564673"/>
                  <a:pt x="511973" y="538500"/>
                  <a:pt x="480733" y="538500"/>
                </a:cubicBezTo>
                <a:close/>
                <a:moveTo>
                  <a:pt x="974468" y="522040"/>
                </a:moveTo>
                <a:cubicBezTo>
                  <a:pt x="941824" y="522040"/>
                  <a:pt x="915457" y="546976"/>
                  <a:pt x="915457" y="578147"/>
                </a:cubicBezTo>
                <a:cubicBezTo>
                  <a:pt x="915457" y="610564"/>
                  <a:pt x="941824" y="636747"/>
                  <a:pt x="974468" y="636747"/>
                </a:cubicBezTo>
                <a:cubicBezTo>
                  <a:pt x="1005858" y="636747"/>
                  <a:pt x="1030968" y="610564"/>
                  <a:pt x="1030968" y="578147"/>
                </a:cubicBezTo>
                <a:cubicBezTo>
                  <a:pt x="1030968" y="546976"/>
                  <a:pt x="1005858" y="522040"/>
                  <a:pt x="974468" y="522040"/>
                </a:cubicBezTo>
                <a:close/>
                <a:moveTo>
                  <a:pt x="480733" y="499864"/>
                </a:moveTo>
                <a:cubicBezTo>
                  <a:pt x="533216" y="499864"/>
                  <a:pt x="576952" y="543485"/>
                  <a:pt x="576952" y="595831"/>
                </a:cubicBezTo>
                <a:cubicBezTo>
                  <a:pt x="576952" y="618265"/>
                  <a:pt x="568205" y="638206"/>
                  <a:pt x="555709" y="654408"/>
                </a:cubicBezTo>
                <a:lnTo>
                  <a:pt x="620689" y="706754"/>
                </a:lnTo>
                <a:cubicBezTo>
                  <a:pt x="636934" y="719217"/>
                  <a:pt x="646930" y="739158"/>
                  <a:pt x="646930" y="760346"/>
                </a:cubicBezTo>
                <a:lnTo>
                  <a:pt x="646930" y="924861"/>
                </a:lnTo>
                <a:cubicBezTo>
                  <a:pt x="646930" y="934832"/>
                  <a:pt x="636934" y="943556"/>
                  <a:pt x="626937" y="943556"/>
                </a:cubicBezTo>
                <a:cubicBezTo>
                  <a:pt x="616940" y="943556"/>
                  <a:pt x="608193" y="934832"/>
                  <a:pt x="608193" y="924861"/>
                </a:cubicBezTo>
                <a:lnTo>
                  <a:pt x="608193" y="760346"/>
                </a:lnTo>
                <a:cubicBezTo>
                  <a:pt x="608193" y="750375"/>
                  <a:pt x="603194" y="741651"/>
                  <a:pt x="596946" y="736665"/>
                </a:cubicBezTo>
                <a:lnTo>
                  <a:pt x="525719" y="680581"/>
                </a:lnTo>
                <a:cubicBezTo>
                  <a:pt x="511973" y="688059"/>
                  <a:pt x="496978" y="691798"/>
                  <a:pt x="480733" y="691798"/>
                </a:cubicBezTo>
                <a:cubicBezTo>
                  <a:pt x="428249" y="691798"/>
                  <a:pt x="384513" y="648176"/>
                  <a:pt x="384513" y="595831"/>
                </a:cubicBezTo>
                <a:cubicBezTo>
                  <a:pt x="384513" y="543485"/>
                  <a:pt x="428249" y="499864"/>
                  <a:pt x="480733" y="499864"/>
                </a:cubicBezTo>
                <a:close/>
                <a:moveTo>
                  <a:pt x="974468" y="483389"/>
                </a:moveTo>
                <a:cubicBezTo>
                  <a:pt x="1027202" y="483389"/>
                  <a:pt x="1069890" y="525780"/>
                  <a:pt x="1069890" y="578147"/>
                </a:cubicBezTo>
                <a:cubicBezTo>
                  <a:pt x="1069890" y="630513"/>
                  <a:pt x="1027202" y="674152"/>
                  <a:pt x="974468" y="674152"/>
                </a:cubicBezTo>
                <a:cubicBezTo>
                  <a:pt x="963168" y="674152"/>
                  <a:pt x="953124" y="672905"/>
                  <a:pt x="944335" y="669164"/>
                </a:cubicBezTo>
                <a:cubicBezTo>
                  <a:pt x="943079" y="670411"/>
                  <a:pt x="943079" y="671658"/>
                  <a:pt x="941824" y="672905"/>
                </a:cubicBezTo>
                <a:lnTo>
                  <a:pt x="853935" y="768910"/>
                </a:lnTo>
                <a:cubicBezTo>
                  <a:pt x="847657" y="773897"/>
                  <a:pt x="845146" y="782625"/>
                  <a:pt x="845146" y="790105"/>
                </a:cubicBezTo>
                <a:lnTo>
                  <a:pt x="845146" y="1045703"/>
                </a:lnTo>
                <a:cubicBezTo>
                  <a:pt x="845146" y="1054431"/>
                  <a:pt x="836357" y="1064405"/>
                  <a:pt x="826312" y="1064405"/>
                </a:cubicBezTo>
                <a:cubicBezTo>
                  <a:pt x="816268" y="1064405"/>
                  <a:pt x="807479" y="1054431"/>
                  <a:pt x="807479" y="1045703"/>
                </a:cubicBezTo>
                <a:lnTo>
                  <a:pt x="807479" y="790105"/>
                </a:lnTo>
                <a:cubicBezTo>
                  <a:pt x="807479" y="772650"/>
                  <a:pt x="813757" y="756441"/>
                  <a:pt x="825057" y="743973"/>
                </a:cubicBezTo>
                <a:lnTo>
                  <a:pt x="910435" y="650462"/>
                </a:lnTo>
                <a:cubicBezTo>
                  <a:pt x="890346" y="633007"/>
                  <a:pt x="876535" y="608070"/>
                  <a:pt x="876535" y="578147"/>
                </a:cubicBezTo>
                <a:cubicBezTo>
                  <a:pt x="876535" y="525780"/>
                  <a:pt x="920479" y="483389"/>
                  <a:pt x="974468" y="483389"/>
                </a:cubicBezTo>
                <a:close/>
                <a:moveTo>
                  <a:pt x="727830" y="401063"/>
                </a:moveTo>
                <a:cubicBezTo>
                  <a:pt x="695371" y="401063"/>
                  <a:pt x="669154" y="425916"/>
                  <a:pt x="669154" y="458226"/>
                </a:cubicBezTo>
                <a:cubicBezTo>
                  <a:pt x="669154" y="489292"/>
                  <a:pt x="695371" y="515388"/>
                  <a:pt x="727830" y="515388"/>
                </a:cubicBezTo>
                <a:cubicBezTo>
                  <a:pt x="759040" y="515388"/>
                  <a:pt x="785257" y="489292"/>
                  <a:pt x="785257" y="458226"/>
                </a:cubicBezTo>
                <a:cubicBezTo>
                  <a:pt x="785257" y="425916"/>
                  <a:pt x="759040" y="401063"/>
                  <a:pt x="727830" y="401063"/>
                </a:cubicBezTo>
                <a:close/>
                <a:moveTo>
                  <a:pt x="727830" y="362541"/>
                </a:moveTo>
                <a:cubicBezTo>
                  <a:pt x="780263" y="362541"/>
                  <a:pt x="822710" y="404791"/>
                  <a:pt x="822710" y="458226"/>
                </a:cubicBezTo>
                <a:cubicBezTo>
                  <a:pt x="822710" y="504204"/>
                  <a:pt x="790251" y="542727"/>
                  <a:pt x="746556" y="551425"/>
                </a:cubicBezTo>
                <a:lnTo>
                  <a:pt x="746556" y="1205066"/>
                </a:lnTo>
                <a:cubicBezTo>
                  <a:pt x="746556" y="1216250"/>
                  <a:pt x="737817" y="1223706"/>
                  <a:pt x="727830" y="1223706"/>
                </a:cubicBezTo>
                <a:cubicBezTo>
                  <a:pt x="716594" y="1223706"/>
                  <a:pt x="707855" y="1216250"/>
                  <a:pt x="707855" y="1205066"/>
                </a:cubicBezTo>
                <a:lnTo>
                  <a:pt x="707855" y="551425"/>
                </a:lnTo>
                <a:cubicBezTo>
                  <a:pt x="664161" y="542727"/>
                  <a:pt x="631702" y="504204"/>
                  <a:pt x="631702" y="458226"/>
                </a:cubicBezTo>
                <a:cubicBezTo>
                  <a:pt x="631702" y="404791"/>
                  <a:pt x="675397" y="362541"/>
                  <a:pt x="727830" y="362541"/>
                </a:cubicBezTo>
                <a:close/>
                <a:moveTo>
                  <a:pt x="520056" y="0"/>
                </a:moveTo>
                <a:cubicBezTo>
                  <a:pt x="651936" y="0"/>
                  <a:pt x="768887" y="80773"/>
                  <a:pt x="813676" y="197583"/>
                </a:cubicBezTo>
                <a:cubicBezTo>
                  <a:pt x="852245" y="171487"/>
                  <a:pt x="897034" y="156575"/>
                  <a:pt x="943068" y="156575"/>
                </a:cubicBezTo>
                <a:cubicBezTo>
                  <a:pt x="1072460" y="156575"/>
                  <a:pt x="1176968" y="265929"/>
                  <a:pt x="1176968" y="400137"/>
                </a:cubicBezTo>
                <a:cubicBezTo>
                  <a:pt x="1176968" y="401379"/>
                  <a:pt x="1176968" y="402622"/>
                  <a:pt x="1176968" y="402622"/>
                </a:cubicBezTo>
                <a:lnTo>
                  <a:pt x="1225490" y="402622"/>
                </a:lnTo>
                <a:cubicBezTo>
                  <a:pt x="1351150" y="402622"/>
                  <a:pt x="1454414" y="505763"/>
                  <a:pt x="1454414" y="631272"/>
                </a:cubicBezTo>
                <a:cubicBezTo>
                  <a:pt x="1454414" y="758023"/>
                  <a:pt x="1351150" y="861164"/>
                  <a:pt x="1225490" y="861164"/>
                </a:cubicBezTo>
                <a:lnTo>
                  <a:pt x="1152086" y="861164"/>
                </a:lnTo>
                <a:cubicBezTo>
                  <a:pt x="1140888" y="861164"/>
                  <a:pt x="1133424" y="852465"/>
                  <a:pt x="1133424" y="842524"/>
                </a:cubicBezTo>
                <a:cubicBezTo>
                  <a:pt x="1133424" y="831340"/>
                  <a:pt x="1140888" y="823884"/>
                  <a:pt x="1152086" y="823884"/>
                </a:cubicBezTo>
                <a:lnTo>
                  <a:pt x="1225490" y="823884"/>
                </a:lnTo>
                <a:cubicBezTo>
                  <a:pt x="1331244" y="823884"/>
                  <a:pt x="1415846" y="738141"/>
                  <a:pt x="1415846" y="631272"/>
                </a:cubicBezTo>
                <a:cubicBezTo>
                  <a:pt x="1415846" y="526888"/>
                  <a:pt x="1331244" y="441145"/>
                  <a:pt x="1225490" y="441145"/>
                </a:cubicBezTo>
                <a:lnTo>
                  <a:pt x="1157062" y="441145"/>
                </a:lnTo>
                <a:cubicBezTo>
                  <a:pt x="1152086" y="441145"/>
                  <a:pt x="1147110" y="438659"/>
                  <a:pt x="1143376" y="434931"/>
                </a:cubicBezTo>
                <a:cubicBezTo>
                  <a:pt x="1139644" y="431203"/>
                  <a:pt x="1137156" y="424990"/>
                  <a:pt x="1138400" y="420019"/>
                </a:cubicBezTo>
                <a:cubicBezTo>
                  <a:pt x="1139644" y="412563"/>
                  <a:pt x="1139644" y="406350"/>
                  <a:pt x="1139644" y="400137"/>
                </a:cubicBezTo>
                <a:cubicBezTo>
                  <a:pt x="1139644" y="287055"/>
                  <a:pt x="1050066" y="195098"/>
                  <a:pt x="943068" y="195098"/>
                </a:cubicBezTo>
                <a:cubicBezTo>
                  <a:pt x="897034" y="195098"/>
                  <a:pt x="852245" y="211252"/>
                  <a:pt x="816164" y="243561"/>
                </a:cubicBezTo>
                <a:cubicBezTo>
                  <a:pt x="812432" y="246047"/>
                  <a:pt x="804967" y="248532"/>
                  <a:pt x="798746" y="246047"/>
                </a:cubicBezTo>
                <a:cubicBezTo>
                  <a:pt x="792525" y="244804"/>
                  <a:pt x="787549" y="239833"/>
                  <a:pt x="786305" y="233620"/>
                </a:cubicBezTo>
                <a:cubicBezTo>
                  <a:pt x="753957" y="119295"/>
                  <a:pt x="644471" y="38522"/>
                  <a:pt x="520056" y="38522"/>
                </a:cubicBezTo>
                <a:cubicBezTo>
                  <a:pt x="369513" y="38522"/>
                  <a:pt x="246342" y="156575"/>
                  <a:pt x="246342" y="301966"/>
                </a:cubicBezTo>
                <a:cubicBezTo>
                  <a:pt x="246342" y="340489"/>
                  <a:pt x="255051" y="377769"/>
                  <a:pt x="271225" y="413806"/>
                </a:cubicBezTo>
                <a:cubicBezTo>
                  <a:pt x="274958" y="418777"/>
                  <a:pt x="274958" y="426233"/>
                  <a:pt x="271225" y="432446"/>
                </a:cubicBezTo>
                <a:cubicBezTo>
                  <a:pt x="267493" y="437417"/>
                  <a:pt x="262516" y="441145"/>
                  <a:pt x="255051" y="441145"/>
                </a:cubicBezTo>
                <a:lnTo>
                  <a:pt x="230168" y="441145"/>
                </a:lnTo>
                <a:cubicBezTo>
                  <a:pt x="124415" y="441145"/>
                  <a:pt x="38569" y="526888"/>
                  <a:pt x="38569" y="631272"/>
                </a:cubicBezTo>
                <a:cubicBezTo>
                  <a:pt x="38569" y="738141"/>
                  <a:pt x="124415" y="823884"/>
                  <a:pt x="230168" y="823884"/>
                </a:cubicBezTo>
                <a:cubicBezTo>
                  <a:pt x="230168" y="823884"/>
                  <a:pt x="230168" y="823884"/>
                  <a:pt x="231412" y="823884"/>
                </a:cubicBezTo>
                <a:cubicBezTo>
                  <a:pt x="243854" y="823884"/>
                  <a:pt x="425500" y="823884"/>
                  <a:pt x="544939" y="823884"/>
                </a:cubicBezTo>
                <a:cubicBezTo>
                  <a:pt x="556136" y="823884"/>
                  <a:pt x="563601" y="831340"/>
                  <a:pt x="563601" y="842524"/>
                </a:cubicBezTo>
                <a:cubicBezTo>
                  <a:pt x="563601" y="852465"/>
                  <a:pt x="556136" y="861164"/>
                  <a:pt x="544939" y="861164"/>
                </a:cubicBezTo>
                <a:cubicBezTo>
                  <a:pt x="441674" y="861164"/>
                  <a:pt x="370758" y="861164"/>
                  <a:pt x="324724" y="861164"/>
                </a:cubicBezTo>
                <a:cubicBezTo>
                  <a:pt x="257540" y="861164"/>
                  <a:pt x="236389" y="861164"/>
                  <a:pt x="230168" y="861164"/>
                </a:cubicBezTo>
                <a:cubicBezTo>
                  <a:pt x="103265" y="861164"/>
                  <a:pt x="0" y="758023"/>
                  <a:pt x="0" y="631272"/>
                </a:cubicBezTo>
                <a:cubicBezTo>
                  <a:pt x="0" y="507006"/>
                  <a:pt x="100776" y="405107"/>
                  <a:pt x="226436" y="402622"/>
                </a:cubicBezTo>
                <a:cubicBezTo>
                  <a:pt x="213994" y="370313"/>
                  <a:pt x="207774" y="336761"/>
                  <a:pt x="207774" y="301966"/>
                </a:cubicBezTo>
                <a:cubicBezTo>
                  <a:pt x="207774" y="135450"/>
                  <a:pt x="348363" y="0"/>
                  <a:pt x="5200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85">
            <a:extLst>
              <a:ext uri="{FF2B5EF4-FFF2-40B4-BE49-F238E27FC236}">
                <a16:creationId xmlns:a16="http://schemas.microsoft.com/office/drawing/2014/main" id="{F8C4C10D-073B-CC43-BB24-778ECBB0E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7608" y="3963167"/>
            <a:ext cx="1977497" cy="1977497"/>
          </a:xfrm>
          <a:custGeom>
            <a:avLst/>
            <a:gdLst>
              <a:gd name="T0" fmla="*/ 1585 w 1586"/>
              <a:gd name="T1" fmla="*/ 793 h 1587"/>
              <a:gd name="T2" fmla="*/ 1585 w 1586"/>
              <a:gd name="T3" fmla="*/ 793 h 1587"/>
              <a:gd name="T4" fmla="*/ 793 w 1586"/>
              <a:gd name="T5" fmla="*/ 1586 h 1587"/>
              <a:gd name="T6" fmla="*/ 793 w 1586"/>
              <a:gd name="T7" fmla="*/ 1586 h 1587"/>
              <a:gd name="T8" fmla="*/ 0 w 1586"/>
              <a:gd name="T9" fmla="*/ 793 h 1587"/>
              <a:gd name="T10" fmla="*/ 0 w 1586"/>
              <a:gd name="T11" fmla="*/ 793 h 1587"/>
              <a:gd name="T12" fmla="*/ 793 w 1586"/>
              <a:gd name="T13" fmla="*/ 0 h 1587"/>
              <a:gd name="T14" fmla="*/ 793 w 1586"/>
              <a:gd name="T15" fmla="*/ 0 h 1587"/>
              <a:gd name="T16" fmla="*/ 1585 w 1586"/>
              <a:gd name="T17" fmla="*/ 793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6" h="1587">
                <a:moveTo>
                  <a:pt x="1585" y="793"/>
                </a:moveTo>
                <a:lnTo>
                  <a:pt x="1585" y="793"/>
                </a:lnTo>
                <a:cubicBezTo>
                  <a:pt x="1585" y="1231"/>
                  <a:pt x="1230" y="1586"/>
                  <a:pt x="793" y="1586"/>
                </a:cubicBezTo>
                <a:lnTo>
                  <a:pt x="793" y="1586"/>
                </a:lnTo>
                <a:cubicBezTo>
                  <a:pt x="355" y="1586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0" y="0"/>
                  <a:pt x="1585" y="355"/>
                  <a:pt x="1585" y="793"/>
                </a:cubicBez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BDE57C1-D4B1-3B4A-AFBC-848AA89D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8189" y="7412802"/>
            <a:ext cx="1377510" cy="1124835"/>
          </a:xfrm>
          <a:custGeom>
            <a:avLst/>
            <a:gdLst>
              <a:gd name="connsiteX0" fmla="*/ 705236 w 1377510"/>
              <a:gd name="connsiteY0" fmla="*/ 851420 h 1124835"/>
              <a:gd name="connsiteX1" fmla="*/ 723840 w 1377510"/>
              <a:gd name="connsiteY1" fmla="*/ 869978 h 1124835"/>
              <a:gd name="connsiteX2" fmla="*/ 723840 w 1377510"/>
              <a:gd name="connsiteY2" fmla="*/ 1106277 h 1124835"/>
              <a:gd name="connsiteX3" fmla="*/ 705236 w 1377510"/>
              <a:gd name="connsiteY3" fmla="*/ 1124835 h 1124835"/>
              <a:gd name="connsiteX4" fmla="*/ 686632 w 1377510"/>
              <a:gd name="connsiteY4" fmla="*/ 1106277 h 1124835"/>
              <a:gd name="connsiteX5" fmla="*/ 686632 w 1377510"/>
              <a:gd name="connsiteY5" fmla="*/ 869978 h 1124835"/>
              <a:gd name="connsiteX6" fmla="*/ 705236 w 1377510"/>
              <a:gd name="connsiteY6" fmla="*/ 851420 h 1124835"/>
              <a:gd name="connsiteX7" fmla="*/ 546712 w 1377510"/>
              <a:gd name="connsiteY7" fmla="*/ 840433 h 1124835"/>
              <a:gd name="connsiteX8" fmla="*/ 560414 w 1377510"/>
              <a:gd name="connsiteY8" fmla="*/ 846579 h 1124835"/>
              <a:gd name="connsiteX9" fmla="*/ 602766 w 1377510"/>
              <a:gd name="connsiteY9" fmla="*/ 894519 h 1124835"/>
              <a:gd name="connsiteX10" fmla="*/ 607748 w 1377510"/>
              <a:gd name="connsiteY10" fmla="*/ 919103 h 1124835"/>
              <a:gd name="connsiteX11" fmla="*/ 591554 w 1377510"/>
              <a:gd name="connsiteY11" fmla="*/ 928937 h 1124835"/>
              <a:gd name="connsiteX12" fmla="*/ 582836 w 1377510"/>
              <a:gd name="connsiteY12" fmla="*/ 926478 h 1124835"/>
              <a:gd name="connsiteX13" fmla="*/ 561660 w 1377510"/>
              <a:gd name="connsiteY13" fmla="*/ 905582 h 1124835"/>
              <a:gd name="connsiteX14" fmla="*/ 561660 w 1377510"/>
              <a:gd name="connsiteY14" fmla="*/ 996544 h 1124835"/>
              <a:gd name="connsiteX15" fmla="*/ 542976 w 1377510"/>
              <a:gd name="connsiteY15" fmla="*/ 1014982 h 1124835"/>
              <a:gd name="connsiteX16" fmla="*/ 300078 w 1377510"/>
              <a:gd name="connsiteY16" fmla="*/ 1014982 h 1124835"/>
              <a:gd name="connsiteX17" fmla="*/ 280146 w 1377510"/>
              <a:gd name="connsiteY17" fmla="*/ 996544 h 1124835"/>
              <a:gd name="connsiteX18" fmla="*/ 300078 w 1377510"/>
              <a:gd name="connsiteY18" fmla="*/ 978105 h 1124835"/>
              <a:gd name="connsiteX19" fmla="*/ 523046 w 1377510"/>
              <a:gd name="connsiteY19" fmla="*/ 978105 h 1124835"/>
              <a:gd name="connsiteX20" fmla="*/ 523046 w 1377510"/>
              <a:gd name="connsiteY20" fmla="*/ 909269 h 1124835"/>
              <a:gd name="connsiteX21" fmla="*/ 510588 w 1377510"/>
              <a:gd name="connsiteY21" fmla="*/ 924020 h 1124835"/>
              <a:gd name="connsiteX22" fmla="*/ 483186 w 1377510"/>
              <a:gd name="connsiteY22" fmla="*/ 924020 h 1124835"/>
              <a:gd name="connsiteX23" fmla="*/ 481940 w 1377510"/>
              <a:gd name="connsiteY23" fmla="*/ 896977 h 1124835"/>
              <a:gd name="connsiteX24" fmla="*/ 531764 w 1377510"/>
              <a:gd name="connsiteY24" fmla="*/ 845350 h 1124835"/>
              <a:gd name="connsiteX25" fmla="*/ 546712 w 1377510"/>
              <a:gd name="connsiteY25" fmla="*/ 840433 h 1124835"/>
              <a:gd name="connsiteX26" fmla="*/ 868250 w 1377510"/>
              <a:gd name="connsiteY26" fmla="*/ 830676 h 1124835"/>
              <a:gd name="connsiteX27" fmla="*/ 882004 w 1377510"/>
              <a:gd name="connsiteY27" fmla="*/ 835593 h 1124835"/>
              <a:gd name="connsiteX28" fmla="*/ 932014 w 1377510"/>
              <a:gd name="connsiteY28" fmla="*/ 887220 h 1124835"/>
              <a:gd name="connsiteX29" fmla="*/ 932014 w 1377510"/>
              <a:gd name="connsiteY29" fmla="*/ 914263 h 1124835"/>
              <a:gd name="connsiteX30" fmla="*/ 904508 w 1377510"/>
              <a:gd name="connsiteY30" fmla="*/ 913034 h 1124835"/>
              <a:gd name="connsiteX31" fmla="*/ 890756 w 1377510"/>
              <a:gd name="connsiteY31" fmla="*/ 898283 h 1124835"/>
              <a:gd name="connsiteX32" fmla="*/ 890756 w 1377510"/>
              <a:gd name="connsiteY32" fmla="*/ 967120 h 1124835"/>
              <a:gd name="connsiteX33" fmla="*/ 1115808 w 1377510"/>
              <a:gd name="connsiteY33" fmla="*/ 967120 h 1124835"/>
              <a:gd name="connsiteX34" fmla="*/ 1135812 w 1377510"/>
              <a:gd name="connsiteY34" fmla="*/ 985558 h 1124835"/>
              <a:gd name="connsiteX35" fmla="*/ 1115808 w 1377510"/>
              <a:gd name="connsiteY35" fmla="*/ 1003996 h 1124835"/>
              <a:gd name="connsiteX36" fmla="*/ 872002 w 1377510"/>
              <a:gd name="connsiteY36" fmla="*/ 1003996 h 1124835"/>
              <a:gd name="connsiteX37" fmla="*/ 853246 w 1377510"/>
              <a:gd name="connsiteY37" fmla="*/ 985558 h 1124835"/>
              <a:gd name="connsiteX38" fmla="*/ 853246 w 1377510"/>
              <a:gd name="connsiteY38" fmla="*/ 895825 h 1124835"/>
              <a:gd name="connsiteX39" fmla="*/ 833242 w 1377510"/>
              <a:gd name="connsiteY39" fmla="*/ 915492 h 1124835"/>
              <a:gd name="connsiteX40" fmla="*/ 823240 w 1377510"/>
              <a:gd name="connsiteY40" fmla="*/ 917951 h 1124835"/>
              <a:gd name="connsiteX41" fmla="*/ 806986 w 1377510"/>
              <a:gd name="connsiteY41" fmla="*/ 909346 h 1124835"/>
              <a:gd name="connsiteX42" fmla="*/ 811988 w 1377510"/>
              <a:gd name="connsiteY42" fmla="*/ 884762 h 1124835"/>
              <a:gd name="connsiteX43" fmla="*/ 854498 w 1377510"/>
              <a:gd name="connsiteY43" fmla="*/ 836823 h 1124835"/>
              <a:gd name="connsiteX44" fmla="*/ 868250 w 1377510"/>
              <a:gd name="connsiteY44" fmla="*/ 830676 h 1124835"/>
              <a:gd name="connsiteX45" fmla="*/ 949006 w 1377510"/>
              <a:gd name="connsiteY45" fmla="*/ 681137 h 1124835"/>
              <a:gd name="connsiteX46" fmla="*/ 970978 w 1377510"/>
              <a:gd name="connsiteY46" fmla="*/ 701817 h 1124835"/>
              <a:gd name="connsiteX47" fmla="*/ 949006 w 1377510"/>
              <a:gd name="connsiteY47" fmla="*/ 723789 h 1124835"/>
              <a:gd name="connsiteX48" fmla="*/ 928326 w 1377510"/>
              <a:gd name="connsiteY48" fmla="*/ 701817 h 1124835"/>
              <a:gd name="connsiteX49" fmla="*/ 949006 w 1377510"/>
              <a:gd name="connsiteY49" fmla="*/ 681137 h 1124835"/>
              <a:gd name="connsiteX50" fmla="*/ 872102 w 1377510"/>
              <a:gd name="connsiteY50" fmla="*/ 681137 h 1124835"/>
              <a:gd name="connsiteX51" fmla="*/ 894074 w 1377510"/>
              <a:gd name="connsiteY51" fmla="*/ 703109 h 1124835"/>
              <a:gd name="connsiteX52" fmla="*/ 872102 w 1377510"/>
              <a:gd name="connsiteY52" fmla="*/ 723789 h 1124835"/>
              <a:gd name="connsiteX53" fmla="*/ 851422 w 1377510"/>
              <a:gd name="connsiteY53" fmla="*/ 703109 h 1124835"/>
              <a:gd name="connsiteX54" fmla="*/ 872102 w 1377510"/>
              <a:gd name="connsiteY54" fmla="*/ 681137 h 1124835"/>
              <a:gd name="connsiteX55" fmla="*/ 708604 w 1377510"/>
              <a:gd name="connsiteY55" fmla="*/ 681137 h 1124835"/>
              <a:gd name="connsiteX56" fmla="*/ 729284 w 1377510"/>
              <a:gd name="connsiteY56" fmla="*/ 701817 h 1124835"/>
              <a:gd name="connsiteX57" fmla="*/ 708604 w 1377510"/>
              <a:gd name="connsiteY57" fmla="*/ 723789 h 1124835"/>
              <a:gd name="connsiteX58" fmla="*/ 686632 w 1377510"/>
              <a:gd name="connsiteY58" fmla="*/ 701817 h 1124835"/>
              <a:gd name="connsiteX59" fmla="*/ 708604 w 1377510"/>
              <a:gd name="connsiteY59" fmla="*/ 681137 h 1124835"/>
              <a:gd name="connsiteX60" fmla="*/ 624914 w 1377510"/>
              <a:gd name="connsiteY60" fmla="*/ 681137 h 1124835"/>
              <a:gd name="connsiteX61" fmla="*/ 646886 w 1377510"/>
              <a:gd name="connsiteY61" fmla="*/ 701817 h 1124835"/>
              <a:gd name="connsiteX62" fmla="*/ 624914 w 1377510"/>
              <a:gd name="connsiteY62" fmla="*/ 723789 h 1124835"/>
              <a:gd name="connsiteX63" fmla="*/ 604234 w 1377510"/>
              <a:gd name="connsiteY63" fmla="*/ 701817 h 1124835"/>
              <a:gd name="connsiteX64" fmla="*/ 624914 w 1377510"/>
              <a:gd name="connsiteY64" fmla="*/ 681137 h 1124835"/>
              <a:gd name="connsiteX65" fmla="*/ 544440 w 1377510"/>
              <a:gd name="connsiteY65" fmla="*/ 681137 h 1124835"/>
              <a:gd name="connsiteX66" fmla="*/ 564528 w 1377510"/>
              <a:gd name="connsiteY66" fmla="*/ 701817 h 1124835"/>
              <a:gd name="connsiteX67" fmla="*/ 544440 w 1377510"/>
              <a:gd name="connsiteY67" fmla="*/ 723789 h 1124835"/>
              <a:gd name="connsiteX68" fmla="*/ 521840 w 1377510"/>
              <a:gd name="connsiteY68" fmla="*/ 701817 h 1124835"/>
              <a:gd name="connsiteX69" fmla="*/ 544440 w 1377510"/>
              <a:gd name="connsiteY69" fmla="*/ 681137 h 1124835"/>
              <a:gd name="connsiteX70" fmla="*/ 466910 w 1377510"/>
              <a:gd name="connsiteY70" fmla="*/ 681137 h 1124835"/>
              <a:gd name="connsiteX71" fmla="*/ 487590 w 1377510"/>
              <a:gd name="connsiteY71" fmla="*/ 701817 h 1124835"/>
              <a:gd name="connsiteX72" fmla="*/ 466910 w 1377510"/>
              <a:gd name="connsiteY72" fmla="*/ 723789 h 1124835"/>
              <a:gd name="connsiteX73" fmla="*/ 444938 w 1377510"/>
              <a:gd name="connsiteY73" fmla="*/ 701817 h 1124835"/>
              <a:gd name="connsiteX74" fmla="*/ 466910 w 1377510"/>
              <a:gd name="connsiteY74" fmla="*/ 681137 h 1124835"/>
              <a:gd name="connsiteX75" fmla="*/ 791626 w 1377510"/>
              <a:gd name="connsiteY75" fmla="*/ 675642 h 1124835"/>
              <a:gd name="connsiteX76" fmla="*/ 811714 w 1377510"/>
              <a:gd name="connsiteY76" fmla="*/ 696322 h 1124835"/>
              <a:gd name="connsiteX77" fmla="*/ 791626 w 1377510"/>
              <a:gd name="connsiteY77" fmla="*/ 718294 h 1124835"/>
              <a:gd name="connsiteX78" fmla="*/ 769026 w 1377510"/>
              <a:gd name="connsiteY78" fmla="*/ 696322 h 1124835"/>
              <a:gd name="connsiteX79" fmla="*/ 791626 w 1377510"/>
              <a:gd name="connsiteY79" fmla="*/ 675642 h 1124835"/>
              <a:gd name="connsiteX80" fmla="*/ 419598 w 1377510"/>
              <a:gd name="connsiteY80" fmla="*/ 209248 h 1124835"/>
              <a:gd name="connsiteX81" fmla="*/ 313056 w 1377510"/>
              <a:gd name="connsiteY81" fmla="*/ 318596 h 1124835"/>
              <a:gd name="connsiteX82" fmla="*/ 419598 w 1377510"/>
              <a:gd name="connsiteY82" fmla="*/ 426688 h 1124835"/>
              <a:gd name="connsiteX83" fmla="*/ 527380 w 1377510"/>
              <a:gd name="connsiteY83" fmla="*/ 318596 h 1124835"/>
              <a:gd name="connsiteX84" fmla="*/ 419598 w 1377510"/>
              <a:gd name="connsiteY84" fmla="*/ 209248 h 1124835"/>
              <a:gd name="connsiteX85" fmla="*/ 419598 w 1377510"/>
              <a:gd name="connsiteY85" fmla="*/ 170284 h 1124835"/>
              <a:gd name="connsiteX86" fmla="*/ 564546 w 1377510"/>
              <a:gd name="connsiteY86" fmla="*/ 318596 h 1124835"/>
              <a:gd name="connsiteX87" fmla="*/ 419598 w 1377510"/>
              <a:gd name="connsiteY87" fmla="*/ 465651 h 1124835"/>
              <a:gd name="connsiteX88" fmla="*/ 274650 w 1377510"/>
              <a:gd name="connsiteY88" fmla="*/ 318596 h 1124835"/>
              <a:gd name="connsiteX89" fmla="*/ 419598 w 1377510"/>
              <a:gd name="connsiteY89" fmla="*/ 170284 h 1124835"/>
              <a:gd name="connsiteX90" fmla="*/ 902118 w 1377510"/>
              <a:gd name="connsiteY90" fmla="*/ 133042 h 1124835"/>
              <a:gd name="connsiteX91" fmla="*/ 652570 w 1377510"/>
              <a:gd name="connsiteY91" fmla="*/ 252408 h 1124835"/>
              <a:gd name="connsiteX92" fmla="*/ 694994 w 1377510"/>
              <a:gd name="connsiteY92" fmla="*/ 252408 h 1124835"/>
              <a:gd name="connsiteX93" fmla="*/ 741160 w 1377510"/>
              <a:gd name="connsiteY93" fmla="*/ 298413 h 1124835"/>
              <a:gd name="connsiteX94" fmla="*/ 741160 w 1377510"/>
              <a:gd name="connsiteY94" fmla="*/ 339445 h 1124835"/>
              <a:gd name="connsiteX95" fmla="*/ 694994 w 1377510"/>
              <a:gd name="connsiteY95" fmla="*/ 385450 h 1124835"/>
              <a:gd name="connsiteX96" fmla="*/ 636350 w 1377510"/>
              <a:gd name="connsiteY96" fmla="*/ 385450 h 1124835"/>
              <a:gd name="connsiteX97" fmla="*/ 630110 w 1377510"/>
              <a:gd name="connsiteY97" fmla="*/ 390423 h 1124835"/>
              <a:gd name="connsiteX98" fmla="*/ 618882 w 1377510"/>
              <a:gd name="connsiteY98" fmla="*/ 414048 h 1124835"/>
              <a:gd name="connsiteX99" fmla="*/ 620128 w 1377510"/>
              <a:gd name="connsiteY99" fmla="*/ 423995 h 1124835"/>
              <a:gd name="connsiteX100" fmla="*/ 662552 w 1377510"/>
              <a:gd name="connsiteY100" fmla="*/ 465027 h 1124835"/>
              <a:gd name="connsiteX101" fmla="*/ 675030 w 1377510"/>
              <a:gd name="connsiteY101" fmla="*/ 497355 h 1124835"/>
              <a:gd name="connsiteX102" fmla="*/ 662552 w 1377510"/>
              <a:gd name="connsiteY102" fmla="*/ 529683 h 1124835"/>
              <a:gd name="connsiteX103" fmla="*/ 631358 w 1377510"/>
              <a:gd name="connsiteY103" fmla="*/ 559524 h 1124835"/>
              <a:gd name="connsiteX104" fmla="*/ 567724 w 1377510"/>
              <a:gd name="connsiteY104" fmla="*/ 559524 h 1124835"/>
              <a:gd name="connsiteX105" fmla="*/ 519062 w 1377510"/>
              <a:gd name="connsiteY105" fmla="*/ 511032 h 1124835"/>
              <a:gd name="connsiteX106" fmla="*/ 510328 w 1377510"/>
              <a:gd name="connsiteY106" fmla="*/ 509789 h 1124835"/>
              <a:gd name="connsiteX107" fmla="*/ 492858 w 1377510"/>
              <a:gd name="connsiteY107" fmla="*/ 516005 h 1124835"/>
              <a:gd name="connsiteX108" fmla="*/ 487868 w 1377510"/>
              <a:gd name="connsiteY108" fmla="*/ 523466 h 1124835"/>
              <a:gd name="connsiteX109" fmla="*/ 487868 w 1377510"/>
              <a:gd name="connsiteY109" fmla="*/ 593095 h 1124835"/>
              <a:gd name="connsiteX110" fmla="*/ 441702 w 1377510"/>
              <a:gd name="connsiteY110" fmla="*/ 637857 h 1124835"/>
              <a:gd name="connsiteX111" fmla="*/ 399278 w 1377510"/>
              <a:gd name="connsiteY111" fmla="*/ 637857 h 1124835"/>
              <a:gd name="connsiteX112" fmla="*/ 354360 w 1377510"/>
              <a:gd name="connsiteY112" fmla="*/ 593095 h 1124835"/>
              <a:gd name="connsiteX113" fmla="*/ 354360 w 1377510"/>
              <a:gd name="connsiteY113" fmla="*/ 523466 h 1124835"/>
              <a:gd name="connsiteX114" fmla="*/ 348120 w 1377510"/>
              <a:gd name="connsiteY114" fmla="*/ 516005 h 1124835"/>
              <a:gd name="connsiteX115" fmla="*/ 330652 w 1377510"/>
              <a:gd name="connsiteY115" fmla="*/ 509789 h 1124835"/>
              <a:gd name="connsiteX116" fmla="*/ 321918 w 1377510"/>
              <a:gd name="connsiteY116" fmla="*/ 511032 h 1124835"/>
              <a:gd name="connsiteX117" fmla="*/ 273256 w 1377510"/>
              <a:gd name="connsiteY117" fmla="*/ 559524 h 1124835"/>
              <a:gd name="connsiteX118" fmla="*/ 208374 w 1377510"/>
              <a:gd name="connsiteY118" fmla="*/ 559524 h 1124835"/>
              <a:gd name="connsiteX119" fmla="*/ 178428 w 1377510"/>
              <a:gd name="connsiteY119" fmla="*/ 529683 h 1124835"/>
              <a:gd name="connsiteX120" fmla="*/ 165950 w 1377510"/>
              <a:gd name="connsiteY120" fmla="*/ 497355 h 1124835"/>
              <a:gd name="connsiteX121" fmla="*/ 178428 w 1377510"/>
              <a:gd name="connsiteY121" fmla="*/ 465027 h 1124835"/>
              <a:gd name="connsiteX122" fmla="*/ 209620 w 1377510"/>
              <a:gd name="connsiteY122" fmla="*/ 435185 h 1124835"/>
              <a:gd name="connsiteX123" fmla="*/ 185914 w 1377510"/>
              <a:gd name="connsiteY123" fmla="*/ 437672 h 1124835"/>
              <a:gd name="connsiteX124" fmla="*/ 138500 w 1377510"/>
              <a:gd name="connsiteY124" fmla="*/ 479947 h 1124835"/>
              <a:gd name="connsiteX125" fmla="*/ 144738 w 1377510"/>
              <a:gd name="connsiteY125" fmla="*/ 535900 h 1124835"/>
              <a:gd name="connsiteX126" fmla="*/ 142242 w 1377510"/>
              <a:gd name="connsiteY126" fmla="*/ 550820 h 1124835"/>
              <a:gd name="connsiteX127" fmla="*/ 128518 w 1377510"/>
              <a:gd name="connsiteY127" fmla="*/ 558281 h 1124835"/>
              <a:gd name="connsiteX128" fmla="*/ 38680 w 1377510"/>
              <a:gd name="connsiteY128" fmla="*/ 660238 h 1124835"/>
              <a:gd name="connsiteX129" fmla="*/ 140996 w 1377510"/>
              <a:gd name="connsiteY129" fmla="*/ 762196 h 1124835"/>
              <a:gd name="connsiteX130" fmla="*/ 406764 w 1377510"/>
              <a:gd name="connsiteY130" fmla="*/ 762196 h 1124835"/>
              <a:gd name="connsiteX131" fmla="*/ 440454 w 1377510"/>
              <a:gd name="connsiteY131" fmla="*/ 762196 h 1124835"/>
              <a:gd name="connsiteX132" fmla="*/ 1236514 w 1377510"/>
              <a:gd name="connsiteY132" fmla="*/ 762196 h 1124835"/>
              <a:gd name="connsiteX133" fmla="*/ 1338830 w 1377510"/>
              <a:gd name="connsiteY133" fmla="*/ 660238 h 1124835"/>
              <a:gd name="connsiteX134" fmla="*/ 1236514 w 1377510"/>
              <a:gd name="connsiteY134" fmla="*/ 557037 h 1124835"/>
              <a:gd name="connsiteX135" fmla="*/ 1224036 w 1377510"/>
              <a:gd name="connsiteY135" fmla="*/ 557037 h 1124835"/>
              <a:gd name="connsiteX136" fmla="*/ 1209064 w 1377510"/>
              <a:gd name="connsiteY136" fmla="*/ 549577 h 1124835"/>
              <a:gd name="connsiteX137" fmla="*/ 1205320 w 1377510"/>
              <a:gd name="connsiteY137" fmla="*/ 533413 h 1124835"/>
              <a:gd name="connsiteX138" fmla="*/ 1217798 w 1377510"/>
              <a:gd name="connsiteY138" fmla="*/ 446376 h 1124835"/>
              <a:gd name="connsiteX139" fmla="*/ 902118 w 1377510"/>
              <a:gd name="connsiteY139" fmla="*/ 133042 h 1124835"/>
              <a:gd name="connsiteX140" fmla="*/ 399278 w 1377510"/>
              <a:gd name="connsiteY140" fmla="*/ 38545 h 1124835"/>
              <a:gd name="connsiteX141" fmla="*/ 391792 w 1377510"/>
              <a:gd name="connsiteY141" fmla="*/ 46005 h 1124835"/>
              <a:gd name="connsiteX142" fmla="*/ 391792 w 1377510"/>
              <a:gd name="connsiteY142" fmla="*/ 119365 h 1124835"/>
              <a:gd name="connsiteX143" fmla="*/ 378066 w 1377510"/>
              <a:gd name="connsiteY143" fmla="*/ 138016 h 1124835"/>
              <a:gd name="connsiteX144" fmla="*/ 335644 w 1377510"/>
              <a:gd name="connsiteY144" fmla="*/ 151693 h 1124835"/>
              <a:gd name="connsiteX145" fmla="*/ 284486 w 1377510"/>
              <a:gd name="connsiteY145" fmla="*/ 142989 h 1124835"/>
              <a:gd name="connsiteX146" fmla="*/ 247054 w 1377510"/>
              <a:gd name="connsiteY146" fmla="*/ 105688 h 1124835"/>
              <a:gd name="connsiteX147" fmla="*/ 235824 w 1377510"/>
              <a:gd name="connsiteY147" fmla="*/ 105688 h 1124835"/>
              <a:gd name="connsiteX148" fmla="*/ 205878 w 1377510"/>
              <a:gd name="connsiteY148" fmla="*/ 135529 h 1124835"/>
              <a:gd name="connsiteX149" fmla="*/ 204630 w 1377510"/>
              <a:gd name="connsiteY149" fmla="*/ 140502 h 1124835"/>
              <a:gd name="connsiteX150" fmla="*/ 205878 w 1377510"/>
              <a:gd name="connsiteY150" fmla="*/ 145476 h 1124835"/>
              <a:gd name="connsiteX151" fmla="*/ 243310 w 1377510"/>
              <a:gd name="connsiteY151" fmla="*/ 182778 h 1124835"/>
              <a:gd name="connsiteX152" fmla="*/ 252044 w 1377510"/>
              <a:gd name="connsiteY152" fmla="*/ 235000 h 1124835"/>
              <a:gd name="connsiteX153" fmla="*/ 242062 w 1377510"/>
              <a:gd name="connsiteY153" fmla="*/ 259868 h 1124835"/>
              <a:gd name="connsiteX154" fmla="*/ 198392 w 1377510"/>
              <a:gd name="connsiteY154" fmla="*/ 290953 h 1124835"/>
              <a:gd name="connsiteX155" fmla="*/ 145986 w 1377510"/>
              <a:gd name="connsiteY155" fmla="*/ 290953 h 1124835"/>
              <a:gd name="connsiteX156" fmla="*/ 138500 w 1377510"/>
              <a:gd name="connsiteY156" fmla="*/ 298413 h 1124835"/>
              <a:gd name="connsiteX157" fmla="*/ 138500 w 1377510"/>
              <a:gd name="connsiteY157" fmla="*/ 339445 h 1124835"/>
              <a:gd name="connsiteX158" fmla="*/ 145986 w 1377510"/>
              <a:gd name="connsiteY158" fmla="*/ 346905 h 1124835"/>
              <a:gd name="connsiteX159" fmla="*/ 204630 w 1377510"/>
              <a:gd name="connsiteY159" fmla="*/ 346905 h 1124835"/>
              <a:gd name="connsiteX160" fmla="*/ 247054 w 1377510"/>
              <a:gd name="connsiteY160" fmla="*/ 375503 h 1124835"/>
              <a:gd name="connsiteX161" fmla="*/ 255788 w 1377510"/>
              <a:gd name="connsiteY161" fmla="*/ 395397 h 1124835"/>
              <a:gd name="connsiteX162" fmla="*/ 258282 w 1377510"/>
              <a:gd name="connsiteY162" fmla="*/ 435185 h 1124835"/>
              <a:gd name="connsiteX163" fmla="*/ 257036 w 1377510"/>
              <a:gd name="connsiteY163" fmla="*/ 436429 h 1124835"/>
              <a:gd name="connsiteX164" fmla="*/ 248302 w 1377510"/>
              <a:gd name="connsiteY164" fmla="*/ 450106 h 1124835"/>
              <a:gd name="connsiteX165" fmla="*/ 205878 w 1377510"/>
              <a:gd name="connsiteY165" fmla="*/ 492381 h 1124835"/>
              <a:gd name="connsiteX166" fmla="*/ 204630 w 1377510"/>
              <a:gd name="connsiteY166" fmla="*/ 497355 h 1124835"/>
              <a:gd name="connsiteX167" fmla="*/ 205878 w 1377510"/>
              <a:gd name="connsiteY167" fmla="*/ 502328 h 1124835"/>
              <a:gd name="connsiteX168" fmla="*/ 235824 w 1377510"/>
              <a:gd name="connsiteY168" fmla="*/ 532169 h 1124835"/>
              <a:gd name="connsiteX169" fmla="*/ 247054 w 1377510"/>
              <a:gd name="connsiteY169" fmla="*/ 532169 h 1124835"/>
              <a:gd name="connsiteX170" fmla="*/ 295716 w 1377510"/>
              <a:gd name="connsiteY170" fmla="*/ 483677 h 1124835"/>
              <a:gd name="connsiteX171" fmla="*/ 326908 w 1377510"/>
              <a:gd name="connsiteY171" fmla="*/ 471244 h 1124835"/>
              <a:gd name="connsiteX172" fmla="*/ 345626 w 1377510"/>
              <a:gd name="connsiteY172" fmla="*/ 474974 h 1124835"/>
              <a:gd name="connsiteX173" fmla="*/ 360598 w 1377510"/>
              <a:gd name="connsiteY173" fmla="*/ 479947 h 1124835"/>
              <a:gd name="connsiteX174" fmla="*/ 391792 w 1377510"/>
              <a:gd name="connsiteY174" fmla="*/ 523466 h 1124835"/>
              <a:gd name="connsiteX175" fmla="*/ 391792 w 1377510"/>
              <a:gd name="connsiteY175" fmla="*/ 593095 h 1124835"/>
              <a:gd name="connsiteX176" fmla="*/ 399278 w 1377510"/>
              <a:gd name="connsiteY176" fmla="*/ 600556 h 1124835"/>
              <a:gd name="connsiteX177" fmla="*/ 441702 w 1377510"/>
              <a:gd name="connsiteY177" fmla="*/ 600556 h 1124835"/>
              <a:gd name="connsiteX178" fmla="*/ 449188 w 1377510"/>
              <a:gd name="connsiteY178" fmla="*/ 593095 h 1124835"/>
              <a:gd name="connsiteX179" fmla="*/ 449188 w 1377510"/>
              <a:gd name="connsiteY179" fmla="*/ 523466 h 1124835"/>
              <a:gd name="connsiteX180" fmla="*/ 481630 w 1377510"/>
              <a:gd name="connsiteY180" fmla="*/ 479947 h 1124835"/>
              <a:gd name="connsiteX181" fmla="*/ 495354 w 1377510"/>
              <a:gd name="connsiteY181" fmla="*/ 474974 h 1124835"/>
              <a:gd name="connsiteX182" fmla="*/ 545264 w 1377510"/>
              <a:gd name="connsiteY182" fmla="*/ 483677 h 1124835"/>
              <a:gd name="connsiteX183" fmla="*/ 593926 w 1377510"/>
              <a:gd name="connsiteY183" fmla="*/ 532169 h 1124835"/>
              <a:gd name="connsiteX184" fmla="*/ 605156 w 1377510"/>
              <a:gd name="connsiteY184" fmla="*/ 532169 h 1124835"/>
              <a:gd name="connsiteX185" fmla="*/ 635102 w 1377510"/>
              <a:gd name="connsiteY185" fmla="*/ 502328 h 1124835"/>
              <a:gd name="connsiteX186" fmla="*/ 636350 w 1377510"/>
              <a:gd name="connsiteY186" fmla="*/ 497355 h 1124835"/>
              <a:gd name="connsiteX187" fmla="*/ 635102 w 1377510"/>
              <a:gd name="connsiteY187" fmla="*/ 492381 h 1124835"/>
              <a:gd name="connsiteX188" fmla="*/ 592678 w 1377510"/>
              <a:gd name="connsiteY188" fmla="*/ 450106 h 1124835"/>
              <a:gd name="connsiteX189" fmla="*/ 585192 w 1377510"/>
              <a:gd name="connsiteY189" fmla="*/ 395397 h 1124835"/>
              <a:gd name="connsiteX190" fmla="*/ 595174 w 1377510"/>
              <a:gd name="connsiteY190" fmla="*/ 375503 h 1124835"/>
              <a:gd name="connsiteX191" fmla="*/ 636350 w 1377510"/>
              <a:gd name="connsiteY191" fmla="*/ 346905 h 1124835"/>
              <a:gd name="connsiteX192" fmla="*/ 694994 w 1377510"/>
              <a:gd name="connsiteY192" fmla="*/ 346905 h 1124835"/>
              <a:gd name="connsiteX193" fmla="*/ 702480 w 1377510"/>
              <a:gd name="connsiteY193" fmla="*/ 339445 h 1124835"/>
              <a:gd name="connsiteX194" fmla="*/ 702480 w 1377510"/>
              <a:gd name="connsiteY194" fmla="*/ 298413 h 1124835"/>
              <a:gd name="connsiteX195" fmla="*/ 694994 w 1377510"/>
              <a:gd name="connsiteY195" fmla="*/ 290953 h 1124835"/>
              <a:gd name="connsiteX196" fmla="*/ 642588 w 1377510"/>
              <a:gd name="connsiteY196" fmla="*/ 290953 h 1124835"/>
              <a:gd name="connsiteX197" fmla="*/ 600164 w 1377510"/>
              <a:gd name="connsiteY197" fmla="*/ 259868 h 1124835"/>
              <a:gd name="connsiteX198" fmla="*/ 590182 w 1377510"/>
              <a:gd name="connsiteY198" fmla="*/ 235000 h 1124835"/>
              <a:gd name="connsiteX199" fmla="*/ 597670 w 1377510"/>
              <a:gd name="connsiteY199" fmla="*/ 182778 h 1124835"/>
              <a:gd name="connsiteX200" fmla="*/ 635102 w 1377510"/>
              <a:gd name="connsiteY200" fmla="*/ 145476 h 1124835"/>
              <a:gd name="connsiteX201" fmla="*/ 636350 w 1377510"/>
              <a:gd name="connsiteY201" fmla="*/ 140502 h 1124835"/>
              <a:gd name="connsiteX202" fmla="*/ 635102 w 1377510"/>
              <a:gd name="connsiteY202" fmla="*/ 135529 h 1124835"/>
              <a:gd name="connsiteX203" fmla="*/ 605156 w 1377510"/>
              <a:gd name="connsiteY203" fmla="*/ 105688 h 1124835"/>
              <a:gd name="connsiteX204" fmla="*/ 593926 w 1377510"/>
              <a:gd name="connsiteY204" fmla="*/ 105688 h 1124835"/>
              <a:gd name="connsiteX205" fmla="*/ 556494 w 1377510"/>
              <a:gd name="connsiteY205" fmla="*/ 142989 h 1124835"/>
              <a:gd name="connsiteX206" fmla="*/ 504088 w 1377510"/>
              <a:gd name="connsiteY206" fmla="*/ 151693 h 1124835"/>
              <a:gd name="connsiteX207" fmla="*/ 464160 w 1377510"/>
              <a:gd name="connsiteY207" fmla="*/ 138016 h 1124835"/>
              <a:gd name="connsiteX208" fmla="*/ 449188 w 1377510"/>
              <a:gd name="connsiteY208" fmla="*/ 119365 h 1124835"/>
              <a:gd name="connsiteX209" fmla="*/ 449188 w 1377510"/>
              <a:gd name="connsiteY209" fmla="*/ 46005 h 1124835"/>
              <a:gd name="connsiteX210" fmla="*/ 441702 w 1377510"/>
              <a:gd name="connsiteY210" fmla="*/ 38545 h 1124835"/>
              <a:gd name="connsiteX211" fmla="*/ 399278 w 1377510"/>
              <a:gd name="connsiteY211" fmla="*/ 0 h 1124835"/>
              <a:gd name="connsiteX212" fmla="*/ 441702 w 1377510"/>
              <a:gd name="connsiteY212" fmla="*/ 0 h 1124835"/>
              <a:gd name="connsiteX213" fmla="*/ 487868 w 1377510"/>
              <a:gd name="connsiteY213" fmla="*/ 46005 h 1124835"/>
              <a:gd name="connsiteX214" fmla="*/ 487868 w 1377510"/>
              <a:gd name="connsiteY214" fmla="*/ 104444 h 1124835"/>
              <a:gd name="connsiteX215" fmla="*/ 521556 w 1377510"/>
              <a:gd name="connsiteY215" fmla="*/ 118121 h 1124835"/>
              <a:gd name="connsiteX216" fmla="*/ 529044 w 1377510"/>
              <a:gd name="connsiteY216" fmla="*/ 116878 h 1124835"/>
              <a:gd name="connsiteX217" fmla="*/ 567724 w 1377510"/>
              <a:gd name="connsiteY217" fmla="*/ 78333 h 1124835"/>
              <a:gd name="connsiteX218" fmla="*/ 631358 w 1377510"/>
              <a:gd name="connsiteY218" fmla="*/ 78333 h 1124835"/>
              <a:gd name="connsiteX219" fmla="*/ 662552 w 1377510"/>
              <a:gd name="connsiteY219" fmla="*/ 109418 h 1124835"/>
              <a:gd name="connsiteX220" fmla="*/ 675030 w 1377510"/>
              <a:gd name="connsiteY220" fmla="*/ 140502 h 1124835"/>
              <a:gd name="connsiteX221" fmla="*/ 662552 w 1377510"/>
              <a:gd name="connsiteY221" fmla="*/ 172831 h 1124835"/>
              <a:gd name="connsiteX222" fmla="*/ 625120 w 1377510"/>
              <a:gd name="connsiteY222" fmla="*/ 208889 h 1124835"/>
              <a:gd name="connsiteX223" fmla="*/ 622624 w 1377510"/>
              <a:gd name="connsiteY223" fmla="*/ 217593 h 1124835"/>
              <a:gd name="connsiteX224" fmla="*/ 626368 w 1377510"/>
              <a:gd name="connsiteY224" fmla="*/ 225053 h 1124835"/>
              <a:gd name="connsiteX225" fmla="*/ 902118 w 1377510"/>
              <a:gd name="connsiteY225" fmla="*/ 94497 h 1124835"/>
              <a:gd name="connsiteX226" fmla="*/ 1256478 w 1377510"/>
              <a:gd name="connsiteY226" fmla="*/ 446376 h 1124835"/>
              <a:gd name="connsiteX227" fmla="*/ 1247744 w 1377510"/>
              <a:gd name="connsiteY227" fmla="*/ 519736 h 1124835"/>
              <a:gd name="connsiteX228" fmla="*/ 1377510 w 1377510"/>
              <a:gd name="connsiteY228" fmla="*/ 660238 h 1124835"/>
              <a:gd name="connsiteX229" fmla="*/ 1236514 w 1377510"/>
              <a:gd name="connsiteY229" fmla="*/ 800741 h 1124835"/>
              <a:gd name="connsiteX230" fmla="*/ 441702 w 1377510"/>
              <a:gd name="connsiteY230" fmla="*/ 800741 h 1124835"/>
              <a:gd name="connsiteX231" fmla="*/ 425480 w 1377510"/>
              <a:gd name="connsiteY231" fmla="*/ 800741 h 1124835"/>
              <a:gd name="connsiteX232" fmla="*/ 406764 w 1377510"/>
              <a:gd name="connsiteY232" fmla="*/ 800741 h 1124835"/>
              <a:gd name="connsiteX233" fmla="*/ 140996 w 1377510"/>
              <a:gd name="connsiteY233" fmla="*/ 800741 h 1124835"/>
              <a:gd name="connsiteX234" fmla="*/ 0 w 1377510"/>
              <a:gd name="connsiteY234" fmla="*/ 660238 h 1124835"/>
              <a:gd name="connsiteX235" fmla="*/ 104810 w 1377510"/>
              <a:gd name="connsiteY235" fmla="*/ 524709 h 1124835"/>
              <a:gd name="connsiteX236" fmla="*/ 101067 w 1377510"/>
              <a:gd name="connsiteY236" fmla="*/ 477460 h 1124835"/>
              <a:gd name="connsiteX237" fmla="*/ 101067 w 1377510"/>
              <a:gd name="connsiteY237" fmla="*/ 473730 h 1124835"/>
              <a:gd name="connsiteX238" fmla="*/ 175932 w 1377510"/>
              <a:gd name="connsiteY238" fmla="*/ 401614 h 1124835"/>
              <a:gd name="connsiteX239" fmla="*/ 214612 w 1377510"/>
              <a:gd name="connsiteY239" fmla="*/ 397884 h 1124835"/>
              <a:gd name="connsiteX240" fmla="*/ 210868 w 1377510"/>
              <a:gd name="connsiteY240" fmla="*/ 390423 h 1124835"/>
              <a:gd name="connsiteX241" fmla="*/ 204630 w 1377510"/>
              <a:gd name="connsiteY241" fmla="*/ 385450 h 1124835"/>
              <a:gd name="connsiteX242" fmla="*/ 145986 w 1377510"/>
              <a:gd name="connsiteY242" fmla="*/ 385450 h 1124835"/>
              <a:gd name="connsiteX243" fmla="*/ 101067 w 1377510"/>
              <a:gd name="connsiteY243" fmla="*/ 339445 h 1124835"/>
              <a:gd name="connsiteX244" fmla="*/ 101067 w 1377510"/>
              <a:gd name="connsiteY244" fmla="*/ 298413 h 1124835"/>
              <a:gd name="connsiteX245" fmla="*/ 145986 w 1377510"/>
              <a:gd name="connsiteY245" fmla="*/ 252408 h 1124835"/>
              <a:gd name="connsiteX246" fmla="*/ 198392 w 1377510"/>
              <a:gd name="connsiteY246" fmla="*/ 252408 h 1124835"/>
              <a:gd name="connsiteX247" fmla="*/ 205878 w 1377510"/>
              <a:gd name="connsiteY247" fmla="*/ 247434 h 1124835"/>
              <a:gd name="connsiteX248" fmla="*/ 217108 w 1377510"/>
              <a:gd name="connsiteY248" fmla="*/ 217593 h 1124835"/>
              <a:gd name="connsiteX249" fmla="*/ 217108 w 1377510"/>
              <a:gd name="connsiteY249" fmla="*/ 208889 h 1124835"/>
              <a:gd name="connsiteX250" fmla="*/ 178428 w 1377510"/>
              <a:gd name="connsiteY250" fmla="*/ 172831 h 1124835"/>
              <a:gd name="connsiteX251" fmla="*/ 165950 w 1377510"/>
              <a:gd name="connsiteY251" fmla="*/ 140502 h 1124835"/>
              <a:gd name="connsiteX252" fmla="*/ 178428 w 1377510"/>
              <a:gd name="connsiteY252" fmla="*/ 109418 h 1124835"/>
              <a:gd name="connsiteX253" fmla="*/ 208374 w 1377510"/>
              <a:gd name="connsiteY253" fmla="*/ 78333 h 1124835"/>
              <a:gd name="connsiteX254" fmla="*/ 273256 w 1377510"/>
              <a:gd name="connsiteY254" fmla="*/ 78333 h 1124835"/>
              <a:gd name="connsiteX255" fmla="*/ 311936 w 1377510"/>
              <a:gd name="connsiteY255" fmla="*/ 116878 h 1124835"/>
              <a:gd name="connsiteX256" fmla="*/ 320670 w 1377510"/>
              <a:gd name="connsiteY256" fmla="*/ 118121 h 1124835"/>
              <a:gd name="connsiteX257" fmla="*/ 354360 w 1377510"/>
              <a:gd name="connsiteY257" fmla="*/ 104444 h 1124835"/>
              <a:gd name="connsiteX258" fmla="*/ 354360 w 1377510"/>
              <a:gd name="connsiteY258" fmla="*/ 46005 h 1124835"/>
              <a:gd name="connsiteX259" fmla="*/ 399278 w 1377510"/>
              <a:gd name="connsiteY259" fmla="*/ 0 h 112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77510" h="1124835">
                <a:moveTo>
                  <a:pt x="705236" y="851420"/>
                </a:moveTo>
                <a:cubicBezTo>
                  <a:pt x="716398" y="851420"/>
                  <a:pt x="723840" y="860080"/>
                  <a:pt x="723840" y="869978"/>
                </a:cubicBezTo>
                <a:lnTo>
                  <a:pt x="723840" y="1106277"/>
                </a:lnTo>
                <a:cubicBezTo>
                  <a:pt x="723840" y="1116175"/>
                  <a:pt x="716398" y="1124835"/>
                  <a:pt x="705236" y="1124835"/>
                </a:cubicBezTo>
                <a:cubicBezTo>
                  <a:pt x="695314" y="1124835"/>
                  <a:pt x="686632" y="1116175"/>
                  <a:pt x="686632" y="1106277"/>
                </a:cubicBezTo>
                <a:lnTo>
                  <a:pt x="686632" y="869978"/>
                </a:lnTo>
                <a:cubicBezTo>
                  <a:pt x="686632" y="860080"/>
                  <a:pt x="695314" y="851420"/>
                  <a:pt x="705236" y="851420"/>
                </a:cubicBezTo>
                <a:close/>
                <a:moveTo>
                  <a:pt x="546712" y="840433"/>
                </a:moveTo>
                <a:cubicBezTo>
                  <a:pt x="551694" y="840433"/>
                  <a:pt x="556678" y="842892"/>
                  <a:pt x="560414" y="846579"/>
                </a:cubicBezTo>
                <a:cubicBezTo>
                  <a:pt x="576608" y="867476"/>
                  <a:pt x="597784" y="889602"/>
                  <a:pt x="602766" y="894519"/>
                </a:cubicBezTo>
                <a:cubicBezTo>
                  <a:pt x="610240" y="900665"/>
                  <a:pt x="613976" y="911728"/>
                  <a:pt x="607748" y="919103"/>
                </a:cubicBezTo>
                <a:cubicBezTo>
                  <a:pt x="604012" y="925249"/>
                  <a:pt x="597784" y="928937"/>
                  <a:pt x="591554" y="928937"/>
                </a:cubicBezTo>
                <a:cubicBezTo>
                  <a:pt x="587818" y="928937"/>
                  <a:pt x="585326" y="927708"/>
                  <a:pt x="582836" y="926478"/>
                </a:cubicBezTo>
                <a:cubicBezTo>
                  <a:pt x="580344" y="925249"/>
                  <a:pt x="576608" y="924020"/>
                  <a:pt x="561660" y="905582"/>
                </a:cubicBezTo>
                <a:lnTo>
                  <a:pt x="561660" y="996544"/>
                </a:lnTo>
                <a:cubicBezTo>
                  <a:pt x="561660" y="1006377"/>
                  <a:pt x="552940" y="1014982"/>
                  <a:pt x="542976" y="1014982"/>
                </a:cubicBezTo>
                <a:lnTo>
                  <a:pt x="300078" y="1014982"/>
                </a:lnTo>
                <a:cubicBezTo>
                  <a:pt x="288866" y="1014982"/>
                  <a:pt x="280146" y="1006377"/>
                  <a:pt x="280146" y="996544"/>
                </a:cubicBezTo>
                <a:cubicBezTo>
                  <a:pt x="280146" y="985481"/>
                  <a:pt x="288866" y="978105"/>
                  <a:pt x="300078" y="978105"/>
                </a:cubicBezTo>
                <a:lnTo>
                  <a:pt x="523046" y="978105"/>
                </a:lnTo>
                <a:lnTo>
                  <a:pt x="523046" y="909269"/>
                </a:lnTo>
                <a:lnTo>
                  <a:pt x="510588" y="924020"/>
                </a:lnTo>
                <a:cubicBezTo>
                  <a:pt x="503116" y="931395"/>
                  <a:pt x="490658" y="931395"/>
                  <a:pt x="483186" y="924020"/>
                </a:cubicBezTo>
                <a:cubicBezTo>
                  <a:pt x="475712" y="916645"/>
                  <a:pt x="475712" y="904353"/>
                  <a:pt x="481940" y="896977"/>
                </a:cubicBezTo>
                <a:lnTo>
                  <a:pt x="531764" y="845350"/>
                </a:lnTo>
                <a:cubicBezTo>
                  <a:pt x="535502" y="841662"/>
                  <a:pt x="541730" y="840433"/>
                  <a:pt x="546712" y="840433"/>
                </a:cubicBezTo>
                <a:close/>
                <a:moveTo>
                  <a:pt x="868250" y="830676"/>
                </a:moveTo>
                <a:cubicBezTo>
                  <a:pt x="874502" y="829447"/>
                  <a:pt x="878252" y="831906"/>
                  <a:pt x="882004" y="835593"/>
                </a:cubicBezTo>
                <a:lnTo>
                  <a:pt x="932014" y="887220"/>
                </a:lnTo>
                <a:cubicBezTo>
                  <a:pt x="939516" y="894596"/>
                  <a:pt x="939516" y="905659"/>
                  <a:pt x="932014" y="914263"/>
                </a:cubicBezTo>
                <a:cubicBezTo>
                  <a:pt x="923262" y="920409"/>
                  <a:pt x="912010" y="920409"/>
                  <a:pt x="904508" y="913034"/>
                </a:cubicBezTo>
                <a:lnTo>
                  <a:pt x="890756" y="898283"/>
                </a:lnTo>
                <a:lnTo>
                  <a:pt x="890756" y="967120"/>
                </a:lnTo>
                <a:lnTo>
                  <a:pt x="1115808" y="967120"/>
                </a:lnTo>
                <a:cubicBezTo>
                  <a:pt x="1125810" y="967120"/>
                  <a:pt x="1135812" y="975724"/>
                  <a:pt x="1135812" y="985558"/>
                </a:cubicBezTo>
                <a:cubicBezTo>
                  <a:pt x="1135812" y="996620"/>
                  <a:pt x="1125810" y="1003996"/>
                  <a:pt x="1115808" y="1003996"/>
                </a:cubicBezTo>
                <a:lnTo>
                  <a:pt x="872002" y="1003996"/>
                </a:lnTo>
                <a:cubicBezTo>
                  <a:pt x="861998" y="1003996"/>
                  <a:pt x="853246" y="996620"/>
                  <a:pt x="853246" y="985558"/>
                </a:cubicBezTo>
                <a:lnTo>
                  <a:pt x="853246" y="895825"/>
                </a:lnTo>
                <a:cubicBezTo>
                  <a:pt x="838244" y="913034"/>
                  <a:pt x="834492" y="914263"/>
                  <a:pt x="833242" y="915492"/>
                </a:cubicBezTo>
                <a:cubicBezTo>
                  <a:pt x="829492" y="917951"/>
                  <a:pt x="825740" y="917951"/>
                  <a:pt x="823240" y="917951"/>
                </a:cubicBezTo>
                <a:cubicBezTo>
                  <a:pt x="816988" y="917951"/>
                  <a:pt x="809486" y="915492"/>
                  <a:pt x="806986" y="909346"/>
                </a:cubicBezTo>
                <a:cubicBezTo>
                  <a:pt x="801986" y="900742"/>
                  <a:pt x="803236" y="889679"/>
                  <a:pt x="811988" y="884762"/>
                </a:cubicBezTo>
                <a:cubicBezTo>
                  <a:pt x="816988" y="879845"/>
                  <a:pt x="836994" y="856490"/>
                  <a:pt x="854498" y="836823"/>
                </a:cubicBezTo>
                <a:cubicBezTo>
                  <a:pt x="856998" y="831906"/>
                  <a:pt x="861998" y="830676"/>
                  <a:pt x="868250" y="830676"/>
                </a:cubicBezTo>
                <a:close/>
                <a:moveTo>
                  <a:pt x="949006" y="681137"/>
                </a:moveTo>
                <a:cubicBezTo>
                  <a:pt x="960638" y="681137"/>
                  <a:pt x="970978" y="690185"/>
                  <a:pt x="970978" y="701817"/>
                </a:cubicBezTo>
                <a:cubicBezTo>
                  <a:pt x="970978" y="713449"/>
                  <a:pt x="960638" y="723789"/>
                  <a:pt x="949006" y="723789"/>
                </a:cubicBezTo>
                <a:cubicBezTo>
                  <a:pt x="937374" y="723789"/>
                  <a:pt x="928326" y="713449"/>
                  <a:pt x="928326" y="701817"/>
                </a:cubicBezTo>
                <a:cubicBezTo>
                  <a:pt x="928326" y="690185"/>
                  <a:pt x="937374" y="681137"/>
                  <a:pt x="949006" y="681137"/>
                </a:cubicBezTo>
                <a:close/>
                <a:moveTo>
                  <a:pt x="872102" y="681137"/>
                </a:moveTo>
                <a:cubicBezTo>
                  <a:pt x="885028" y="681137"/>
                  <a:pt x="894074" y="690185"/>
                  <a:pt x="894074" y="703109"/>
                </a:cubicBezTo>
                <a:cubicBezTo>
                  <a:pt x="894074" y="714741"/>
                  <a:pt x="885028" y="723789"/>
                  <a:pt x="872102" y="723789"/>
                </a:cubicBezTo>
                <a:cubicBezTo>
                  <a:pt x="860470" y="723789"/>
                  <a:pt x="851422" y="714741"/>
                  <a:pt x="851422" y="703109"/>
                </a:cubicBezTo>
                <a:cubicBezTo>
                  <a:pt x="851422" y="690185"/>
                  <a:pt x="860470" y="681137"/>
                  <a:pt x="872102" y="681137"/>
                </a:cubicBezTo>
                <a:close/>
                <a:moveTo>
                  <a:pt x="708604" y="681137"/>
                </a:moveTo>
                <a:cubicBezTo>
                  <a:pt x="720236" y="681137"/>
                  <a:pt x="729284" y="690185"/>
                  <a:pt x="729284" y="701817"/>
                </a:cubicBezTo>
                <a:cubicBezTo>
                  <a:pt x="729284" y="713449"/>
                  <a:pt x="720236" y="723789"/>
                  <a:pt x="708604" y="723789"/>
                </a:cubicBezTo>
                <a:cubicBezTo>
                  <a:pt x="696972" y="723789"/>
                  <a:pt x="686632" y="713449"/>
                  <a:pt x="686632" y="701817"/>
                </a:cubicBezTo>
                <a:cubicBezTo>
                  <a:pt x="686632" y="690185"/>
                  <a:pt x="696972" y="681137"/>
                  <a:pt x="708604" y="681137"/>
                </a:cubicBezTo>
                <a:close/>
                <a:moveTo>
                  <a:pt x="624914" y="681137"/>
                </a:moveTo>
                <a:cubicBezTo>
                  <a:pt x="636546" y="681137"/>
                  <a:pt x="646886" y="690185"/>
                  <a:pt x="646886" y="701817"/>
                </a:cubicBezTo>
                <a:cubicBezTo>
                  <a:pt x="646886" y="713449"/>
                  <a:pt x="636546" y="723789"/>
                  <a:pt x="624914" y="723789"/>
                </a:cubicBezTo>
                <a:cubicBezTo>
                  <a:pt x="613282" y="723789"/>
                  <a:pt x="604234" y="713449"/>
                  <a:pt x="604234" y="701817"/>
                </a:cubicBezTo>
                <a:cubicBezTo>
                  <a:pt x="604234" y="690185"/>
                  <a:pt x="613282" y="681137"/>
                  <a:pt x="624914" y="681137"/>
                </a:cubicBezTo>
                <a:close/>
                <a:moveTo>
                  <a:pt x="544440" y="681137"/>
                </a:moveTo>
                <a:cubicBezTo>
                  <a:pt x="554484" y="681137"/>
                  <a:pt x="564528" y="690185"/>
                  <a:pt x="564528" y="701817"/>
                </a:cubicBezTo>
                <a:cubicBezTo>
                  <a:pt x="564528" y="713449"/>
                  <a:pt x="554484" y="723789"/>
                  <a:pt x="544440" y="723789"/>
                </a:cubicBezTo>
                <a:cubicBezTo>
                  <a:pt x="531884" y="723789"/>
                  <a:pt x="521840" y="713449"/>
                  <a:pt x="521840" y="701817"/>
                </a:cubicBezTo>
                <a:cubicBezTo>
                  <a:pt x="521840" y="690185"/>
                  <a:pt x="531884" y="681137"/>
                  <a:pt x="544440" y="681137"/>
                </a:cubicBezTo>
                <a:close/>
                <a:moveTo>
                  <a:pt x="466910" y="681137"/>
                </a:moveTo>
                <a:cubicBezTo>
                  <a:pt x="478542" y="681137"/>
                  <a:pt x="487590" y="690185"/>
                  <a:pt x="487590" y="701817"/>
                </a:cubicBezTo>
                <a:cubicBezTo>
                  <a:pt x="487590" y="713449"/>
                  <a:pt x="478542" y="723789"/>
                  <a:pt x="466910" y="723789"/>
                </a:cubicBezTo>
                <a:cubicBezTo>
                  <a:pt x="455278" y="723789"/>
                  <a:pt x="444938" y="713449"/>
                  <a:pt x="444938" y="701817"/>
                </a:cubicBezTo>
                <a:cubicBezTo>
                  <a:pt x="444938" y="690185"/>
                  <a:pt x="455278" y="681137"/>
                  <a:pt x="466910" y="681137"/>
                </a:cubicBezTo>
                <a:close/>
                <a:moveTo>
                  <a:pt x="791626" y="675642"/>
                </a:moveTo>
                <a:cubicBezTo>
                  <a:pt x="802926" y="675642"/>
                  <a:pt x="811714" y="684690"/>
                  <a:pt x="811714" y="696322"/>
                </a:cubicBezTo>
                <a:cubicBezTo>
                  <a:pt x="811714" y="709246"/>
                  <a:pt x="802926" y="718294"/>
                  <a:pt x="791626" y="718294"/>
                </a:cubicBezTo>
                <a:cubicBezTo>
                  <a:pt x="779070" y="718294"/>
                  <a:pt x="769026" y="709246"/>
                  <a:pt x="769026" y="696322"/>
                </a:cubicBezTo>
                <a:cubicBezTo>
                  <a:pt x="769026" y="684690"/>
                  <a:pt x="779070" y="675642"/>
                  <a:pt x="791626" y="675642"/>
                </a:cubicBezTo>
                <a:close/>
                <a:moveTo>
                  <a:pt x="419598" y="209248"/>
                </a:moveTo>
                <a:cubicBezTo>
                  <a:pt x="361372" y="209248"/>
                  <a:pt x="313056" y="258266"/>
                  <a:pt x="313056" y="318596"/>
                </a:cubicBezTo>
                <a:cubicBezTo>
                  <a:pt x="313056" y="377670"/>
                  <a:pt x="361372" y="426688"/>
                  <a:pt x="419598" y="426688"/>
                </a:cubicBezTo>
                <a:cubicBezTo>
                  <a:pt x="477824" y="426688"/>
                  <a:pt x="527380" y="377670"/>
                  <a:pt x="527380" y="318596"/>
                </a:cubicBezTo>
                <a:cubicBezTo>
                  <a:pt x="527380" y="258266"/>
                  <a:pt x="477824" y="209248"/>
                  <a:pt x="419598" y="209248"/>
                </a:cubicBezTo>
                <a:close/>
                <a:moveTo>
                  <a:pt x="419598" y="170284"/>
                </a:moveTo>
                <a:cubicBezTo>
                  <a:pt x="500124" y="170284"/>
                  <a:pt x="564546" y="236899"/>
                  <a:pt x="564546" y="318596"/>
                </a:cubicBezTo>
                <a:cubicBezTo>
                  <a:pt x="564546" y="399037"/>
                  <a:pt x="500124" y="465651"/>
                  <a:pt x="419598" y="465651"/>
                </a:cubicBezTo>
                <a:cubicBezTo>
                  <a:pt x="340310" y="465651"/>
                  <a:pt x="274650" y="399037"/>
                  <a:pt x="274650" y="318596"/>
                </a:cubicBezTo>
                <a:cubicBezTo>
                  <a:pt x="274650" y="236899"/>
                  <a:pt x="340310" y="170284"/>
                  <a:pt x="419598" y="170284"/>
                </a:cubicBezTo>
                <a:close/>
                <a:moveTo>
                  <a:pt x="902118" y="133042"/>
                </a:moveTo>
                <a:cubicBezTo>
                  <a:pt x="809786" y="133042"/>
                  <a:pt x="714958" y="179048"/>
                  <a:pt x="652570" y="252408"/>
                </a:cubicBezTo>
                <a:lnTo>
                  <a:pt x="694994" y="252408"/>
                </a:lnTo>
                <a:cubicBezTo>
                  <a:pt x="719948" y="252408"/>
                  <a:pt x="741160" y="273545"/>
                  <a:pt x="741160" y="298413"/>
                </a:cubicBezTo>
                <a:lnTo>
                  <a:pt x="741160" y="339445"/>
                </a:lnTo>
                <a:cubicBezTo>
                  <a:pt x="741160" y="365556"/>
                  <a:pt x="719948" y="385450"/>
                  <a:pt x="694994" y="385450"/>
                </a:cubicBezTo>
                <a:lnTo>
                  <a:pt x="636350" y="385450"/>
                </a:lnTo>
                <a:cubicBezTo>
                  <a:pt x="633854" y="385450"/>
                  <a:pt x="631358" y="386693"/>
                  <a:pt x="630110" y="390423"/>
                </a:cubicBezTo>
                <a:cubicBezTo>
                  <a:pt x="626368" y="397884"/>
                  <a:pt x="622624" y="406587"/>
                  <a:pt x="618882" y="414048"/>
                </a:cubicBezTo>
                <a:cubicBezTo>
                  <a:pt x="616386" y="417778"/>
                  <a:pt x="617634" y="421508"/>
                  <a:pt x="620128" y="423995"/>
                </a:cubicBezTo>
                <a:lnTo>
                  <a:pt x="662552" y="465027"/>
                </a:lnTo>
                <a:cubicBezTo>
                  <a:pt x="670038" y="474974"/>
                  <a:pt x="675030" y="486164"/>
                  <a:pt x="675030" y="497355"/>
                </a:cubicBezTo>
                <a:cubicBezTo>
                  <a:pt x="675030" y="509789"/>
                  <a:pt x="670038" y="520979"/>
                  <a:pt x="662552" y="529683"/>
                </a:cubicBezTo>
                <a:lnTo>
                  <a:pt x="631358" y="559524"/>
                </a:lnTo>
                <a:cubicBezTo>
                  <a:pt x="613890" y="576931"/>
                  <a:pt x="585192" y="576931"/>
                  <a:pt x="567724" y="559524"/>
                </a:cubicBezTo>
                <a:lnTo>
                  <a:pt x="519062" y="511032"/>
                </a:lnTo>
                <a:cubicBezTo>
                  <a:pt x="516566" y="508545"/>
                  <a:pt x="512822" y="508545"/>
                  <a:pt x="510328" y="509789"/>
                </a:cubicBezTo>
                <a:cubicBezTo>
                  <a:pt x="505336" y="512275"/>
                  <a:pt x="499098" y="514762"/>
                  <a:pt x="492858" y="516005"/>
                </a:cubicBezTo>
                <a:cubicBezTo>
                  <a:pt x="489116" y="517249"/>
                  <a:pt x="487868" y="519736"/>
                  <a:pt x="487868" y="523466"/>
                </a:cubicBezTo>
                <a:lnTo>
                  <a:pt x="487868" y="593095"/>
                </a:lnTo>
                <a:cubicBezTo>
                  <a:pt x="487868" y="617963"/>
                  <a:pt x="466656" y="637857"/>
                  <a:pt x="441702" y="637857"/>
                </a:cubicBezTo>
                <a:lnTo>
                  <a:pt x="399278" y="637857"/>
                </a:lnTo>
                <a:cubicBezTo>
                  <a:pt x="374324" y="637857"/>
                  <a:pt x="354360" y="617963"/>
                  <a:pt x="354360" y="593095"/>
                </a:cubicBezTo>
                <a:lnTo>
                  <a:pt x="354360" y="523466"/>
                </a:lnTo>
                <a:cubicBezTo>
                  <a:pt x="354360" y="519736"/>
                  <a:pt x="351864" y="517249"/>
                  <a:pt x="348120" y="516005"/>
                </a:cubicBezTo>
                <a:cubicBezTo>
                  <a:pt x="341882" y="514762"/>
                  <a:pt x="335644" y="512275"/>
                  <a:pt x="330652" y="509789"/>
                </a:cubicBezTo>
                <a:cubicBezTo>
                  <a:pt x="328156" y="508545"/>
                  <a:pt x="324414" y="508545"/>
                  <a:pt x="321918" y="511032"/>
                </a:cubicBezTo>
                <a:lnTo>
                  <a:pt x="273256" y="559524"/>
                </a:lnTo>
                <a:cubicBezTo>
                  <a:pt x="255788" y="576931"/>
                  <a:pt x="227090" y="576931"/>
                  <a:pt x="208374" y="559524"/>
                </a:cubicBezTo>
                <a:lnTo>
                  <a:pt x="178428" y="529683"/>
                </a:lnTo>
                <a:cubicBezTo>
                  <a:pt x="170940" y="520979"/>
                  <a:pt x="165950" y="509789"/>
                  <a:pt x="165950" y="497355"/>
                </a:cubicBezTo>
                <a:cubicBezTo>
                  <a:pt x="165950" y="486164"/>
                  <a:pt x="170940" y="474974"/>
                  <a:pt x="178428" y="465027"/>
                </a:cubicBezTo>
                <a:lnTo>
                  <a:pt x="209620" y="435185"/>
                </a:lnTo>
                <a:cubicBezTo>
                  <a:pt x="202134" y="435185"/>
                  <a:pt x="192152" y="436429"/>
                  <a:pt x="185914" y="437672"/>
                </a:cubicBezTo>
                <a:cubicBezTo>
                  <a:pt x="150978" y="448863"/>
                  <a:pt x="140996" y="473730"/>
                  <a:pt x="138500" y="479947"/>
                </a:cubicBezTo>
                <a:cubicBezTo>
                  <a:pt x="139748" y="498598"/>
                  <a:pt x="140996" y="517249"/>
                  <a:pt x="144738" y="535900"/>
                </a:cubicBezTo>
                <a:cubicBezTo>
                  <a:pt x="145986" y="540873"/>
                  <a:pt x="144738" y="545847"/>
                  <a:pt x="142242" y="550820"/>
                </a:cubicBezTo>
                <a:cubicBezTo>
                  <a:pt x="138500" y="554550"/>
                  <a:pt x="134756" y="557037"/>
                  <a:pt x="128518" y="558281"/>
                </a:cubicBezTo>
                <a:cubicBezTo>
                  <a:pt x="77360" y="564497"/>
                  <a:pt x="38680" y="608016"/>
                  <a:pt x="38680" y="660238"/>
                </a:cubicBezTo>
                <a:cubicBezTo>
                  <a:pt x="38680" y="716191"/>
                  <a:pt x="83599" y="762196"/>
                  <a:pt x="140996" y="762196"/>
                </a:cubicBezTo>
                <a:lnTo>
                  <a:pt x="406764" y="762196"/>
                </a:lnTo>
                <a:cubicBezTo>
                  <a:pt x="420490" y="762196"/>
                  <a:pt x="430472" y="762196"/>
                  <a:pt x="440454" y="762196"/>
                </a:cubicBezTo>
                <a:lnTo>
                  <a:pt x="1236514" y="762196"/>
                </a:lnTo>
                <a:cubicBezTo>
                  <a:pt x="1293910" y="762196"/>
                  <a:pt x="1338830" y="716191"/>
                  <a:pt x="1338830" y="660238"/>
                </a:cubicBezTo>
                <a:cubicBezTo>
                  <a:pt x="1338830" y="603042"/>
                  <a:pt x="1293910" y="557037"/>
                  <a:pt x="1236514" y="557037"/>
                </a:cubicBezTo>
                <a:lnTo>
                  <a:pt x="1224036" y="557037"/>
                </a:lnTo>
                <a:cubicBezTo>
                  <a:pt x="1217798" y="557037"/>
                  <a:pt x="1212806" y="554550"/>
                  <a:pt x="1209064" y="549577"/>
                </a:cubicBezTo>
                <a:cubicBezTo>
                  <a:pt x="1205320" y="545847"/>
                  <a:pt x="1204072" y="539630"/>
                  <a:pt x="1205320" y="533413"/>
                </a:cubicBezTo>
                <a:cubicBezTo>
                  <a:pt x="1212806" y="504815"/>
                  <a:pt x="1217798" y="476217"/>
                  <a:pt x="1217798" y="446376"/>
                </a:cubicBezTo>
                <a:cubicBezTo>
                  <a:pt x="1217798" y="273545"/>
                  <a:pt x="1075556" y="133042"/>
                  <a:pt x="902118" y="133042"/>
                </a:cubicBezTo>
                <a:close/>
                <a:moveTo>
                  <a:pt x="399278" y="38545"/>
                </a:moveTo>
                <a:cubicBezTo>
                  <a:pt x="395534" y="38545"/>
                  <a:pt x="391792" y="41031"/>
                  <a:pt x="391792" y="46005"/>
                </a:cubicBezTo>
                <a:lnTo>
                  <a:pt x="391792" y="119365"/>
                </a:lnTo>
                <a:cubicBezTo>
                  <a:pt x="391792" y="128069"/>
                  <a:pt x="385552" y="136772"/>
                  <a:pt x="378066" y="138016"/>
                </a:cubicBezTo>
                <a:cubicBezTo>
                  <a:pt x="363094" y="140502"/>
                  <a:pt x="349368" y="145476"/>
                  <a:pt x="335644" y="151693"/>
                </a:cubicBezTo>
                <a:cubicBezTo>
                  <a:pt x="319422" y="160397"/>
                  <a:pt x="298210" y="156666"/>
                  <a:pt x="284486" y="142989"/>
                </a:cubicBezTo>
                <a:lnTo>
                  <a:pt x="247054" y="105688"/>
                </a:lnTo>
                <a:cubicBezTo>
                  <a:pt x="244558" y="103201"/>
                  <a:pt x="238320" y="103201"/>
                  <a:pt x="235824" y="105688"/>
                </a:cubicBezTo>
                <a:lnTo>
                  <a:pt x="205878" y="135529"/>
                </a:lnTo>
                <a:cubicBezTo>
                  <a:pt x="204630" y="136772"/>
                  <a:pt x="204630" y="139259"/>
                  <a:pt x="204630" y="140502"/>
                </a:cubicBezTo>
                <a:cubicBezTo>
                  <a:pt x="204630" y="141746"/>
                  <a:pt x="204630" y="144233"/>
                  <a:pt x="205878" y="145476"/>
                </a:cubicBezTo>
                <a:lnTo>
                  <a:pt x="243310" y="182778"/>
                </a:lnTo>
                <a:cubicBezTo>
                  <a:pt x="257036" y="196455"/>
                  <a:pt x="260778" y="217593"/>
                  <a:pt x="252044" y="235000"/>
                </a:cubicBezTo>
                <a:cubicBezTo>
                  <a:pt x="248302" y="242461"/>
                  <a:pt x="244558" y="251164"/>
                  <a:pt x="242062" y="259868"/>
                </a:cubicBezTo>
                <a:cubicBezTo>
                  <a:pt x="235824" y="277275"/>
                  <a:pt x="218356" y="290953"/>
                  <a:pt x="198392" y="290953"/>
                </a:cubicBezTo>
                <a:lnTo>
                  <a:pt x="145986" y="290953"/>
                </a:lnTo>
                <a:cubicBezTo>
                  <a:pt x="142242" y="290953"/>
                  <a:pt x="138500" y="293439"/>
                  <a:pt x="138500" y="298413"/>
                </a:cubicBezTo>
                <a:lnTo>
                  <a:pt x="138500" y="339445"/>
                </a:lnTo>
                <a:cubicBezTo>
                  <a:pt x="138500" y="344418"/>
                  <a:pt x="142242" y="346905"/>
                  <a:pt x="145986" y="346905"/>
                </a:cubicBezTo>
                <a:lnTo>
                  <a:pt x="204630" y="346905"/>
                </a:lnTo>
                <a:cubicBezTo>
                  <a:pt x="222098" y="346905"/>
                  <a:pt x="239566" y="359339"/>
                  <a:pt x="247054" y="375503"/>
                </a:cubicBezTo>
                <a:cubicBezTo>
                  <a:pt x="249548" y="382963"/>
                  <a:pt x="252044" y="389180"/>
                  <a:pt x="255788" y="395397"/>
                </a:cubicBezTo>
                <a:cubicBezTo>
                  <a:pt x="263274" y="409074"/>
                  <a:pt x="263274" y="422751"/>
                  <a:pt x="258282" y="435185"/>
                </a:cubicBezTo>
                <a:cubicBezTo>
                  <a:pt x="258282" y="436429"/>
                  <a:pt x="258282" y="436429"/>
                  <a:pt x="257036" y="436429"/>
                </a:cubicBezTo>
                <a:cubicBezTo>
                  <a:pt x="255788" y="441402"/>
                  <a:pt x="253292" y="446376"/>
                  <a:pt x="248302" y="450106"/>
                </a:cubicBezTo>
                <a:lnTo>
                  <a:pt x="205878" y="492381"/>
                </a:lnTo>
                <a:cubicBezTo>
                  <a:pt x="204630" y="494868"/>
                  <a:pt x="204630" y="496111"/>
                  <a:pt x="204630" y="497355"/>
                </a:cubicBezTo>
                <a:cubicBezTo>
                  <a:pt x="204630" y="498598"/>
                  <a:pt x="204630" y="501085"/>
                  <a:pt x="205878" y="502328"/>
                </a:cubicBezTo>
                <a:lnTo>
                  <a:pt x="235824" y="532169"/>
                </a:lnTo>
                <a:cubicBezTo>
                  <a:pt x="238320" y="535900"/>
                  <a:pt x="244558" y="535900"/>
                  <a:pt x="247054" y="532169"/>
                </a:cubicBezTo>
                <a:lnTo>
                  <a:pt x="295716" y="483677"/>
                </a:lnTo>
                <a:cubicBezTo>
                  <a:pt x="304450" y="474974"/>
                  <a:pt x="315680" y="471244"/>
                  <a:pt x="326908" y="471244"/>
                </a:cubicBezTo>
                <a:cubicBezTo>
                  <a:pt x="333148" y="471244"/>
                  <a:pt x="339386" y="472487"/>
                  <a:pt x="345626" y="474974"/>
                </a:cubicBezTo>
                <a:cubicBezTo>
                  <a:pt x="350616" y="476217"/>
                  <a:pt x="355606" y="478704"/>
                  <a:pt x="360598" y="479947"/>
                </a:cubicBezTo>
                <a:cubicBezTo>
                  <a:pt x="379314" y="486164"/>
                  <a:pt x="391792" y="503572"/>
                  <a:pt x="391792" y="523466"/>
                </a:cubicBezTo>
                <a:lnTo>
                  <a:pt x="391792" y="593095"/>
                </a:lnTo>
                <a:cubicBezTo>
                  <a:pt x="391792" y="596826"/>
                  <a:pt x="395534" y="600556"/>
                  <a:pt x="399278" y="600556"/>
                </a:cubicBezTo>
                <a:lnTo>
                  <a:pt x="441702" y="600556"/>
                </a:lnTo>
                <a:cubicBezTo>
                  <a:pt x="445444" y="600556"/>
                  <a:pt x="449188" y="596826"/>
                  <a:pt x="449188" y="593095"/>
                </a:cubicBezTo>
                <a:lnTo>
                  <a:pt x="449188" y="523466"/>
                </a:lnTo>
                <a:cubicBezTo>
                  <a:pt x="449188" y="503572"/>
                  <a:pt x="462912" y="486164"/>
                  <a:pt x="481630" y="479947"/>
                </a:cubicBezTo>
                <a:cubicBezTo>
                  <a:pt x="485372" y="478704"/>
                  <a:pt x="491612" y="476217"/>
                  <a:pt x="495354" y="474974"/>
                </a:cubicBezTo>
                <a:cubicBezTo>
                  <a:pt x="512822" y="467513"/>
                  <a:pt x="532786" y="471244"/>
                  <a:pt x="545264" y="483677"/>
                </a:cubicBezTo>
                <a:lnTo>
                  <a:pt x="593926" y="532169"/>
                </a:lnTo>
                <a:cubicBezTo>
                  <a:pt x="597670" y="535900"/>
                  <a:pt x="601412" y="535900"/>
                  <a:pt x="605156" y="532169"/>
                </a:cubicBezTo>
                <a:lnTo>
                  <a:pt x="635102" y="502328"/>
                </a:lnTo>
                <a:cubicBezTo>
                  <a:pt x="636350" y="501085"/>
                  <a:pt x="636350" y="498598"/>
                  <a:pt x="636350" y="497355"/>
                </a:cubicBezTo>
                <a:cubicBezTo>
                  <a:pt x="636350" y="496111"/>
                  <a:pt x="636350" y="494868"/>
                  <a:pt x="635102" y="492381"/>
                </a:cubicBezTo>
                <a:lnTo>
                  <a:pt x="592678" y="450106"/>
                </a:lnTo>
                <a:cubicBezTo>
                  <a:pt x="577706" y="436429"/>
                  <a:pt x="575210" y="414048"/>
                  <a:pt x="585192" y="395397"/>
                </a:cubicBezTo>
                <a:cubicBezTo>
                  <a:pt x="588936" y="389180"/>
                  <a:pt x="591430" y="382963"/>
                  <a:pt x="595174" y="375503"/>
                </a:cubicBezTo>
                <a:cubicBezTo>
                  <a:pt x="601412" y="359339"/>
                  <a:pt x="617634" y="346905"/>
                  <a:pt x="636350" y="346905"/>
                </a:cubicBezTo>
                <a:lnTo>
                  <a:pt x="694994" y="346905"/>
                </a:lnTo>
                <a:cubicBezTo>
                  <a:pt x="699984" y="346905"/>
                  <a:pt x="702480" y="344418"/>
                  <a:pt x="702480" y="339445"/>
                </a:cubicBezTo>
                <a:lnTo>
                  <a:pt x="702480" y="298413"/>
                </a:lnTo>
                <a:cubicBezTo>
                  <a:pt x="702480" y="293439"/>
                  <a:pt x="699984" y="290953"/>
                  <a:pt x="694994" y="290953"/>
                </a:cubicBezTo>
                <a:lnTo>
                  <a:pt x="642588" y="290953"/>
                </a:lnTo>
                <a:cubicBezTo>
                  <a:pt x="622624" y="290953"/>
                  <a:pt x="606404" y="277275"/>
                  <a:pt x="600164" y="259868"/>
                </a:cubicBezTo>
                <a:cubicBezTo>
                  <a:pt x="596422" y="251164"/>
                  <a:pt x="593926" y="242461"/>
                  <a:pt x="590182" y="235000"/>
                </a:cubicBezTo>
                <a:cubicBezTo>
                  <a:pt x="580200" y="217593"/>
                  <a:pt x="583944" y="196455"/>
                  <a:pt x="597670" y="182778"/>
                </a:cubicBezTo>
                <a:lnTo>
                  <a:pt x="635102" y="145476"/>
                </a:lnTo>
                <a:cubicBezTo>
                  <a:pt x="636350" y="144233"/>
                  <a:pt x="636350" y="141746"/>
                  <a:pt x="636350" y="140502"/>
                </a:cubicBezTo>
                <a:cubicBezTo>
                  <a:pt x="636350" y="139259"/>
                  <a:pt x="636350" y="136772"/>
                  <a:pt x="635102" y="135529"/>
                </a:cubicBezTo>
                <a:lnTo>
                  <a:pt x="605156" y="105688"/>
                </a:lnTo>
                <a:cubicBezTo>
                  <a:pt x="601412" y="103201"/>
                  <a:pt x="597670" y="103201"/>
                  <a:pt x="593926" y="105688"/>
                </a:cubicBezTo>
                <a:lnTo>
                  <a:pt x="556494" y="142989"/>
                </a:lnTo>
                <a:cubicBezTo>
                  <a:pt x="542768" y="156666"/>
                  <a:pt x="521556" y="160397"/>
                  <a:pt x="504088" y="151693"/>
                </a:cubicBezTo>
                <a:cubicBezTo>
                  <a:pt x="491612" y="145476"/>
                  <a:pt x="477886" y="140502"/>
                  <a:pt x="464160" y="138016"/>
                </a:cubicBezTo>
                <a:cubicBezTo>
                  <a:pt x="455426" y="136772"/>
                  <a:pt x="449188" y="128069"/>
                  <a:pt x="449188" y="119365"/>
                </a:cubicBezTo>
                <a:lnTo>
                  <a:pt x="449188" y="46005"/>
                </a:lnTo>
                <a:cubicBezTo>
                  <a:pt x="449188" y="41031"/>
                  <a:pt x="445444" y="38545"/>
                  <a:pt x="441702" y="38545"/>
                </a:cubicBezTo>
                <a:close/>
                <a:moveTo>
                  <a:pt x="399278" y="0"/>
                </a:moveTo>
                <a:lnTo>
                  <a:pt x="441702" y="0"/>
                </a:lnTo>
                <a:cubicBezTo>
                  <a:pt x="466656" y="0"/>
                  <a:pt x="487868" y="21137"/>
                  <a:pt x="487868" y="46005"/>
                </a:cubicBezTo>
                <a:lnTo>
                  <a:pt x="487868" y="104444"/>
                </a:lnTo>
                <a:cubicBezTo>
                  <a:pt x="499098" y="108174"/>
                  <a:pt x="510328" y="113148"/>
                  <a:pt x="521556" y="118121"/>
                </a:cubicBezTo>
                <a:cubicBezTo>
                  <a:pt x="524052" y="119365"/>
                  <a:pt x="527796" y="118121"/>
                  <a:pt x="529044" y="116878"/>
                </a:cubicBezTo>
                <a:lnTo>
                  <a:pt x="567724" y="78333"/>
                </a:lnTo>
                <a:cubicBezTo>
                  <a:pt x="585192" y="60926"/>
                  <a:pt x="613890" y="60926"/>
                  <a:pt x="631358" y="78333"/>
                </a:cubicBezTo>
                <a:lnTo>
                  <a:pt x="662552" y="109418"/>
                </a:lnTo>
                <a:cubicBezTo>
                  <a:pt x="670038" y="116878"/>
                  <a:pt x="675030" y="129312"/>
                  <a:pt x="675030" y="140502"/>
                </a:cubicBezTo>
                <a:cubicBezTo>
                  <a:pt x="675030" y="152936"/>
                  <a:pt x="670038" y="164127"/>
                  <a:pt x="662552" y="172831"/>
                </a:cubicBezTo>
                <a:lnTo>
                  <a:pt x="625120" y="208889"/>
                </a:lnTo>
                <a:cubicBezTo>
                  <a:pt x="622624" y="211376"/>
                  <a:pt x="621376" y="215106"/>
                  <a:pt x="622624" y="217593"/>
                </a:cubicBezTo>
                <a:cubicBezTo>
                  <a:pt x="625120" y="220080"/>
                  <a:pt x="625120" y="222566"/>
                  <a:pt x="626368" y="225053"/>
                </a:cubicBezTo>
                <a:cubicBezTo>
                  <a:pt x="696242" y="145476"/>
                  <a:pt x="801052" y="94497"/>
                  <a:pt x="902118" y="94497"/>
                </a:cubicBezTo>
                <a:cubicBezTo>
                  <a:pt x="1096766" y="94497"/>
                  <a:pt x="1256478" y="253651"/>
                  <a:pt x="1256478" y="446376"/>
                </a:cubicBezTo>
                <a:cubicBezTo>
                  <a:pt x="1256478" y="471244"/>
                  <a:pt x="1252734" y="496111"/>
                  <a:pt x="1247744" y="519736"/>
                </a:cubicBezTo>
                <a:cubicBezTo>
                  <a:pt x="1320114" y="524709"/>
                  <a:pt x="1377510" y="586878"/>
                  <a:pt x="1377510" y="660238"/>
                </a:cubicBezTo>
                <a:cubicBezTo>
                  <a:pt x="1377510" y="737328"/>
                  <a:pt x="1313874" y="800741"/>
                  <a:pt x="1236514" y="800741"/>
                </a:cubicBezTo>
                <a:lnTo>
                  <a:pt x="441702" y="800741"/>
                </a:lnTo>
                <a:cubicBezTo>
                  <a:pt x="436710" y="800741"/>
                  <a:pt x="430472" y="800741"/>
                  <a:pt x="425480" y="800741"/>
                </a:cubicBezTo>
                <a:cubicBezTo>
                  <a:pt x="419242" y="800741"/>
                  <a:pt x="413004" y="800741"/>
                  <a:pt x="406764" y="800741"/>
                </a:cubicBezTo>
                <a:lnTo>
                  <a:pt x="140996" y="800741"/>
                </a:lnTo>
                <a:cubicBezTo>
                  <a:pt x="63635" y="800741"/>
                  <a:pt x="0" y="737328"/>
                  <a:pt x="0" y="660238"/>
                </a:cubicBezTo>
                <a:cubicBezTo>
                  <a:pt x="0" y="595582"/>
                  <a:pt x="43671" y="540873"/>
                  <a:pt x="104810" y="524709"/>
                </a:cubicBezTo>
                <a:cubicBezTo>
                  <a:pt x="102315" y="508545"/>
                  <a:pt x="101067" y="493624"/>
                  <a:pt x="101067" y="477460"/>
                </a:cubicBezTo>
                <a:cubicBezTo>
                  <a:pt x="101067" y="476217"/>
                  <a:pt x="101067" y="474974"/>
                  <a:pt x="101067" y="473730"/>
                </a:cubicBezTo>
                <a:cubicBezTo>
                  <a:pt x="102315" y="472487"/>
                  <a:pt x="112297" y="420265"/>
                  <a:pt x="175932" y="401614"/>
                </a:cubicBezTo>
                <a:cubicBezTo>
                  <a:pt x="178428" y="400371"/>
                  <a:pt x="195896" y="396640"/>
                  <a:pt x="214612" y="397884"/>
                </a:cubicBezTo>
                <a:cubicBezTo>
                  <a:pt x="213364" y="395397"/>
                  <a:pt x="212116" y="392910"/>
                  <a:pt x="210868" y="390423"/>
                </a:cubicBezTo>
                <a:cubicBezTo>
                  <a:pt x="209620" y="386693"/>
                  <a:pt x="207126" y="385450"/>
                  <a:pt x="204630" y="385450"/>
                </a:cubicBezTo>
                <a:lnTo>
                  <a:pt x="145986" y="385450"/>
                </a:lnTo>
                <a:cubicBezTo>
                  <a:pt x="121031" y="385450"/>
                  <a:pt x="101067" y="365556"/>
                  <a:pt x="101067" y="339445"/>
                </a:cubicBezTo>
                <a:lnTo>
                  <a:pt x="101067" y="298413"/>
                </a:lnTo>
                <a:cubicBezTo>
                  <a:pt x="101067" y="273545"/>
                  <a:pt x="121031" y="252408"/>
                  <a:pt x="145986" y="252408"/>
                </a:cubicBezTo>
                <a:lnTo>
                  <a:pt x="198392" y="252408"/>
                </a:lnTo>
                <a:cubicBezTo>
                  <a:pt x="202134" y="252408"/>
                  <a:pt x="204630" y="249921"/>
                  <a:pt x="205878" y="247434"/>
                </a:cubicBezTo>
                <a:cubicBezTo>
                  <a:pt x="208374" y="237487"/>
                  <a:pt x="213364" y="227540"/>
                  <a:pt x="217108" y="217593"/>
                </a:cubicBezTo>
                <a:cubicBezTo>
                  <a:pt x="218356" y="215106"/>
                  <a:pt x="218356" y="211376"/>
                  <a:pt x="217108" y="208889"/>
                </a:cubicBezTo>
                <a:lnTo>
                  <a:pt x="178428" y="172831"/>
                </a:lnTo>
                <a:cubicBezTo>
                  <a:pt x="170940" y="164127"/>
                  <a:pt x="165950" y="152936"/>
                  <a:pt x="165950" y="140502"/>
                </a:cubicBezTo>
                <a:cubicBezTo>
                  <a:pt x="165950" y="129312"/>
                  <a:pt x="170940" y="116878"/>
                  <a:pt x="178428" y="109418"/>
                </a:cubicBezTo>
                <a:lnTo>
                  <a:pt x="208374" y="78333"/>
                </a:lnTo>
                <a:cubicBezTo>
                  <a:pt x="227090" y="60926"/>
                  <a:pt x="255788" y="60926"/>
                  <a:pt x="273256" y="78333"/>
                </a:cubicBezTo>
                <a:lnTo>
                  <a:pt x="311936" y="116878"/>
                </a:lnTo>
                <a:cubicBezTo>
                  <a:pt x="313184" y="118121"/>
                  <a:pt x="316926" y="119365"/>
                  <a:pt x="320670" y="118121"/>
                </a:cubicBezTo>
                <a:cubicBezTo>
                  <a:pt x="330652" y="113148"/>
                  <a:pt x="341882" y="108174"/>
                  <a:pt x="354360" y="104444"/>
                </a:cubicBezTo>
                <a:lnTo>
                  <a:pt x="354360" y="46005"/>
                </a:lnTo>
                <a:cubicBezTo>
                  <a:pt x="354360" y="21137"/>
                  <a:pt x="374324" y="0"/>
                  <a:pt x="3992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98">
            <a:extLst>
              <a:ext uri="{FF2B5EF4-FFF2-40B4-BE49-F238E27FC236}">
                <a16:creationId xmlns:a16="http://schemas.microsoft.com/office/drawing/2014/main" id="{ECA19779-C8A0-854B-A034-FE1D9B17C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6074" y="6984344"/>
            <a:ext cx="1977497" cy="1977497"/>
          </a:xfrm>
          <a:custGeom>
            <a:avLst/>
            <a:gdLst>
              <a:gd name="T0" fmla="*/ 1586 w 1587"/>
              <a:gd name="T1" fmla="*/ 793 h 1586"/>
              <a:gd name="T2" fmla="*/ 1586 w 1587"/>
              <a:gd name="T3" fmla="*/ 793 h 1586"/>
              <a:gd name="T4" fmla="*/ 793 w 1587"/>
              <a:gd name="T5" fmla="*/ 1585 h 1586"/>
              <a:gd name="T6" fmla="*/ 793 w 1587"/>
              <a:gd name="T7" fmla="*/ 1585 h 1586"/>
              <a:gd name="T8" fmla="*/ 0 w 1587"/>
              <a:gd name="T9" fmla="*/ 793 h 1586"/>
              <a:gd name="T10" fmla="*/ 0 w 1587"/>
              <a:gd name="T11" fmla="*/ 793 h 1586"/>
              <a:gd name="T12" fmla="*/ 793 w 1587"/>
              <a:gd name="T13" fmla="*/ 0 h 1586"/>
              <a:gd name="T14" fmla="*/ 793 w 1587"/>
              <a:gd name="T15" fmla="*/ 0 h 1586"/>
              <a:gd name="T16" fmla="*/ 1586 w 1587"/>
              <a:gd name="T17" fmla="*/ 793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6">
                <a:moveTo>
                  <a:pt x="1586" y="793"/>
                </a:moveTo>
                <a:lnTo>
                  <a:pt x="1586" y="793"/>
                </a:lnTo>
                <a:cubicBezTo>
                  <a:pt x="1586" y="1231"/>
                  <a:pt x="1231" y="1585"/>
                  <a:pt x="793" y="1585"/>
                </a:cubicBezTo>
                <a:lnTo>
                  <a:pt x="793" y="1585"/>
                </a:lnTo>
                <a:cubicBezTo>
                  <a:pt x="355" y="1585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6" y="355"/>
                  <a:pt x="1586" y="793"/>
                </a:cubicBezTo>
              </a:path>
            </a:pathLst>
          </a:cu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99">
            <a:extLst>
              <a:ext uri="{FF2B5EF4-FFF2-40B4-BE49-F238E27FC236}">
                <a16:creationId xmlns:a16="http://schemas.microsoft.com/office/drawing/2014/main" id="{4DAF943E-4C13-BA40-A805-577FB4BAF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9729" y="10329608"/>
            <a:ext cx="1455655" cy="1268896"/>
          </a:xfrm>
          <a:custGeom>
            <a:avLst/>
            <a:gdLst>
              <a:gd name="T0" fmla="*/ 839 w 1167"/>
              <a:gd name="T1" fmla="*/ 628 h 1017"/>
              <a:gd name="T2" fmla="*/ 808 w 1167"/>
              <a:gd name="T3" fmla="*/ 473 h 1017"/>
              <a:gd name="T4" fmla="*/ 598 w 1167"/>
              <a:gd name="T5" fmla="*/ 261 h 1017"/>
              <a:gd name="T6" fmla="*/ 387 w 1167"/>
              <a:gd name="T7" fmla="*/ 473 h 1017"/>
              <a:gd name="T8" fmla="*/ 357 w 1167"/>
              <a:gd name="T9" fmla="*/ 629 h 1017"/>
              <a:gd name="T10" fmla="*/ 30 w 1167"/>
              <a:gd name="T11" fmla="*/ 495 h 1017"/>
              <a:gd name="T12" fmla="*/ 146 w 1167"/>
              <a:gd name="T13" fmla="*/ 361 h 1017"/>
              <a:gd name="T14" fmla="*/ 192 w 1167"/>
              <a:gd name="T15" fmla="*/ 355 h 1017"/>
              <a:gd name="T16" fmla="*/ 202 w 1167"/>
              <a:gd name="T17" fmla="*/ 329 h 1017"/>
              <a:gd name="T18" fmla="*/ 442 w 1167"/>
              <a:gd name="T19" fmla="*/ 30 h 1017"/>
              <a:gd name="T20" fmla="*/ 665 w 1167"/>
              <a:gd name="T21" fmla="*/ 202 h 1017"/>
              <a:gd name="T22" fmla="*/ 718 w 1167"/>
              <a:gd name="T23" fmla="*/ 211 h 1017"/>
              <a:gd name="T24" fmla="*/ 836 w 1167"/>
              <a:gd name="T25" fmla="*/ 153 h 1017"/>
              <a:gd name="T26" fmla="*/ 997 w 1167"/>
              <a:gd name="T27" fmla="*/ 342 h 1017"/>
              <a:gd name="T28" fmla="*/ 1002 w 1167"/>
              <a:gd name="T29" fmla="*/ 357 h 1017"/>
              <a:gd name="T30" fmla="*/ 1016 w 1167"/>
              <a:gd name="T31" fmla="*/ 361 h 1017"/>
              <a:gd name="T32" fmla="*/ 1019 w 1167"/>
              <a:gd name="T33" fmla="*/ 361 h 1017"/>
              <a:gd name="T34" fmla="*/ 1019 w 1167"/>
              <a:gd name="T35" fmla="*/ 628 h 1017"/>
              <a:gd name="T36" fmla="*/ 483 w 1167"/>
              <a:gd name="T37" fmla="*/ 595 h 1017"/>
              <a:gd name="T38" fmla="*/ 598 w 1167"/>
              <a:gd name="T39" fmla="*/ 361 h 1017"/>
              <a:gd name="T40" fmla="*/ 598 w 1167"/>
              <a:gd name="T41" fmla="*/ 331 h 1017"/>
              <a:gd name="T42" fmla="*/ 452 w 1167"/>
              <a:gd name="T43" fmla="*/ 595 h 1017"/>
              <a:gd name="T44" fmla="*/ 418 w 1167"/>
              <a:gd name="T45" fmla="*/ 473 h 1017"/>
              <a:gd name="T46" fmla="*/ 601 w 1167"/>
              <a:gd name="T47" fmla="*/ 292 h 1017"/>
              <a:gd name="T48" fmla="*/ 778 w 1167"/>
              <a:gd name="T49" fmla="*/ 595 h 1017"/>
              <a:gd name="T50" fmla="*/ 743 w 1167"/>
              <a:gd name="T51" fmla="*/ 450 h 1017"/>
              <a:gd name="T52" fmla="*/ 385 w 1167"/>
              <a:gd name="T53" fmla="*/ 790 h 1017"/>
              <a:gd name="T54" fmla="*/ 400 w 1167"/>
              <a:gd name="T55" fmla="*/ 625 h 1017"/>
              <a:gd name="T56" fmla="*/ 810 w 1167"/>
              <a:gd name="T57" fmla="*/ 641 h 1017"/>
              <a:gd name="T58" fmla="*/ 735 w 1167"/>
              <a:gd name="T59" fmla="*/ 914 h 1017"/>
              <a:gd name="T60" fmla="*/ 810 w 1167"/>
              <a:gd name="T61" fmla="*/ 914 h 1017"/>
              <a:gd name="T62" fmla="*/ 385 w 1167"/>
              <a:gd name="T63" fmla="*/ 821 h 1017"/>
              <a:gd name="T64" fmla="*/ 505 w 1167"/>
              <a:gd name="T65" fmla="*/ 914 h 1017"/>
              <a:gd name="T66" fmla="*/ 557 w 1167"/>
              <a:gd name="T67" fmla="*/ 821 h 1017"/>
              <a:gd name="T68" fmla="*/ 753 w 1167"/>
              <a:gd name="T69" fmla="*/ 821 h 1017"/>
              <a:gd name="T70" fmla="*/ 692 w 1167"/>
              <a:gd name="T71" fmla="*/ 821 h 1017"/>
              <a:gd name="T72" fmla="*/ 592 w 1167"/>
              <a:gd name="T73" fmla="*/ 821 h 1017"/>
              <a:gd name="T74" fmla="*/ 810 w 1167"/>
              <a:gd name="T75" fmla="*/ 970 h 1017"/>
              <a:gd name="T76" fmla="*/ 400 w 1167"/>
              <a:gd name="T77" fmla="*/ 986 h 1017"/>
              <a:gd name="T78" fmla="*/ 385 w 1167"/>
              <a:gd name="T79" fmla="*/ 944 h 1017"/>
              <a:gd name="T80" fmla="*/ 1028 w 1167"/>
              <a:gd name="T81" fmla="*/ 331 h 1017"/>
              <a:gd name="T82" fmla="*/ 836 w 1167"/>
              <a:gd name="T83" fmla="*/ 123 h 1017"/>
              <a:gd name="T84" fmla="*/ 442 w 1167"/>
              <a:gd name="T85" fmla="*/ 0 h 1017"/>
              <a:gd name="T86" fmla="*/ 171 w 1167"/>
              <a:gd name="T87" fmla="*/ 304 h 1017"/>
              <a:gd name="T88" fmla="*/ 171 w 1167"/>
              <a:gd name="T89" fmla="*/ 333 h 1017"/>
              <a:gd name="T90" fmla="*/ 170 w 1167"/>
              <a:gd name="T91" fmla="*/ 333 h 1017"/>
              <a:gd name="T92" fmla="*/ 0 w 1167"/>
              <a:gd name="T93" fmla="*/ 495 h 1017"/>
              <a:gd name="T94" fmla="*/ 355 w 1167"/>
              <a:gd name="T95" fmla="*/ 659 h 1017"/>
              <a:gd name="T96" fmla="*/ 355 w 1167"/>
              <a:gd name="T97" fmla="*/ 970 h 1017"/>
              <a:gd name="T98" fmla="*/ 795 w 1167"/>
              <a:gd name="T99" fmla="*/ 1016 h 1017"/>
              <a:gd name="T100" fmla="*/ 841 w 1167"/>
              <a:gd name="T101" fmla="*/ 929 h 1017"/>
              <a:gd name="T102" fmla="*/ 841 w 1167"/>
              <a:gd name="T103" fmla="*/ 659 h 1017"/>
              <a:gd name="T104" fmla="*/ 1019 w 1167"/>
              <a:gd name="T105" fmla="*/ 658 h 1017"/>
              <a:gd name="T106" fmla="*/ 1166 w 1167"/>
              <a:gd name="T107" fmla="*/ 495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7" h="1017">
                <a:moveTo>
                  <a:pt x="1019" y="628"/>
                </a:moveTo>
                <a:lnTo>
                  <a:pt x="1019" y="628"/>
                </a:lnTo>
                <a:cubicBezTo>
                  <a:pt x="958" y="628"/>
                  <a:pt x="863" y="629"/>
                  <a:pt x="839" y="628"/>
                </a:cubicBezTo>
                <a:lnTo>
                  <a:pt x="839" y="628"/>
                </a:lnTo>
                <a:cubicBezTo>
                  <a:pt x="834" y="613"/>
                  <a:pt x="823" y="602"/>
                  <a:pt x="808" y="597"/>
                </a:cubicBezTo>
                <a:lnTo>
                  <a:pt x="808" y="473"/>
                </a:lnTo>
                <a:lnTo>
                  <a:pt x="808" y="473"/>
                </a:lnTo>
                <a:cubicBezTo>
                  <a:pt x="808" y="358"/>
                  <a:pt x="715" y="262"/>
                  <a:pt x="601" y="261"/>
                </a:cubicBezTo>
                <a:lnTo>
                  <a:pt x="598" y="261"/>
                </a:lnTo>
                <a:lnTo>
                  <a:pt x="594" y="261"/>
                </a:lnTo>
                <a:lnTo>
                  <a:pt x="594" y="261"/>
                </a:lnTo>
                <a:cubicBezTo>
                  <a:pt x="480" y="262"/>
                  <a:pt x="387" y="357"/>
                  <a:pt x="387" y="473"/>
                </a:cubicBezTo>
                <a:lnTo>
                  <a:pt x="387" y="597"/>
                </a:lnTo>
                <a:lnTo>
                  <a:pt x="387" y="597"/>
                </a:lnTo>
                <a:cubicBezTo>
                  <a:pt x="373" y="602"/>
                  <a:pt x="361" y="613"/>
                  <a:pt x="357" y="629"/>
                </a:cubicBezTo>
                <a:lnTo>
                  <a:pt x="146" y="628"/>
                </a:lnTo>
                <a:lnTo>
                  <a:pt x="146" y="628"/>
                </a:lnTo>
                <a:cubicBezTo>
                  <a:pt x="82" y="628"/>
                  <a:pt x="30" y="568"/>
                  <a:pt x="30" y="495"/>
                </a:cubicBezTo>
                <a:lnTo>
                  <a:pt x="30" y="495"/>
                </a:lnTo>
                <a:cubicBezTo>
                  <a:pt x="30" y="421"/>
                  <a:pt x="82" y="361"/>
                  <a:pt x="146" y="361"/>
                </a:cubicBezTo>
                <a:lnTo>
                  <a:pt x="146" y="361"/>
                </a:lnTo>
                <a:cubicBezTo>
                  <a:pt x="152" y="361"/>
                  <a:pt x="159" y="362"/>
                  <a:pt x="165" y="363"/>
                </a:cubicBezTo>
                <a:lnTo>
                  <a:pt x="165" y="363"/>
                </a:lnTo>
                <a:cubicBezTo>
                  <a:pt x="175" y="364"/>
                  <a:pt x="185" y="362"/>
                  <a:pt x="192" y="355"/>
                </a:cubicBezTo>
                <a:lnTo>
                  <a:pt x="192" y="355"/>
                </a:lnTo>
                <a:cubicBezTo>
                  <a:pt x="199" y="348"/>
                  <a:pt x="203" y="339"/>
                  <a:pt x="202" y="329"/>
                </a:cubicBezTo>
                <a:lnTo>
                  <a:pt x="202" y="329"/>
                </a:lnTo>
                <a:cubicBezTo>
                  <a:pt x="202" y="320"/>
                  <a:pt x="202" y="312"/>
                  <a:pt x="202" y="304"/>
                </a:cubicBezTo>
                <a:lnTo>
                  <a:pt x="202" y="304"/>
                </a:lnTo>
                <a:cubicBezTo>
                  <a:pt x="202" y="153"/>
                  <a:pt x="309" y="30"/>
                  <a:pt x="442" y="30"/>
                </a:cubicBezTo>
                <a:lnTo>
                  <a:pt x="442" y="30"/>
                </a:lnTo>
                <a:cubicBezTo>
                  <a:pt x="541" y="30"/>
                  <a:pt x="628" y="98"/>
                  <a:pt x="665" y="202"/>
                </a:cubicBezTo>
                <a:lnTo>
                  <a:pt x="665" y="202"/>
                </a:lnTo>
                <a:cubicBezTo>
                  <a:pt x="669" y="213"/>
                  <a:pt x="678" y="220"/>
                  <a:pt x="689" y="222"/>
                </a:cubicBezTo>
                <a:lnTo>
                  <a:pt x="689" y="222"/>
                </a:lnTo>
                <a:cubicBezTo>
                  <a:pt x="700" y="224"/>
                  <a:pt x="711" y="220"/>
                  <a:pt x="718" y="211"/>
                </a:cubicBezTo>
                <a:lnTo>
                  <a:pt x="718" y="211"/>
                </a:lnTo>
                <a:cubicBezTo>
                  <a:pt x="749" y="174"/>
                  <a:pt x="790" y="153"/>
                  <a:pt x="836" y="153"/>
                </a:cubicBezTo>
                <a:lnTo>
                  <a:pt x="836" y="153"/>
                </a:lnTo>
                <a:cubicBezTo>
                  <a:pt x="925" y="153"/>
                  <a:pt x="998" y="237"/>
                  <a:pt x="998" y="338"/>
                </a:cubicBezTo>
                <a:lnTo>
                  <a:pt x="998" y="338"/>
                </a:lnTo>
                <a:cubicBezTo>
                  <a:pt x="998" y="340"/>
                  <a:pt x="998" y="341"/>
                  <a:pt x="997" y="342"/>
                </a:cubicBezTo>
                <a:lnTo>
                  <a:pt x="997" y="346"/>
                </a:lnTo>
                <a:lnTo>
                  <a:pt x="997" y="346"/>
                </a:lnTo>
                <a:cubicBezTo>
                  <a:pt x="997" y="350"/>
                  <a:pt x="999" y="354"/>
                  <a:pt x="1002" y="357"/>
                </a:cubicBezTo>
                <a:lnTo>
                  <a:pt x="1002" y="357"/>
                </a:lnTo>
                <a:cubicBezTo>
                  <a:pt x="1005" y="360"/>
                  <a:pt x="1009" y="361"/>
                  <a:pt x="1013" y="361"/>
                </a:cubicBezTo>
                <a:lnTo>
                  <a:pt x="1016" y="361"/>
                </a:lnTo>
                <a:lnTo>
                  <a:pt x="1016" y="361"/>
                </a:lnTo>
                <a:cubicBezTo>
                  <a:pt x="1017" y="361"/>
                  <a:pt x="1018" y="361"/>
                  <a:pt x="1019" y="361"/>
                </a:cubicBezTo>
                <a:lnTo>
                  <a:pt x="1019" y="361"/>
                </a:lnTo>
                <a:cubicBezTo>
                  <a:pt x="1083" y="361"/>
                  <a:pt x="1135" y="421"/>
                  <a:pt x="1135" y="495"/>
                </a:cubicBezTo>
                <a:lnTo>
                  <a:pt x="1135" y="495"/>
                </a:lnTo>
                <a:cubicBezTo>
                  <a:pt x="1135" y="568"/>
                  <a:pt x="1083" y="628"/>
                  <a:pt x="1019" y="628"/>
                </a:cubicBezTo>
                <a:close/>
                <a:moveTo>
                  <a:pt x="713" y="450"/>
                </a:moveTo>
                <a:lnTo>
                  <a:pt x="713" y="595"/>
                </a:lnTo>
                <a:lnTo>
                  <a:pt x="483" y="595"/>
                </a:lnTo>
                <a:lnTo>
                  <a:pt x="483" y="450"/>
                </a:lnTo>
                <a:lnTo>
                  <a:pt x="483" y="450"/>
                </a:lnTo>
                <a:cubicBezTo>
                  <a:pt x="483" y="401"/>
                  <a:pt x="534" y="361"/>
                  <a:pt x="598" y="361"/>
                </a:cubicBezTo>
                <a:lnTo>
                  <a:pt x="598" y="361"/>
                </a:lnTo>
                <a:cubicBezTo>
                  <a:pt x="661" y="361"/>
                  <a:pt x="713" y="401"/>
                  <a:pt x="713" y="450"/>
                </a:cubicBezTo>
                <a:close/>
                <a:moveTo>
                  <a:pt x="598" y="331"/>
                </a:moveTo>
                <a:lnTo>
                  <a:pt x="598" y="331"/>
                </a:lnTo>
                <a:cubicBezTo>
                  <a:pt x="518" y="331"/>
                  <a:pt x="452" y="384"/>
                  <a:pt x="452" y="450"/>
                </a:cubicBezTo>
                <a:lnTo>
                  <a:pt x="452" y="595"/>
                </a:lnTo>
                <a:lnTo>
                  <a:pt x="418" y="595"/>
                </a:lnTo>
                <a:lnTo>
                  <a:pt x="418" y="473"/>
                </a:lnTo>
                <a:lnTo>
                  <a:pt x="418" y="473"/>
                </a:lnTo>
                <a:cubicBezTo>
                  <a:pt x="418" y="374"/>
                  <a:pt x="497" y="293"/>
                  <a:pt x="595" y="292"/>
                </a:cubicBezTo>
                <a:lnTo>
                  <a:pt x="598" y="292"/>
                </a:lnTo>
                <a:lnTo>
                  <a:pt x="601" y="292"/>
                </a:lnTo>
                <a:lnTo>
                  <a:pt x="601" y="292"/>
                </a:lnTo>
                <a:cubicBezTo>
                  <a:pt x="698" y="293"/>
                  <a:pt x="778" y="374"/>
                  <a:pt x="778" y="473"/>
                </a:cubicBezTo>
                <a:lnTo>
                  <a:pt x="778" y="595"/>
                </a:lnTo>
                <a:lnTo>
                  <a:pt x="743" y="595"/>
                </a:lnTo>
                <a:lnTo>
                  <a:pt x="743" y="450"/>
                </a:lnTo>
                <a:lnTo>
                  <a:pt x="743" y="450"/>
                </a:lnTo>
                <a:cubicBezTo>
                  <a:pt x="743" y="384"/>
                  <a:pt x="678" y="331"/>
                  <a:pt x="598" y="331"/>
                </a:cubicBezTo>
                <a:close/>
                <a:moveTo>
                  <a:pt x="810" y="790"/>
                </a:moveTo>
                <a:lnTo>
                  <a:pt x="385" y="790"/>
                </a:lnTo>
                <a:lnTo>
                  <a:pt x="385" y="641"/>
                </a:lnTo>
                <a:lnTo>
                  <a:pt x="385" y="641"/>
                </a:lnTo>
                <a:cubicBezTo>
                  <a:pt x="385" y="632"/>
                  <a:pt x="392" y="625"/>
                  <a:pt x="400" y="625"/>
                </a:cubicBezTo>
                <a:lnTo>
                  <a:pt x="795" y="625"/>
                </a:lnTo>
                <a:lnTo>
                  <a:pt x="795" y="625"/>
                </a:lnTo>
                <a:cubicBezTo>
                  <a:pt x="803" y="625"/>
                  <a:pt x="810" y="632"/>
                  <a:pt x="810" y="641"/>
                </a:cubicBezTo>
                <a:lnTo>
                  <a:pt x="810" y="790"/>
                </a:lnTo>
                <a:close/>
                <a:moveTo>
                  <a:pt x="810" y="914"/>
                </a:moveTo>
                <a:lnTo>
                  <a:pt x="735" y="914"/>
                </a:lnTo>
                <a:lnTo>
                  <a:pt x="787" y="821"/>
                </a:lnTo>
                <a:lnTo>
                  <a:pt x="810" y="821"/>
                </a:lnTo>
                <a:lnTo>
                  <a:pt x="810" y="914"/>
                </a:lnTo>
                <a:close/>
                <a:moveTo>
                  <a:pt x="408" y="914"/>
                </a:moveTo>
                <a:lnTo>
                  <a:pt x="385" y="914"/>
                </a:lnTo>
                <a:lnTo>
                  <a:pt x="385" y="821"/>
                </a:lnTo>
                <a:lnTo>
                  <a:pt x="460" y="821"/>
                </a:lnTo>
                <a:lnTo>
                  <a:pt x="408" y="914"/>
                </a:lnTo>
                <a:close/>
                <a:moveTo>
                  <a:pt x="505" y="914"/>
                </a:moveTo>
                <a:lnTo>
                  <a:pt x="443" y="914"/>
                </a:lnTo>
                <a:lnTo>
                  <a:pt x="494" y="821"/>
                </a:lnTo>
                <a:lnTo>
                  <a:pt x="557" y="821"/>
                </a:lnTo>
                <a:lnTo>
                  <a:pt x="505" y="914"/>
                </a:lnTo>
                <a:close/>
                <a:moveTo>
                  <a:pt x="692" y="821"/>
                </a:moveTo>
                <a:lnTo>
                  <a:pt x="753" y="821"/>
                </a:lnTo>
                <a:lnTo>
                  <a:pt x="701" y="914"/>
                </a:lnTo>
                <a:lnTo>
                  <a:pt x="640" y="914"/>
                </a:lnTo>
                <a:lnTo>
                  <a:pt x="692" y="821"/>
                </a:lnTo>
                <a:close/>
                <a:moveTo>
                  <a:pt x="606" y="914"/>
                </a:moveTo>
                <a:lnTo>
                  <a:pt x="540" y="914"/>
                </a:lnTo>
                <a:lnTo>
                  <a:pt x="592" y="821"/>
                </a:lnTo>
                <a:lnTo>
                  <a:pt x="657" y="821"/>
                </a:lnTo>
                <a:lnTo>
                  <a:pt x="606" y="914"/>
                </a:lnTo>
                <a:close/>
                <a:moveTo>
                  <a:pt x="810" y="970"/>
                </a:moveTo>
                <a:lnTo>
                  <a:pt x="810" y="970"/>
                </a:lnTo>
                <a:cubicBezTo>
                  <a:pt x="810" y="979"/>
                  <a:pt x="803" y="986"/>
                  <a:pt x="795" y="986"/>
                </a:cubicBezTo>
                <a:lnTo>
                  <a:pt x="400" y="986"/>
                </a:lnTo>
                <a:lnTo>
                  <a:pt x="400" y="986"/>
                </a:lnTo>
                <a:cubicBezTo>
                  <a:pt x="392" y="986"/>
                  <a:pt x="385" y="979"/>
                  <a:pt x="385" y="970"/>
                </a:cubicBezTo>
                <a:lnTo>
                  <a:pt x="385" y="944"/>
                </a:lnTo>
                <a:lnTo>
                  <a:pt x="810" y="944"/>
                </a:lnTo>
                <a:lnTo>
                  <a:pt x="810" y="970"/>
                </a:lnTo>
                <a:close/>
                <a:moveTo>
                  <a:pt x="1028" y="331"/>
                </a:moveTo>
                <a:lnTo>
                  <a:pt x="1028" y="331"/>
                </a:lnTo>
                <a:cubicBezTo>
                  <a:pt x="1025" y="216"/>
                  <a:pt x="940" y="123"/>
                  <a:pt x="836" y="123"/>
                </a:cubicBezTo>
                <a:lnTo>
                  <a:pt x="836" y="123"/>
                </a:lnTo>
                <a:cubicBezTo>
                  <a:pt x="782" y="123"/>
                  <a:pt x="731" y="148"/>
                  <a:pt x="694" y="192"/>
                </a:cubicBezTo>
                <a:lnTo>
                  <a:pt x="694" y="192"/>
                </a:lnTo>
                <a:cubicBezTo>
                  <a:pt x="653" y="75"/>
                  <a:pt x="554" y="0"/>
                  <a:pt x="442" y="0"/>
                </a:cubicBezTo>
                <a:lnTo>
                  <a:pt x="442" y="0"/>
                </a:lnTo>
                <a:cubicBezTo>
                  <a:pt x="293" y="0"/>
                  <a:pt x="171" y="136"/>
                  <a:pt x="171" y="304"/>
                </a:cubicBezTo>
                <a:lnTo>
                  <a:pt x="171" y="304"/>
                </a:lnTo>
                <a:cubicBezTo>
                  <a:pt x="171" y="312"/>
                  <a:pt x="171" y="322"/>
                  <a:pt x="172" y="331"/>
                </a:cubicBezTo>
                <a:lnTo>
                  <a:pt x="172" y="331"/>
                </a:lnTo>
                <a:cubicBezTo>
                  <a:pt x="172" y="331"/>
                  <a:pt x="172" y="332"/>
                  <a:pt x="171" y="333"/>
                </a:cubicBezTo>
                <a:lnTo>
                  <a:pt x="171" y="333"/>
                </a:lnTo>
                <a:cubicBezTo>
                  <a:pt x="171" y="333"/>
                  <a:pt x="171" y="333"/>
                  <a:pt x="170" y="333"/>
                </a:cubicBezTo>
                <a:lnTo>
                  <a:pt x="170" y="333"/>
                </a:lnTo>
                <a:cubicBezTo>
                  <a:pt x="162" y="331"/>
                  <a:pt x="154" y="331"/>
                  <a:pt x="146" y="331"/>
                </a:cubicBezTo>
                <a:lnTo>
                  <a:pt x="146" y="331"/>
                </a:lnTo>
                <a:cubicBezTo>
                  <a:pt x="66" y="331"/>
                  <a:pt x="0" y="404"/>
                  <a:pt x="0" y="495"/>
                </a:cubicBezTo>
                <a:lnTo>
                  <a:pt x="0" y="495"/>
                </a:lnTo>
                <a:cubicBezTo>
                  <a:pt x="0" y="584"/>
                  <a:pt x="66" y="658"/>
                  <a:pt x="146" y="658"/>
                </a:cubicBezTo>
                <a:lnTo>
                  <a:pt x="355" y="659"/>
                </a:lnTo>
                <a:lnTo>
                  <a:pt x="355" y="805"/>
                </a:lnTo>
                <a:lnTo>
                  <a:pt x="355" y="929"/>
                </a:lnTo>
                <a:lnTo>
                  <a:pt x="355" y="970"/>
                </a:lnTo>
                <a:lnTo>
                  <a:pt x="355" y="970"/>
                </a:lnTo>
                <a:cubicBezTo>
                  <a:pt x="355" y="996"/>
                  <a:pt x="375" y="1016"/>
                  <a:pt x="400" y="1016"/>
                </a:cubicBezTo>
                <a:lnTo>
                  <a:pt x="795" y="1016"/>
                </a:lnTo>
                <a:lnTo>
                  <a:pt x="795" y="1016"/>
                </a:lnTo>
                <a:cubicBezTo>
                  <a:pt x="820" y="1016"/>
                  <a:pt x="841" y="996"/>
                  <a:pt x="841" y="970"/>
                </a:cubicBezTo>
                <a:lnTo>
                  <a:pt x="841" y="929"/>
                </a:lnTo>
                <a:lnTo>
                  <a:pt x="841" y="805"/>
                </a:lnTo>
                <a:lnTo>
                  <a:pt x="841" y="659"/>
                </a:lnTo>
                <a:lnTo>
                  <a:pt x="841" y="659"/>
                </a:lnTo>
                <a:cubicBezTo>
                  <a:pt x="849" y="659"/>
                  <a:pt x="864" y="659"/>
                  <a:pt x="890" y="659"/>
                </a:cubicBezTo>
                <a:lnTo>
                  <a:pt x="890" y="659"/>
                </a:lnTo>
                <a:cubicBezTo>
                  <a:pt x="917" y="659"/>
                  <a:pt x="959" y="659"/>
                  <a:pt x="1019" y="658"/>
                </a:cubicBezTo>
                <a:lnTo>
                  <a:pt x="1019" y="658"/>
                </a:lnTo>
                <a:cubicBezTo>
                  <a:pt x="1100" y="658"/>
                  <a:pt x="1166" y="584"/>
                  <a:pt x="1166" y="495"/>
                </a:cubicBezTo>
                <a:lnTo>
                  <a:pt x="1166" y="495"/>
                </a:lnTo>
                <a:cubicBezTo>
                  <a:pt x="1166" y="407"/>
                  <a:pt x="1105" y="336"/>
                  <a:pt x="1028" y="3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00">
            <a:extLst>
              <a:ext uri="{FF2B5EF4-FFF2-40B4-BE49-F238E27FC236}">
                <a16:creationId xmlns:a16="http://schemas.microsoft.com/office/drawing/2014/main" id="{4B58E5C1-C3F7-DE4B-9DAF-4596D923C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6061" y="9972560"/>
            <a:ext cx="1977497" cy="1977497"/>
          </a:xfrm>
          <a:custGeom>
            <a:avLst/>
            <a:gdLst>
              <a:gd name="T0" fmla="*/ 1586 w 1587"/>
              <a:gd name="T1" fmla="*/ 793 h 1587"/>
              <a:gd name="T2" fmla="*/ 1586 w 1587"/>
              <a:gd name="T3" fmla="*/ 793 h 1587"/>
              <a:gd name="T4" fmla="*/ 792 w 1587"/>
              <a:gd name="T5" fmla="*/ 1586 h 1587"/>
              <a:gd name="T6" fmla="*/ 792 w 1587"/>
              <a:gd name="T7" fmla="*/ 1586 h 1587"/>
              <a:gd name="T8" fmla="*/ 0 w 1587"/>
              <a:gd name="T9" fmla="*/ 793 h 1587"/>
              <a:gd name="T10" fmla="*/ 0 w 1587"/>
              <a:gd name="T11" fmla="*/ 793 h 1587"/>
              <a:gd name="T12" fmla="*/ 792 w 1587"/>
              <a:gd name="T13" fmla="*/ 0 h 1587"/>
              <a:gd name="T14" fmla="*/ 792 w 1587"/>
              <a:gd name="T15" fmla="*/ 0 h 1587"/>
              <a:gd name="T16" fmla="*/ 1586 w 1587"/>
              <a:gd name="T17" fmla="*/ 793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7">
                <a:moveTo>
                  <a:pt x="1586" y="793"/>
                </a:moveTo>
                <a:lnTo>
                  <a:pt x="1586" y="793"/>
                </a:lnTo>
                <a:cubicBezTo>
                  <a:pt x="1586" y="1231"/>
                  <a:pt x="1231" y="1586"/>
                  <a:pt x="792" y="1586"/>
                </a:cubicBezTo>
                <a:lnTo>
                  <a:pt x="792" y="1586"/>
                </a:lnTo>
                <a:cubicBezTo>
                  <a:pt x="355" y="1586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2" y="0"/>
                </a:cubicBezTo>
                <a:lnTo>
                  <a:pt x="792" y="0"/>
                </a:lnTo>
                <a:cubicBezTo>
                  <a:pt x="1231" y="0"/>
                  <a:pt x="1586" y="355"/>
                  <a:pt x="1586" y="793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EAE5C-78DC-9144-97DB-2EDBB21804F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87D39-09B6-6943-B76F-C3894C30D14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CD5BD-E3CF-B54E-AF2D-FE0D0E6B54BD}"/>
              </a:ext>
            </a:extLst>
          </p:cNvPr>
          <p:cNvSpPr txBox="1"/>
          <p:nvPr/>
        </p:nvSpPr>
        <p:spPr>
          <a:xfrm>
            <a:off x="2249154" y="388226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BF584-715C-BB49-B32C-20D9079F1983}"/>
              </a:ext>
            </a:extLst>
          </p:cNvPr>
          <p:cNvSpPr txBox="1"/>
          <p:nvPr/>
        </p:nvSpPr>
        <p:spPr>
          <a:xfrm>
            <a:off x="2249154" y="454059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8BEB3-F8C1-514F-86B1-EEBD51BF0165}"/>
              </a:ext>
            </a:extLst>
          </p:cNvPr>
          <p:cNvSpPr txBox="1"/>
          <p:nvPr/>
        </p:nvSpPr>
        <p:spPr>
          <a:xfrm>
            <a:off x="1420809" y="6880679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80634-598D-9D46-A91F-4FC48D10EEA5}"/>
              </a:ext>
            </a:extLst>
          </p:cNvPr>
          <p:cNvSpPr txBox="1"/>
          <p:nvPr/>
        </p:nvSpPr>
        <p:spPr>
          <a:xfrm>
            <a:off x="1420809" y="7539009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E238E-F2DB-6A44-BEA4-C17642AD6E56}"/>
              </a:ext>
            </a:extLst>
          </p:cNvPr>
          <p:cNvSpPr txBox="1"/>
          <p:nvPr/>
        </p:nvSpPr>
        <p:spPr>
          <a:xfrm>
            <a:off x="2249154" y="9909482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0DA1C-D6F4-4342-AEF4-E0CA1CAACA50}"/>
              </a:ext>
            </a:extLst>
          </p:cNvPr>
          <p:cNvSpPr txBox="1"/>
          <p:nvPr/>
        </p:nvSpPr>
        <p:spPr>
          <a:xfrm>
            <a:off x="2249154" y="10567812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B8CA32-E7F1-B647-A86A-208BA50E1310}"/>
              </a:ext>
            </a:extLst>
          </p:cNvPr>
          <p:cNvSpPr txBox="1"/>
          <p:nvPr/>
        </p:nvSpPr>
        <p:spPr>
          <a:xfrm>
            <a:off x="18014609" y="388226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C23487-5A08-BE40-8BF5-01B155BCE43F}"/>
              </a:ext>
            </a:extLst>
          </p:cNvPr>
          <p:cNvSpPr txBox="1"/>
          <p:nvPr/>
        </p:nvSpPr>
        <p:spPr>
          <a:xfrm>
            <a:off x="18014609" y="454059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DD697-47E3-004E-BEDE-78C6BDAA7DF4}"/>
              </a:ext>
            </a:extLst>
          </p:cNvPr>
          <p:cNvSpPr txBox="1"/>
          <p:nvPr/>
        </p:nvSpPr>
        <p:spPr>
          <a:xfrm>
            <a:off x="18842952" y="6880679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79865-954F-8647-B94E-5DA1F58A0F93}"/>
              </a:ext>
            </a:extLst>
          </p:cNvPr>
          <p:cNvSpPr txBox="1"/>
          <p:nvPr/>
        </p:nvSpPr>
        <p:spPr>
          <a:xfrm>
            <a:off x="18842952" y="7539009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6222C-AA16-4C4A-960F-7CBA311B9804}"/>
              </a:ext>
            </a:extLst>
          </p:cNvPr>
          <p:cNvSpPr txBox="1"/>
          <p:nvPr/>
        </p:nvSpPr>
        <p:spPr>
          <a:xfrm>
            <a:off x="18014609" y="9909482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0C4BEB-C934-1744-AEAA-0CB51BC810FE}"/>
              </a:ext>
            </a:extLst>
          </p:cNvPr>
          <p:cNvSpPr txBox="1"/>
          <p:nvPr/>
        </p:nvSpPr>
        <p:spPr>
          <a:xfrm>
            <a:off x="18014609" y="10567812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0">
            <a:extLst>
              <a:ext uri="{FF2B5EF4-FFF2-40B4-BE49-F238E27FC236}">
                <a16:creationId xmlns:a16="http://schemas.microsoft.com/office/drawing/2014/main" id="{D9B29625-9FDE-5F48-959A-39592057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946" y="3710490"/>
            <a:ext cx="5141492" cy="2713564"/>
          </a:xfrm>
          <a:custGeom>
            <a:avLst/>
            <a:gdLst>
              <a:gd name="T0" fmla="*/ 3850 w 4129"/>
              <a:gd name="T1" fmla="*/ 1645 h 2179"/>
              <a:gd name="T2" fmla="*/ 4079 w 4129"/>
              <a:gd name="T3" fmla="*/ 1645 h 2179"/>
              <a:gd name="T4" fmla="*/ 4079 w 4129"/>
              <a:gd name="T5" fmla="*/ 1645 h 2179"/>
              <a:gd name="T6" fmla="*/ 4071 w 4129"/>
              <a:gd name="T7" fmla="*/ 1526 h 2179"/>
              <a:gd name="T8" fmla="*/ 4071 w 4129"/>
              <a:gd name="T9" fmla="*/ 1526 h 2179"/>
              <a:gd name="T10" fmla="*/ 4128 w 4129"/>
              <a:gd name="T11" fmla="*/ 1204 h 2179"/>
              <a:gd name="T12" fmla="*/ 4128 w 4129"/>
              <a:gd name="T13" fmla="*/ 1204 h 2179"/>
              <a:gd name="T14" fmla="*/ 3734 w 4129"/>
              <a:gd name="T15" fmla="*/ 1044 h 2179"/>
              <a:gd name="T16" fmla="*/ 3550 w 4129"/>
              <a:gd name="T17" fmla="*/ 1044 h 2179"/>
              <a:gd name="T18" fmla="*/ 3550 w 4129"/>
              <a:gd name="T19" fmla="*/ 1044 h 2179"/>
              <a:gd name="T20" fmla="*/ 2811 w 4129"/>
              <a:gd name="T21" fmla="*/ 304 h 2179"/>
              <a:gd name="T22" fmla="*/ 2811 w 4129"/>
              <a:gd name="T23" fmla="*/ 304 h 2179"/>
              <a:gd name="T24" fmla="*/ 2450 w 4129"/>
              <a:gd name="T25" fmla="*/ 398 h 2179"/>
              <a:gd name="T26" fmla="*/ 2450 w 4129"/>
              <a:gd name="T27" fmla="*/ 398 h 2179"/>
              <a:gd name="T28" fmla="*/ 1709 w 4129"/>
              <a:gd name="T29" fmla="*/ 0 h 2179"/>
              <a:gd name="T30" fmla="*/ 1709 w 4129"/>
              <a:gd name="T31" fmla="*/ 0 h 2179"/>
              <a:gd name="T32" fmla="*/ 817 w 4129"/>
              <a:gd name="T33" fmla="*/ 892 h 2179"/>
              <a:gd name="T34" fmla="*/ 817 w 4129"/>
              <a:gd name="T35" fmla="*/ 892 h 2179"/>
              <a:gd name="T36" fmla="*/ 830 w 4129"/>
              <a:gd name="T37" fmla="*/ 1044 h 2179"/>
              <a:gd name="T38" fmla="*/ 563 w 4129"/>
              <a:gd name="T39" fmla="*/ 1044 h 2179"/>
              <a:gd name="T40" fmla="*/ 563 w 4129"/>
              <a:gd name="T41" fmla="*/ 1044 h 2179"/>
              <a:gd name="T42" fmla="*/ 0 w 4129"/>
              <a:gd name="T43" fmla="*/ 1540 h 2179"/>
              <a:gd name="T44" fmla="*/ 0 w 4129"/>
              <a:gd name="T45" fmla="*/ 1540 h 2179"/>
              <a:gd name="T46" fmla="*/ 746 w 4129"/>
              <a:gd name="T47" fmla="*/ 2178 h 2179"/>
              <a:gd name="T48" fmla="*/ 3253 w 4129"/>
              <a:gd name="T49" fmla="*/ 2178 h 2179"/>
              <a:gd name="T50" fmla="*/ 3253 w 4129"/>
              <a:gd name="T51" fmla="*/ 2178 h 2179"/>
              <a:gd name="T52" fmla="*/ 3850 w 4129"/>
              <a:gd name="T53" fmla="*/ 1645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29" h="2179">
                <a:moveTo>
                  <a:pt x="3850" y="1645"/>
                </a:moveTo>
                <a:lnTo>
                  <a:pt x="4079" y="1645"/>
                </a:lnTo>
                <a:lnTo>
                  <a:pt x="4079" y="1645"/>
                </a:lnTo>
                <a:cubicBezTo>
                  <a:pt x="4073" y="1605"/>
                  <a:pt x="4071" y="1565"/>
                  <a:pt x="4071" y="1526"/>
                </a:cubicBezTo>
                <a:lnTo>
                  <a:pt x="4071" y="1526"/>
                </a:lnTo>
                <a:cubicBezTo>
                  <a:pt x="4071" y="1413"/>
                  <a:pt x="4091" y="1305"/>
                  <a:pt x="4128" y="1204"/>
                </a:cubicBezTo>
                <a:lnTo>
                  <a:pt x="4128" y="1204"/>
                </a:lnTo>
                <a:cubicBezTo>
                  <a:pt x="4026" y="1105"/>
                  <a:pt x="3887" y="1044"/>
                  <a:pt x="3734" y="1044"/>
                </a:cubicBezTo>
                <a:lnTo>
                  <a:pt x="3550" y="1044"/>
                </a:lnTo>
                <a:lnTo>
                  <a:pt x="3550" y="1044"/>
                </a:lnTo>
                <a:cubicBezTo>
                  <a:pt x="3550" y="635"/>
                  <a:pt x="3220" y="304"/>
                  <a:pt x="2811" y="304"/>
                </a:cubicBezTo>
                <a:lnTo>
                  <a:pt x="2811" y="304"/>
                </a:lnTo>
                <a:cubicBezTo>
                  <a:pt x="2680" y="304"/>
                  <a:pt x="2557" y="338"/>
                  <a:pt x="2450" y="398"/>
                </a:cubicBezTo>
                <a:lnTo>
                  <a:pt x="2450" y="398"/>
                </a:lnTo>
                <a:cubicBezTo>
                  <a:pt x="2292" y="158"/>
                  <a:pt x="2019" y="0"/>
                  <a:pt x="1709" y="0"/>
                </a:cubicBezTo>
                <a:lnTo>
                  <a:pt x="1709" y="0"/>
                </a:lnTo>
                <a:cubicBezTo>
                  <a:pt x="1217" y="0"/>
                  <a:pt x="817" y="399"/>
                  <a:pt x="817" y="892"/>
                </a:cubicBezTo>
                <a:lnTo>
                  <a:pt x="817" y="892"/>
                </a:lnTo>
                <a:cubicBezTo>
                  <a:pt x="817" y="943"/>
                  <a:pt x="821" y="994"/>
                  <a:pt x="830" y="1044"/>
                </a:cubicBezTo>
                <a:lnTo>
                  <a:pt x="563" y="1044"/>
                </a:lnTo>
                <a:lnTo>
                  <a:pt x="563" y="1044"/>
                </a:lnTo>
                <a:cubicBezTo>
                  <a:pt x="275" y="1044"/>
                  <a:pt x="35" y="1261"/>
                  <a:pt x="0" y="1540"/>
                </a:cubicBezTo>
                <a:lnTo>
                  <a:pt x="0" y="1540"/>
                </a:lnTo>
                <a:cubicBezTo>
                  <a:pt x="374" y="1548"/>
                  <a:pt x="683" y="1821"/>
                  <a:pt x="746" y="2178"/>
                </a:cubicBezTo>
                <a:lnTo>
                  <a:pt x="3253" y="2178"/>
                </a:lnTo>
                <a:lnTo>
                  <a:pt x="3253" y="2178"/>
                </a:lnTo>
                <a:cubicBezTo>
                  <a:pt x="3287" y="1879"/>
                  <a:pt x="3541" y="1645"/>
                  <a:pt x="3850" y="16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1">
            <a:extLst>
              <a:ext uri="{FF2B5EF4-FFF2-40B4-BE49-F238E27FC236}">
                <a16:creationId xmlns:a16="http://schemas.microsoft.com/office/drawing/2014/main" id="{9EFA4B13-DFA5-1D45-947D-7FE580A14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717" y="4539937"/>
            <a:ext cx="4965713" cy="2631171"/>
          </a:xfrm>
          <a:custGeom>
            <a:avLst/>
            <a:gdLst>
              <a:gd name="T0" fmla="*/ 3986 w 3987"/>
              <a:gd name="T1" fmla="*/ 1124 h 2113"/>
              <a:gd name="T2" fmla="*/ 3986 w 3987"/>
              <a:gd name="T3" fmla="*/ 1124 h 2113"/>
              <a:gd name="T4" fmla="*/ 3706 w 3987"/>
              <a:gd name="T5" fmla="*/ 1044 h 2113"/>
              <a:gd name="T6" fmla="*/ 3489 w 3987"/>
              <a:gd name="T7" fmla="*/ 1044 h 2113"/>
              <a:gd name="T8" fmla="*/ 3489 w 3987"/>
              <a:gd name="T9" fmla="*/ 1011 h 2113"/>
              <a:gd name="T10" fmla="*/ 3489 w 3987"/>
              <a:gd name="T11" fmla="*/ 1011 h 2113"/>
              <a:gd name="T12" fmla="*/ 2783 w 3987"/>
              <a:gd name="T13" fmla="*/ 304 h 2113"/>
              <a:gd name="T14" fmla="*/ 2783 w 3987"/>
              <a:gd name="T15" fmla="*/ 304 h 2113"/>
              <a:gd name="T16" fmla="*/ 2438 w 3987"/>
              <a:gd name="T17" fmla="*/ 394 h 2113"/>
              <a:gd name="T18" fmla="*/ 2412 w 3987"/>
              <a:gd name="T19" fmla="*/ 409 h 2113"/>
              <a:gd name="T20" fmla="*/ 2395 w 3987"/>
              <a:gd name="T21" fmla="*/ 383 h 2113"/>
              <a:gd name="T22" fmla="*/ 2395 w 3987"/>
              <a:gd name="T23" fmla="*/ 383 h 2113"/>
              <a:gd name="T24" fmla="*/ 1679 w 3987"/>
              <a:gd name="T25" fmla="*/ 0 h 2113"/>
              <a:gd name="T26" fmla="*/ 1679 w 3987"/>
              <a:gd name="T27" fmla="*/ 0 h 2113"/>
              <a:gd name="T28" fmla="*/ 863 w 3987"/>
              <a:gd name="T29" fmla="*/ 594 h 2113"/>
              <a:gd name="T30" fmla="*/ 863 w 3987"/>
              <a:gd name="T31" fmla="*/ 594 h 2113"/>
              <a:gd name="T32" fmla="*/ 821 w 3987"/>
              <a:gd name="T33" fmla="*/ 859 h 2113"/>
              <a:gd name="T34" fmla="*/ 821 w 3987"/>
              <a:gd name="T35" fmla="*/ 859 h 2113"/>
              <a:gd name="T36" fmla="*/ 834 w 3987"/>
              <a:gd name="T37" fmla="*/ 1006 h 2113"/>
              <a:gd name="T38" fmla="*/ 840 w 3987"/>
              <a:gd name="T39" fmla="*/ 1044 h 2113"/>
              <a:gd name="T40" fmla="*/ 534 w 3987"/>
              <a:gd name="T41" fmla="*/ 1044 h 2113"/>
              <a:gd name="T42" fmla="*/ 534 w 3987"/>
              <a:gd name="T43" fmla="*/ 1044 h 2113"/>
              <a:gd name="T44" fmla="*/ 4 w 3987"/>
              <a:gd name="T45" fmla="*/ 1511 h 2113"/>
              <a:gd name="T46" fmla="*/ 4 w 3987"/>
              <a:gd name="T47" fmla="*/ 1511 h 2113"/>
              <a:gd name="T48" fmla="*/ 0 w 3987"/>
              <a:gd name="T49" fmla="*/ 1578 h 2113"/>
              <a:gd name="T50" fmla="*/ 0 w 3987"/>
              <a:gd name="T51" fmla="*/ 1578 h 2113"/>
              <a:gd name="T52" fmla="*/ 534 w 3987"/>
              <a:gd name="T53" fmla="*/ 2112 h 2113"/>
              <a:gd name="T54" fmla="*/ 3095 w 3987"/>
              <a:gd name="T55" fmla="*/ 2112 h 2113"/>
              <a:gd name="T56" fmla="*/ 3095 w 3987"/>
              <a:gd name="T57" fmla="*/ 2112 h 2113"/>
              <a:gd name="T58" fmla="*/ 3687 w 3987"/>
              <a:gd name="T59" fmla="*/ 1613 h 2113"/>
              <a:gd name="T60" fmla="*/ 3916 w 3987"/>
              <a:gd name="T61" fmla="*/ 1613 h 2113"/>
              <a:gd name="T62" fmla="*/ 3916 w 3987"/>
              <a:gd name="T63" fmla="*/ 1613 h 2113"/>
              <a:gd name="T64" fmla="*/ 3908 w 3987"/>
              <a:gd name="T65" fmla="*/ 1494 h 2113"/>
              <a:gd name="T66" fmla="*/ 3908 w 3987"/>
              <a:gd name="T67" fmla="*/ 1494 h 2113"/>
              <a:gd name="T68" fmla="*/ 3986 w 3987"/>
              <a:gd name="T69" fmla="*/ 1124 h 2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87" h="2113">
                <a:moveTo>
                  <a:pt x="3986" y="1124"/>
                </a:moveTo>
                <a:lnTo>
                  <a:pt x="3986" y="1124"/>
                </a:lnTo>
                <a:cubicBezTo>
                  <a:pt x="3905" y="1074"/>
                  <a:pt x="3808" y="1044"/>
                  <a:pt x="3706" y="1044"/>
                </a:cubicBezTo>
                <a:lnTo>
                  <a:pt x="3489" y="1044"/>
                </a:lnTo>
                <a:lnTo>
                  <a:pt x="3489" y="1011"/>
                </a:lnTo>
                <a:lnTo>
                  <a:pt x="3489" y="1011"/>
                </a:lnTo>
                <a:cubicBezTo>
                  <a:pt x="3489" y="622"/>
                  <a:pt x="3172" y="304"/>
                  <a:pt x="2783" y="304"/>
                </a:cubicBezTo>
                <a:lnTo>
                  <a:pt x="2783" y="304"/>
                </a:lnTo>
                <a:cubicBezTo>
                  <a:pt x="2662" y="304"/>
                  <a:pt x="2543" y="336"/>
                  <a:pt x="2438" y="394"/>
                </a:cubicBezTo>
                <a:lnTo>
                  <a:pt x="2412" y="409"/>
                </a:lnTo>
                <a:lnTo>
                  <a:pt x="2395" y="383"/>
                </a:lnTo>
                <a:lnTo>
                  <a:pt x="2395" y="383"/>
                </a:lnTo>
                <a:cubicBezTo>
                  <a:pt x="2235" y="143"/>
                  <a:pt x="1968" y="0"/>
                  <a:pt x="1679" y="0"/>
                </a:cubicBezTo>
                <a:lnTo>
                  <a:pt x="1679" y="0"/>
                </a:lnTo>
                <a:cubicBezTo>
                  <a:pt x="1299" y="0"/>
                  <a:pt x="976" y="250"/>
                  <a:pt x="863" y="594"/>
                </a:cubicBezTo>
                <a:lnTo>
                  <a:pt x="863" y="594"/>
                </a:lnTo>
                <a:cubicBezTo>
                  <a:pt x="836" y="677"/>
                  <a:pt x="821" y="767"/>
                  <a:pt x="821" y="859"/>
                </a:cubicBezTo>
                <a:lnTo>
                  <a:pt x="821" y="859"/>
                </a:lnTo>
                <a:cubicBezTo>
                  <a:pt x="821" y="907"/>
                  <a:pt x="825" y="957"/>
                  <a:pt x="834" y="1006"/>
                </a:cubicBezTo>
                <a:lnTo>
                  <a:pt x="840" y="1044"/>
                </a:lnTo>
                <a:lnTo>
                  <a:pt x="534" y="1044"/>
                </a:lnTo>
                <a:lnTo>
                  <a:pt x="534" y="1044"/>
                </a:lnTo>
                <a:cubicBezTo>
                  <a:pt x="262" y="1044"/>
                  <a:pt x="37" y="1249"/>
                  <a:pt x="4" y="1511"/>
                </a:cubicBezTo>
                <a:lnTo>
                  <a:pt x="4" y="1511"/>
                </a:lnTo>
                <a:cubicBezTo>
                  <a:pt x="1" y="1533"/>
                  <a:pt x="0" y="1556"/>
                  <a:pt x="0" y="1578"/>
                </a:cubicBezTo>
                <a:lnTo>
                  <a:pt x="0" y="1578"/>
                </a:lnTo>
                <a:cubicBezTo>
                  <a:pt x="0" y="1872"/>
                  <a:pt x="239" y="2112"/>
                  <a:pt x="534" y="2112"/>
                </a:cubicBezTo>
                <a:lnTo>
                  <a:pt x="3095" y="2112"/>
                </a:lnTo>
                <a:lnTo>
                  <a:pt x="3095" y="2112"/>
                </a:lnTo>
                <a:cubicBezTo>
                  <a:pt x="3143" y="1829"/>
                  <a:pt x="3390" y="1613"/>
                  <a:pt x="3687" y="1613"/>
                </a:cubicBezTo>
                <a:lnTo>
                  <a:pt x="3916" y="1613"/>
                </a:lnTo>
                <a:lnTo>
                  <a:pt x="3916" y="1613"/>
                </a:lnTo>
                <a:cubicBezTo>
                  <a:pt x="3911" y="1573"/>
                  <a:pt x="3908" y="1533"/>
                  <a:pt x="3908" y="1494"/>
                </a:cubicBezTo>
                <a:lnTo>
                  <a:pt x="3908" y="1494"/>
                </a:lnTo>
                <a:cubicBezTo>
                  <a:pt x="3908" y="1362"/>
                  <a:pt x="3936" y="1237"/>
                  <a:pt x="3986" y="11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0F65EEBE-C862-D74F-AB55-C4CAE706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99" y="4501488"/>
            <a:ext cx="5152478" cy="2713564"/>
          </a:xfrm>
          <a:custGeom>
            <a:avLst/>
            <a:gdLst>
              <a:gd name="T0" fmla="*/ 3855 w 4135"/>
              <a:gd name="T1" fmla="*/ 1645 h 2178"/>
              <a:gd name="T2" fmla="*/ 4084 w 4135"/>
              <a:gd name="T3" fmla="*/ 1645 h 2178"/>
              <a:gd name="T4" fmla="*/ 4084 w 4135"/>
              <a:gd name="T5" fmla="*/ 1645 h 2178"/>
              <a:gd name="T6" fmla="*/ 4076 w 4135"/>
              <a:gd name="T7" fmla="*/ 1526 h 2178"/>
              <a:gd name="T8" fmla="*/ 4076 w 4135"/>
              <a:gd name="T9" fmla="*/ 1526 h 2178"/>
              <a:gd name="T10" fmla="*/ 4134 w 4135"/>
              <a:gd name="T11" fmla="*/ 1204 h 2178"/>
              <a:gd name="T12" fmla="*/ 4134 w 4135"/>
              <a:gd name="T13" fmla="*/ 1204 h 2178"/>
              <a:gd name="T14" fmla="*/ 3739 w 4135"/>
              <a:gd name="T15" fmla="*/ 1043 h 2178"/>
              <a:gd name="T16" fmla="*/ 3556 w 4135"/>
              <a:gd name="T17" fmla="*/ 1043 h 2178"/>
              <a:gd name="T18" fmla="*/ 3556 w 4135"/>
              <a:gd name="T19" fmla="*/ 1043 h 2178"/>
              <a:gd name="T20" fmla="*/ 2816 w 4135"/>
              <a:gd name="T21" fmla="*/ 303 h 2178"/>
              <a:gd name="T22" fmla="*/ 2816 w 4135"/>
              <a:gd name="T23" fmla="*/ 303 h 2178"/>
              <a:gd name="T24" fmla="*/ 2456 w 4135"/>
              <a:gd name="T25" fmla="*/ 397 h 2178"/>
              <a:gd name="T26" fmla="*/ 2456 w 4135"/>
              <a:gd name="T27" fmla="*/ 397 h 2178"/>
              <a:gd name="T28" fmla="*/ 1713 w 4135"/>
              <a:gd name="T29" fmla="*/ 0 h 2178"/>
              <a:gd name="T30" fmla="*/ 1713 w 4135"/>
              <a:gd name="T31" fmla="*/ 0 h 2178"/>
              <a:gd name="T32" fmla="*/ 821 w 4135"/>
              <a:gd name="T33" fmla="*/ 891 h 2178"/>
              <a:gd name="T34" fmla="*/ 821 w 4135"/>
              <a:gd name="T35" fmla="*/ 891 h 2178"/>
              <a:gd name="T36" fmla="*/ 834 w 4135"/>
              <a:gd name="T37" fmla="*/ 1043 h 2178"/>
              <a:gd name="T38" fmla="*/ 567 w 4135"/>
              <a:gd name="T39" fmla="*/ 1043 h 2178"/>
              <a:gd name="T40" fmla="*/ 567 w 4135"/>
              <a:gd name="T41" fmla="*/ 1043 h 2178"/>
              <a:gd name="T42" fmla="*/ 0 w 4135"/>
              <a:gd name="T43" fmla="*/ 1610 h 2178"/>
              <a:gd name="T44" fmla="*/ 0 w 4135"/>
              <a:gd name="T45" fmla="*/ 1610 h 2178"/>
              <a:gd name="T46" fmla="*/ 567 w 4135"/>
              <a:gd name="T47" fmla="*/ 2177 h 2178"/>
              <a:gd name="T48" fmla="*/ 3258 w 4135"/>
              <a:gd name="T49" fmla="*/ 2177 h 2178"/>
              <a:gd name="T50" fmla="*/ 3258 w 4135"/>
              <a:gd name="T51" fmla="*/ 2177 h 2178"/>
              <a:gd name="T52" fmla="*/ 3855 w 4135"/>
              <a:gd name="T53" fmla="*/ 1645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35" h="2178">
                <a:moveTo>
                  <a:pt x="3855" y="1645"/>
                </a:moveTo>
                <a:lnTo>
                  <a:pt x="4084" y="1645"/>
                </a:lnTo>
                <a:lnTo>
                  <a:pt x="4084" y="1645"/>
                </a:lnTo>
                <a:cubicBezTo>
                  <a:pt x="4079" y="1605"/>
                  <a:pt x="4076" y="1565"/>
                  <a:pt x="4076" y="1526"/>
                </a:cubicBezTo>
                <a:lnTo>
                  <a:pt x="4076" y="1526"/>
                </a:lnTo>
                <a:cubicBezTo>
                  <a:pt x="4076" y="1413"/>
                  <a:pt x="4097" y="1305"/>
                  <a:pt x="4134" y="1204"/>
                </a:cubicBezTo>
                <a:lnTo>
                  <a:pt x="4134" y="1204"/>
                </a:lnTo>
                <a:cubicBezTo>
                  <a:pt x="4032" y="1105"/>
                  <a:pt x="3892" y="1043"/>
                  <a:pt x="3739" y="1043"/>
                </a:cubicBezTo>
                <a:lnTo>
                  <a:pt x="3556" y="1043"/>
                </a:lnTo>
                <a:lnTo>
                  <a:pt x="3556" y="1043"/>
                </a:lnTo>
                <a:cubicBezTo>
                  <a:pt x="3556" y="635"/>
                  <a:pt x="3225" y="303"/>
                  <a:pt x="2816" y="303"/>
                </a:cubicBezTo>
                <a:lnTo>
                  <a:pt x="2816" y="303"/>
                </a:lnTo>
                <a:cubicBezTo>
                  <a:pt x="2685" y="303"/>
                  <a:pt x="2562" y="338"/>
                  <a:pt x="2456" y="397"/>
                </a:cubicBezTo>
                <a:lnTo>
                  <a:pt x="2456" y="397"/>
                </a:lnTo>
                <a:cubicBezTo>
                  <a:pt x="2296" y="157"/>
                  <a:pt x="2023" y="0"/>
                  <a:pt x="1713" y="0"/>
                </a:cubicBezTo>
                <a:lnTo>
                  <a:pt x="1713" y="0"/>
                </a:lnTo>
                <a:cubicBezTo>
                  <a:pt x="1220" y="0"/>
                  <a:pt x="821" y="399"/>
                  <a:pt x="821" y="891"/>
                </a:cubicBezTo>
                <a:lnTo>
                  <a:pt x="821" y="891"/>
                </a:lnTo>
                <a:cubicBezTo>
                  <a:pt x="821" y="943"/>
                  <a:pt x="826" y="994"/>
                  <a:pt x="834" y="1043"/>
                </a:cubicBezTo>
                <a:lnTo>
                  <a:pt x="567" y="1043"/>
                </a:lnTo>
                <a:lnTo>
                  <a:pt x="567" y="1043"/>
                </a:lnTo>
                <a:cubicBezTo>
                  <a:pt x="255" y="1043"/>
                  <a:pt x="0" y="1298"/>
                  <a:pt x="0" y="1610"/>
                </a:cubicBezTo>
                <a:lnTo>
                  <a:pt x="0" y="1610"/>
                </a:lnTo>
                <a:cubicBezTo>
                  <a:pt x="0" y="1921"/>
                  <a:pt x="255" y="2177"/>
                  <a:pt x="567" y="2177"/>
                </a:cubicBezTo>
                <a:lnTo>
                  <a:pt x="3258" y="2177"/>
                </a:lnTo>
                <a:lnTo>
                  <a:pt x="3258" y="2177"/>
                </a:lnTo>
                <a:cubicBezTo>
                  <a:pt x="3292" y="1878"/>
                  <a:pt x="3547" y="1645"/>
                  <a:pt x="3855" y="16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63">
            <a:extLst>
              <a:ext uri="{FF2B5EF4-FFF2-40B4-BE49-F238E27FC236}">
                <a16:creationId xmlns:a16="http://schemas.microsoft.com/office/drawing/2014/main" id="{2A8003B3-1DDB-0D49-A556-206A9F782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356" y="5330937"/>
            <a:ext cx="5284311" cy="2631171"/>
          </a:xfrm>
          <a:custGeom>
            <a:avLst/>
            <a:gdLst>
              <a:gd name="T0" fmla="*/ 3707 w 4242"/>
              <a:gd name="T1" fmla="*/ 1044 h 2112"/>
              <a:gd name="T2" fmla="*/ 3490 w 4242"/>
              <a:gd name="T3" fmla="*/ 1044 h 2112"/>
              <a:gd name="T4" fmla="*/ 3490 w 4242"/>
              <a:gd name="T5" fmla="*/ 1011 h 2112"/>
              <a:gd name="T6" fmla="*/ 3490 w 4242"/>
              <a:gd name="T7" fmla="*/ 1011 h 2112"/>
              <a:gd name="T8" fmla="*/ 3477 w 4242"/>
              <a:gd name="T9" fmla="*/ 876 h 2112"/>
              <a:gd name="T10" fmla="*/ 3477 w 4242"/>
              <a:gd name="T11" fmla="*/ 876 h 2112"/>
              <a:gd name="T12" fmla="*/ 2793 w 4242"/>
              <a:gd name="T13" fmla="*/ 304 h 2112"/>
              <a:gd name="T14" fmla="*/ 2793 w 4242"/>
              <a:gd name="T15" fmla="*/ 304 h 2112"/>
              <a:gd name="T16" fmla="*/ 2783 w 4242"/>
              <a:gd name="T17" fmla="*/ 304 h 2112"/>
              <a:gd name="T18" fmla="*/ 2783 w 4242"/>
              <a:gd name="T19" fmla="*/ 304 h 2112"/>
              <a:gd name="T20" fmla="*/ 2439 w 4242"/>
              <a:gd name="T21" fmla="*/ 393 h 2112"/>
              <a:gd name="T22" fmla="*/ 2412 w 4242"/>
              <a:gd name="T23" fmla="*/ 409 h 2112"/>
              <a:gd name="T24" fmla="*/ 2395 w 4242"/>
              <a:gd name="T25" fmla="*/ 383 h 2112"/>
              <a:gd name="T26" fmla="*/ 2395 w 4242"/>
              <a:gd name="T27" fmla="*/ 383 h 2112"/>
              <a:gd name="T28" fmla="*/ 1680 w 4242"/>
              <a:gd name="T29" fmla="*/ 0 h 2112"/>
              <a:gd name="T30" fmla="*/ 1680 w 4242"/>
              <a:gd name="T31" fmla="*/ 0 h 2112"/>
              <a:gd name="T32" fmla="*/ 864 w 4242"/>
              <a:gd name="T33" fmla="*/ 593 h 2112"/>
              <a:gd name="T34" fmla="*/ 864 w 4242"/>
              <a:gd name="T35" fmla="*/ 593 h 2112"/>
              <a:gd name="T36" fmla="*/ 821 w 4242"/>
              <a:gd name="T37" fmla="*/ 859 h 2112"/>
              <a:gd name="T38" fmla="*/ 821 w 4242"/>
              <a:gd name="T39" fmla="*/ 859 h 2112"/>
              <a:gd name="T40" fmla="*/ 834 w 4242"/>
              <a:gd name="T41" fmla="*/ 1005 h 2112"/>
              <a:gd name="T42" fmla="*/ 841 w 4242"/>
              <a:gd name="T43" fmla="*/ 1044 h 2112"/>
              <a:gd name="T44" fmla="*/ 534 w 4242"/>
              <a:gd name="T45" fmla="*/ 1044 h 2112"/>
              <a:gd name="T46" fmla="*/ 534 w 4242"/>
              <a:gd name="T47" fmla="*/ 1044 h 2112"/>
              <a:gd name="T48" fmla="*/ 4 w 4242"/>
              <a:gd name="T49" fmla="*/ 1510 h 2112"/>
              <a:gd name="T50" fmla="*/ 4 w 4242"/>
              <a:gd name="T51" fmla="*/ 1510 h 2112"/>
              <a:gd name="T52" fmla="*/ 0 w 4242"/>
              <a:gd name="T53" fmla="*/ 1577 h 2112"/>
              <a:gd name="T54" fmla="*/ 0 w 4242"/>
              <a:gd name="T55" fmla="*/ 1577 h 2112"/>
              <a:gd name="T56" fmla="*/ 534 w 4242"/>
              <a:gd name="T57" fmla="*/ 2111 h 2112"/>
              <a:gd name="T58" fmla="*/ 3707 w 4242"/>
              <a:gd name="T59" fmla="*/ 2111 h 2112"/>
              <a:gd name="T60" fmla="*/ 3707 w 4242"/>
              <a:gd name="T61" fmla="*/ 2111 h 2112"/>
              <a:gd name="T62" fmla="*/ 4241 w 4242"/>
              <a:gd name="T63" fmla="*/ 1577 h 2112"/>
              <a:gd name="T64" fmla="*/ 4241 w 4242"/>
              <a:gd name="T65" fmla="*/ 1577 h 2112"/>
              <a:gd name="T66" fmla="*/ 3707 w 4242"/>
              <a:gd name="T67" fmla="*/ 1044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242" h="2112">
                <a:moveTo>
                  <a:pt x="3707" y="1044"/>
                </a:moveTo>
                <a:lnTo>
                  <a:pt x="3490" y="1044"/>
                </a:lnTo>
                <a:lnTo>
                  <a:pt x="3490" y="1011"/>
                </a:lnTo>
                <a:lnTo>
                  <a:pt x="3490" y="1011"/>
                </a:lnTo>
                <a:cubicBezTo>
                  <a:pt x="3490" y="965"/>
                  <a:pt x="3486" y="920"/>
                  <a:pt x="3477" y="876"/>
                </a:cubicBezTo>
                <a:lnTo>
                  <a:pt x="3477" y="876"/>
                </a:lnTo>
                <a:cubicBezTo>
                  <a:pt x="3414" y="554"/>
                  <a:pt x="3133" y="309"/>
                  <a:pt x="2793" y="304"/>
                </a:cubicBezTo>
                <a:lnTo>
                  <a:pt x="2793" y="304"/>
                </a:lnTo>
                <a:cubicBezTo>
                  <a:pt x="2790" y="304"/>
                  <a:pt x="2787" y="304"/>
                  <a:pt x="2783" y="304"/>
                </a:cubicBezTo>
                <a:lnTo>
                  <a:pt x="2783" y="304"/>
                </a:lnTo>
                <a:cubicBezTo>
                  <a:pt x="2663" y="304"/>
                  <a:pt x="2544" y="335"/>
                  <a:pt x="2439" y="393"/>
                </a:cubicBezTo>
                <a:lnTo>
                  <a:pt x="2412" y="409"/>
                </a:lnTo>
                <a:lnTo>
                  <a:pt x="2395" y="383"/>
                </a:lnTo>
                <a:lnTo>
                  <a:pt x="2395" y="383"/>
                </a:lnTo>
                <a:cubicBezTo>
                  <a:pt x="2235" y="143"/>
                  <a:pt x="1968" y="0"/>
                  <a:pt x="1680" y="0"/>
                </a:cubicBezTo>
                <a:lnTo>
                  <a:pt x="1680" y="0"/>
                </a:lnTo>
                <a:cubicBezTo>
                  <a:pt x="1299" y="0"/>
                  <a:pt x="975" y="249"/>
                  <a:pt x="864" y="593"/>
                </a:cubicBezTo>
                <a:lnTo>
                  <a:pt x="864" y="593"/>
                </a:lnTo>
                <a:cubicBezTo>
                  <a:pt x="836" y="677"/>
                  <a:pt x="821" y="766"/>
                  <a:pt x="821" y="859"/>
                </a:cubicBezTo>
                <a:lnTo>
                  <a:pt x="821" y="859"/>
                </a:lnTo>
                <a:cubicBezTo>
                  <a:pt x="821" y="907"/>
                  <a:pt x="826" y="956"/>
                  <a:pt x="834" y="1005"/>
                </a:cubicBezTo>
                <a:lnTo>
                  <a:pt x="841" y="1044"/>
                </a:lnTo>
                <a:lnTo>
                  <a:pt x="534" y="1044"/>
                </a:lnTo>
                <a:lnTo>
                  <a:pt x="534" y="1044"/>
                </a:lnTo>
                <a:cubicBezTo>
                  <a:pt x="262" y="1044"/>
                  <a:pt x="37" y="1247"/>
                  <a:pt x="4" y="1510"/>
                </a:cubicBezTo>
                <a:lnTo>
                  <a:pt x="4" y="1510"/>
                </a:lnTo>
                <a:cubicBezTo>
                  <a:pt x="1" y="1532"/>
                  <a:pt x="0" y="1555"/>
                  <a:pt x="0" y="1577"/>
                </a:cubicBezTo>
                <a:lnTo>
                  <a:pt x="0" y="1577"/>
                </a:lnTo>
                <a:cubicBezTo>
                  <a:pt x="0" y="1871"/>
                  <a:pt x="239" y="2111"/>
                  <a:pt x="534" y="2111"/>
                </a:cubicBezTo>
                <a:lnTo>
                  <a:pt x="3707" y="2111"/>
                </a:lnTo>
                <a:lnTo>
                  <a:pt x="3707" y="2111"/>
                </a:lnTo>
                <a:cubicBezTo>
                  <a:pt x="4001" y="2111"/>
                  <a:pt x="4241" y="1871"/>
                  <a:pt x="4241" y="1577"/>
                </a:cubicBezTo>
                <a:lnTo>
                  <a:pt x="4241" y="1577"/>
                </a:lnTo>
                <a:cubicBezTo>
                  <a:pt x="4241" y="1282"/>
                  <a:pt x="4001" y="1044"/>
                  <a:pt x="3707" y="10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64">
            <a:extLst>
              <a:ext uri="{FF2B5EF4-FFF2-40B4-BE49-F238E27FC236}">
                <a16:creationId xmlns:a16="http://schemas.microsoft.com/office/drawing/2014/main" id="{99D29DDD-8FF0-844B-B993-E80FA2C7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5245" y="5330937"/>
            <a:ext cx="5284311" cy="2631171"/>
          </a:xfrm>
          <a:custGeom>
            <a:avLst/>
            <a:gdLst>
              <a:gd name="T0" fmla="*/ 3707 w 4241"/>
              <a:gd name="T1" fmla="*/ 1044 h 2112"/>
              <a:gd name="T2" fmla="*/ 3490 w 4241"/>
              <a:gd name="T3" fmla="*/ 1044 h 2112"/>
              <a:gd name="T4" fmla="*/ 3490 w 4241"/>
              <a:gd name="T5" fmla="*/ 1011 h 2112"/>
              <a:gd name="T6" fmla="*/ 3490 w 4241"/>
              <a:gd name="T7" fmla="*/ 1011 h 2112"/>
              <a:gd name="T8" fmla="*/ 2783 w 4241"/>
              <a:gd name="T9" fmla="*/ 304 h 2112"/>
              <a:gd name="T10" fmla="*/ 2783 w 4241"/>
              <a:gd name="T11" fmla="*/ 304 h 2112"/>
              <a:gd name="T12" fmla="*/ 2439 w 4241"/>
              <a:gd name="T13" fmla="*/ 393 h 2112"/>
              <a:gd name="T14" fmla="*/ 2412 w 4241"/>
              <a:gd name="T15" fmla="*/ 409 h 2112"/>
              <a:gd name="T16" fmla="*/ 2395 w 4241"/>
              <a:gd name="T17" fmla="*/ 383 h 2112"/>
              <a:gd name="T18" fmla="*/ 2395 w 4241"/>
              <a:gd name="T19" fmla="*/ 383 h 2112"/>
              <a:gd name="T20" fmla="*/ 1680 w 4241"/>
              <a:gd name="T21" fmla="*/ 0 h 2112"/>
              <a:gd name="T22" fmla="*/ 1680 w 4241"/>
              <a:gd name="T23" fmla="*/ 0 h 2112"/>
              <a:gd name="T24" fmla="*/ 917 w 4241"/>
              <a:gd name="T25" fmla="*/ 466 h 2112"/>
              <a:gd name="T26" fmla="*/ 917 w 4241"/>
              <a:gd name="T27" fmla="*/ 466 h 2112"/>
              <a:gd name="T28" fmla="*/ 902 w 4241"/>
              <a:gd name="T29" fmla="*/ 497 h 2112"/>
              <a:gd name="T30" fmla="*/ 902 w 4241"/>
              <a:gd name="T31" fmla="*/ 497 h 2112"/>
              <a:gd name="T32" fmla="*/ 888 w 4241"/>
              <a:gd name="T33" fmla="*/ 528 h 2112"/>
              <a:gd name="T34" fmla="*/ 888 w 4241"/>
              <a:gd name="T35" fmla="*/ 528 h 2112"/>
              <a:gd name="T36" fmla="*/ 822 w 4241"/>
              <a:gd name="T37" fmla="*/ 859 h 2112"/>
              <a:gd name="T38" fmla="*/ 822 w 4241"/>
              <a:gd name="T39" fmla="*/ 859 h 2112"/>
              <a:gd name="T40" fmla="*/ 834 w 4241"/>
              <a:gd name="T41" fmla="*/ 1005 h 2112"/>
              <a:gd name="T42" fmla="*/ 841 w 4241"/>
              <a:gd name="T43" fmla="*/ 1044 h 2112"/>
              <a:gd name="T44" fmla="*/ 534 w 4241"/>
              <a:gd name="T45" fmla="*/ 1044 h 2112"/>
              <a:gd name="T46" fmla="*/ 534 w 4241"/>
              <a:gd name="T47" fmla="*/ 1044 h 2112"/>
              <a:gd name="T48" fmla="*/ 10 w 4241"/>
              <a:gd name="T49" fmla="*/ 1477 h 2112"/>
              <a:gd name="T50" fmla="*/ 10 w 4241"/>
              <a:gd name="T51" fmla="*/ 1477 h 2112"/>
              <a:gd name="T52" fmla="*/ 4 w 4241"/>
              <a:gd name="T53" fmla="*/ 1510 h 2112"/>
              <a:gd name="T54" fmla="*/ 4 w 4241"/>
              <a:gd name="T55" fmla="*/ 1510 h 2112"/>
              <a:gd name="T56" fmla="*/ 1 w 4241"/>
              <a:gd name="T57" fmla="*/ 1543 h 2112"/>
              <a:gd name="T58" fmla="*/ 1 w 4241"/>
              <a:gd name="T59" fmla="*/ 1543 h 2112"/>
              <a:gd name="T60" fmla="*/ 0 w 4241"/>
              <a:gd name="T61" fmla="*/ 1577 h 2112"/>
              <a:gd name="T62" fmla="*/ 0 w 4241"/>
              <a:gd name="T63" fmla="*/ 1577 h 2112"/>
              <a:gd name="T64" fmla="*/ 534 w 4241"/>
              <a:gd name="T65" fmla="*/ 2111 h 2112"/>
              <a:gd name="T66" fmla="*/ 3707 w 4241"/>
              <a:gd name="T67" fmla="*/ 2111 h 2112"/>
              <a:gd name="T68" fmla="*/ 3707 w 4241"/>
              <a:gd name="T69" fmla="*/ 2111 h 2112"/>
              <a:gd name="T70" fmla="*/ 4240 w 4241"/>
              <a:gd name="T71" fmla="*/ 1577 h 2112"/>
              <a:gd name="T72" fmla="*/ 4240 w 4241"/>
              <a:gd name="T73" fmla="*/ 1577 h 2112"/>
              <a:gd name="T74" fmla="*/ 3707 w 4241"/>
              <a:gd name="T75" fmla="*/ 1044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41" h="2112">
                <a:moveTo>
                  <a:pt x="3707" y="1044"/>
                </a:moveTo>
                <a:lnTo>
                  <a:pt x="3490" y="1044"/>
                </a:lnTo>
                <a:lnTo>
                  <a:pt x="3490" y="1011"/>
                </a:lnTo>
                <a:lnTo>
                  <a:pt x="3490" y="1011"/>
                </a:lnTo>
                <a:cubicBezTo>
                  <a:pt x="3490" y="621"/>
                  <a:pt x="3173" y="304"/>
                  <a:pt x="2783" y="304"/>
                </a:cubicBezTo>
                <a:lnTo>
                  <a:pt x="2783" y="304"/>
                </a:lnTo>
                <a:cubicBezTo>
                  <a:pt x="2663" y="304"/>
                  <a:pt x="2544" y="335"/>
                  <a:pt x="2439" y="393"/>
                </a:cubicBezTo>
                <a:lnTo>
                  <a:pt x="2412" y="409"/>
                </a:lnTo>
                <a:lnTo>
                  <a:pt x="2395" y="383"/>
                </a:lnTo>
                <a:lnTo>
                  <a:pt x="2395" y="383"/>
                </a:lnTo>
                <a:cubicBezTo>
                  <a:pt x="2235" y="143"/>
                  <a:pt x="1968" y="0"/>
                  <a:pt x="1680" y="0"/>
                </a:cubicBezTo>
                <a:lnTo>
                  <a:pt x="1680" y="0"/>
                </a:lnTo>
                <a:cubicBezTo>
                  <a:pt x="1348" y="0"/>
                  <a:pt x="1060" y="190"/>
                  <a:pt x="917" y="466"/>
                </a:cubicBezTo>
                <a:lnTo>
                  <a:pt x="917" y="466"/>
                </a:lnTo>
                <a:cubicBezTo>
                  <a:pt x="912" y="477"/>
                  <a:pt x="907" y="486"/>
                  <a:pt x="902" y="497"/>
                </a:cubicBezTo>
                <a:lnTo>
                  <a:pt x="902" y="497"/>
                </a:lnTo>
                <a:cubicBezTo>
                  <a:pt x="897" y="507"/>
                  <a:pt x="892" y="518"/>
                  <a:pt x="888" y="528"/>
                </a:cubicBezTo>
                <a:lnTo>
                  <a:pt x="888" y="528"/>
                </a:lnTo>
                <a:cubicBezTo>
                  <a:pt x="845" y="630"/>
                  <a:pt x="822" y="742"/>
                  <a:pt x="822" y="859"/>
                </a:cubicBezTo>
                <a:lnTo>
                  <a:pt x="822" y="859"/>
                </a:lnTo>
                <a:cubicBezTo>
                  <a:pt x="822" y="907"/>
                  <a:pt x="826" y="956"/>
                  <a:pt x="834" y="1005"/>
                </a:cubicBezTo>
                <a:lnTo>
                  <a:pt x="841" y="1044"/>
                </a:lnTo>
                <a:lnTo>
                  <a:pt x="534" y="1044"/>
                </a:lnTo>
                <a:lnTo>
                  <a:pt x="534" y="1044"/>
                </a:lnTo>
                <a:cubicBezTo>
                  <a:pt x="274" y="1044"/>
                  <a:pt x="57" y="1230"/>
                  <a:pt x="10" y="1477"/>
                </a:cubicBezTo>
                <a:lnTo>
                  <a:pt x="10" y="1477"/>
                </a:lnTo>
                <a:cubicBezTo>
                  <a:pt x="7" y="1488"/>
                  <a:pt x="6" y="1499"/>
                  <a:pt x="4" y="1510"/>
                </a:cubicBezTo>
                <a:lnTo>
                  <a:pt x="4" y="1510"/>
                </a:lnTo>
                <a:cubicBezTo>
                  <a:pt x="3" y="1521"/>
                  <a:pt x="2" y="1532"/>
                  <a:pt x="1" y="1543"/>
                </a:cubicBezTo>
                <a:lnTo>
                  <a:pt x="1" y="1543"/>
                </a:lnTo>
                <a:cubicBezTo>
                  <a:pt x="0" y="1555"/>
                  <a:pt x="0" y="1565"/>
                  <a:pt x="0" y="1577"/>
                </a:cubicBezTo>
                <a:lnTo>
                  <a:pt x="0" y="1577"/>
                </a:lnTo>
                <a:cubicBezTo>
                  <a:pt x="0" y="1871"/>
                  <a:pt x="240" y="2111"/>
                  <a:pt x="534" y="2111"/>
                </a:cubicBezTo>
                <a:lnTo>
                  <a:pt x="3707" y="2111"/>
                </a:lnTo>
                <a:lnTo>
                  <a:pt x="3707" y="2111"/>
                </a:lnTo>
                <a:cubicBezTo>
                  <a:pt x="4001" y="2111"/>
                  <a:pt x="4240" y="1871"/>
                  <a:pt x="4240" y="1577"/>
                </a:cubicBezTo>
                <a:lnTo>
                  <a:pt x="4240" y="1577"/>
                </a:lnTo>
                <a:cubicBezTo>
                  <a:pt x="4240" y="1282"/>
                  <a:pt x="4001" y="1044"/>
                  <a:pt x="3707" y="10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Line 420">
            <a:extLst>
              <a:ext uri="{FF2B5EF4-FFF2-40B4-BE49-F238E27FC236}">
                <a16:creationId xmlns:a16="http://schemas.microsoft.com/office/drawing/2014/main" id="{3DBE5F8C-3E6D-FC40-B75A-B162F1E43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530" y="7401815"/>
            <a:ext cx="0" cy="2411446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Line 421">
            <a:extLst>
              <a:ext uri="{FF2B5EF4-FFF2-40B4-BE49-F238E27FC236}">
                <a16:creationId xmlns:a16="http://schemas.microsoft.com/office/drawing/2014/main" id="{CF8A1AA7-A14A-E341-94A5-ABF6B1729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714" y="8121403"/>
            <a:ext cx="0" cy="862409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Line 422">
            <a:extLst>
              <a:ext uri="{FF2B5EF4-FFF2-40B4-BE49-F238E27FC236}">
                <a16:creationId xmlns:a16="http://schemas.microsoft.com/office/drawing/2014/main" id="{B2AD3C61-1FC6-DB4B-8918-7ACDEDAE6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6643774"/>
            <a:ext cx="0" cy="3163994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Line 423">
            <a:extLst>
              <a:ext uri="{FF2B5EF4-FFF2-40B4-BE49-F238E27FC236}">
                <a16:creationId xmlns:a16="http://schemas.microsoft.com/office/drawing/2014/main" id="{0CA62ACE-F7ED-0C41-928D-7081A361F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0441" y="7401815"/>
            <a:ext cx="0" cy="1279879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Line 424">
            <a:extLst>
              <a:ext uri="{FF2B5EF4-FFF2-40B4-BE49-F238E27FC236}">
                <a16:creationId xmlns:a16="http://schemas.microsoft.com/office/drawing/2014/main" id="{DF9C54D6-68A4-CA40-A1D0-09A609A7C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97555" y="8225771"/>
            <a:ext cx="0" cy="1581997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A73FC-C4BA-6C4B-9A23-BC680A8B0509}"/>
              </a:ext>
            </a:extLst>
          </p:cNvPr>
          <p:cNvSpPr txBox="1"/>
          <p:nvPr/>
        </p:nvSpPr>
        <p:spPr>
          <a:xfrm>
            <a:off x="1618928" y="9996208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7B33F-6A17-C64E-8EBB-4CADD8982A8A}"/>
              </a:ext>
            </a:extLst>
          </p:cNvPr>
          <p:cNvSpPr txBox="1"/>
          <p:nvPr/>
        </p:nvSpPr>
        <p:spPr>
          <a:xfrm>
            <a:off x="1618928" y="1065453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34FFB-37C7-CF45-9BD3-A8FD6D069FFD}"/>
              </a:ext>
            </a:extLst>
          </p:cNvPr>
          <p:cNvSpPr txBox="1"/>
          <p:nvPr/>
        </p:nvSpPr>
        <p:spPr>
          <a:xfrm>
            <a:off x="5875404" y="8979678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2CDEE-AD64-1647-A71E-DD4760ED5B4D}"/>
              </a:ext>
            </a:extLst>
          </p:cNvPr>
          <p:cNvSpPr txBox="1"/>
          <p:nvPr/>
        </p:nvSpPr>
        <p:spPr>
          <a:xfrm>
            <a:off x="5875404" y="963800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0D447-C638-C241-A97C-41AB26AB2C7D}"/>
              </a:ext>
            </a:extLst>
          </p:cNvPr>
          <p:cNvSpPr txBox="1"/>
          <p:nvPr/>
        </p:nvSpPr>
        <p:spPr>
          <a:xfrm>
            <a:off x="10131880" y="9996208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D822F-EE8C-B04C-AF25-F18B819AFE01}"/>
              </a:ext>
            </a:extLst>
          </p:cNvPr>
          <p:cNvSpPr txBox="1"/>
          <p:nvPr/>
        </p:nvSpPr>
        <p:spPr>
          <a:xfrm>
            <a:off x="10131880" y="1065453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3C087-0DA7-534A-BC59-E5E13D1CDBE9}"/>
              </a:ext>
            </a:extLst>
          </p:cNvPr>
          <p:cNvSpPr txBox="1"/>
          <p:nvPr/>
        </p:nvSpPr>
        <p:spPr>
          <a:xfrm>
            <a:off x="18644832" y="9996208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DC8D1-F5EC-684C-8DE0-C5183C1A79DF}"/>
              </a:ext>
            </a:extLst>
          </p:cNvPr>
          <p:cNvSpPr txBox="1"/>
          <p:nvPr/>
        </p:nvSpPr>
        <p:spPr>
          <a:xfrm>
            <a:off x="18644832" y="1065453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E952C-3986-0E44-AF96-6EDCFBC992B3}"/>
              </a:ext>
            </a:extLst>
          </p:cNvPr>
          <p:cNvSpPr txBox="1"/>
          <p:nvPr/>
        </p:nvSpPr>
        <p:spPr>
          <a:xfrm>
            <a:off x="14388356" y="898605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9B375-6E08-E945-9ADA-3ADF65F4A140}"/>
              </a:ext>
            </a:extLst>
          </p:cNvPr>
          <p:cNvSpPr txBox="1"/>
          <p:nvPr/>
        </p:nvSpPr>
        <p:spPr>
          <a:xfrm>
            <a:off x="14388356" y="964438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51A86-80A9-BB46-8950-BCB5742DFFF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6FDA18-0F00-E048-B0D7-621A58C86CD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>
            <a:extLst>
              <a:ext uri="{FF2B5EF4-FFF2-40B4-BE49-F238E27FC236}">
                <a16:creationId xmlns:a16="http://schemas.microsoft.com/office/drawing/2014/main" id="{77A6236D-A141-7A46-BAA7-BBFC79DBC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686" y="826637"/>
            <a:ext cx="10057767" cy="6965181"/>
          </a:xfrm>
          <a:custGeom>
            <a:avLst/>
            <a:gdLst>
              <a:gd name="T0" fmla="*/ 8071 w 8072"/>
              <a:gd name="T1" fmla="*/ 2483 h 5593"/>
              <a:gd name="T2" fmla="*/ 8071 w 8072"/>
              <a:gd name="T3" fmla="*/ 2483 h 5593"/>
              <a:gd name="T4" fmla="*/ 6994 w 8072"/>
              <a:gd name="T5" fmla="*/ 1405 h 5593"/>
              <a:gd name="T6" fmla="*/ 6994 w 8072"/>
              <a:gd name="T7" fmla="*/ 1405 h 5593"/>
              <a:gd name="T8" fmla="*/ 6931 w 8072"/>
              <a:gd name="T9" fmla="*/ 1407 h 5593"/>
              <a:gd name="T10" fmla="*/ 6931 w 8072"/>
              <a:gd name="T11" fmla="*/ 1407 h 5593"/>
              <a:gd name="T12" fmla="*/ 5776 w 8072"/>
              <a:gd name="T13" fmla="*/ 401 h 5593"/>
              <a:gd name="T14" fmla="*/ 5776 w 8072"/>
              <a:gd name="T15" fmla="*/ 401 h 5593"/>
              <a:gd name="T16" fmla="*/ 5072 w 8072"/>
              <a:gd name="T17" fmla="*/ 639 h 5593"/>
              <a:gd name="T18" fmla="*/ 5072 w 8072"/>
              <a:gd name="T19" fmla="*/ 639 h 5593"/>
              <a:gd name="T20" fmla="*/ 3811 w 8072"/>
              <a:gd name="T21" fmla="*/ 0 h 5593"/>
              <a:gd name="T22" fmla="*/ 3811 w 8072"/>
              <a:gd name="T23" fmla="*/ 0 h 5593"/>
              <a:gd name="T24" fmla="*/ 2722 w 8072"/>
              <a:gd name="T25" fmla="*/ 440 h 5593"/>
              <a:gd name="T26" fmla="*/ 2722 w 8072"/>
              <a:gd name="T27" fmla="*/ 440 h 5593"/>
              <a:gd name="T28" fmla="*/ 2155 w 8072"/>
              <a:gd name="T29" fmla="*/ 294 h 5593"/>
              <a:gd name="T30" fmla="*/ 2155 w 8072"/>
              <a:gd name="T31" fmla="*/ 294 h 5593"/>
              <a:gd name="T32" fmla="*/ 1003 w 8072"/>
              <a:gd name="T33" fmla="*/ 1287 h 5593"/>
              <a:gd name="T34" fmla="*/ 1003 w 8072"/>
              <a:gd name="T35" fmla="*/ 1287 h 5593"/>
              <a:gd name="T36" fmla="*/ 0 w 8072"/>
              <a:gd name="T37" fmla="*/ 2363 h 5593"/>
              <a:gd name="T38" fmla="*/ 0 w 8072"/>
              <a:gd name="T39" fmla="*/ 2363 h 5593"/>
              <a:gd name="T40" fmla="*/ 1077 w 8072"/>
              <a:gd name="T41" fmla="*/ 3440 h 5593"/>
              <a:gd name="T42" fmla="*/ 1077 w 8072"/>
              <a:gd name="T43" fmla="*/ 3440 h 5593"/>
              <a:gd name="T44" fmla="*/ 1082 w 8072"/>
              <a:gd name="T45" fmla="*/ 3440 h 5593"/>
              <a:gd name="T46" fmla="*/ 1082 w 8072"/>
              <a:gd name="T47" fmla="*/ 3440 h 5593"/>
              <a:gd name="T48" fmla="*/ 2244 w 8072"/>
              <a:gd name="T49" fmla="*/ 4504 h 5593"/>
              <a:gd name="T50" fmla="*/ 2244 w 8072"/>
              <a:gd name="T51" fmla="*/ 4504 h 5593"/>
              <a:gd name="T52" fmla="*/ 2878 w 8072"/>
              <a:gd name="T53" fmla="*/ 4317 h 5593"/>
              <a:gd name="T54" fmla="*/ 2878 w 8072"/>
              <a:gd name="T55" fmla="*/ 4317 h 5593"/>
              <a:gd name="T56" fmla="*/ 4059 w 8072"/>
              <a:gd name="T57" fmla="*/ 4825 h 5593"/>
              <a:gd name="T58" fmla="*/ 4059 w 8072"/>
              <a:gd name="T59" fmla="*/ 4825 h 5593"/>
              <a:gd name="T60" fmla="*/ 5147 w 8072"/>
              <a:gd name="T61" fmla="*/ 4408 h 5593"/>
              <a:gd name="T62" fmla="*/ 5147 w 8072"/>
              <a:gd name="T63" fmla="*/ 4408 h 5593"/>
              <a:gd name="T64" fmla="*/ 5189 w 8072"/>
              <a:gd name="T65" fmla="*/ 4424 h 5593"/>
              <a:gd name="T66" fmla="*/ 5189 w 8072"/>
              <a:gd name="T67" fmla="*/ 4424 h 5593"/>
              <a:gd name="T68" fmla="*/ 4878 w 8072"/>
              <a:gd name="T69" fmla="*/ 5496 h 5593"/>
              <a:gd name="T70" fmla="*/ 4878 w 8072"/>
              <a:gd name="T71" fmla="*/ 5496 h 5593"/>
              <a:gd name="T72" fmla="*/ 4923 w 8072"/>
              <a:gd name="T73" fmla="*/ 5576 h 5593"/>
              <a:gd name="T74" fmla="*/ 4923 w 8072"/>
              <a:gd name="T75" fmla="*/ 5576 h 5593"/>
              <a:gd name="T76" fmla="*/ 5869 w 8072"/>
              <a:gd name="T77" fmla="*/ 4500 h 5593"/>
              <a:gd name="T78" fmla="*/ 5869 w 8072"/>
              <a:gd name="T79" fmla="*/ 4500 h 5593"/>
              <a:gd name="T80" fmla="*/ 7026 w 8072"/>
              <a:gd name="T81" fmla="*/ 3560 h 5593"/>
              <a:gd name="T82" fmla="*/ 7026 w 8072"/>
              <a:gd name="T83" fmla="*/ 3560 h 5593"/>
              <a:gd name="T84" fmla="*/ 8071 w 8072"/>
              <a:gd name="T85" fmla="*/ 2483 h 5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72" h="5593">
                <a:moveTo>
                  <a:pt x="8071" y="2483"/>
                </a:moveTo>
                <a:lnTo>
                  <a:pt x="8071" y="2483"/>
                </a:lnTo>
                <a:cubicBezTo>
                  <a:pt x="8071" y="1887"/>
                  <a:pt x="7589" y="1405"/>
                  <a:pt x="6994" y="1405"/>
                </a:cubicBezTo>
                <a:lnTo>
                  <a:pt x="6994" y="1405"/>
                </a:lnTo>
                <a:cubicBezTo>
                  <a:pt x="6973" y="1405"/>
                  <a:pt x="6952" y="1405"/>
                  <a:pt x="6931" y="1407"/>
                </a:cubicBezTo>
                <a:lnTo>
                  <a:pt x="6931" y="1407"/>
                </a:lnTo>
                <a:cubicBezTo>
                  <a:pt x="6853" y="839"/>
                  <a:pt x="6366" y="401"/>
                  <a:pt x="5776" y="401"/>
                </a:cubicBezTo>
                <a:lnTo>
                  <a:pt x="5776" y="401"/>
                </a:lnTo>
                <a:cubicBezTo>
                  <a:pt x="5511" y="401"/>
                  <a:pt x="5267" y="490"/>
                  <a:pt x="5072" y="639"/>
                </a:cubicBezTo>
                <a:lnTo>
                  <a:pt x="5072" y="639"/>
                </a:lnTo>
                <a:cubicBezTo>
                  <a:pt x="4786" y="251"/>
                  <a:pt x="4327" y="0"/>
                  <a:pt x="3811" y="0"/>
                </a:cubicBezTo>
                <a:lnTo>
                  <a:pt x="3811" y="0"/>
                </a:lnTo>
                <a:cubicBezTo>
                  <a:pt x="3387" y="0"/>
                  <a:pt x="3004" y="168"/>
                  <a:pt x="2722" y="440"/>
                </a:cubicBezTo>
                <a:lnTo>
                  <a:pt x="2722" y="440"/>
                </a:lnTo>
                <a:cubicBezTo>
                  <a:pt x="2554" y="347"/>
                  <a:pt x="2361" y="294"/>
                  <a:pt x="2155" y="294"/>
                </a:cubicBezTo>
                <a:lnTo>
                  <a:pt x="2155" y="294"/>
                </a:lnTo>
                <a:cubicBezTo>
                  <a:pt x="1571" y="294"/>
                  <a:pt x="1086" y="725"/>
                  <a:pt x="1003" y="1287"/>
                </a:cubicBezTo>
                <a:lnTo>
                  <a:pt x="1003" y="1287"/>
                </a:lnTo>
                <a:cubicBezTo>
                  <a:pt x="442" y="1325"/>
                  <a:pt x="0" y="1792"/>
                  <a:pt x="0" y="2363"/>
                </a:cubicBezTo>
                <a:lnTo>
                  <a:pt x="0" y="2363"/>
                </a:lnTo>
                <a:cubicBezTo>
                  <a:pt x="0" y="2957"/>
                  <a:pt x="482" y="3440"/>
                  <a:pt x="1077" y="3440"/>
                </a:cubicBezTo>
                <a:lnTo>
                  <a:pt x="1077" y="3440"/>
                </a:lnTo>
                <a:cubicBezTo>
                  <a:pt x="1079" y="3440"/>
                  <a:pt x="1080" y="3440"/>
                  <a:pt x="1082" y="3440"/>
                </a:cubicBezTo>
                <a:lnTo>
                  <a:pt x="1082" y="3440"/>
                </a:lnTo>
                <a:cubicBezTo>
                  <a:pt x="1134" y="4036"/>
                  <a:pt x="1634" y="4504"/>
                  <a:pt x="2244" y="4504"/>
                </a:cubicBezTo>
                <a:lnTo>
                  <a:pt x="2244" y="4504"/>
                </a:lnTo>
                <a:cubicBezTo>
                  <a:pt x="2477" y="4504"/>
                  <a:pt x="2696" y="4435"/>
                  <a:pt x="2878" y="4317"/>
                </a:cubicBezTo>
                <a:lnTo>
                  <a:pt x="2878" y="4317"/>
                </a:lnTo>
                <a:cubicBezTo>
                  <a:pt x="3175" y="4629"/>
                  <a:pt x="3595" y="4825"/>
                  <a:pt x="4059" y="4825"/>
                </a:cubicBezTo>
                <a:lnTo>
                  <a:pt x="4059" y="4825"/>
                </a:lnTo>
                <a:cubicBezTo>
                  <a:pt x="4477" y="4825"/>
                  <a:pt x="4859" y="4667"/>
                  <a:pt x="5147" y="4408"/>
                </a:cubicBezTo>
                <a:lnTo>
                  <a:pt x="5147" y="4408"/>
                </a:lnTo>
                <a:cubicBezTo>
                  <a:pt x="5161" y="4414"/>
                  <a:pt x="5175" y="4419"/>
                  <a:pt x="5189" y="4424"/>
                </a:cubicBezTo>
                <a:lnTo>
                  <a:pt x="5189" y="4424"/>
                </a:lnTo>
                <a:cubicBezTo>
                  <a:pt x="5218" y="4727"/>
                  <a:pt x="5206" y="5220"/>
                  <a:pt x="4878" y="5496"/>
                </a:cubicBezTo>
                <a:lnTo>
                  <a:pt x="4878" y="5496"/>
                </a:lnTo>
                <a:cubicBezTo>
                  <a:pt x="4838" y="5529"/>
                  <a:pt x="4874" y="5592"/>
                  <a:pt x="4923" y="5576"/>
                </a:cubicBezTo>
                <a:lnTo>
                  <a:pt x="4923" y="5576"/>
                </a:lnTo>
                <a:cubicBezTo>
                  <a:pt x="5274" y="5455"/>
                  <a:pt x="5760" y="5170"/>
                  <a:pt x="5869" y="4500"/>
                </a:cubicBezTo>
                <a:lnTo>
                  <a:pt x="5869" y="4500"/>
                </a:lnTo>
                <a:cubicBezTo>
                  <a:pt x="6423" y="4432"/>
                  <a:pt x="6875" y="4057"/>
                  <a:pt x="7026" y="3560"/>
                </a:cubicBezTo>
                <a:lnTo>
                  <a:pt x="7026" y="3560"/>
                </a:lnTo>
                <a:cubicBezTo>
                  <a:pt x="7606" y="3543"/>
                  <a:pt x="8071" y="3068"/>
                  <a:pt x="8071" y="2483"/>
                </a:cubicBez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1">
            <a:extLst>
              <a:ext uri="{FF2B5EF4-FFF2-40B4-BE49-F238E27FC236}">
                <a16:creationId xmlns:a16="http://schemas.microsoft.com/office/drawing/2014/main" id="{B3969693-F7C5-3249-9BC7-104890F8C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125" y="6764624"/>
            <a:ext cx="2933286" cy="2032427"/>
          </a:xfrm>
          <a:custGeom>
            <a:avLst/>
            <a:gdLst>
              <a:gd name="T0" fmla="*/ 2355 w 2356"/>
              <a:gd name="T1" fmla="*/ 723 h 1632"/>
              <a:gd name="T2" fmla="*/ 2355 w 2356"/>
              <a:gd name="T3" fmla="*/ 723 h 1632"/>
              <a:gd name="T4" fmla="*/ 2040 w 2356"/>
              <a:gd name="T5" fmla="*/ 409 h 1632"/>
              <a:gd name="T6" fmla="*/ 2040 w 2356"/>
              <a:gd name="T7" fmla="*/ 409 h 1632"/>
              <a:gd name="T8" fmla="*/ 2023 w 2356"/>
              <a:gd name="T9" fmla="*/ 409 h 1632"/>
              <a:gd name="T10" fmla="*/ 2023 w 2356"/>
              <a:gd name="T11" fmla="*/ 409 h 1632"/>
              <a:gd name="T12" fmla="*/ 1685 w 2356"/>
              <a:gd name="T13" fmla="*/ 116 h 1632"/>
              <a:gd name="T14" fmla="*/ 1685 w 2356"/>
              <a:gd name="T15" fmla="*/ 116 h 1632"/>
              <a:gd name="T16" fmla="*/ 1480 w 2356"/>
              <a:gd name="T17" fmla="*/ 185 h 1632"/>
              <a:gd name="T18" fmla="*/ 1480 w 2356"/>
              <a:gd name="T19" fmla="*/ 185 h 1632"/>
              <a:gd name="T20" fmla="*/ 1112 w 2356"/>
              <a:gd name="T21" fmla="*/ 0 h 1632"/>
              <a:gd name="T22" fmla="*/ 1112 w 2356"/>
              <a:gd name="T23" fmla="*/ 0 h 1632"/>
              <a:gd name="T24" fmla="*/ 794 w 2356"/>
              <a:gd name="T25" fmla="*/ 127 h 1632"/>
              <a:gd name="T26" fmla="*/ 794 w 2356"/>
              <a:gd name="T27" fmla="*/ 127 h 1632"/>
              <a:gd name="T28" fmla="*/ 629 w 2356"/>
              <a:gd name="T29" fmla="*/ 85 h 1632"/>
              <a:gd name="T30" fmla="*/ 629 w 2356"/>
              <a:gd name="T31" fmla="*/ 85 h 1632"/>
              <a:gd name="T32" fmla="*/ 292 w 2356"/>
              <a:gd name="T33" fmla="*/ 374 h 1632"/>
              <a:gd name="T34" fmla="*/ 292 w 2356"/>
              <a:gd name="T35" fmla="*/ 374 h 1632"/>
              <a:gd name="T36" fmla="*/ 0 w 2356"/>
              <a:gd name="T37" fmla="*/ 688 h 1632"/>
              <a:gd name="T38" fmla="*/ 0 w 2356"/>
              <a:gd name="T39" fmla="*/ 688 h 1632"/>
              <a:gd name="T40" fmla="*/ 314 w 2356"/>
              <a:gd name="T41" fmla="*/ 1003 h 1632"/>
              <a:gd name="T42" fmla="*/ 314 w 2356"/>
              <a:gd name="T43" fmla="*/ 1003 h 1632"/>
              <a:gd name="T44" fmla="*/ 315 w 2356"/>
              <a:gd name="T45" fmla="*/ 1003 h 1632"/>
              <a:gd name="T46" fmla="*/ 315 w 2356"/>
              <a:gd name="T47" fmla="*/ 1003 h 1632"/>
              <a:gd name="T48" fmla="*/ 654 w 2356"/>
              <a:gd name="T49" fmla="*/ 1313 h 1632"/>
              <a:gd name="T50" fmla="*/ 654 w 2356"/>
              <a:gd name="T51" fmla="*/ 1313 h 1632"/>
              <a:gd name="T52" fmla="*/ 840 w 2356"/>
              <a:gd name="T53" fmla="*/ 1258 h 1632"/>
              <a:gd name="T54" fmla="*/ 840 w 2356"/>
              <a:gd name="T55" fmla="*/ 1258 h 1632"/>
              <a:gd name="T56" fmla="*/ 1185 w 2356"/>
              <a:gd name="T57" fmla="*/ 1406 h 1632"/>
              <a:gd name="T58" fmla="*/ 1185 w 2356"/>
              <a:gd name="T59" fmla="*/ 1406 h 1632"/>
              <a:gd name="T60" fmla="*/ 1502 w 2356"/>
              <a:gd name="T61" fmla="*/ 1285 h 1632"/>
              <a:gd name="T62" fmla="*/ 1502 w 2356"/>
              <a:gd name="T63" fmla="*/ 1285 h 1632"/>
              <a:gd name="T64" fmla="*/ 1514 w 2356"/>
              <a:gd name="T65" fmla="*/ 1289 h 1632"/>
              <a:gd name="T66" fmla="*/ 1514 w 2356"/>
              <a:gd name="T67" fmla="*/ 1289 h 1632"/>
              <a:gd name="T68" fmla="*/ 1423 w 2356"/>
              <a:gd name="T69" fmla="*/ 1602 h 1632"/>
              <a:gd name="T70" fmla="*/ 1423 w 2356"/>
              <a:gd name="T71" fmla="*/ 1602 h 1632"/>
              <a:gd name="T72" fmla="*/ 1437 w 2356"/>
              <a:gd name="T73" fmla="*/ 1626 h 1632"/>
              <a:gd name="T74" fmla="*/ 1437 w 2356"/>
              <a:gd name="T75" fmla="*/ 1626 h 1632"/>
              <a:gd name="T76" fmla="*/ 1712 w 2356"/>
              <a:gd name="T77" fmla="*/ 1311 h 1632"/>
              <a:gd name="T78" fmla="*/ 1712 w 2356"/>
              <a:gd name="T79" fmla="*/ 1311 h 1632"/>
              <a:gd name="T80" fmla="*/ 2050 w 2356"/>
              <a:gd name="T81" fmla="*/ 1038 h 1632"/>
              <a:gd name="T82" fmla="*/ 2050 w 2356"/>
              <a:gd name="T83" fmla="*/ 1038 h 1632"/>
              <a:gd name="T84" fmla="*/ 2355 w 2356"/>
              <a:gd name="T85" fmla="*/ 723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56" h="1632">
                <a:moveTo>
                  <a:pt x="2355" y="723"/>
                </a:moveTo>
                <a:lnTo>
                  <a:pt x="2355" y="723"/>
                </a:lnTo>
                <a:cubicBezTo>
                  <a:pt x="2355" y="549"/>
                  <a:pt x="2214" y="409"/>
                  <a:pt x="2040" y="409"/>
                </a:cubicBezTo>
                <a:lnTo>
                  <a:pt x="2040" y="409"/>
                </a:lnTo>
                <a:cubicBezTo>
                  <a:pt x="2034" y="409"/>
                  <a:pt x="2029" y="409"/>
                  <a:pt x="2023" y="409"/>
                </a:cubicBezTo>
                <a:lnTo>
                  <a:pt x="2023" y="409"/>
                </a:lnTo>
                <a:cubicBezTo>
                  <a:pt x="1999" y="244"/>
                  <a:pt x="1857" y="116"/>
                  <a:pt x="1685" y="116"/>
                </a:cubicBezTo>
                <a:lnTo>
                  <a:pt x="1685" y="116"/>
                </a:lnTo>
                <a:cubicBezTo>
                  <a:pt x="1608" y="116"/>
                  <a:pt x="1537" y="142"/>
                  <a:pt x="1480" y="185"/>
                </a:cubicBezTo>
                <a:lnTo>
                  <a:pt x="1480" y="185"/>
                </a:lnTo>
                <a:cubicBezTo>
                  <a:pt x="1397" y="73"/>
                  <a:pt x="1263" y="0"/>
                  <a:pt x="1112" y="0"/>
                </a:cubicBezTo>
                <a:lnTo>
                  <a:pt x="1112" y="0"/>
                </a:lnTo>
                <a:cubicBezTo>
                  <a:pt x="988" y="0"/>
                  <a:pt x="876" y="49"/>
                  <a:pt x="794" y="127"/>
                </a:cubicBezTo>
                <a:lnTo>
                  <a:pt x="794" y="127"/>
                </a:lnTo>
                <a:cubicBezTo>
                  <a:pt x="745" y="100"/>
                  <a:pt x="688" y="85"/>
                  <a:pt x="629" y="85"/>
                </a:cubicBezTo>
                <a:lnTo>
                  <a:pt x="629" y="85"/>
                </a:lnTo>
                <a:cubicBezTo>
                  <a:pt x="458" y="85"/>
                  <a:pt x="317" y="210"/>
                  <a:pt x="292" y="374"/>
                </a:cubicBezTo>
                <a:lnTo>
                  <a:pt x="292" y="374"/>
                </a:lnTo>
                <a:cubicBezTo>
                  <a:pt x="129" y="385"/>
                  <a:pt x="0" y="521"/>
                  <a:pt x="0" y="688"/>
                </a:cubicBezTo>
                <a:lnTo>
                  <a:pt x="0" y="688"/>
                </a:lnTo>
                <a:cubicBezTo>
                  <a:pt x="0" y="861"/>
                  <a:pt x="141" y="1003"/>
                  <a:pt x="314" y="1003"/>
                </a:cubicBezTo>
                <a:lnTo>
                  <a:pt x="314" y="1003"/>
                </a:lnTo>
                <a:cubicBezTo>
                  <a:pt x="315" y="1003"/>
                  <a:pt x="315" y="1003"/>
                  <a:pt x="315" y="1003"/>
                </a:cubicBezTo>
                <a:lnTo>
                  <a:pt x="315" y="1003"/>
                </a:lnTo>
                <a:cubicBezTo>
                  <a:pt x="331" y="1176"/>
                  <a:pt x="477" y="1313"/>
                  <a:pt x="654" y="1313"/>
                </a:cubicBezTo>
                <a:lnTo>
                  <a:pt x="654" y="1313"/>
                </a:lnTo>
                <a:cubicBezTo>
                  <a:pt x="723" y="1313"/>
                  <a:pt x="786" y="1292"/>
                  <a:pt x="840" y="1258"/>
                </a:cubicBezTo>
                <a:lnTo>
                  <a:pt x="840" y="1258"/>
                </a:lnTo>
                <a:cubicBezTo>
                  <a:pt x="927" y="1349"/>
                  <a:pt x="1049" y="1406"/>
                  <a:pt x="1185" y="1406"/>
                </a:cubicBezTo>
                <a:lnTo>
                  <a:pt x="1185" y="1406"/>
                </a:lnTo>
                <a:cubicBezTo>
                  <a:pt x="1306" y="1406"/>
                  <a:pt x="1417" y="1360"/>
                  <a:pt x="1502" y="1285"/>
                </a:cubicBezTo>
                <a:lnTo>
                  <a:pt x="1502" y="1285"/>
                </a:lnTo>
                <a:cubicBezTo>
                  <a:pt x="1506" y="1286"/>
                  <a:pt x="1510" y="1287"/>
                  <a:pt x="1514" y="1289"/>
                </a:cubicBezTo>
                <a:lnTo>
                  <a:pt x="1514" y="1289"/>
                </a:lnTo>
                <a:cubicBezTo>
                  <a:pt x="1523" y="1377"/>
                  <a:pt x="1519" y="1522"/>
                  <a:pt x="1423" y="1602"/>
                </a:cubicBezTo>
                <a:lnTo>
                  <a:pt x="1423" y="1602"/>
                </a:lnTo>
                <a:cubicBezTo>
                  <a:pt x="1411" y="1612"/>
                  <a:pt x="1422" y="1631"/>
                  <a:pt x="1437" y="1626"/>
                </a:cubicBezTo>
                <a:lnTo>
                  <a:pt x="1437" y="1626"/>
                </a:lnTo>
                <a:cubicBezTo>
                  <a:pt x="1539" y="1590"/>
                  <a:pt x="1680" y="1507"/>
                  <a:pt x="1712" y="1311"/>
                </a:cubicBezTo>
                <a:lnTo>
                  <a:pt x="1712" y="1311"/>
                </a:lnTo>
                <a:cubicBezTo>
                  <a:pt x="1874" y="1292"/>
                  <a:pt x="2006" y="1182"/>
                  <a:pt x="2050" y="1038"/>
                </a:cubicBezTo>
                <a:lnTo>
                  <a:pt x="2050" y="1038"/>
                </a:lnTo>
                <a:cubicBezTo>
                  <a:pt x="2219" y="1033"/>
                  <a:pt x="2355" y="894"/>
                  <a:pt x="2355" y="7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BC08C7C-F602-6041-B9DE-3CF97C57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956" y="7187586"/>
            <a:ext cx="1091872" cy="954547"/>
          </a:xfrm>
          <a:custGeom>
            <a:avLst/>
            <a:gdLst>
              <a:gd name="connsiteX0" fmla="*/ 517145 w 1091872"/>
              <a:gd name="connsiteY0" fmla="*/ 675642 h 954547"/>
              <a:gd name="connsiteX1" fmla="*/ 512144 w 1091872"/>
              <a:gd name="connsiteY1" fmla="*/ 679387 h 954547"/>
              <a:gd name="connsiteX2" fmla="*/ 512144 w 1091872"/>
              <a:gd name="connsiteY2" fmla="*/ 854168 h 954547"/>
              <a:gd name="connsiteX3" fmla="*/ 525897 w 1091872"/>
              <a:gd name="connsiteY3" fmla="*/ 866652 h 954547"/>
              <a:gd name="connsiteX4" fmla="*/ 773454 w 1091872"/>
              <a:gd name="connsiteY4" fmla="*/ 866652 h 954547"/>
              <a:gd name="connsiteX5" fmla="*/ 787207 w 1091872"/>
              <a:gd name="connsiteY5" fmla="*/ 854168 h 954547"/>
              <a:gd name="connsiteX6" fmla="*/ 787207 w 1091872"/>
              <a:gd name="connsiteY6" fmla="*/ 726828 h 954547"/>
              <a:gd name="connsiteX7" fmla="*/ 773454 w 1091872"/>
              <a:gd name="connsiteY7" fmla="*/ 714343 h 954547"/>
              <a:gd name="connsiteX8" fmla="*/ 615918 w 1091872"/>
              <a:gd name="connsiteY8" fmla="*/ 714343 h 954547"/>
              <a:gd name="connsiteX9" fmla="*/ 600914 w 1091872"/>
              <a:gd name="connsiteY9" fmla="*/ 700610 h 954547"/>
              <a:gd name="connsiteX10" fmla="*/ 600914 w 1091872"/>
              <a:gd name="connsiteY10" fmla="*/ 679387 h 954547"/>
              <a:gd name="connsiteX11" fmla="*/ 597163 w 1091872"/>
              <a:gd name="connsiteY11" fmla="*/ 675642 h 954547"/>
              <a:gd name="connsiteX12" fmla="*/ 517145 w 1091872"/>
              <a:gd name="connsiteY12" fmla="*/ 648176 h 954547"/>
              <a:gd name="connsiteX13" fmla="*/ 597163 w 1091872"/>
              <a:gd name="connsiteY13" fmla="*/ 648176 h 954547"/>
              <a:gd name="connsiteX14" fmla="*/ 629671 w 1091872"/>
              <a:gd name="connsiteY14" fmla="*/ 679387 h 954547"/>
              <a:gd name="connsiteX15" fmla="*/ 629671 w 1091872"/>
              <a:gd name="connsiteY15" fmla="*/ 686878 h 954547"/>
              <a:gd name="connsiteX16" fmla="*/ 773454 w 1091872"/>
              <a:gd name="connsiteY16" fmla="*/ 686878 h 954547"/>
              <a:gd name="connsiteX17" fmla="*/ 817214 w 1091872"/>
              <a:gd name="connsiteY17" fmla="*/ 726828 h 954547"/>
              <a:gd name="connsiteX18" fmla="*/ 817214 w 1091872"/>
              <a:gd name="connsiteY18" fmla="*/ 854168 h 954547"/>
              <a:gd name="connsiteX19" fmla="*/ 773454 w 1091872"/>
              <a:gd name="connsiteY19" fmla="*/ 894118 h 954547"/>
              <a:gd name="connsiteX20" fmla="*/ 525897 w 1091872"/>
              <a:gd name="connsiteY20" fmla="*/ 894118 h 954547"/>
              <a:gd name="connsiteX21" fmla="*/ 483387 w 1091872"/>
              <a:gd name="connsiteY21" fmla="*/ 854168 h 954547"/>
              <a:gd name="connsiteX22" fmla="*/ 483387 w 1091872"/>
              <a:gd name="connsiteY22" fmla="*/ 679387 h 954547"/>
              <a:gd name="connsiteX23" fmla="*/ 517145 w 1091872"/>
              <a:gd name="connsiteY23" fmla="*/ 648176 h 954547"/>
              <a:gd name="connsiteX24" fmla="*/ 231836 w 1091872"/>
              <a:gd name="connsiteY24" fmla="*/ 563767 h 954547"/>
              <a:gd name="connsiteX25" fmla="*/ 98468 w 1091872"/>
              <a:gd name="connsiteY25" fmla="*/ 617281 h 954547"/>
              <a:gd name="connsiteX26" fmla="*/ 209400 w 1091872"/>
              <a:gd name="connsiteY26" fmla="*/ 725555 h 954547"/>
              <a:gd name="connsiteX27" fmla="*/ 211893 w 1091872"/>
              <a:gd name="connsiteY27" fmla="*/ 726800 h 954547"/>
              <a:gd name="connsiteX28" fmla="*/ 275461 w 1091872"/>
              <a:gd name="connsiteY28" fmla="*/ 709376 h 954547"/>
              <a:gd name="connsiteX29" fmla="*/ 282939 w 1091872"/>
              <a:gd name="connsiteY29" fmla="*/ 709376 h 954547"/>
              <a:gd name="connsiteX30" fmla="*/ 284186 w 1091872"/>
              <a:gd name="connsiteY30" fmla="*/ 704398 h 954547"/>
              <a:gd name="connsiteX31" fmla="*/ 279200 w 1091872"/>
              <a:gd name="connsiteY31" fmla="*/ 698176 h 954547"/>
              <a:gd name="connsiteX32" fmla="*/ 277953 w 1091872"/>
              <a:gd name="connsiteY32" fmla="*/ 696931 h 954547"/>
              <a:gd name="connsiteX33" fmla="*/ 231836 w 1091872"/>
              <a:gd name="connsiteY33" fmla="*/ 563767 h 954547"/>
              <a:gd name="connsiteX34" fmla="*/ 426278 w 1091872"/>
              <a:gd name="connsiteY34" fmla="*/ 548833 h 954547"/>
              <a:gd name="connsiteX35" fmla="*/ 426278 w 1091872"/>
              <a:gd name="connsiteY35" fmla="*/ 602347 h 954547"/>
              <a:gd name="connsiteX36" fmla="*/ 444975 w 1091872"/>
              <a:gd name="connsiteY36" fmla="*/ 607325 h 954547"/>
              <a:gd name="connsiteX37" fmla="*/ 467411 w 1091872"/>
              <a:gd name="connsiteY37" fmla="*/ 552566 h 954547"/>
              <a:gd name="connsiteX38" fmla="*/ 426278 w 1091872"/>
              <a:gd name="connsiteY38" fmla="*/ 548833 h 954547"/>
              <a:gd name="connsiteX39" fmla="*/ 388886 w 1091872"/>
              <a:gd name="connsiteY39" fmla="*/ 547588 h 954547"/>
              <a:gd name="connsiteX40" fmla="*/ 260503 w 1091872"/>
              <a:gd name="connsiteY40" fmla="*/ 557545 h 954547"/>
              <a:gd name="connsiteX41" fmla="*/ 295403 w 1091872"/>
              <a:gd name="connsiteY41" fmla="*/ 667063 h 954547"/>
              <a:gd name="connsiteX42" fmla="*/ 397611 w 1091872"/>
              <a:gd name="connsiteY42" fmla="*/ 601103 h 954547"/>
              <a:gd name="connsiteX43" fmla="*/ 397611 w 1091872"/>
              <a:gd name="connsiteY43" fmla="*/ 547588 h 954547"/>
              <a:gd name="connsiteX44" fmla="*/ 388886 w 1091872"/>
              <a:gd name="connsiteY44" fmla="*/ 547588 h 954547"/>
              <a:gd name="connsiteX45" fmla="*/ 669332 w 1091872"/>
              <a:gd name="connsiteY45" fmla="*/ 461717 h 954547"/>
              <a:gd name="connsiteX46" fmla="*/ 468657 w 1091872"/>
              <a:gd name="connsiteY46" fmla="*/ 630971 h 954547"/>
              <a:gd name="connsiteX47" fmla="*/ 461178 w 1091872"/>
              <a:gd name="connsiteY47" fmla="*/ 639683 h 954547"/>
              <a:gd name="connsiteX48" fmla="*/ 447468 w 1091872"/>
              <a:gd name="connsiteY48" fmla="*/ 639683 h 954547"/>
              <a:gd name="connsiteX49" fmla="*/ 403843 w 1091872"/>
              <a:gd name="connsiteY49" fmla="*/ 628482 h 954547"/>
              <a:gd name="connsiteX50" fmla="*/ 310361 w 1091872"/>
              <a:gd name="connsiteY50" fmla="*/ 723066 h 954547"/>
              <a:gd name="connsiteX51" fmla="*/ 310361 w 1091872"/>
              <a:gd name="connsiteY51" fmla="*/ 725555 h 954547"/>
              <a:gd name="connsiteX52" fmla="*/ 305375 w 1091872"/>
              <a:gd name="connsiteY52" fmla="*/ 736756 h 954547"/>
              <a:gd name="connsiteX53" fmla="*/ 294157 w 1091872"/>
              <a:gd name="connsiteY53" fmla="*/ 739245 h 954547"/>
              <a:gd name="connsiteX54" fmla="*/ 275461 w 1091872"/>
              <a:gd name="connsiteY54" fmla="*/ 738000 h 954547"/>
              <a:gd name="connsiteX55" fmla="*/ 181978 w 1091872"/>
              <a:gd name="connsiteY55" fmla="*/ 831339 h 954547"/>
              <a:gd name="connsiteX56" fmla="*/ 270475 w 1091872"/>
              <a:gd name="connsiteY56" fmla="*/ 927167 h 954547"/>
              <a:gd name="connsiteX57" fmla="*/ 272968 w 1091872"/>
              <a:gd name="connsiteY57" fmla="*/ 927167 h 954547"/>
              <a:gd name="connsiteX58" fmla="*/ 949779 w 1091872"/>
              <a:gd name="connsiteY58" fmla="*/ 927167 h 954547"/>
              <a:gd name="connsiteX59" fmla="*/ 1064450 w 1091872"/>
              <a:gd name="connsiteY59" fmla="*/ 810182 h 954547"/>
              <a:gd name="connsiteX60" fmla="*/ 949779 w 1091872"/>
              <a:gd name="connsiteY60" fmla="*/ 693198 h 954547"/>
              <a:gd name="connsiteX61" fmla="*/ 892443 w 1091872"/>
              <a:gd name="connsiteY61" fmla="*/ 706887 h 954547"/>
              <a:gd name="connsiteX62" fmla="*/ 878732 w 1091872"/>
              <a:gd name="connsiteY62" fmla="*/ 706887 h 954547"/>
              <a:gd name="connsiteX63" fmla="*/ 872500 w 1091872"/>
              <a:gd name="connsiteY63" fmla="*/ 693198 h 954547"/>
              <a:gd name="connsiteX64" fmla="*/ 872500 w 1091872"/>
              <a:gd name="connsiteY64" fmla="*/ 670796 h 954547"/>
              <a:gd name="connsiteX65" fmla="*/ 669332 w 1091872"/>
              <a:gd name="connsiteY65" fmla="*/ 461717 h 954547"/>
              <a:gd name="connsiteX66" fmla="*/ 244300 w 1091872"/>
              <a:gd name="connsiteY66" fmla="*/ 403224 h 954547"/>
              <a:gd name="connsiteX67" fmla="*/ 255518 w 1091872"/>
              <a:gd name="connsiteY67" fmla="*/ 530165 h 954547"/>
              <a:gd name="connsiteX68" fmla="*/ 388886 w 1091872"/>
              <a:gd name="connsiteY68" fmla="*/ 520209 h 954547"/>
              <a:gd name="connsiteX69" fmla="*/ 397611 w 1091872"/>
              <a:gd name="connsiteY69" fmla="*/ 520209 h 954547"/>
              <a:gd name="connsiteX70" fmla="*/ 397611 w 1091872"/>
              <a:gd name="connsiteY70" fmla="*/ 403224 h 954547"/>
              <a:gd name="connsiteX71" fmla="*/ 215632 w 1091872"/>
              <a:gd name="connsiteY71" fmla="*/ 403224 h 954547"/>
              <a:gd name="connsiteX72" fmla="*/ 28668 w 1091872"/>
              <a:gd name="connsiteY72" fmla="*/ 404469 h 954547"/>
              <a:gd name="connsiteX73" fmla="*/ 83510 w 1091872"/>
              <a:gd name="connsiteY73" fmla="*/ 593636 h 954547"/>
              <a:gd name="connsiteX74" fmla="*/ 226850 w 1091872"/>
              <a:gd name="connsiteY74" fmla="*/ 536388 h 954547"/>
              <a:gd name="connsiteX75" fmla="*/ 215632 w 1091872"/>
              <a:gd name="connsiteY75" fmla="*/ 403224 h 954547"/>
              <a:gd name="connsiteX76" fmla="*/ 585822 w 1091872"/>
              <a:gd name="connsiteY76" fmla="*/ 401980 h 954547"/>
              <a:gd name="connsiteX77" fmla="*/ 426278 w 1091872"/>
              <a:gd name="connsiteY77" fmla="*/ 403224 h 954547"/>
              <a:gd name="connsiteX78" fmla="*/ 426278 w 1091872"/>
              <a:gd name="connsiteY78" fmla="*/ 520209 h 954547"/>
              <a:gd name="connsiteX79" fmla="*/ 473643 w 1091872"/>
              <a:gd name="connsiteY79" fmla="*/ 523942 h 954547"/>
              <a:gd name="connsiteX80" fmla="*/ 474889 w 1091872"/>
              <a:gd name="connsiteY80" fmla="*/ 523942 h 954547"/>
              <a:gd name="connsiteX81" fmla="*/ 484861 w 1091872"/>
              <a:gd name="connsiteY81" fmla="*/ 526432 h 954547"/>
              <a:gd name="connsiteX82" fmla="*/ 584575 w 1091872"/>
              <a:gd name="connsiteY82" fmla="*/ 450516 h 954547"/>
              <a:gd name="connsiteX83" fmla="*/ 584575 w 1091872"/>
              <a:gd name="connsiteY83" fmla="*/ 446782 h 954547"/>
              <a:gd name="connsiteX84" fmla="*/ 585822 w 1091872"/>
              <a:gd name="connsiteY84" fmla="*/ 401980 h 954547"/>
              <a:gd name="connsiteX85" fmla="*/ 786497 w 1091872"/>
              <a:gd name="connsiteY85" fmla="*/ 400735 h 954547"/>
              <a:gd name="connsiteX86" fmla="*/ 614490 w 1091872"/>
              <a:gd name="connsiteY86" fmla="*/ 401980 h 954547"/>
              <a:gd name="connsiteX87" fmla="*/ 613243 w 1091872"/>
              <a:gd name="connsiteY87" fmla="*/ 440560 h 954547"/>
              <a:gd name="connsiteX88" fmla="*/ 669332 w 1091872"/>
              <a:gd name="connsiteY88" fmla="*/ 434337 h 954547"/>
              <a:gd name="connsiteX89" fmla="*/ 781511 w 1091872"/>
              <a:gd name="connsiteY89" fmla="*/ 464206 h 954547"/>
              <a:gd name="connsiteX90" fmla="*/ 786497 w 1091872"/>
              <a:gd name="connsiteY90" fmla="*/ 401980 h 954547"/>
              <a:gd name="connsiteX91" fmla="*/ 786497 w 1091872"/>
              <a:gd name="connsiteY91" fmla="*/ 400735 h 954547"/>
              <a:gd name="connsiteX92" fmla="*/ 567125 w 1091872"/>
              <a:gd name="connsiteY92" fmla="*/ 237703 h 954547"/>
              <a:gd name="connsiteX93" fmla="*/ 426278 w 1091872"/>
              <a:gd name="connsiteY93" fmla="*/ 250148 h 954547"/>
              <a:gd name="connsiteX94" fmla="*/ 426278 w 1091872"/>
              <a:gd name="connsiteY94" fmla="*/ 374600 h 954547"/>
              <a:gd name="connsiteX95" fmla="*/ 584575 w 1091872"/>
              <a:gd name="connsiteY95" fmla="*/ 373356 h 954547"/>
              <a:gd name="connsiteX96" fmla="*/ 567125 w 1091872"/>
              <a:gd name="connsiteY96" fmla="*/ 237703 h 954547"/>
              <a:gd name="connsiteX97" fmla="*/ 262996 w 1091872"/>
              <a:gd name="connsiteY97" fmla="*/ 236458 h 954547"/>
              <a:gd name="connsiteX98" fmla="*/ 244300 w 1091872"/>
              <a:gd name="connsiteY98" fmla="*/ 374600 h 954547"/>
              <a:gd name="connsiteX99" fmla="*/ 397611 w 1091872"/>
              <a:gd name="connsiteY99" fmla="*/ 374600 h 954547"/>
              <a:gd name="connsiteX100" fmla="*/ 397611 w 1091872"/>
              <a:gd name="connsiteY100" fmla="*/ 250148 h 954547"/>
              <a:gd name="connsiteX101" fmla="*/ 262996 w 1091872"/>
              <a:gd name="connsiteY101" fmla="*/ 236458 h 954547"/>
              <a:gd name="connsiteX102" fmla="*/ 717943 w 1091872"/>
              <a:gd name="connsiteY102" fmla="*/ 186678 h 954547"/>
              <a:gd name="connsiteX103" fmla="*/ 595793 w 1091872"/>
              <a:gd name="connsiteY103" fmla="*/ 231480 h 954547"/>
              <a:gd name="connsiteX104" fmla="*/ 613243 w 1091872"/>
              <a:gd name="connsiteY104" fmla="*/ 373356 h 954547"/>
              <a:gd name="connsiteX105" fmla="*/ 785250 w 1091872"/>
              <a:gd name="connsiteY105" fmla="*/ 373356 h 954547"/>
              <a:gd name="connsiteX106" fmla="*/ 717943 w 1091872"/>
              <a:gd name="connsiteY106" fmla="*/ 186678 h 954547"/>
              <a:gd name="connsiteX107" fmla="*/ 100960 w 1091872"/>
              <a:gd name="connsiteY107" fmla="*/ 182944 h 954547"/>
              <a:gd name="connsiteX108" fmla="*/ 29914 w 1091872"/>
              <a:gd name="connsiteY108" fmla="*/ 375845 h 954547"/>
              <a:gd name="connsiteX109" fmla="*/ 215632 w 1091872"/>
              <a:gd name="connsiteY109" fmla="*/ 374600 h 954547"/>
              <a:gd name="connsiteX110" fmla="*/ 234328 w 1091872"/>
              <a:gd name="connsiteY110" fmla="*/ 231480 h 954547"/>
              <a:gd name="connsiteX111" fmla="*/ 100960 w 1091872"/>
              <a:gd name="connsiteY111" fmla="*/ 182944 h 954547"/>
              <a:gd name="connsiteX112" fmla="*/ 502311 w 1091872"/>
              <a:gd name="connsiteY112" fmla="*/ 39824 h 954547"/>
              <a:gd name="connsiteX113" fmla="*/ 588315 w 1091872"/>
              <a:gd name="connsiteY113" fmla="*/ 204101 h 954547"/>
              <a:gd name="connsiteX114" fmla="*/ 700493 w 1091872"/>
              <a:gd name="connsiteY114" fmla="*/ 164276 h 954547"/>
              <a:gd name="connsiteX115" fmla="*/ 502311 w 1091872"/>
              <a:gd name="connsiteY115" fmla="*/ 39824 h 954547"/>
              <a:gd name="connsiteX116" fmla="*/ 331550 w 1091872"/>
              <a:gd name="connsiteY116" fmla="*/ 34846 h 954547"/>
              <a:gd name="connsiteX117" fmla="*/ 118410 w 1091872"/>
              <a:gd name="connsiteY117" fmla="*/ 160543 h 954547"/>
              <a:gd name="connsiteX118" fmla="*/ 240561 w 1091872"/>
              <a:gd name="connsiteY118" fmla="*/ 204101 h 954547"/>
              <a:gd name="connsiteX119" fmla="*/ 331550 w 1091872"/>
              <a:gd name="connsiteY119" fmla="*/ 34846 h 954547"/>
              <a:gd name="connsiteX120" fmla="*/ 397611 w 1091872"/>
              <a:gd name="connsiteY120" fmla="*/ 29868 h 954547"/>
              <a:gd name="connsiteX121" fmla="*/ 269228 w 1091872"/>
              <a:gd name="connsiteY121" fmla="*/ 209079 h 954547"/>
              <a:gd name="connsiteX122" fmla="*/ 397611 w 1091872"/>
              <a:gd name="connsiteY122" fmla="*/ 221524 h 954547"/>
              <a:gd name="connsiteX123" fmla="*/ 426278 w 1091872"/>
              <a:gd name="connsiteY123" fmla="*/ 28624 h 954547"/>
              <a:gd name="connsiteX124" fmla="*/ 426278 w 1091872"/>
              <a:gd name="connsiteY124" fmla="*/ 221524 h 954547"/>
              <a:gd name="connsiteX125" fmla="*/ 560893 w 1091872"/>
              <a:gd name="connsiteY125" fmla="*/ 209079 h 954547"/>
              <a:gd name="connsiteX126" fmla="*/ 426278 w 1091872"/>
              <a:gd name="connsiteY126" fmla="*/ 28624 h 954547"/>
              <a:gd name="connsiteX127" fmla="*/ 407582 w 1091872"/>
              <a:gd name="connsiteY127" fmla="*/ 0 h 954547"/>
              <a:gd name="connsiteX128" fmla="*/ 412568 w 1091872"/>
              <a:gd name="connsiteY128" fmla="*/ 0 h 954547"/>
              <a:gd name="connsiteX129" fmla="*/ 415061 w 1091872"/>
              <a:gd name="connsiteY129" fmla="*/ 0 h 954547"/>
              <a:gd name="connsiteX130" fmla="*/ 421293 w 1091872"/>
              <a:gd name="connsiteY130" fmla="*/ 0 h 954547"/>
              <a:gd name="connsiteX131" fmla="*/ 731654 w 1091872"/>
              <a:gd name="connsiteY131" fmla="*/ 158054 h 954547"/>
              <a:gd name="connsiteX132" fmla="*/ 734147 w 1091872"/>
              <a:gd name="connsiteY132" fmla="*/ 160543 h 954547"/>
              <a:gd name="connsiteX133" fmla="*/ 815165 w 1091872"/>
              <a:gd name="connsiteY133" fmla="*/ 401980 h 954547"/>
              <a:gd name="connsiteX134" fmla="*/ 807686 w 1091872"/>
              <a:gd name="connsiteY134" fmla="*/ 480384 h 954547"/>
              <a:gd name="connsiteX135" fmla="*/ 901168 w 1091872"/>
              <a:gd name="connsiteY135" fmla="*/ 670796 h 954547"/>
              <a:gd name="connsiteX136" fmla="*/ 901168 w 1091872"/>
              <a:gd name="connsiteY136" fmla="*/ 672041 h 954547"/>
              <a:gd name="connsiteX137" fmla="*/ 949779 w 1091872"/>
              <a:gd name="connsiteY137" fmla="*/ 664574 h 954547"/>
              <a:gd name="connsiteX138" fmla="*/ 1091872 w 1091872"/>
              <a:gd name="connsiteY138" fmla="*/ 810182 h 954547"/>
              <a:gd name="connsiteX139" fmla="*/ 949779 w 1091872"/>
              <a:gd name="connsiteY139" fmla="*/ 954547 h 954547"/>
              <a:gd name="connsiteX140" fmla="*/ 270475 w 1091872"/>
              <a:gd name="connsiteY140" fmla="*/ 954547 h 954547"/>
              <a:gd name="connsiteX141" fmla="*/ 267982 w 1091872"/>
              <a:gd name="connsiteY141" fmla="*/ 954547 h 954547"/>
              <a:gd name="connsiteX142" fmla="*/ 153310 w 1091872"/>
              <a:gd name="connsiteY142" fmla="*/ 831339 h 954547"/>
              <a:gd name="connsiteX143" fmla="*/ 188210 w 1091872"/>
              <a:gd name="connsiteY143" fmla="*/ 745467 h 954547"/>
              <a:gd name="connsiteX144" fmla="*/ 68553 w 1091872"/>
              <a:gd name="connsiteY144" fmla="*/ 624749 h 954547"/>
              <a:gd name="connsiteX145" fmla="*/ 67307 w 1091872"/>
              <a:gd name="connsiteY145" fmla="*/ 622260 h 954547"/>
              <a:gd name="connsiteX146" fmla="*/ 64814 w 1091872"/>
              <a:gd name="connsiteY146" fmla="*/ 618526 h 954547"/>
              <a:gd name="connsiteX147" fmla="*/ 0 w 1091872"/>
              <a:gd name="connsiteY147" fmla="*/ 401980 h 954547"/>
              <a:gd name="connsiteX148" fmla="*/ 407582 w 1091872"/>
              <a:gd name="connsiteY148" fmla="*/ 0 h 95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091872" h="954547">
                <a:moveTo>
                  <a:pt x="517145" y="675642"/>
                </a:moveTo>
                <a:cubicBezTo>
                  <a:pt x="514644" y="675642"/>
                  <a:pt x="512144" y="678139"/>
                  <a:pt x="512144" y="679387"/>
                </a:cubicBezTo>
                <a:lnTo>
                  <a:pt x="512144" y="854168"/>
                </a:lnTo>
                <a:cubicBezTo>
                  <a:pt x="512144" y="860410"/>
                  <a:pt x="518395" y="866652"/>
                  <a:pt x="525897" y="866652"/>
                </a:cubicBezTo>
                <a:lnTo>
                  <a:pt x="773454" y="866652"/>
                </a:lnTo>
                <a:cubicBezTo>
                  <a:pt x="780956" y="866652"/>
                  <a:pt x="787207" y="860410"/>
                  <a:pt x="787207" y="854168"/>
                </a:cubicBezTo>
                <a:lnTo>
                  <a:pt x="787207" y="726828"/>
                </a:lnTo>
                <a:cubicBezTo>
                  <a:pt x="787207" y="720585"/>
                  <a:pt x="780956" y="714343"/>
                  <a:pt x="773454" y="714343"/>
                </a:cubicBezTo>
                <a:lnTo>
                  <a:pt x="615918" y="714343"/>
                </a:lnTo>
                <a:cubicBezTo>
                  <a:pt x="608416" y="714343"/>
                  <a:pt x="600914" y="708101"/>
                  <a:pt x="600914" y="700610"/>
                </a:cubicBezTo>
                <a:lnTo>
                  <a:pt x="600914" y="679387"/>
                </a:lnTo>
                <a:cubicBezTo>
                  <a:pt x="600914" y="678139"/>
                  <a:pt x="599664" y="675642"/>
                  <a:pt x="597163" y="675642"/>
                </a:cubicBezTo>
                <a:close/>
                <a:moveTo>
                  <a:pt x="517145" y="648176"/>
                </a:moveTo>
                <a:lnTo>
                  <a:pt x="597163" y="648176"/>
                </a:lnTo>
                <a:cubicBezTo>
                  <a:pt x="614667" y="648176"/>
                  <a:pt x="629671" y="661909"/>
                  <a:pt x="629671" y="679387"/>
                </a:cubicBezTo>
                <a:lnTo>
                  <a:pt x="629671" y="686878"/>
                </a:lnTo>
                <a:lnTo>
                  <a:pt x="773454" y="686878"/>
                </a:lnTo>
                <a:cubicBezTo>
                  <a:pt x="797209" y="686878"/>
                  <a:pt x="817214" y="705604"/>
                  <a:pt x="817214" y="726828"/>
                </a:cubicBezTo>
                <a:lnTo>
                  <a:pt x="817214" y="854168"/>
                </a:lnTo>
                <a:cubicBezTo>
                  <a:pt x="817214" y="876640"/>
                  <a:pt x="797209" y="894118"/>
                  <a:pt x="773454" y="894118"/>
                </a:cubicBezTo>
                <a:lnTo>
                  <a:pt x="525897" y="894118"/>
                </a:lnTo>
                <a:cubicBezTo>
                  <a:pt x="503392" y="894118"/>
                  <a:pt x="483387" y="876640"/>
                  <a:pt x="483387" y="854168"/>
                </a:cubicBezTo>
                <a:lnTo>
                  <a:pt x="483387" y="679387"/>
                </a:lnTo>
                <a:cubicBezTo>
                  <a:pt x="483387" y="661909"/>
                  <a:pt x="498391" y="648176"/>
                  <a:pt x="517145" y="648176"/>
                </a:cubicBezTo>
                <a:close/>
                <a:moveTo>
                  <a:pt x="231836" y="563767"/>
                </a:moveTo>
                <a:cubicBezTo>
                  <a:pt x="180732" y="574968"/>
                  <a:pt x="135860" y="593636"/>
                  <a:pt x="98468" y="617281"/>
                </a:cubicBezTo>
                <a:cubicBezTo>
                  <a:pt x="127135" y="660840"/>
                  <a:pt x="165775" y="698176"/>
                  <a:pt x="209400" y="725555"/>
                </a:cubicBezTo>
                <a:cubicBezTo>
                  <a:pt x="210646" y="725555"/>
                  <a:pt x="211893" y="725555"/>
                  <a:pt x="211893" y="726800"/>
                </a:cubicBezTo>
                <a:cubicBezTo>
                  <a:pt x="229343" y="715599"/>
                  <a:pt x="251778" y="709376"/>
                  <a:pt x="275461" y="709376"/>
                </a:cubicBezTo>
                <a:cubicBezTo>
                  <a:pt x="276707" y="709376"/>
                  <a:pt x="280446" y="709376"/>
                  <a:pt x="282939" y="709376"/>
                </a:cubicBezTo>
                <a:cubicBezTo>
                  <a:pt x="282939" y="708132"/>
                  <a:pt x="282939" y="706887"/>
                  <a:pt x="284186" y="704398"/>
                </a:cubicBezTo>
                <a:lnTo>
                  <a:pt x="279200" y="698176"/>
                </a:lnTo>
                <a:cubicBezTo>
                  <a:pt x="277953" y="698176"/>
                  <a:pt x="277953" y="696931"/>
                  <a:pt x="277953" y="696931"/>
                </a:cubicBezTo>
                <a:cubicBezTo>
                  <a:pt x="258011" y="659596"/>
                  <a:pt x="243053" y="613548"/>
                  <a:pt x="231836" y="563767"/>
                </a:cubicBezTo>
                <a:close/>
                <a:moveTo>
                  <a:pt x="426278" y="548833"/>
                </a:moveTo>
                <a:lnTo>
                  <a:pt x="426278" y="602347"/>
                </a:lnTo>
                <a:cubicBezTo>
                  <a:pt x="431264" y="603592"/>
                  <a:pt x="438743" y="604836"/>
                  <a:pt x="444975" y="607325"/>
                </a:cubicBezTo>
                <a:cubicBezTo>
                  <a:pt x="449961" y="587413"/>
                  <a:pt x="457439" y="568745"/>
                  <a:pt x="467411" y="552566"/>
                </a:cubicBezTo>
                <a:cubicBezTo>
                  <a:pt x="453700" y="551322"/>
                  <a:pt x="439989" y="550077"/>
                  <a:pt x="426278" y="548833"/>
                </a:cubicBezTo>
                <a:close/>
                <a:moveTo>
                  <a:pt x="388886" y="547588"/>
                </a:moveTo>
                <a:cubicBezTo>
                  <a:pt x="342768" y="547588"/>
                  <a:pt x="299143" y="552566"/>
                  <a:pt x="260503" y="557545"/>
                </a:cubicBezTo>
                <a:cubicBezTo>
                  <a:pt x="269228" y="598614"/>
                  <a:pt x="280446" y="635949"/>
                  <a:pt x="295403" y="667063"/>
                </a:cubicBezTo>
                <a:cubicBezTo>
                  <a:pt x="314100" y="629727"/>
                  <a:pt x="352739" y="602347"/>
                  <a:pt x="397611" y="601103"/>
                </a:cubicBezTo>
                <a:lnTo>
                  <a:pt x="397611" y="547588"/>
                </a:lnTo>
                <a:cubicBezTo>
                  <a:pt x="393871" y="547588"/>
                  <a:pt x="391378" y="547588"/>
                  <a:pt x="388886" y="547588"/>
                </a:cubicBezTo>
                <a:close/>
                <a:moveTo>
                  <a:pt x="669332" y="461717"/>
                </a:moveTo>
                <a:cubicBezTo>
                  <a:pt x="570865" y="461717"/>
                  <a:pt x="487354" y="532654"/>
                  <a:pt x="468657" y="630971"/>
                </a:cubicBezTo>
                <a:cubicBezTo>
                  <a:pt x="467411" y="633460"/>
                  <a:pt x="464918" y="638438"/>
                  <a:pt x="461178" y="639683"/>
                </a:cubicBezTo>
                <a:cubicBezTo>
                  <a:pt x="456193" y="642172"/>
                  <a:pt x="451207" y="642172"/>
                  <a:pt x="447468" y="639683"/>
                </a:cubicBezTo>
                <a:cubicBezTo>
                  <a:pt x="433757" y="632216"/>
                  <a:pt x="418800" y="628482"/>
                  <a:pt x="403843" y="628482"/>
                </a:cubicBezTo>
                <a:cubicBezTo>
                  <a:pt x="352739" y="628482"/>
                  <a:pt x="310361" y="670796"/>
                  <a:pt x="310361" y="723066"/>
                </a:cubicBezTo>
                <a:lnTo>
                  <a:pt x="310361" y="725555"/>
                </a:lnTo>
                <a:cubicBezTo>
                  <a:pt x="310361" y="729289"/>
                  <a:pt x="309114" y="734267"/>
                  <a:pt x="305375" y="736756"/>
                </a:cubicBezTo>
                <a:cubicBezTo>
                  <a:pt x="301636" y="739245"/>
                  <a:pt x="297896" y="740489"/>
                  <a:pt x="294157" y="739245"/>
                </a:cubicBezTo>
                <a:cubicBezTo>
                  <a:pt x="286678" y="738000"/>
                  <a:pt x="280446" y="738000"/>
                  <a:pt x="275461" y="738000"/>
                </a:cubicBezTo>
                <a:cubicBezTo>
                  <a:pt x="223111" y="738000"/>
                  <a:pt x="181978" y="780314"/>
                  <a:pt x="181978" y="831339"/>
                </a:cubicBezTo>
                <a:cubicBezTo>
                  <a:pt x="181978" y="883609"/>
                  <a:pt x="220618" y="924678"/>
                  <a:pt x="270475" y="927167"/>
                </a:cubicBezTo>
                <a:cubicBezTo>
                  <a:pt x="271721" y="927167"/>
                  <a:pt x="272968" y="927167"/>
                  <a:pt x="272968" y="927167"/>
                </a:cubicBezTo>
                <a:lnTo>
                  <a:pt x="949779" y="927167"/>
                </a:lnTo>
                <a:cubicBezTo>
                  <a:pt x="1013347" y="927167"/>
                  <a:pt x="1064450" y="874897"/>
                  <a:pt x="1064450" y="810182"/>
                </a:cubicBezTo>
                <a:cubicBezTo>
                  <a:pt x="1064450" y="745467"/>
                  <a:pt x="1013347" y="693198"/>
                  <a:pt x="949779" y="693198"/>
                </a:cubicBezTo>
                <a:cubicBezTo>
                  <a:pt x="929836" y="693198"/>
                  <a:pt x="909893" y="698176"/>
                  <a:pt x="892443" y="706887"/>
                </a:cubicBezTo>
                <a:cubicBezTo>
                  <a:pt x="888704" y="710621"/>
                  <a:pt x="883718" y="710621"/>
                  <a:pt x="878732" y="706887"/>
                </a:cubicBezTo>
                <a:cubicBezTo>
                  <a:pt x="873747" y="704398"/>
                  <a:pt x="871254" y="698176"/>
                  <a:pt x="872500" y="693198"/>
                </a:cubicBezTo>
                <a:cubicBezTo>
                  <a:pt x="872500" y="685730"/>
                  <a:pt x="872500" y="678263"/>
                  <a:pt x="872500" y="670796"/>
                </a:cubicBezTo>
                <a:cubicBezTo>
                  <a:pt x="872500" y="555055"/>
                  <a:pt x="781511" y="461717"/>
                  <a:pt x="669332" y="461717"/>
                </a:cubicBezTo>
                <a:close/>
                <a:moveTo>
                  <a:pt x="244300" y="403224"/>
                </a:moveTo>
                <a:cubicBezTo>
                  <a:pt x="244300" y="446782"/>
                  <a:pt x="248039" y="490340"/>
                  <a:pt x="255518" y="530165"/>
                </a:cubicBezTo>
                <a:cubicBezTo>
                  <a:pt x="296650" y="522698"/>
                  <a:pt x="340275" y="520209"/>
                  <a:pt x="388886" y="520209"/>
                </a:cubicBezTo>
                <a:cubicBezTo>
                  <a:pt x="391378" y="520209"/>
                  <a:pt x="393871" y="520209"/>
                  <a:pt x="397611" y="520209"/>
                </a:cubicBezTo>
                <a:lnTo>
                  <a:pt x="397611" y="403224"/>
                </a:lnTo>
                <a:close/>
                <a:moveTo>
                  <a:pt x="215632" y="403224"/>
                </a:moveTo>
                <a:lnTo>
                  <a:pt x="28668" y="404469"/>
                </a:lnTo>
                <a:cubicBezTo>
                  <a:pt x="28668" y="470428"/>
                  <a:pt x="48610" y="536388"/>
                  <a:pt x="83510" y="593636"/>
                </a:cubicBezTo>
                <a:cubicBezTo>
                  <a:pt x="122150" y="567501"/>
                  <a:pt x="170760" y="547588"/>
                  <a:pt x="226850" y="536388"/>
                </a:cubicBezTo>
                <a:cubicBezTo>
                  <a:pt x="219371" y="494074"/>
                  <a:pt x="215632" y="449271"/>
                  <a:pt x="215632" y="403224"/>
                </a:cubicBezTo>
                <a:close/>
                <a:moveTo>
                  <a:pt x="585822" y="401980"/>
                </a:moveTo>
                <a:lnTo>
                  <a:pt x="426278" y="403224"/>
                </a:lnTo>
                <a:lnTo>
                  <a:pt x="426278" y="520209"/>
                </a:lnTo>
                <a:cubicBezTo>
                  <a:pt x="441236" y="521453"/>
                  <a:pt x="457439" y="522698"/>
                  <a:pt x="473643" y="523942"/>
                </a:cubicBezTo>
                <a:cubicBezTo>
                  <a:pt x="474889" y="523942"/>
                  <a:pt x="474889" y="523942"/>
                  <a:pt x="474889" y="523942"/>
                </a:cubicBezTo>
                <a:lnTo>
                  <a:pt x="484861" y="526432"/>
                </a:lnTo>
                <a:cubicBezTo>
                  <a:pt x="509790" y="492830"/>
                  <a:pt x="544690" y="465450"/>
                  <a:pt x="584575" y="450516"/>
                </a:cubicBezTo>
                <a:cubicBezTo>
                  <a:pt x="584575" y="449271"/>
                  <a:pt x="584575" y="448027"/>
                  <a:pt x="584575" y="446782"/>
                </a:cubicBezTo>
                <a:cubicBezTo>
                  <a:pt x="584575" y="431848"/>
                  <a:pt x="585822" y="416914"/>
                  <a:pt x="585822" y="401980"/>
                </a:cubicBezTo>
                <a:close/>
                <a:moveTo>
                  <a:pt x="786497" y="400735"/>
                </a:moveTo>
                <a:lnTo>
                  <a:pt x="614490" y="401980"/>
                </a:lnTo>
                <a:cubicBezTo>
                  <a:pt x="614490" y="414425"/>
                  <a:pt x="614490" y="428114"/>
                  <a:pt x="613243" y="440560"/>
                </a:cubicBezTo>
                <a:cubicBezTo>
                  <a:pt x="630693" y="436826"/>
                  <a:pt x="649390" y="434337"/>
                  <a:pt x="669332" y="434337"/>
                </a:cubicBezTo>
                <a:cubicBezTo>
                  <a:pt x="709218" y="434337"/>
                  <a:pt x="747857" y="444293"/>
                  <a:pt x="781511" y="464206"/>
                </a:cubicBezTo>
                <a:cubicBezTo>
                  <a:pt x="784004" y="443049"/>
                  <a:pt x="786497" y="418158"/>
                  <a:pt x="786497" y="401980"/>
                </a:cubicBezTo>
                <a:cubicBezTo>
                  <a:pt x="786497" y="401980"/>
                  <a:pt x="786497" y="401980"/>
                  <a:pt x="786497" y="400735"/>
                </a:cubicBezTo>
                <a:close/>
                <a:moveTo>
                  <a:pt x="567125" y="237703"/>
                </a:moveTo>
                <a:cubicBezTo>
                  <a:pt x="523500" y="245170"/>
                  <a:pt x="477382" y="248904"/>
                  <a:pt x="426278" y="250148"/>
                </a:cubicBezTo>
                <a:lnTo>
                  <a:pt x="426278" y="374600"/>
                </a:lnTo>
                <a:lnTo>
                  <a:pt x="584575" y="373356"/>
                </a:lnTo>
                <a:cubicBezTo>
                  <a:pt x="583329" y="324819"/>
                  <a:pt x="577097" y="280017"/>
                  <a:pt x="567125" y="237703"/>
                </a:cubicBezTo>
                <a:close/>
                <a:moveTo>
                  <a:pt x="262996" y="236458"/>
                </a:moveTo>
                <a:cubicBezTo>
                  <a:pt x="253025" y="280017"/>
                  <a:pt x="246793" y="326064"/>
                  <a:pt x="244300" y="374600"/>
                </a:cubicBezTo>
                <a:lnTo>
                  <a:pt x="397611" y="374600"/>
                </a:lnTo>
                <a:lnTo>
                  <a:pt x="397611" y="250148"/>
                </a:lnTo>
                <a:cubicBezTo>
                  <a:pt x="350246" y="248904"/>
                  <a:pt x="304128" y="245170"/>
                  <a:pt x="262996" y="236458"/>
                </a:cubicBezTo>
                <a:close/>
                <a:moveTo>
                  <a:pt x="717943" y="186678"/>
                </a:moveTo>
                <a:cubicBezTo>
                  <a:pt x="683043" y="205345"/>
                  <a:pt x="641911" y="220280"/>
                  <a:pt x="595793" y="231480"/>
                </a:cubicBezTo>
                <a:cubicBezTo>
                  <a:pt x="605765" y="275039"/>
                  <a:pt x="611997" y="322330"/>
                  <a:pt x="613243" y="373356"/>
                </a:cubicBezTo>
                <a:lnTo>
                  <a:pt x="785250" y="373356"/>
                </a:lnTo>
                <a:cubicBezTo>
                  <a:pt x="780265" y="303663"/>
                  <a:pt x="755336" y="240192"/>
                  <a:pt x="717943" y="186678"/>
                </a:cubicBezTo>
                <a:close/>
                <a:moveTo>
                  <a:pt x="100960" y="182944"/>
                </a:moveTo>
                <a:cubicBezTo>
                  <a:pt x="61075" y="237703"/>
                  <a:pt x="34900" y="304907"/>
                  <a:pt x="29914" y="375845"/>
                </a:cubicBezTo>
                <a:lnTo>
                  <a:pt x="215632" y="374600"/>
                </a:lnTo>
                <a:cubicBezTo>
                  <a:pt x="218125" y="323575"/>
                  <a:pt x="223111" y="275039"/>
                  <a:pt x="234328" y="231480"/>
                </a:cubicBezTo>
                <a:cubicBezTo>
                  <a:pt x="183225" y="220280"/>
                  <a:pt x="137107" y="204101"/>
                  <a:pt x="100960" y="182944"/>
                </a:cubicBezTo>
                <a:close/>
                <a:moveTo>
                  <a:pt x="502311" y="39824"/>
                </a:moveTo>
                <a:cubicBezTo>
                  <a:pt x="539704" y="74671"/>
                  <a:pt x="569618" y="131919"/>
                  <a:pt x="588315" y="204101"/>
                </a:cubicBezTo>
                <a:cubicBezTo>
                  <a:pt x="631940" y="194145"/>
                  <a:pt x="669332" y="181700"/>
                  <a:pt x="700493" y="164276"/>
                </a:cubicBezTo>
                <a:cubicBezTo>
                  <a:pt x="649390" y="104539"/>
                  <a:pt x="580836" y="59737"/>
                  <a:pt x="502311" y="39824"/>
                </a:cubicBezTo>
                <a:close/>
                <a:moveTo>
                  <a:pt x="331550" y="34846"/>
                </a:moveTo>
                <a:cubicBezTo>
                  <a:pt x="246793" y="52270"/>
                  <a:pt x="172007" y="98317"/>
                  <a:pt x="118410" y="160543"/>
                </a:cubicBezTo>
                <a:cubicBezTo>
                  <a:pt x="153310" y="179211"/>
                  <a:pt x="194443" y="194145"/>
                  <a:pt x="240561" y="204101"/>
                </a:cubicBezTo>
                <a:cubicBezTo>
                  <a:pt x="261750" y="129430"/>
                  <a:pt x="292911" y="70937"/>
                  <a:pt x="331550" y="34846"/>
                </a:cubicBezTo>
                <a:close/>
                <a:moveTo>
                  <a:pt x="397611" y="29868"/>
                </a:moveTo>
                <a:cubicBezTo>
                  <a:pt x="342768" y="42313"/>
                  <a:pt x="296650" y="112007"/>
                  <a:pt x="269228" y="209079"/>
                </a:cubicBezTo>
                <a:cubicBezTo>
                  <a:pt x="310361" y="216546"/>
                  <a:pt x="352739" y="220280"/>
                  <a:pt x="397611" y="221524"/>
                </a:cubicBezTo>
                <a:close/>
                <a:moveTo>
                  <a:pt x="426278" y="28624"/>
                </a:moveTo>
                <a:lnTo>
                  <a:pt x="426278" y="221524"/>
                </a:lnTo>
                <a:cubicBezTo>
                  <a:pt x="474889" y="220280"/>
                  <a:pt x="519761" y="216546"/>
                  <a:pt x="560893" y="209079"/>
                </a:cubicBezTo>
                <a:cubicBezTo>
                  <a:pt x="532225" y="108273"/>
                  <a:pt x="482368" y="37335"/>
                  <a:pt x="426278" y="28624"/>
                </a:cubicBezTo>
                <a:close/>
                <a:moveTo>
                  <a:pt x="407582" y="0"/>
                </a:moveTo>
                <a:cubicBezTo>
                  <a:pt x="410075" y="0"/>
                  <a:pt x="411321" y="0"/>
                  <a:pt x="412568" y="0"/>
                </a:cubicBezTo>
                <a:cubicBezTo>
                  <a:pt x="413814" y="0"/>
                  <a:pt x="413814" y="0"/>
                  <a:pt x="415061" y="0"/>
                </a:cubicBezTo>
                <a:cubicBezTo>
                  <a:pt x="417553" y="0"/>
                  <a:pt x="420046" y="0"/>
                  <a:pt x="421293" y="0"/>
                </a:cubicBezTo>
                <a:cubicBezTo>
                  <a:pt x="548429" y="3733"/>
                  <a:pt x="659361" y="64715"/>
                  <a:pt x="731654" y="158054"/>
                </a:cubicBezTo>
                <a:cubicBezTo>
                  <a:pt x="731654" y="158054"/>
                  <a:pt x="732900" y="159298"/>
                  <a:pt x="734147" y="160543"/>
                </a:cubicBezTo>
                <a:cubicBezTo>
                  <a:pt x="785250" y="228991"/>
                  <a:pt x="815165" y="312374"/>
                  <a:pt x="815165" y="401980"/>
                </a:cubicBezTo>
                <a:cubicBezTo>
                  <a:pt x="815165" y="424381"/>
                  <a:pt x="811425" y="457983"/>
                  <a:pt x="807686" y="480384"/>
                </a:cubicBezTo>
                <a:cubicBezTo>
                  <a:pt x="865022" y="523942"/>
                  <a:pt x="901168" y="593636"/>
                  <a:pt x="901168" y="670796"/>
                </a:cubicBezTo>
                <a:cubicBezTo>
                  <a:pt x="901168" y="672041"/>
                  <a:pt x="901168" y="672041"/>
                  <a:pt x="901168" y="672041"/>
                </a:cubicBezTo>
                <a:cubicBezTo>
                  <a:pt x="916125" y="667063"/>
                  <a:pt x="932329" y="664574"/>
                  <a:pt x="949779" y="664574"/>
                </a:cubicBezTo>
                <a:cubicBezTo>
                  <a:pt x="1028304" y="664574"/>
                  <a:pt x="1091872" y="729289"/>
                  <a:pt x="1091872" y="810182"/>
                </a:cubicBezTo>
                <a:cubicBezTo>
                  <a:pt x="1091872" y="889832"/>
                  <a:pt x="1028304" y="954547"/>
                  <a:pt x="949779" y="954547"/>
                </a:cubicBezTo>
                <a:lnTo>
                  <a:pt x="270475" y="954547"/>
                </a:lnTo>
                <a:cubicBezTo>
                  <a:pt x="269228" y="954547"/>
                  <a:pt x="269228" y="954547"/>
                  <a:pt x="267982" y="954547"/>
                </a:cubicBezTo>
                <a:cubicBezTo>
                  <a:pt x="203168" y="952058"/>
                  <a:pt x="153310" y="898543"/>
                  <a:pt x="153310" y="831339"/>
                </a:cubicBezTo>
                <a:cubicBezTo>
                  <a:pt x="153310" y="798982"/>
                  <a:pt x="167021" y="767869"/>
                  <a:pt x="188210" y="745467"/>
                </a:cubicBezTo>
                <a:cubicBezTo>
                  <a:pt x="140846" y="714354"/>
                  <a:pt x="99714" y="672041"/>
                  <a:pt x="68553" y="624749"/>
                </a:cubicBezTo>
                <a:cubicBezTo>
                  <a:pt x="68553" y="624749"/>
                  <a:pt x="67307" y="623504"/>
                  <a:pt x="67307" y="622260"/>
                </a:cubicBezTo>
                <a:cubicBezTo>
                  <a:pt x="66060" y="621015"/>
                  <a:pt x="64814" y="619771"/>
                  <a:pt x="64814" y="618526"/>
                </a:cubicBezTo>
                <a:cubicBezTo>
                  <a:pt x="23682" y="553811"/>
                  <a:pt x="0" y="477895"/>
                  <a:pt x="0" y="401980"/>
                </a:cubicBezTo>
                <a:cubicBezTo>
                  <a:pt x="0" y="179211"/>
                  <a:pt x="183225" y="0"/>
                  <a:pt x="4075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35">
            <a:extLst>
              <a:ext uri="{FF2B5EF4-FFF2-40B4-BE49-F238E27FC236}">
                <a16:creationId xmlns:a16="http://schemas.microsoft.com/office/drawing/2014/main" id="{8313CA28-F55D-1849-9867-65B211BB9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071" y="5160653"/>
            <a:ext cx="2933286" cy="2032427"/>
          </a:xfrm>
          <a:custGeom>
            <a:avLst/>
            <a:gdLst>
              <a:gd name="T0" fmla="*/ 2355 w 2356"/>
              <a:gd name="T1" fmla="*/ 724 h 1632"/>
              <a:gd name="T2" fmla="*/ 2355 w 2356"/>
              <a:gd name="T3" fmla="*/ 724 h 1632"/>
              <a:gd name="T4" fmla="*/ 2041 w 2356"/>
              <a:gd name="T5" fmla="*/ 410 h 1632"/>
              <a:gd name="T6" fmla="*/ 2041 w 2356"/>
              <a:gd name="T7" fmla="*/ 410 h 1632"/>
              <a:gd name="T8" fmla="*/ 2022 w 2356"/>
              <a:gd name="T9" fmla="*/ 411 h 1632"/>
              <a:gd name="T10" fmla="*/ 2022 w 2356"/>
              <a:gd name="T11" fmla="*/ 411 h 1632"/>
              <a:gd name="T12" fmla="*/ 1686 w 2356"/>
              <a:gd name="T13" fmla="*/ 117 h 1632"/>
              <a:gd name="T14" fmla="*/ 1686 w 2356"/>
              <a:gd name="T15" fmla="*/ 117 h 1632"/>
              <a:gd name="T16" fmla="*/ 1480 w 2356"/>
              <a:gd name="T17" fmla="*/ 186 h 1632"/>
              <a:gd name="T18" fmla="*/ 1480 w 2356"/>
              <a:gd name="T19" fmla="*/ 186 h 1632"/>
              <a:gd name="T20" fmla="*/ 1112 w 2356"/>
              <a:gd name="T21" fmla="*/ 0 h 1632"/>
              <a:gd name="T22" fmla="*/ 1112 w 2356"/>
              <a:gd name="T23" fmla="*/ 0 h 1632"/>
              <a:gd name="T24" fmla="*/ 794 w 2356"/>
              <a:gd name="T25" fmla="*/ 129 h 1632"/>
              <a:gd name="T26" fmla="*/ 794 w 2356"/>
              <a:gd name="T27" fmla="*/ 129 h 1632"/>
              <a:gd name="T28" fmla="*/ 629 w 2356"/>
              <a:gd name="T29" fmla="*/ 86 h 1632"/>
              <a:gd name="T30" fmla="*/ 629 w 2356"/>
              <a:gd name="T31" fmla="*/ 86 h 1632"/>
              <a:gd name="T32" fmla="*/ 293 w 2356"/>
              <a:gd name="T33" fmla="*/ 375 h 1632"/>
              <a:gd name="T34" fmla="*/ 293 w 2356"/>
              <a:gd name="T35" fmla="*/ 375 h 1632"/>
              <a:gd name="T36" fmla="*/ 0 w 2356"/>
              <a:gd name="T37" fmla="*/ 689 h 1632"/>
              <a:gd name="T38" fmla="*/ 0 w 2356"/>
              <a:gd name="T39" fmla="*/ 689 h 1632"/>
              <a:gd name="T40" fmla="*/ 314 w 2356"/>
              <a:gd name="T41" fmla="*/ 1004 h 1632"/>
              <a:gd name="T42" fmla="*/ 314 w 2356"/>
              <a:gd name="T43" fmla="*/ 1004 h 1632"/>
              <a:gd name="T44" fmla="*/ 316 w 2356"/>
              <a:gd name="T45" fmla="*/ 1004 h 1632"/>
              <a:gd name="T46" fmla="*/ 316 w 2356"/>
              <a:gd name="T47" fmla="*/ 1004 h 1632"/>
              <a:gd name="T48" fmla="*/ 655 w 2356"/>
              <a:gd name="T49" fmla="*/ 1314 h 1632"/>
              <a:gd name="T50" fmla="*/ 655 w 2356"/>
              <a:gd name="T51" fmla="*/ 1314 h 1632"/>
              <a:gd name="T52" fmla="*/ 840 w 2356"/>
              <a:gd name="T53" fmla="*/ 1259 h 1632"/>
              <a:gd name="T54" fmla="*/ 840 w 2356"/>
              <a:gd name="T55" fmla="*/ 1259 h 1632"/>
              <a:gd name="T56" fmla="*/ 1184 w 2356"/>
              <a:gd name="T57" fmla="*/ 1406 h 1632"/>
              <a:gd name="T58" fmla="*/ 1184 w 2356"/>
              <a:gd name="T59" fmla="*/ 1406 h 1632"/>
              <a:gd name="T60" fmla="*/ 1502 w 2356"/>
              <a:gd name="T61" fmla="*/ 1286 h 1632"/>
              <a:gd name="T62" fmla="*/ 1502 w 2356"/>
              <a:gd name="T63" fmla="*/ 1286 h 1632"/>
              <a:gd name="T64" fmla="*/ 1514 w 2356"/>
              <a:gd name="T65" fmla="*/ 1290 h 1632"/>
              <a:gd name="T66" fmla="*/ 1514 w 2356"/>
              <a:gd name="T67" fmla="*/ 1290 h 1632"/>
              <a:gd name="T68" fmla="*/ 1424 w 2356"/>
              <a:gd name="T69" fmla="*/ 1602 h 1632"/>
              <a:gd name="T70" fmla="*/ 1424 w 2356"/>
              <a:gd name="T71" fmla="*/ 1602 h 1632"/>
              <a:gd name="T72" fmla="*/ 1436 w 2356"/>
              <a:gd name="T73" fmla="*/ 1626 h 1632"/>
              <a:gd name="T74" fmla="*/ 1436 w 2356"/>
              <a:gd name="T75" fmla="*/ 1626 h 1632"/>
              <a:gd name="T76" fmla="*/ 1713 w 2356"/>
              <a:gd name="T77" fmla="*/ 1313 h 1632"/>
              <a:gd name="T78" fmla="*/ 1713 w 2356"/>
              <a:gd name="T79" fmla="*/ 1313 h 1632"/>
              <a:gd name="T80" fmla="*/ 2050 w 2356"/>
              <a:gd name="T81" fmla="*/ 1038 h 1632"/>
              <a:gd name="T82" fmla="*/ 2050 w 2356"/>
              <a:gd name="T83" fmla="*/ 1038 h 1632"/>
              <a:gd name="T84" fmla="*/ 2355 w 2356"/>
              <a:gd name="T85" fmla="*/ 724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56" h="1632">
                <a:moveTo>
                  <a:pt x="2355" y="724"/>
                </a:moveTo>
                <a:lnTo>
                  <a:pt x="2355" y="724"/>
                </a:lnTo>
                <a:cubicBezTo>
                  <a:pt x="2355" y="550"/>
                  <a:pt x="2215" y="410"/>
                  <a:pt x="2041" y="410"/>
                </a:cubicBezTo>
                <a:lnTo>
                  <a:pt x="2041" y="410"/>
                </a:lnTo>
                <a:cubicBezTo>
                  <a:pt x="2035" y="410"/>
                  <a:pt x="2028" y="410"/>
                  <a:pt x="2022" y="411"/>
                </a:cubicBezTo>
                <a:lnTo>
                  <a:pt x="2022" y="411"/>
                </a:lnTo>
                <a:cubicBezTo>
                  <a:pt x="2000" y="245"/>
                  <a:pt x="1857" y="117"/>
                  <a:pt x="1686" y="117"/>
                </a:cubicBezTo>
                <a:lnTo>
                  <a:pt x="1686" y="117"/>
                </a:lnTo>
                <a:cubicBezTo>
                  <a:pt x="1608" y="117"/>
                  <a:pt x="1537" y="142"/>
                  <a:pt x="1480" y="186"/>
                </a:cubicBezTo>
                <a:lnTo>
                  <a:pt x="1480" y="186"/>
                </a:lnTo>
                <a:cubicBezTo>
                  <a:pt x="1397" y="73"/>
                  <a:pt x="1263" y="0"/>
                  <a:pt x="1112" y="0"/>
                </a:cubicBezTo>
                <a:lnTo>
                  <a:pt x="1112" y="0"/>
                </a:lnTo>
                <a:cubicBezTo>
                  <a:pt x="988" y="0"/>
                  <a:pt x="876" y="49"/>
                  <a:pt x="794" y="129"/>
                </a:cubicBezTo>
                <a:lnTo>
                  <a:pt x="794" y="129"/>
                </a:lnTo>
                <a:cubicBezTo>
                  <a:pt x="746" y="101"/>
                  <a:pt x="689" y="86"/>
                  <a:pt x="629" y="86"/>
                </a:cubicBezTo>
                <a:lnTo>
                  <a:pt x="629" y="86"/>
                </a:lnTo>
                <a:cubicBezTo>
                  <a:pt x="459" y="86"/>
                  <a:pt x="317" y="211"/>
                  <a:pt x="293" y="375"/>
                </a:cubicBezTo>
                <a:lnTo>
                  <a:pt x="293" y="375"/>
                </a:lnTo>
                <a:cubicBezTo>
                  <a:pt x="129" y="387"/>
                  <a:pt x="0" y="522"/>
                  <a:pt x="0" y="689"/>
                </a:cubicBezTo>
                <a:lnTo>
                  <a:pt x="0" y="689"/>
                </a:lnTo>
                <a:cubicBezTo>
                  <a:pt x="0" y="862"/>
                  <a:pt x="141" y="1004"/>
                  <a:pt x="314" y="1004"/>
                </a:cubicBezTo>
                <a:lnTo>
                  <a:pt x="314" y="1004"/>
                </a:lnTo>
                <a:cubicBezTo>
                  <a:pt x="315" y="1004"/>
                  <a:pt x="316" y="1004"/>
                  <a:pt x="316" y="1004"/>
                </a:cubicBezTo>
                <a:lnTo>
                  <a:pt x="316" y="1004"/>
                </a:lnTo>
                <a:cubicBezTo>
                  <a:pt x="331" y="1177"/>
                  <a:pt x="477" y="1314"/>
                  <a:pt x="655" y="1314"/>
                </a:cubicBezTo>
                <a:lnTo>
                  <a:pt x="655" y="1314"/>
                </a:lnTo>
                <a:cubicBezTo>
                  <a:pt x="723" y="1314"/>
                  <a:pt x="786" y="1294"/>
                  <a:pt x="840" y="1259"/>
                </a:cubicBezTo>
                <a:lnTo>
                  <a:pt x="840" y="1259"/>
                </a:lnTo>
                <a:cubicBezTo>
                  <a:pt x="926" y="1350"/>
                  <a:pt x="1049" y="1406"/>
                  <a:pt x="1184" y="1406"/>
                </a:cubicBezTo>
                <a:lnTo>
                  <a:pt x="1184" y="1406"/>
                </a:lnTo>
                <a:cubicBezTo>
                  <a:pt x="1307" y="1406"/>
                  <a:pt x="1418" y="1361"/>
                  <a:pt x="1502" y="1286"/>
                </a:cubicBezTo>
                <a:lnTo>
                  <a:pt x="1502" y="1286"/>
                </a:lnTo>
                <a:cubicBezTo>
                  <a:pt x="1506" y="1287"/>
                  <a:pt x="1510" y="1289"/>
                  <a:pt x="1514" y="1290"/>
                </a:cubicBezTo>
                <a:lnTo>
                  <a:pt x="1514" y="1290"/>
                </a:lnTo>
                <a:cubicBezTo>
                  <a:pt x="1523" y="1377"/>
                  <a:pt x="1519" y="1522"/>
                  <a:pt x="1424" y="1602"/>
                </a:cubicBezTo>
                <a:lnTo>
                  <a:pt x="1424" y="1602"/>
                </a:lnTo>
                <a:cubicBezTo>
                  <a:pt x="1412" y="1612"/>
                  <a:pt x="1423" y="1631"/>
                  <a:pt x="1436" y="1626"/>
                </a:cubicBezTo>
                <a:lnTo>
                  <a:pt x="1436" y="1626"/>
                </a:lnTo>
                <a:cubicBezTo>
                  <a:pt x="1539" y="1590"/>
                  <a:pt x="1681" y="1507"/>
                  <a:pt x="1713" y="1313"/>
                </a:cubicBezTo>
                <a:lnTo>
                  <a:pt x="1713" y="1313"/>
                </a:lnTo>
                <a:cubicBezTo>
                  <a:pt x="1874" y="1293"/>
                  <a:pt x="2006" y="1183"/>
                  <a:pt x="2050" y="1038"/>
                </a:cubicBezTo>
                <a:lnTo>
                  <a:pt x="2050" y="1038"/>
                </a:lnTo>
                <a:cubicBezTo>
                  <a:pt x="2219" y="1033"/>
                  <a:pt x="2355" y="895"/>
                  <a:pt x="2355" y="7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8219642-8560-9546-A7D7-61CB3FC1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927" y="5474809"/>
            <a:ext cx="1130363" cy="1123820"/>
          </a:xfrm>
          <a:custGeom>
            <a:avLst/>
            <a:gdLst>
              <a:gd name="connsiteX0" fmla="*/ 667759 w 1130363"/>
              <a:gd name="connsiteY0" fmla="*/ 1087770 h 1123820"/>
              <a:gd name="connsiteX1" fmla="*/ 684115 w 1130363"/>
              <a:gd name="connsiteY1" fmla="*/ 1098585 h 1123820"/>
              <a:gd name="connsiteX2" fmla="*/ 672791 w 1130363"/>
              <a:gd name="connsiteY2" fmla="*/ 1114206 h 1123820"/>
              <a:gd name="connsiteX3" fmla="*/ 572138 w 1130363"/>
              <a:gd name="connsiteY3" fmla="*/ 1123820 h 1123820"/>
              <a:gd name="connsiteX4" fmla="*/ 564589 w 1130363"/>
              <a:gd name="connsiteY4" fmla="*/ 1123820 h 1123820"/>
              <a:gd name="connsiteX5" fmla="*/ 474001 w 1130363"/>
              <a:gd name="connsiteY5" fmla="*/ 1116610 h 1123820"/>
              <a:gd name="connsiteX6" fmla="*/ 461419 w 1130363"/>
              <a:gd name="connsiteY6" fmla="*/ 1100988 h 1123820"/>
              <a:gd name="connsiteX7" fmla="*/ 479033 w 1130363"/>
              <a:gd name="connsiteY7" fmla="*/ 1090173 h 1123820"/>
              <a:gd name="connsiteX8" fmla="*/ 572138 w 1130363"/>
              <a:gd name="connsiteY8" fmla="*/ 1096181 h 1123820"/>
              <a:gd name="connsiteX9" fmla="*/ 667759 w 1130363"/>
              <a:gd name="connsiteY9" fmla="*/ 1087770 h 1123820"/>
              <a:gd name="connsiteX10" fmla="*/ 149219 w 1130363"/>
              <a:gd name="connsiteY10" fmla="*/ 906718 h 1123820"/>
              <a:gd name="connsiteX11" fmla="*/ 159151 w 1130363"/>
              <a:gd name="connsiteY11" fmla="*/ 911603 h 1123820"/>
              <a:gd name="connsiteX12" fmla="*/ 303173 w 1130363"/>
              <a:gd name="connsiteY12" fmla="*/ 1031368 h 1123820"/>
              <a:gd name="connsiteX13" fmla="*/ 308140 w 1130363"/>
              <a:gd name="connsiteY13" fmla="*/ 1050278 h 1123820"/>
              <a:gd name="connsiteX14" fmla="*/ 295724 w 1130363"/>
              <a:gd name="connsiteY14" fmla="*/ 1057843 h 1123820"/>
              <a:gd name="connsiteX15" fmla="*/ 289516 w 1130363"/>
              <a:gd name="connsiteY15" fmla="*/ 1056582 h 1123820"/>
              <a:gd name="connsiteX16" fmla="*/ 136803 w 1130363"/>
              <a:gd name="connsiteY16" fmla="*/ 930513 h 1123820"/>
              <a:gd name="connsiteX17" fmla="*/ 139286 w 1130363"/>
              <a:gd name="connsiteY17" fmla="*/ 910342 h 1123820"/>
              <a:gd name="connsiteX18" fmla="*/ 149219 w 1130363"/>
              <a:gd name="connsiteY18" fmla="*/ 906718 h 1123820"/>
              <a:gd name="connsiteX19" fmla="*/ 991367 w 1130363"/>
              <a:gd name="connsiteY19" fmla="*/ 896369 h 1123820"/>
              <a:gd name="connsiteX20" fmla="*/ 1001909 w 1130363"/>
              <a:gd name="connsiteY20" fmla="*/ 899371 h 1123820"/>
              <a:gd name="connsiteX21" fmla="*/ 1004427 w 1130363"/>
              <a:gd name="connsiteY21" fmla="*/ 919599 h 1123820"/>
              <a:gd name="connsiteX22" fmla="*/ 853367 w 1130363"/>
              <a:gd name="connsiteY22" fmla="*/ 1049818 h 1123820"/>
              <a:gd name="connsiteX23" fmla="*/ 847073 w 1130363"/>
              <a:gd name="connsiteY23" fmla="*/ 1052347 h 1123820"/>
              <a:gd name="connsiteX24" fmla="*/ 834484 w 1130363"/>
              <a:gd name="connsiteY24" fmla="*/ 1044761 h 1123820"/>
              <a:gd name="connsiteX25" fmla="*/ 839520 w 1130363"/>
              <a:gd name="connsiteY25" fmla="*/ 1024533 h 1123820"/>
              <a:gd name="connsiteX26" fmla="*/ 981768 w 1130363"/>
              <a:gd name="connsiteY26" fmla="*/ 901900 h 1123820"/>
              <a:gd name="connsiteX27" fmla="*/ 991367 w 1130363"/>
              <a:gd name="connsiteY27" fmla="*/ 896369 h 1123820"/>
              <a:gd name="connsiteX28" fmla="*/ 729084 w 1130363"/>
              <a:gd name="connsiteY28" fmla="*/ 762426 h 1123820"/>
              <a:gd name="connsiteX29" fmla="*/ 565786 w 1130363"/>
              <a:gd name="connsiteY29" fmla="*/ 773645 h 1123820"/>
              <a:gd name="connsiteX30" fmla="*/ 429912 w 1130363"/>
              <a:gd name="connsiteY30" fmla="*/ 766166 h 1123820"/>
              <a:gd name="connsiteX31" fmla="*/ 407474 w 1130363"/>
              <a:gd name="connsiteY31" fmla="*/ 791097 h 1123820"/>
              <a:gd name="connsiteX32" fmla="*/ 563293 w 1130363"/>
              <a:gd name="connsiteY32" fmla="*/ 1029188 h 1123820"/>
              <a:gd name="connsiteX33" fmla="*/ 565786 w 1130363"/>
              <a:gd name="connsiteY33" fmla="*/ 1029188 h 1123820"/>
              <a:gd name="connsiteX34" fmla="*/ 729084 w 1130363"/>
              <a:gd name="connsiteY34" fmla="*/ 762426 h 1123820"/>
              <a:gd name="connsiteX35" fmla="*/ 381296 w 1130363"/>
              <a:gd name="connsiteY35" fmla="*/ 716304 h 1123820"/>
              <a:gd name="connsiteX36" fmla="*/ 356365 w 1130363"/>
              <a:gd name="connsiteY36" fmla="*/ 742481 h 1123820"/>
              <a:gd name="connsiteX37" fmla="*/ 381296 w 1130363"/>
              <a:gd name="connsiteY37" fmla="*/ 767412 h 1123820"/>
              <a:gd name="connsiteX38" fmla="*/ 407474 w 1130363"/>
              <a:gd name="connsiteY38" fmla="*/ 742481 h 1123820"/>
              <a:gd name="connsiteX39" fmla="*/ 381296 w 1130363"/>
              <a:gd name="connsiteY39" fmla="*/ 716304 h 1123820"/>
              <a:gd name="connsiteX40" fmla="*/ 102069 w 1130363"/>
              <a:gd name="connsiteY40" fmla="*/ 642757 h 1123820"/>
              <a:gd name="connsiteX41" fmla="*/ 236696 w 1130363"/>
              <a:gd name="connsiteY41" fmla="*/ 895807 h 1123820"/>
              <a:gd name="connsiteX42" fmla="*/ 486007 w 1130363"/>
              <a:gd name="connsiteY42" fmla="*/ 1022955 h 1123820"/>
              <a:gd name="connsiteX43" fmla="*/ 378803 w 1130363"/>
              <a:gd name="connsiteY43" fmla="*/ 796083 h 1123820"/>
              <a:gd name="connsiteX44" fmla="*/ 328941 w 1130363"/>
              <a:gd name="connsiteY44" fmla="*/ 748714 h 1123820"/>
              <a:gd name="connsiteX45" fmla="*/ 102069 w 1130363"/>
              <a:gd name="connsiteY45" fmla="*/ 642757 h 1123820"/>
              <a:gd name="connsiteX46" fmla="*/ 1028257 w 1130363"/>
              <a:gd name="connsiteY46" fmla="*/ 641511 h 1123820"/>
              <a:gd name="connsiteX47" fmla="*/ 759002 w 1130363"/>
              <a:gd name="connsiteY47" fmla="*/ 757440 h 1123820"/>
              <a:gd name="connsiteX48" fmla="*/ 644319 w 1130363"/>
              <a:gd name="connsiteY48" fmla="*/ 1022955 h 1123820"/>
              <a:gd name="connsiteX49" fmla="*/ 902355 w 1130363"/>
              <a:gd name="connsiteY49" fmla="*/ 887081 h 1123820"/>
              <a:gd name="connsiteX50" fmla="*/ 1028257 w 1130363"/>
              <a:gd name="connsiteY50" fmla="*/ 641511 h 1123820"/>
              <a:gd name="connsiteX51" fmla="*/ 625549 w 1130363"/>
              <a:gd name="connsiteY51" fmla="*/ 619662 h 1123820"/>
              <a:gd name="connsiteX52" fmla="*/ 641370 w 1130363"/>
              <a:gd name="connsiteY52" fmla="*/ 634874 h 1123820"/>
              <a:gd name="connsiteX53" fmla="*/ 625549 w 1130363"/>
              <a:gd name="connsiteY53" fmla="*/ 651354 h 1123820"/>
              <a:gd name="connsiteX54" fmla="*/ 609729 w 1130363"/>
              <a:gd name="connsiteY54" fmla="*/ 634874 h 1123820"/>
              <a:gd name="connsiteX55" fmla="*/ 625549 w 1130363"/>
              <a:gd name="connsiteY55" fmla="*/ 619662 h 1123820"/>
              <a:gd name="connsiteX56" fmla="*/ 564520 w 1130363"/>
              <a:gd name="connsiteY56" fmla="*/ 619662 h 1123820"/>
              <a:gd name="connsiteX57" fmla="*/ 580999 w 1130363"/>
              <a:gd name="connsiteY57" fmla="*/ 634874 h 1123820"/>
              <a:gd name="connsiteX58" fmla="*/ 564520 w 1130363"/>
              <a:gd name="connsiteY58" fmla="*/ 651354 h 1123820"/>
              <a:gd name="connsiteX59" fmla="*/ 549308 w 1130363"/>
              <a:gd name="connsiteY59" fmla="*/ 634874 h 1123820"/>
              <a:gd name="connsiteX60" fmla="*/ 564520 w 1130363"/>
              <a:gd name="connsiteY60" fmla="*/ 619662 h 1123820"/>
              <a:gd name="connsiteX61" fmla="*/ 504701 w 1130363"/>
              <a:gd name="connsiteY61" fmla="*/ 619662 h 1123820"/>
              <a:gd name="connsiteX62" fmla="*/ 520522 w 1130363"/>
              <a:gd name="connsiteY62" fmla="*/ 634874 h 1123820"/>
              <a:gd name="connsiteX63" fmla="*/ 504701 w 1130363"/>
              <a:gd name="connsiteY63" fmla="*/ 651354 h 1123820"/>
              <a:gd name="connsiteX64" fmla="*/ 488881 w 1130363"/>
              <a:gd name="connsiteY64" fmla="*/ 634874 h 1123820"/>
              <a:gd name="connsiteX65" fmla="*/ 504701 w 1130363"/>
              <a:gd name="connsiteY65" fmla="*/ 619662 h 1123820"/>
              <a:gd name="connsiteX66" fmla="*/ 776453 w 1130363"/>
              <a:gd name="connsiteY66" fmla="*/ 572950 h 1123820"/>
              <a:gd name="connsiteX67" fmla="*/ 765234 w 1130363"/>
              <a:gd name="connsiteY67" fmla="*/ 727523 h 1123820"/>
              <a:gd name="connsiteX68" fmla="*/ 1034489 w 1130363"/>
              <a:gd name="connsiteY68" fmla="*/ 572950 h 1123820"/>
              <a:gd name="connsiteX69" fmla="*/ 382543 w 1130363"/>
              <a:gd name="connsiteY69" fmla="*/ 572950 h 1123820"/>
              <a:gd name="connsiteX70" fmla="*/ 390022 w 1130363"/>
              <a:gd name="connsiteY70" fmla="*/ 688880 h 1123820"/>
              <a:gd name="connsiteX71" fmla="*/ 436145 w 1130363"/>
              <a:gd name="connsiteY71" fmla="*/ 737495 h 1123820"/>
              <a:gd name="connsiteX72" fmla="*/ 565786 w 1130363"/>
              <a:gd name="connsiteY72" fmla="*/ 744974 h 1123820"/>
              <a:gd name="connsiteX73" fmla="*/ 735317 w 1130363"/>
              <a:gd name="connsiteY73" fmla="*/ 732509 h 1123820"/>
              <a:gd name="connsiteX74" fmla="*/ 747783 w 1130363"/>
              <a:gd name="connsiteY74" fmla="*/ 572950 h 1123820"/>
              <a:gd name="connsiteX75" fmla="*/ 95836 w 1130363"/>
              <a:gd name="connsiteY75" fmla="*/ 572950 h 1123820"/>
              <a:gd name="connsiteX76" fmla="*/ 332681 w 1130363"/>
              <a:gd name="connsiteY76" fmla="*/ 721290 h 1123820"/>
              <a:gd name="connsiteX77" fmla="*/ 362598 w 1130363"/>
              <a:gd name="connsiteY77" fmla="*/ 691373 h 1123820"/>
              <a:gd name="connsiteX78" fmla="*/ 355119 w 1130363"/>
              <a:gd name="connsiteY78" fmla="*/ 572950 h 1123820"/>
              <a:gd name="connsiteX79" fmla="*/ 13427 w 1130363"/>
              <a:gd name="connsiteY79" fmla="*/ 553743 h 1123820"/>
              <a:gd name="connsiteX80" fmla="*/ 14648 w 1130363"/>
              <a:gd name="connsiteY80" fmla="*/ 553743 h 1123820"/>
              <a:gd name="connsiteX81" fmla="*/ 28076 w 1130363"/>
              <a:gd name="connsiteY81" fmla="*/ 567554 h 1123820"/>
              <a:gd name="connsiteX82" fmla="*/ 62255 w 1130363"/>
              <a:gd name="connsiteY82" fmla="*/ 752121 h 1123820"/>
              <a:gd name="connsiteX83" fmla="*/ 54931 w 1130363"/>
              <a:gd name="connsiteY83" fmla="*/ 770954 h 1123820"/>
              <a:gd name="connsiteX84" fmla="*/ 48827 w 1130363"/>
              <a:gd name="connsiteY84" fmla="*/ 772210 h 1123820"/>
              <a:gd name="connsiteX85" fmla="*/ 35400 w 1130363"/>
              <a:gd name="connsiteY85" fmla="*/ 762165 h 1123820"/>
              <a:gd name="connsiteX86" fmla="*/ 0 w 1130363"/>
              <a:gd name="connsiteY86" fmla="*/ 567554 h 1123820"/>
              <a:gd name="connsiteX87" fmla="*/ 13427 w 1130363"/>
              <a:gd name="connsiteY87" fmla="*/ 553743 h 1123820"/>
              <a:gd name="connsiteX88" fmla="*/ 1117069 w 1130363"/>
              <a:gd name="connsiteY88" fmla="*/ 537262 h 1123820"/>
              <a:gd name="connsiteX89" fmla="*/ 1130363 w 1130363"/>
              <a:gd name="connsiteY89" fmla="*/ 550917 h 1123820"/>
              <a:gd name="connsiteX90" fmla="*/ 1130363 w 1130363"/>
              <a:gd name="connsiteY90" fmla="*/ 552158 h 1123820"/>
              <a:gd name="connsiteX91" fmla="*/ 1130363 w 1130363"/>
              <a:gd name="connsiteY91" fmla="*/ 560848 h 1123820"/>
              <a:gd name="connsiteX92" fmla="*/ 1100150 w 1130363"/>
              <a:gd name="connsiteY92" fmla="*/ 745812 h 1123820"/>
              <a:gd name="connsiteX93" fmla="*/ 1086857 w 1130363"/>
              <a:gd name="connsiteY93" fmla="*/ 755743 h 1123820"/>
              <a:gd name="connsiteX94" fmla="*/ 1082023 w 1130363"/>
              <a:gd name="connsiteY94" fmla="*/ 754502 h 1123820"/>
              <a:gd name="connsiteX95" fmla="*/ 1074772 w 1130363"/>
              <a:gd name="connsiteY95" fmla="*/ 737122 h 1123820"/>
              <a:gd name="connsiteX96" fmla="*/ 1103776 w 1130363"/>
              <a:gd name="connsiteY96" fmla="*/ 560848 h 1123820"/>
              <a:gd name="connsiteX97" fmla="*/ 1103776 w 1130363"/>
              <a:gd name="connsiteY97" fmla="*/ 553400 h 1123820"/>
              <a:gd name="connsiteX98" fmla="*/ 1103776 w 1130363"/>
              <a:gd name="connsiteY98" fmla="*/ 550917 h 1123820"/>
              <a:gd name="connsiteX99" fmla="*/ 1117069 w 1130363"/>
              <a:gd name="connsiteY99" fmla="*/ 537262 h 1123820"/>
              <a:gd name="connsiteX100" fmla="*/ 625549 w 1130363"/>
              <a:gd name="connsiteY100" fmla="*/ 465856 h 1123820"/>
              <a:gd name="connsiteX101" fmla="*/ 641370 w 1130363"/>
              <a:gd name="connsiteY101" fmla="*/ 482335 h 1123820"/>
              <a:gd name="connsiteX102" fmla="*/ 625549 w 1130363"/>
              <a:gd name="connsiteY102" fmla="*/ 497547 h 1123820"/>
              <a:gd name="connsiteX103" fmla="*/ 609729 w 1130363"/>
              <a:gd name="connsiteY103" fmla="*/ 482335 h 1123820"/>
              <a:gd name="connsiteX104" fmla="*/ 625549 w 1130363"/>
              <a:gd name="connsiteY104" fmla="*/ 465856 h 1123820"/>
              <a:gd name="connsiteX105" fmla="*/ 564520 w 1130363"/>
              <a:gd name="connsiteY105" fmla="*/ 465856 h 1123820"/>
              <a:gd name="connsiteX106" fmla="*/ 580999 w 1130363"/>
              <a:gd name="connsiteY106" fmla="*/ 482335 h 1123820"/>
              <a:gd name="connsiteX107" fmla="*/ 564520 w 1130363"/>
              <a:gd name="connsiteY107" fmla="*/ 497547 h 1123820"/>
              <a:gd name="connsiteX108" fmla="*/ 549308 w 1130363"/>
              <a:gd name="connsiteY108" fmla="*/ 482335 h 1123820"/>
              <a:gd name="connsiteX109" fmla="*/ 564520 w 1130363"/>
              <a:gd name="connsiteY109" fmla="*/ 465856 h 1123820"/>
              <a:gd name="connsiteX110" fmla="*/ 504701 w 1130363"/>
              <a:gd name="connsiteY110" fmla="*/ 465856 h 1123820"/>
              <a:gd name="connsiteX111" fmla="*/ 520522 w 1130363"/>
              <a:gd name="connsiteY111" fmla="*/ 482335 h 1123820"/>
              <a:gd name="connsiteX112" fmla="*/ 504701 w 1130363"/>
              <a:gd name="connsiteY112" fmla="*/ 497547 h 1123820"/>
              <a:gd name="connsiteX113" fmla="*/ 488881 w 1130363"/>
              <a:gd name="connsiteY113" fmla="*/ 482335 h 1123820"/>
              <a:gd name="connsiteX114" fmla="*/ 504701 w 1130363"/>
              <a:gd name="connsiteY114" fmla="*/ 465856 h 1123820"/>
              <a:gd name="connsiteX115" fmla="*/ 801384 w 1130363"/>
              <a:gd name="connsiteY115" fmla="*/ 400926 h 1123820"/>
              <a:gd name="connsiteX116" fmla="*/ 770221 w 1130363"/>
              <a:gd name="connsiteY116" fmla="*/ 432090 h 1123820"/>
              <a:gd name="connsiteX117" fmla="*/ 776453 w 1130363"/>
              <a:gd name="connsiteY117" fmla="*/ 544279 h 1123820"/>
              <a:gd name="connsiteX118" fmla="*/ 1033243 w 1130363"/>
              <a:gd name="connsiteY118" fmla="*/ 544279 h 1123820"/>
              <a:gd name="connsiteX119" fmla="*/ 801384 w 1130363"/>
              <a:gd name="connsiteY119" fmla="*/ 400926 h 1123820"/>
              <a:gd name="connsiteX120" fmla="*/ 366338 w 1130363"/>
              <a:gd name="connsiteY120" fmla="*/ 394693 h 1123820"/>
              <a:gd name="connsiteX121" fmla="*/ 97083 w 1130363"/>
              <a:gd name="connsiteY121" fmla="*/ 544279 h 1123820"/>
              <a:gd name="connsiteX122" fmla="*/ 355119 w 1130363"/>
              <a:gd name="connsiteY122" fmla="*/ 544279 h 1123820"/>
              <a:gd name="connsiteX123" fmla="*/ 366338 w 1130363"/>
              <a:gd name="connsiteY123" fmla="*/ 394693 h 1123820"/>
              <a:gd name="connsiteX124" fmla="*/ 565786 w 1130363"/>
              <a:gd name="connsiteY124" fmla="*/ 375995 h 1123820"/>
              <a:gd name="connsiteX125" fmla="*/ 395008 w 1130363"/>
              <a:gd name="connsiteY125" fmla="*/ 388460 h 1123820"/>
              <a:gd name="connsiteX126" fmla="*/ 382543 w 1130363"/>
              <a:gd name="connsiteY126" fmla="*/ 544279 h 1123820"/>
              <a:gd name="connsiteX127" fmla="*/ 747783 w 1130363"/>
              <a:gd name="connsiteY127" fmla="*/ 544279 h 1123820"/>
              <a:gd name="connsiteX128" fmla="*/ 741550 w 1130363"/>
              <a:gd name="connsiteY128" fmla="*/ 435829 h 1123820"/>
              <a:gd name="connsiteX129" fmla="*/ 695427 w 1130363"/>
              <a:gd name="connsiteY129" fmla="*/ 383474 h 1123820"/>
              <a:gd name="connsiteX130" fmla="*/ 565786 w 1130363"/>
              <a:gd name="connsiteY130" fmla="*/ 375995 h 1123820"/>
              <a:gd name="connsiteX131" fmla="*/ 750276 w 1130363"/>
              <a:gd name="connsiteY131" fmla="*/ 356050 h 1123820"/>
              <a:gd name="connsiteX132" fmla="*/ 724098 w 1130363"/>
              <a:gd name="connsiteY132" fmla="*/ 382228 h 1123820"/>
              <a:gd name="connsiteX133" fmla="*/ 750276 w 1130363"/>
              <a:gd name="connsiteY133" fmla="*/ 408405 h 1123820"/>
              <a:gd name="connsiteX134" fmla="*/ 776453 w 1130363"/>
              <a:gd name="connsiteY134" fmla="*/ 382228 h 1123820"/>
              <a:gd name="connsiteX135" fmla="*/ 750276 w 1130363"/>
              <a:gd name="connsiteY135" fmla="*/ 356050 h 1123820"/>
              <a:gd name="connsiteX136" fmla="*/ 135826 w 1130363"/>
              <a:gd name="connsiteY136" fmla="*/ 198084 h 1123820"/>
              <a:gd name="connsiteX137" fmla="*/ 146302 w 1130363"/>
              <a:gd name="connsiteY137" fmla="*/ 201638 h 1123820"/>
              <a:gd name="connsiteX138" fmla="*/ 148804 w 1130363"/>
              <a:gd name="connsiteY138" fmla="*/ 221413 h 1123820"/>
              <a:gd name="connsiteX139" fmla="*/ 56237 w 1130363"/>
              <a:gd name="connsiteY139" fmla="*/ 383320 h 1123820"/>
              <a:gd name="connsiteX140" fmla="*/ 42477 w 1130363"/>
              <a:gd name="connsiteY140" fmla="*/ 393208 h 1123820"/>
              <a:gd name="connsiteX141" fmla="*/ 38724 w 1130363"/>
              <a:gd name="connsiteY141" fmla="*/ 391972 h 1123820"/>
              <a:gd name="connsiteX142" fmla="*/ 29968 w 1130363"/>
              <a:gd name="connsiteY142" fmla="*/ 373433 h 1123820"/>
              <a:gd name="connsiteX143" fmla="*/ 126288 w 1130363"/>
              <a:gd name="connsiteY143" fmla="*/ 202873 h 1123820"/>
              <a:gd name="connsiteX144" fmla="*/ 135826 w 1130363"/>
              <a:gd name="connsiteY144" fmla="*/ 198084 h 1123820"/>
              <a:gd name="connsiteX145" fmla="*/ 984489 w 1130363"/>
              <a:gd name="connsiteY145" fmla="*/ 181634 h 1123820"/>
              <a:gd name="connsiteX146" fmla="*/ 993884 w 1130363"/>
              <a:gd name="connsiteY146" fmla="*/ 186515 h 1123820"/>
              <a:gd name="connsiteX147" fmla="*/ 1093683 w 1130363"/>
              <a:gd name="connsiteY147" fmla="*/ 357814 h 1123820"/>
              <a:gd name="connsiteX148" fmla="*/ 1086290 w 1130363"/>
              <a:gd name="connsiteY148" fmla="*/ 376707 h 1123820"/>
              <a:gd name="connsiteX149" fmla="*/ 1081362 w 1130363"/>
              <a:gd name="connsiteY149" fmla="*/ 376707 h 1123820"/>
              <a:gd name="connsiteX150" fmla="*/ 1067809 w 1130363"/>
              <a:gd name="connsiteY150" fmla="*/ 367890 h 1123820"/>
              <a:gd name="connsiteX151" fmla="*/ 972939 w 1130363"/>
              <a:gd name="connsiteY151" fmla="*/ 206667 h 1123820"/>
              <a:gd name="connsiteX152" fmla="*/ 974171 w 1130363"/>
              <a:gd name="connsiteY152" fmla="*/ 185255 h 1123820"/>
              <a:gd name="connsiteX153" fmla="*/ 984489 w 1130363"/>
              <a:gd name="connsiteY153" fmla="*/ 181634 h 1123820"/>
              <a:gd name="connsiteX154" fmla="*/ 644319 w 1130363"/>
              <a:gd name="connsiteY154" fmla="*/ 94274 h 1123820"/>
              <a:gd name="connsiteX155" fmla="*/ 752769 w 1130363"/>
              <a:gd name="connsiteY155" fmla="*/ 324886 h 1123820"/>
              <a:gd name="connsiteX156" fmla="*/ 752769 w 1130363"/>
              <a:gd name="connsiteY156" fmla="*/ 327379 h 1123820"/>
              <a:gd name="connsiteX157" fmla="*/ 803877 w 1130363"/>
              <a:gd name="connsiteY157" fmla="*/ 372255 h 1123820"/>
              <a:gd name="connsiteX158" fmla="*/ 806371 w 1130363"/>
              <a:gd name="connsiteY158" fmla="*/ 372255 h 1123820"/>
              <a:gd name="connsiteX159" fmla="*/ 1029503 w 1130363"/>
              <a:gd name="connsiteY159" fmla="*/ 480705 h 1123820"/>
              <a:gd name="connsiteX160" fmla="*/ 893629 w 1130363"/>
              <a:gd name="connsiteY160" fmla="*/ 221422 h 1123820"/>
              <a:gd name="connsiteX161" fmla="*/ 644319 w 1130363"/>
              <a:gd name="connsiteY161" fmla="*/ 94274 h 1123820"/>
              <a:gd name="connsiteX162" fmla="*/ 486007 w 1130363"/>
              <a:gd name="connsiteY162" fmla="*/ 94274 h 1123820"/>
              <a:gd name="connsiteX163" fmla="*/ 227971 w 1130363"/>
              <a:gd name="connsiteY163" fmla="*/ 230148 h 1123820"/>
              <a:gd name="connsiteX164" fmla="*/ 100822 w 1130363"/>
              <a:gd name="connsiteY164" fmla="*/ 480705 h 1123820"/>
              <a:gd name="connsiteX165" fmla="*/ 370077 w 1130363"/>
              <a:gd name="connsiteY165" fmla="*/ 363529 h 1123820"/>
              <a:gd name="connsiteX166" fmla="*/ 486007 w 1130363"/>
              <a:gd name="connsiteY166" fmla="*/ 94274 h 1123820"/>
              <a:gd name="connsiteX167" fmla="*/ 565786 w 1130363"/>
              <a:gd name="connsiteY167" fmla="*/ 88041 h 1123820"/>
              <a:gd name="connsiteX168" fmla="*/ 399995 w 1130363"/>
              <a:gd name="connsiteY168" fmla="*/ 358543 h 1123820"/>
              <a:gd name="connsiteX169" fmla="*/ 565786 w 1130363"/>
              <a:gd name="connsiteY169" fmla="*/ 347324 h 1123820"/>
              <a:gd name="connsiteX170" fmla="*/ 702907 w 1130363"/>
              <a:gd name="connsiteY170" fmla="*/ 356050 h 1123820"/>
              <a:gd name="connsiteX171" fmla="*/ 725345 w 1130363"/>
              <a:gd name="connsiteY171" fmla="*/ 333612 h 1123820"/>
              <a:gd name="connsiteX172" fmla="*/ 725345 w 1130363"/>
              <a:gd name="connsiteY172" fmla="*/ 331119 h 1123820"/>
              <a:gd name="connsiteX173" fmla="*/ 565786 w 1130363"/>
              <a:gd name="connsiteY173" fmla="*/ 88041 h 1123820"/>
              <a:gd name="connsiteX174" fmla="*/ 558307 w 1130363"/>
              <a:gd name="connsiteY174" fmla="*/ 59371 h 1123820"/>
              <a:gd name="connsiteX175" fmla="*/ 563293 w 1130363"/>
              <a:gd name="connsiteY175" fmla="*/ 59371 h 1123820"/>
              <a:gd name="connsiteX176" fmla="*/ 565786 w 1130363"/>
              <a:gd name="connsiteY176" fmla="*/ 59371 h 1123820"/>
              <a:gd name="connsiteX177" fmla="*/ 569526 w 1130363"/>
              <a:gd name="connsiteY177" fmla="*/ 59371 h 1123820"/>
              <a:gd name="connsiteX178" fmla="*/ 913574 w 1130363"/>
              <a:gd name="connsiteY178" fmla="*/ 201478 h 1123820"/>
              <a:gd name="connsiteX179" fmla="*/ 1064407 w 1130363"/>
              <a:gd name="connsiteY179" fmla="*/ 551758 h 1123820"/>
              <a:gd name="connsiteX180" fmla="*/ 1064407 w 1130363"/>
              <a:gd name="connsiteY180" fmla="*/ 557991 h 1123820"/>
              <a:gd name="connsiteX181" fmla="*/ 1064407 w 1130363"/>
              <a:gd name="connsiteY181" fmla="*/ 560484 h 1123820"/>
              <a:gd name="connsiteX182" fmla="*/ 1064407 w 1130363"/>
              <a:gd name="connsiteY182" fmla="*/ 562977 h 1123820"/>
              <a:gd name="connsiteX183" fmla="*/ 922300 w 1130363"/>
              <a:gd name="connsiteY183" fmla="*/ 907026 h 1123820"/>
              <a:gd name="connsiteX184" fmla="*/ 572019 w 1130363"/>
              <a:gd name="connsiteY184" fmla="*/ 1057859 h 1123820"/>
              <a:gd name="connsiteX185" fmla="*/ 565786 w 1130363"/>
              <a:gd name="connsiteY185" fmla="*/ 1057859 h 1123820"/>
              <a:gd name="connsiteX186" fmla="*/ 564539 w 1130363"/>
              <a:gd name="connsiteY186" fmla="*/ 1057859 h 1123820"/>
              <a:gd name="connsiteX187" fmla="*/ 216752 w 1130363"/>
              <a:gd name="connsiteY187" fmla="*/ 915752 h 1123820"/>
              <a:gd name="connsiteX188" fmla="*/ 65919 w 1130363"/>
              <a:gd name="connsiteY188" fmla="*/ 565471 h 1123820"/>
              <a:gd name="connsiteX189" fmla="*/ 65919 w 1130363"/>
              <a:gd name="connsiteY189" fmla="*/ 562977 h 1123820"/>
              <a:gd name="connsiteX190" fmla="*/ 65919 w 1130363"/>
              <a:gd name="connsiteY190" fmla="*/ 560484 h 1123820"/>
              <a:gd name="connsiteX191" fmla="*/ 65919 w 1130363"/>
              <a:gd name="connsiteY191" fmla="*/ 559238 h 1123820"/>
              <a:gd name="connsiteX192" fmla="*/ 65919 w 1130363"/>
              <a:gd name="connsiteY192" fmla="*/ 557991 h 1123820"/>
              <a:gd name="connsiteX193" fmla="*/ 208026 w 1130363"/>
              <a:gd name="connsiteY193" fmla="*/ 210203 h 1123820"/>
              <a:gd name="connsiteX194" fmla="*/ 558307 w 1130363"/>
              <a:gd name="connsiteY194" fmla="*/ 59371 h 1123820"/>
              <a:gd name="connsiteX195" fmla="*/ 458991 w 1130363"/>
              <a:gd name="connsiteY195" fmla="*/ 1418 h 1123820"/>
              <a:gd name="connsiteX196" fmla="*/ 475374 w 1130363"/>
              <a:gd name="connsiteY196" fmla="*/ 12541 h 1123820"/>
              <a:gd name="connsiteX197" fmla="*/ 464032 w 1130363"/>
              <a:gd name="connsiteY197" fmla="*/ 28608 h 1123820"/>
              <a:gd name="connsiteX198" fmla="*/ 287610 w 1130363"/>
              <a:gd name="connsiteY198" fmla="*/ 95348 h 1123820"/>
              <a:gd name="connsiteX199" fmla="*/ 280049 w 1130363"/>
              <a:gd name="connsiteY199" fmla="*/ 96584 h 1123820"/>
              <a:gd name="connsiteX200" fmla="*/ 267447 w 1130363"/>
              <a:gd name="connsiteY200" fmla="*/ 90404 h 1123820"/>
              <a:gd name="connsiteX201" fmla="*/ 272488 w 1130363"/>
              <a:gd name="connsiteY201" fmla="*/ 70629 h 1123820"/>
              <a:gd name="connsiteX202" fmla="*/ 458991 w 1130363"/>
              <a:gd name="connsiteY202" fmla="*/ 1418 h 1123820"/>
              <a:gd name="connsiteX203" fmla="*/ 655878 w 1130363"/>
              <a:gd name="connsiteY203" fmla="*/ 189 h 1123820"/>
              <a:gd name="connsiteX204" fmla="*/ 841458 w 1130363"/>
              <a:gd name="connsiteY204" fmla="*/ 64934 h 1123820"/>
              <a:gd name="connsiteX205" fmla="*/ 846440 w 1130363"/>
              <a:gd name="connsiteY205" fmla="*/ 84856 h 1123820"/>
              <a:gd name="connsiteX206" fmla="*/ 833985 w 1130363"/>
              <a:gd name="connsiteY206" fmla="*/ 91082 h 1123820"/>
              <a:gd name="connsiteX207" fmla="*/ 827758 w 1130363"/>
              <a:gd name="connsiteY207" fmla="*/ 89837 h 1123820"/>
              <a:gd name="connsiteX208" fmla="*/ 650896 w 1130363"/>
              <a:gd name="connsiteY208" fmla="*/ 28826 h 1123820"/>
              <a:gd name="connsiteX209" fmla="*/ 639686 w 1130363"/>
              <a:gd name="connsiteY209" fmla="*/ 12640 h 1123820"/>
              <a:gd name="connsiteX210" fmla="*/ 655878 w 1130363"/>
              <a:gd name="connsiteY210" fmla="*/ 189 h 11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130363" h="1123820">
                <a:moveTo>
                  <a:pt x="667759" y="1087770"/>
                </a:moveTo>
                <a:cubicBezTo>
                  <a:pt x="675308" y="1086568"/>
                  <a:pt x="682857" y="1091375"/>
                  <a:pt x="684115" y="1098585"/>
                </a:cubicBezTo>
                <a:cubicBezTo>
                  <a:pt x="685373" y="1105795"/>
                  <a:pt x="680340" y="1113005"/>
                  <a:pt x="672791" y="1114206"/>
                </a:cubicBezTo>
                <a:cubicBezTo>
                  <a:pt x="640079" y="1120215"/>
                  <a:pt x="606108" y="1123820"/>
                  <a:pt x="572138" y="1123820"/>
                </a:cubicBezTo>
                <a:cubicBezTo>
                  <a:pt x="570879" y="1123820"/>
                  <a:pt x="568363" y="1123820"/>
                  <a:pt x="564589" y="1123820"/>
                </a:cubicBezTo>
                <a:cubicBezTo>
                  <a:pt x="534393" y="1123820"/>
                  <a:pt x="504197" y="1121416"/>
                  <a:pt x="474001" y="1116610"/>
                </a:cubicBezTo>
                <a:cubicBezTo>
                  <a:pt x="466452" y="1115408"/>
                  <a:pt x="461419" y="1109400"/>
                  <a:pt x="461419" y="1100988"/>
                </a:cubicBezTo>
                <a:cubicBezTo>
                  <a:pt x="463935" y="1093778"/>
                  <a:pt x="471484" y="1088972"/>
                  <a:pt x="479033" y="1090173"/>
                </a:cubicBezTo>
                <a:cubicBezTo>
                  <a:pt x="509229" y="1094980"/>
                  <a:pt x="540683" y="1096181"/>
                  <a:pt x="572138" y="1096181"/>
                </a:cubicBezTo>
                <a:cubicBezTo>
                  <a:pt x="603592" y="1096181"/>
                  <a:pt x="636304" y="1093778"/>
                  <a:pt x="667759" y="1087770"/>
                </a:cubicBezTo>
                <a:close/>
                <a:moveTo>
                  <a:pt x="149219" y="906718"/>
                </a:moveTo>
                <a:cubicBezTo>
                  <a:pt x="152633" y="906875"/>
                  <a:pt x="156048" y="908451"/>
                  <a:pt x="159151" y="911603"/>
                </a:cubicBezTo>
                <a:cubicBezTo>
                  <a:pt x="200123" y="959509"/>
                  <a:pt x="248544" y="999851"/>
                  <a:pt x="303173" y="1031368"/>
                </a:cubicBezTo>
                <a:cubicBezTo>
                  <a:pt x="309381" y="1033889"/>
                  <a:pt x="311864" y="1043975"/>
                  <a:pt x="308140" y="1050278"/>
                </a:cubicBezTo>
                <a:cubicBezTo>
                  <a:pt x="305656" y="1055321"/>
                  <a:pt x="301932" y="1057843"/>
                  <a:pt x="295724" y="1057843"/>
                </a:cubicBezTo>
                <a:cubicBezTo>
                  <a:pt x="293241" y="1057843"/>
                  <a:pt x="291999" y="1057843"/>
                  <a:pt x="289516" y="1056582"/>
                </a:cubicBezTo>
                <a:cubicBezTo>
                  <a:pt x="231162" y="1023804"/>
                  <a:pt x="180258" y="980941"/>
                  <a:pt x="136803" y="930513"/>
                </a:cubicBezTo>
                <a:cubicBezTo>
                  <a:pt x="131837" y="924210"/>
                  <a:pt x="133078" y="915385"/>
                  <a:pt x="139286" y="910342"/>
                </a:cubicBezTo>
                <a:cubicBezTo>
                  <a:pt x="142390" y="907821"/>
                  <a:pt x="145805" y="906560"/>
                  <a:pt x="149219" y="906718"/>
                </a:cubicBezTo>
                <a:close/>
                <a:moveTo>
                  <a:pt x="991367" y="896369"/>
                </a:moveTo>
                <a:cubicBezTo>
                  <a:pt x="994986" y="895895"/>
                  <a:pt x="998762" y="896843"/>
                  <a:pt x="1001909" y="899371"/>
                </a:cubicBezTo>
                <a:cubicBezTo>
                  <a:pt x="1008203" y="904428"/>
                  <a:pt x="1009462" y="913278"/>
                  <a:pt x="1004427" y="919599"/>
                </a:cubicBezTo>
                <a:cubicBezTo>
                  <a:pt x="962885" y="971434"/>
                  <a:pt x="911273" y="1015683"/>
                  <a:pt x="853367" y="1049818"/>
                </a:cubicBezTo>
                <a:cubicBezTo>
                  <a:pt x="850849" y="1051083"/>
                  <a:pt x="849590" y="1052347"/>
                  <a:pt x="847073" y="1052347"/>
                </a:cubicBezTo>
                <a:cubicBezTo>
                  <a:pt x="842037" y="1052347"/>
                  <a:pt x="837002" y="1049818"/>
                  <a:pt x="834484" y="1044761"/>
                </a:cubicBezTo>
                <a:cubicBezTo>
                  <a:pt x="829449" y="1038440"/>
                  <a:pt x="831967" y="1029590"/>
                  <a:pt x="839520" y="1024533"/>
                </a:cubicBezTo>
                <a:cubicBezTo>
                  <a:pt x="893650" y="992927"/>
                  <a:pt x="942744" y="951206"/>
                  <a:pt x="981768" y="901900"/>
                </a:cubicBezTo>
                <a:cubicBezTo>
                  <a:pt x="984286" y="898739"/>
                  <a:pt x="987747" y="896843"/>
                  <a:pt x="991367" y="896369"/>
                </a:cubicBezTo>
                <a:close/>
                <a:moveTo>
                  <a:pt x="729084" y="762426"/>
                </a:moveTo>
                <a:cubicBezTo>
                  <a:pt x="677976" y="769905"/>
                  <a:pt x="623128" y="773645"/>
                  <a:pt x="565786" y="773645"/>
                </a:cubicBezTo>
                <a:cubicBezTo>
                  <a:pt x="519663" y="773645"/>
                  <a:pt x="473541" y="771152"/>
                  <a:pt x="429912" y="766166"/>
                </a:cubicBezTo>
                <a:cubicBezTo>
                  <a:pt x="424926" y="776138"/>
                  <a:pt x="417446" y="784864"/>
                  <a:pt x="407474" y="791097"/>
                </a:cubicBezTo>
                <a:cubicBezTo>
                  <a:pt x="438638" y="933204"/>
                  <a:pt x="499719" y="1026695"/>
                  <a:pt x="563293" y="1029188"/>
                </a:cubicBezTo>
                <a:cubicBezTo>
                  <a:pt x="564539" y="1029188"/>
                  <a:pt x="564539" y="1029188"/>
                  <a:pt x="565786" y="1029188"/>
                </a:cubicBezTo>
                <a:cubicBezTo>
                  <a:pt x="636840" y="1027941"/>
                  <a:pt x="700414" y="918245"/>
                  <a:pt x="729084" y="762426"/>
                </a:cubicBezTo>
                <a:close/>
                <a:moveTo>
                  <a:pt x="381296" y="716304"/>
                </a:moveTo>
                <a:cubicBezTo>
                  <a:pt x="368831" y="716304"/>
                  <a:pt x="356365" y="727523"/>
                  <a:pt x="356365" y="742481"/>
                </a:cubicBezTo>
                <a:cubicBezTo>
                  <a:pt x="356365" y="756193"/>
                  <a:pt x="368831" y="767412"/>
                  <a:pt x="381296" y="767412"/>
                </a:cubicBezTo>
                <a:cubicBezTo>
                  <a:pt x="396255" y="767412"/>
                  <a:pt x="407474" y="756193"/>
                  <a:pt x="407474" y="742481"/>
                </a:cubicBezTo>
                <a:cubicBezTo>
                  <a:pt x="407474" y="727523"/>
                  <a:pt x="396255" y="716304"/>
                  <a:pt x="381296" y="716304"/>
                </a:cubicBezTo>
                <a:close/>
                <a:moveTo>
                  <a:pt x="102069" y="642757"/>
                </a:moveTo>
                <a:cubicBezTo>
                  <a:pt x="119521" y="738742"/>
                  <a:pt x="165643" y="826000"/>
                  <a:pt x="236696" y="895807"/>
                </a:cubicBezTo>
                <a:cubicBezTo>
                  <a:pt x="306503" y="963121"/>
                  <a:pt x="392515" y="1006750"/>
                  <a:pt x="486007" y="1022955"/>
                </a:cubicBezTo>
                <a:cubicBezTo>
                  <a:pt x="441131" y="980572"/>
                  <a:pt x="403734" y="902040"/>
                  <a:pt x="378803" y="796083"/>
                </a:cubicBezTo>
                <a:cubicBezTo>
                  <a:pt x="352626" y="794836"/>
                  <a:pt x="331434" y="774892"/>
                  <a:pt x="328941" y="748714"/>
                </a:cubicBezTo>
                <a:cubicBezTo>
                  <a:pt x="222984" y="725030"/>
                  <a:pt x="144452" y="687633"/>
                  <a:pt x="102069" y="642757"/>
                </a:cubicBezTo>
                <a:close/>
                <a:moveTo>
                  <a:pt x="1028257" y="641511"/>
                </a:moveTo>
                <a:cubicBezTo>
                  <a:pt x="979641" y="693866"/>
                  <a:pt x="882410" y="736248"/>
                  <a:pt x="759002" y="757440"/>
                </a:cubicBezTo>
                <a:cubicBezTo>
                  <a:pt x="737810" y="879602"/>
                  <a:pt x="696674" y="974340"/>
                  <a:pt x="644319" y="1022955"/>
                </a:cubicBezTo>
                <a:cubicBezTo>
                  <a:pt x="742796" y="1005504"/>
                  <a:pt x="831302" y="959381"/>
                  <a:pt x="902355" y="887081"/>
                </a:cubicBezTo>
                <a:cubicBezTo>
                  <a:pt x="968422" y="818521"/>
                  <a:pt x="1012051" y="733755"/>
                  <a:pt x="1028257" y="641511"/>
                </a:cubicBezTo>
                <a:close/>
                <a:moveTo>
                  <a:pt x="625549" y="619662"/>
                </a:moveTo>
                <a:cubicBezTo>
                  <a:pt x="634778" y="619662"/>
                  <a:pt x="641370" y="627268"/>
                  <a:pt x="641370" y="634874"/>
                </a:cubicBezTo>
                <a:cubicBezTo>
                  <a:pt x="641370" y="643748"/>
                  <a:pt x="634778" y="651354"/>
                  <a:pt x="625549" y="651354"/>
                </a:cubicBezTo>
                <a:cubicBezTo>
                  <a:pt x="616321" y="651354"/>
                  <a:pt x="609729" y="643748"/>
                  <a:pt x="609729" y="634874"/>
                </a:cubicBezTo>
                <a:cubicBezTo>
                  <a:pt x="609729" y="627268"/>
                  <a:pt x="616321" y="619662"/>
                  <a:pt x="625549" y="619662"/>
                </a:cubicBezTo>
                <a:close/>
                <a:moveTo>
                  <a:pt x="564520" y="619662"/>
                </a:moveTo>
                <a:cubicBezTo>
                  <a:pt x="573393" y="619662"/>
                  <a:pt x="580999" y="627268"/>
                  <a:pt x="580999" y="634874"/>
                </a:cubicBezTo>
                <a:cubicBezTo>
                  <a:pt x="580999" y="643748"/>
                  <a:pt x="573393" y="651354"/>
                  <a:pt x="564520" y="651354"/>
                </a:cubicBezTo>
                <a:cubicBezTo>
                  <a:pt x="556914" y="651354"/>
                  <a:pt x="549308" y="643748"/>
                  <a:pt x="549308" y="634874"/>
                </a:cubicBezTo>
                <a:cubicBezTo>
                  <a:pt x="549308" y="627268"/>
                  <a:pt x="556914" y="619662"/>
                  <a:pt x="564520" y="619662"/>
                </a:cubicBezTo>
                <a:close/>
                <a:moveTo>
                  <a:pt x="504701" y="619662"/>
                </a:moveTo>
                <a:cubicBezTo>
                  <a:pt x="512611" y="619662"/>
                  <a:pt x="520522" y="627268"/>
                  <a:pt x="520522" y="634874"/>
                </a:cubicBezTo>
                <a:cubicBezTo>
                  <a:pt x="520522" y="643748"/>
                  <a:pt x="512611" y="651354"/>
                  <a:pt x="504701" y="651354"/>
                </a:cubicBezTo>
                <a:cubicBezTo>
                  <a:pt x="495473" y="651354"/>
                  <a:pt x="488881" y="643748"/>
                  <a:pt x="488881" y="634874"/>
                </a:cubicBezTo>
                <a:cubicBezTo>
                  <a:pt x="488881" y="627268"/>
                  <a:pt x="495473" y="619662"/>
                  <a:pt x="504701" y="619662"/>
                </a:cubicBezTo>
                <a:close/>
                <a:moveTo>
                  <a:pt x="776453" y="572950"/>
                </a:moveTo>
                <a:cubicBezTo>
                  <a:pt x="776453" y="626552"/>
                  <a:pt x="771467" y="678907"/>
                  <a:pt x="765234" y="727523"/>
                </a:cubicBezTo>
                <a:cubicBezTo>
                  <a:pt x="913574" y="698852"/>
                  <a:pt x="1023270" y="640264"/>
                  <a:pt x="1034489" y="572950"/>
                </a:cubicBezTo>
                <a:close/>
                <a:moveTo>
                  <a:pt x="382543" y="572950"/>
                </a:moveTo>
                <a:cubicBezTo>
                  <a:pt x="383789" y="612839"/>
                  <a:pt x="386282" y="651483"/>
                  <a:pt x="390022" y="688880"/>
                </a:cubicBezTo>
                <a:cubicBezTo>
                  <a:pt x="414953" y="691373"/>
                  <a:pt x="434898" y="712564"/>
                  <a:pt x="436145" y="737495"/>
                </a:cubicBezTo>
                <a:cubicBezTo>
                  <a:pt x="478527" y="742481"/>
                  <a:pt x="520910" y="744974"/>
                  <a:pt x="565786" y="744974"/>
                </a:cubicBezTo>
                <a:cubicBezTo>
                  <a:pt x="624374" y="744974"/>
                  <a:pt x="681715" y="741235"/>
                  <a:pt x="735317" y="732509"/>
                </a:cubicBezTo>
                <a:cubicBezTo>
                  <a:pt x="742796" y="682647"/>
                  <a:pt x="746536" y="629045"/>
                  <a:pt x="747783" y="572950"/>
                </a:cubicBezTo>
                <a:close/>
                <a:moveTo>
                  <a:pt x="95836" y="572950"/>
                </a:moveTo>
                <a:cubicBezTo>
                  <a:pt x="107055" y="634031"/>
                  <a:pt x="196807" y="690126"/>
                  <a:pt x="332681" y="721290"/>
                </a:cubicBezTo>
                <a:cubicBezTo>
                  <a:pt x="337667" y="707578"/>
                  <a:pt x="348886" y="696359"/>
                  <a:pt x="362598" y="691373"/>
                </a:cubicBezTo>
                <a:cubicBezTo>
                  <a:pt x="357612" y="652730"/>
                  <a:pt x="355119" y="612839"/>
                  <a:pt x="355119" y="572950"/>
                </a:cubicBezTo>
                <a:close/>
                <a:moveTo>
                  <a:pt x="13427" y="553743"/>
                </a:moveTo>
                <a:lnTo>
                  <a:pt x="14648" y="553743"/>
                </a:lnTo>
                <a:cubicBezTo>
                  <a:pt x="21972" y="553743"/>
                  <a:pt x="28076" y="560021"/>
                  <a:pt x="28076" y="567554"/>
                </a:cubicBezTo>
                <a:cubicBezTo>
                  <a:pt x="29296" y="631588"/>
                  <a:pt x="40282" y="693110"/>
                  <a:pt x="62255" y="752121"/>
                </a:cubicBezTo>
                <a:cubicBezTo>
                  <a:pt x="64696" y="759654"/>
                  <a:pt x="61034" y="767187"/>
                  <a:pt x="54931" y="770954"/>
                </a:cubicBezTo>
                <a:cubicBezTo>
                  <a:pt x="52489" y="772210"/>
                  <a:pt x="50048" y="772210"/>
                  <a:pt x="48827" y="772210"/>
                </a:cubicBezTo>
                <a:cubicBezTo>
                  <a:pt x="42724" y="772210"/>
                  <a:pt x="37841" y="768443"/>
                  <a:pt x="35400" y="762165"/>
                </a:cubicBezTo>
                <a:cubicBezTo>
                  <a:pt x="13427" y="700643"/>
                  <a:pt x="0" y="635354"/>
                  <a:pt x="0" y="567554"/>
                </a:cubicBezTo>
                <a:cubicBezTo>
                  <a:pt x="0" y="560021"/>
                  <a:pt x="6103" y="553743"/>
                  <a:pt x="13427" y="553743"/>
                </a:cubicBezTo>
                <a:close/>
                <a:moveTo>
                  <a:pt x="1117069" y="537262"/>
                </a:moveTo>
                <a:cubicBezTo>
                  <a:pt x="1124320" y="537262"/>
                  <a:pt x="1130363" y="543469"/>
                  <a:pt x="1130363" y="550917"/>
                </a:cubicBezTo>
                <a:lnTo>
                  <a:pt x="1130363" y="552158"/>
                </a:lnTo>
                <a:cubicBezTo>
                  <a:pt x="1130363" y="554641"/>
                  <a:pt x="1130363" y="557124"/>
                  <a:pt x="1130363" y="560848"/>
                </a:cubicBezTo>
                <a:cubicBezTo>
                  <a:pt x="1130363" y="624158"/>
                  <a:pt x="1120695" y="686226"/>
                  <a:pt x="1100150" y="745812"/>
                </a:cubicBezTo>
                <a:cubicBezTo>
                  <a:pt x="1097733" y="752019"/>
                  <a:pt x="1092899" y="755743"/>
                  <a:pt x="1086857" y="755743"/>
                </a:cubicBezTo>
                <a:cubicBezTo>
                  <a:pt x="1085648" y="755743"/>
                  <a:pt x="1084440" y="755743"/>
                  <a:pt x="1082023" y="754502"/>
                </a:cubicBezTo>
                <a:cubicBezTo>
                  <a:pt x="1074772" y="752019"/>
                  <a:pt x="1071146" y="744571"/>
                  <a:pt x="1074772" y="737122"/>
                </a:cubicBezTo>
                <a:cubicBezTo>
                  <a:pt x="1094108" y="680019"/>
                  <a:pt x="1103776" y="620434"/>
                  <a:pt x="1103776" y="560848"/>
                </a:cubicBezTo>
                <a:cubicBezTo>
                  <a:pt x="1103776" y="558365"/>
                  <a:pt x="1103776" y="554641"/>
                  <a:pt x="1103776" y="553400"/>
                </a:cubicBezTo>
                <a:lnTo>
                  <a:pt x="1103776" y="550917"/>
                </a:lnTo>
                <a:cubicBezTo>
                  <a:pt x="1103776" y="543469"/>
                  <a:pt x="1108610" y="537262"/>
                  <a:pt x="1117069" y="537262"/>
                </a:cubicBezTo>
                <a:close/>
                <a:moveTo>
                  <a:pt x="625549" y="465856"/>
                </a:moveTo>
                <a:cubicBezTo>
                  <a:pt x="634778" y="465856"/>
                  <a:pt x="641370" y="473462"/>
                  <a:pt x="641370" y="482335"/>
                </a:cubicBezTo>
                <a:cubicBezTo>
                  <a:pt x="641370" y="489941"/>
                  <a:pt x="634778" y="497547"/>
                  <a:pt x="625549" y="497547"/>
                </a:cubicBezTo>
                <a:cubicBezTo>
                  <a:pt x="616321" y="497547"/>
                  <a:pt x="609729" y="489941"/>
                  <a:pt x="609729" y="482335"/>
                </a:cubicBezTo>
                <a:cubicBezTo>
                  <a:pt x="609729" y="473462"/>
                  <a:pt x="616321" y="465856"/>
                  <a:pt x="625549" y="465856"/>
                </a:cubicBezTo>
                <a:close/>
                <a:moveTo>
                  <a:pt x="564520" y="465856"/>
                </a:moveTo>
                <a:cubicBezTo>
                  <a:pt x="573393" y="465856"/>
                  <a:pt x="580999" y="473462"/>
                  <a:pt x="580999" y="482335"/>
                </a:cubicBezTo>
                <a:cubicBezTo>
                  <a:pt x="580999" y="489941"/>
                  <a:pt x="573393" y="497547"/>
                  <a:pt x="564520" y="497547"/>
                </a:cubicBezTo>
                <a:cubicBezTo>
                  <a:pt x="556914" y="497547"/>
                  <a:pt x="549308" y="489941"/>
                  <a:pt x="549308" y="482335"/>
                </a:cubicBezTo>
                <a:cubicBezTo>
                  <a:pt x="549308" y="473462"/>
                  <a:pt x="556914" y="465856"/>
                  <a:pt x="564520" y="465856"/>
                </a:cubicBezTo>
                <a:close/>
                <a:moveTo>
                  <a:pt x="504701" y="465856"/>
                </a:moveTo>
                <a:cubicBezTo>
                  <a:pt x="512611" y="465856"/>
                  <a:pt x="520522" y="473462"/>
                  <a:pt x="520522" y="482335"/>
                </a:cubicBezTo>
                <a:cubicBezTo>
                  <a:pt x="520522" y="489941"/>
                  <a:pt x="512611" y="497547"/>
                  <a:pt x="504701" y="497547"/>
                </a:cubicBezTo>
                <a:cubicBezTo>
                  <a:pt x="495473" y="497547"/>
                  <a:pt x="488881" y="489941"/>
                  <a:pt x="488881" y="482335"/>
                </a:cubicBezTo>
                <a:cubicBezTo>
                  <a:pt x="488881" y="473462"/>
                  <a:pt x="495473" y="465856"/>
                  <a:pt x="504701" y="465856"/>
                </a:cubicBezTo>
                <a:close/>
                <a:moveTo>
                  <a:pt x="801384" y="400926"/>
                </a:moveTo>
                <a:cubicBezTo>
                  <a:pt x="795152" y="415884"/>
                  <a:pt x="785179" y="427103"/>
                  <a:pt x="770221" y="432090"/>
                </a:cubicBezTo>
                <a:cubicBezTo>
                  <a:pt x="773960" y="469486"/>
                  <a:pt x="776453" y="508129"/>
                  <a:pt x="776453" y="544279"/>
                </a:cubicBezTo>
                <a:lnTo>
                  <a:pt x="1033243" y="544279"/>
                </a:lnTo>
                <a:cubicBezTo>
                  <a:pt x="1019531" y="486938"/>
                  <a:pt x="931026" y="432090"/>
                  <a:pt x="801384" y="400926"/>
                </a:cubicBezTo>
                <a:close/>
                <a:moveTo>
                  <a:pt x="366338" y="394693"/>
                </a:moveTo>
                <a:cubicBezTo>
                  <a:pt x="219245" y="422117"/>
                  <a:pt x="112041" y="479458"/>
                  <a:pt x="97083" y="544279"/>
                </a:cubicBezTo>
                <a:lnTo>
                  <a:pt x="355119" y="544279"/>
                </a:lnTo>
                <a:cubicBezTo>
                  <a:pt x="355119" y="491924"/>
                  <a:pt x="358858" y="440815"/>
                  <a:pt x="366338" y="394693"/>
                </a:cubicBezTo>
                <a:close/>
                <a:moveTo>
                  <a:pt x="565786" y="375995"/>
                </a:moveTo>
                <a:cubicBezTo>
                  <a:pt x="505951" y="375995"/>
                  <a:pt x="448610" y="379734"/>
                  <a:pt x="395008" y="388460"/>
                </a:cubicBezTo>
                <a:cubicBezTo>
                  <a:pt x="387529" y="437076"/>
                  <a:pt x="383789" y="490677"/>
                  <a:pt x="382543" y="544279"/>
                </a:cubicBezTo>
                <a:lnTo>
                  <a:pt x="747783" y="544279"/>
                </a:lnTo>
                <a:cubicBezTo>
                  <a:pt x="746536" y="509376"/>
                  <a:pt x="745290" y="470733"/>
                  <a:pt x="741550" y="435829"/>
                </a:cubicBezTo>
                <a:cubicBezTo>
                  <a:pt x="715372" y="432090"/>
                  <a:pt x="696674" y="409652"/>
                  <a:pt x="695427" y="383474"/>
                </a:cubicBezTo>
                <a:cubicBezTo>
                  <a:pt x="653045" y="378488"/>
                  <a:pt x="609415" y="375995"/>
                  <a:pt x="565786" y="375995"/>
                </a:cubicBezTo>
                <a:close/>
                <a:moveTo>
                  <a:pt x="750276" y="356050"/>
                </a:moveTo>
                <a:cubicBezTo>
                  <a:pt x="735317" y="356050"/>
                  <a:pt x="724098" y="367269"/>
                  <a:pt x="724098" y="382228"/>
                </a:cubicBezTo>
                <a:cubicBezTo>
                  <a:pt x="724098" y="395940"/>
                  <a:pt x="735317" y="408405"/>
                  <a:pt x="750276" y="408405"/>
                </a:cubicBezTo>
                <a:cubicBezTo>
                  <a:pt x="765234" y="408405"/>
                  <a:pt x="776453" y="395940"/>
                  <a:pt x="776453" y="382228"/>
                </a:cubicBezTo>
                <a:cubicBezTo>
                  <a:pt x="776453" y="367269"/>
                  <a:pt x="765234" y="356050"/>
                  <a:pt x="750276" y="356050"/>
                </a:cubicBezTo>
                <a:close/>
                <a:moveTo>
                  <a:pt x="135826" y="198084"/>
                </a:moveTo>
                <a:cubicBezTo>
                  <a:pt x="139422" y="197930"/>
                  <a:pt x="143175" y="199166"/>
                  <a:pt x="146302" y="201638"/>
                </a:cubicBezTo>
                <a:cubicBezTo>
                  <a:pt x="152557" y="206581"/>
                  <a:pt x="152557" y="215233"/>
                  <a:pt x="148804" y="221413"/>
                </a:cubicBezTo>
                <a:cubicBezTo>
                  <a:pt x="107524" y="269614"/>
                  <a:pt x="77502" y="323995"/>
                  <a:pt x="56237" y="383320"/>
                </a:cubicBezTo>
                <a:cubicBezTo>
                  <a:pt x="54986" y="389500"/>
                  <a:pt x="48731" y="393208"/>
                  <a:pt x="42477" y="393208"/>
                </a:cubicBezTo>
                <a:cubicBezTo>
                  <a:pt x="41226" y="393208"/>
                  <a:pt x="39975" y="391972"/>
                  <a:pt x="38724" y="391972"/>
                </a:cubicBezTo>
                <a:cubicBezTo>
                  <a:pt x="31219" y="389500"/>
                  <a:pt x="27466" y="380848"/>
                  <a:pt x="29968" y="373433"/>
                </a:cubicBezTo>
                <a:cubicBezTo>
                  <a:pt x="51233" y="311636"/>
                  <a:pt x="83757" y="254783"/>
                  <a:pt x="126288" y="202873"/>
                </a:cubicBezTo>
                <a:cubicBezTo>
                  <a:pt x="128790" y="199784"/>
                  <a:pt x="132230" y="198239"/>
                  <a:pt x="135826" y="198084"/>
                </a:cubicBezTo>
                <a:close/>
                <a:moveTo>
                  <a:pt x="984489" y="181634"/>
                </a:moveTo>
                <a:cubicBezTo>
                  <a:pt x="988032" y="181791"/>
                  <a:pt x="991420" y="183366"/>
                  <a:pt x="993884" y="186515"/>
                </a:cubicBezTo>
                <a:cubicBezTo>
                  <a:pt x="1037007" y="238156"/>
                  <a:pt x="1070273" y="294836"/>
                  <a:pt x="1093683" y="357814"/>
                </a:cubicBezTo>
                <a:cubicBezTo>
                  <a:pt x="1097379" y="365371"/>
                  <a:pt x="1093683" y="372929"/>
                  <a:pt x="1086290" y="376707"/>
                </a:cubicBezTo>
                <a:cubicBezTo>
                  <a:pt x="1083826" y="376707"/>
                  <a:pt x="1082594" y="376707"/>
                  <a:pt x="1081362" y="376707"/>
                </a:cubicBezTo>
                <a:cubicBezTo>
                  <a:pt x="1075202" y="376707"/>
                  <a:pt x="1070273" y="372929"/>
                  <a:pt x="1067809" y="367890"/>
                </a:cubicBezTo>
                <a:cubicBezTo>
                  <a:pt x="1045632" y="308691"/>
                  <a:pt x="1013597" y="253271"/>
                  <a:pt x="972939" y="206667"/>
                </a:cubicBezTo>
                <a:cubicBezTo>
                  <a:pt x="966778" y="200370"/>
                  <a:pt x="968010" y="190293"/>
                  <a:pt x="974171" y="185255"/>
                </a:cubicBezTo>
                <a:cubicBezTo>
                  <a:pt x="977251" y="182736"/>
                  <a:pt x="980947" y="181476"/>
                  <a:pt x="984489" y="181634"/>
                </a:cubicBezTo>
                <a:close/>
                <a:moveTo>
                  <a:pt x="644319" y="94274"/>
                </a:moveTo>
                <a:cubicBezTo>
                  <a:pt x="690441" y="136657"/>
                  <a:pt x="729084" y="217683"/>
                  <a:pt x="752769" y="324886"/>
                </a:cubicBezTo>
                <a:cubicBezTo>
                  <a:pt x="752769" y="326133"/>
                  <a:pt x="752769" y="327379"/>
                  <a:pt x="752769" y="327379"/>
                </a:cubicBezTo>
                <a:cubicBezTo>
                  <a:pt x="778946" y="329872"/>
                  <a:pt x="800138" y="348571"/>
                  <a:pt x="803877" y="372255"/>
                </a:cubicBezTo>
                <a:cubicBezTo>
                  <a:pt x="803877" y="372255"/>
                  <a:pt x="805124" y="372255"/>
                  <a:pt x="806371" y="372255"/>
                </a:cubicBezTo>
                <a:cubicBezTo>
                  <a:pt x="909834" y="397186"/>
                  <a:pt x="988367" y="435829"/>
                  <a:pt x="1029503" y="480705"/>
                </a:cubicBezTo>
                <a:cubicBezTo>
                  <a:pt x="1013298" y="382228"/>
                  <a:pt x="965929" y="292476"/>
                  <a:pt x="893629" y="221422"/>
                </a:cubicBezTo>
                <a:cubicBezTo>
                  <a:pt x="825069" y="154109"/>
                  <a:pt x="739057" y="110479"/>
                  <a:pt x="644319" y="94274"/>
                </a:cubicBezTo>
                <a:close/>
                <a:moveTo>
                  <a:pt x="486007" y="94274"/>
                </a:moveTo>
                <a:cubicBezTo>
                  <a:pt x="388776" y="111726"/>
                  <a:pt x="299024" y="157848"/>
                  <a:pt x="227971" y="230148"/>
                </a:cubicBezTo>
                <a:cubicBezTo>
                  <a:pt x="160657" y="299955"/>
                  <a:pt x="117027" y="385967"/>
                  <a:pt x="100822" y="480705"/>
                </a:cubicBezTo>
                <a:cubicBezTo>
                  <a:pt x="150684" y="428350"/>
                  <a:pt x="246669" y="385967"/>
                  <a:pt x="370077" y="363529"/>
                </a:cubicBezTo>
                <a:cubicBezTo>
                  <a:pt x="392515" y="240121"/>
                  <a:pt x="433651" y="142890"/>
                  <a:pt x="486007" y="94274"/>
                </a:cubicBezTo>
                <a:close/>
                <a:moveTo>
                  <a:pt x="565786" y="88041"/>
                </a:moveTo>
                <a:cubicBezTo>
                  <a:pt x="493486" y="88041"/>
                  <a:pt x="429912" y="200231"/>
                  <a:pt x="399995" y="358543"/>
                </a:cubicBezTo>
                <a:cubicBezTo>
                  <a:pt x="452350" y="351064"/>
                  <a:pt x="507198" y="347324"/>
                  <a:pt x="565786" y="347324"/>
                </a:cubicBezTo>
                <a:cubicBezTo>
                  <a:pt x="611909" y="347324"/>
                  <a:pt x="658031" y="349817"/>
                  <a:pt x="702907" y="356050"/>
                </a:cubicBezTo>
                <a:cubicBezTo>
                  <a:pt x="707893" y="346078"/>
                  <a:pt x="715372" y="338598"/>
                  <a:pt x="725345" y="333612"/>
                </a:cubicBezTo>
                <a:lnTo>
                  <a:pt x="725345" y="331119"/>
                </a:lnTo>
                <a:cubicBezTo>
                  <a:pt x="691688" y="184026"/>
                  <a:pt x="629360" y="88041"/>
                  <a:pt x="565786" y="88041"/>
                </a:cubicBezTo>
                <a:close/>
                <a:moveTo>
                  <a:pt x="558307" y="59371"/>
                </a:moveTo>
                <a:cubicBezTo>
                  <a:pt x="560800" y="59371"/>
                  <a:pt x="562046" y="59371"/>
                  <a:pt x="563293" y="59371"/>
                </a:cubicBezTo>
                <a:cubicBezTo>
                  <a:pt x="564539" y="59371"/>
                  <a:pt x="564539" y="59371"/>
                  <a:pt x="565786" y="59371"/>
                </a:cubicBezTo>
                <a:cubicBezTo>
                  <a:pt x="567032" y="59371"/>
                  <a:pt x="568279" y="59371"/>
                  <a:pt x="569526" y="59371"/>
                </a:cubicBezTo>
                <a:cubicBezTo>
                  <a:pt x="699167" y="60617"/>
                  <a:pt x="820083" y="110479"/>
                  <a:pt x="913574" y="201478"/>
                </a:cubicBezTo>
                <a:cubicBezTo>
                  <a:pt x="1008312" y="293722"/>
                  <a:pt x="1063160" y="418377"/>
                  <a:pt x="1064407" y="551758"/>
                </a:cubicBezTo>
                <a:cubicBezTo>
                  <a:pt x="1064407" y="553005"/>
                  <a:pt x="1064407" y="555498"/>
                  <a:pt x="1064407" y="557991"/>
                </a:cubicBezTo>
                <a:cubicBezTo>
                  <a:pt x="1064407" y="559238"/>
                  <a:pt x="1064407" y="559238"/>
                  <a:pt x="1064407" y="560484"/>
                </a:cubicBezTo>
                <a:cubicBezTo>
                  <a:pt x="1064407" y="561731"/>
                  <a:pt x="1064407" y="562977"/>
                  <a:pt x="1064407" y="562977"/>
                </a:cubicBezTo>
                <a:cubicBezTo>
                  <a:pt x="1063160" y="692619"/>
                  <a:pt x="1013298" y="814781"/>
                  <a:pt x="922300" y="907026"/>
                </a:cubicBezTo>
                <a:cubicBezTo>
                  <a:pt x="828808" y="1001764"/>
                  <a:pt x="705400" y="1056612"/>
                  <a:pt x="572019" y="1057859"/>
                </a:cubicBezTo>
                <a:cubicBezTo>
                  <a:pt x="569526" y="1057859"/>
                  <a:pt x="567032" y="1057859"/>
                  <a:pt x="565786" y="1057859"/>
                </a:cubicBezTo>
                <a:lnTo>
                  <a:pt x="564539" y="1057859"/>
                </a:lnTo>
                <a:cubicBezTo>
                  <a:pt x="434898" y="1057859"/>
                  <a:pt x="311489" y="1006750"/>
                  <a:pt x="216752" y="915752"/>
                </a:cubicBezTo>
                <a:cubicBezTo>
                  <a:pt x="122014" y="822261"/>
                  <a:pt x="68412" y="698852"/>
                  <a:pt x="65919" y="565471"/>
                </a:cubicBezTo>
                <a:cubicBezTo>
                  <a:pt x="65919" y="564224"/>
                  <a:pt x="65919" y="562977"/>
                  <a:pt x="65919" y="562977"/>
                </a:cubicBezTo>
                <a:cubicBezTo>
                  <a:pt x="65919" y="561731"/>
                  <a:pt x="65919" y="561731"/>
                  <a:pt x="65919" y="560484"/>
                </a:cubicBezTo>
                <a:lnTo>
                  <a:pt x="65919" y="559238"/>
                </a:lnTo>
                <a:cubicBezTo>
                  <a:pt x="65919" y="557991"/>
                  <a:pt x="65919" y="557991"/>
                  <a:pt x="65919" y="557991"/>
                </a:cubicBezTo>
                <a:cubicBezTo>
                  <a:pt x="67165" y="427103"/>
                  <a:pt x="117027" y="304941"/>
                  <a:pt x="208026" y="210203"/>
                </a:cubicBezTo>
                <a:cubicBezTo>
                  <a:pt x="301517" y="115466"/>
                  <a:pt x="424926" y="60617"/>
                  <a:pt x="558307" y="59371"/>
                </a:cubicBezTo>
                <a:close/>
                <a:moveTo>
                  <a:pt x="458991" y="1418"/>
                </a:moveTo>
                <a:cubicBezTo>
                  <a:pt x="466552" y="-1054"/>
                  <a:pt x="474113" y="5125"/>
                  <a:pt x="475374" y="12541"/>
                </a:cubicBezTo>
                <a:cubicBezTo>
                  <a:pt x="476634" y="19956"/>
                  <a:pt x="471593" y="27372"/>
                  <a:pt x="464032" y="28608"/>
                </a:cubicBezTo>
                <a:cubicBezTo>
                  <a:pt x="401024" y="40967"/>
                  <a:pt x="341797" y="63214"/>
                  <a:pt x="287610" y="95348"/>
                </a:cubicBezTo>
                <a:cubicBezTo>
                  <a:pt x="285090" y="96584"/>
                  <a:pt x="282569" y="96584"/>
                  <a:pt x="280049" y="96584"/>
                </a:cubicBezTo>
                <a:cubicBezTo>
                  <a:pt x="275008" y="96584"/>
                  <a:pt x="269968" y="95348"/>
                  <a:pt x="267447" y="90404"/>
                </a:cubicBezTo>
                <a:cubicBezTo>
                  <a:pt x="263667" y="82989"/>
                  <a:pt x="266187" y="75573"/>
                  <a:pt x="272488" y="70629"/>
                </a:cubicBezTo>
                <a:cubicBezTo>
                  <a:pt x="329195" y="37259"/>
                  <a:pt x="392203" y="13777"/>
                  <a:pt x="458991" y="1418"/>
                </a:cubicBezTo>
                <a:close/>
                <a:moveTo>
                  <a:pt x="655878" y="189"/>
                </a:moveTo>
                <a:cubicBezTo>
                  <a:pt x="720644" y="11395"/>
                  <a:pt x="782919" y="32562"/>
                  <a:pt x="841458" y="64934"/>
                </a:cubicBezTo>
                <a:cubicBezTo>
                  <a:pt x="847686" y="68670"/>
                  <a:pt x="850177" y="77385"/>
                  <a:pt x="846440" y="84856"/>
                </a:cubicBezTo>
                <a:cubicBezTo>
                  <a:pt x="843949" y="88591"/>
                  <a:pt x="838967" y="91082"/>
                  <a:pt x="833985" y="91082"/>
                </a:cubicBezTo>
                <a:cubicBezTo>
                  <a:pt x="831494" y="91082"/>
                  <a:pt x="829003" y="91082"/>
                  <a:pt x="827758" y="89837"/>
                </a:cubicBezTo>
                <a:cubicBezTo>
                  <a:pt x="772955" y="58709"/>
                  <a:pt x="713171" y="38787"/>
                  <a:pt x="650896" y="28826"/>
                </a:cubicBezTo>
                <a:cubicBezTo>
                  <a:pt x="643423" y="27581"/>
                  <a:pt x="637195" y="20111"/>
                  <a:pt x="639686" y="12640"/>
                </a:cubicBezTo>
                <a:cubicBezTo>
                  <a:pt x="639686" y="3924"/>
                  <a:pt x="647159" y="-1056"/>
                  <a:pt x="655878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23">
            <a:extLst>
              <a:ext uri="{FF2B5EF4-FFF2-40B4-BE49-F238E27FC236}">
                <a16:creationId xmlns:a16="http://schemas.microsoft.com/office/drawing/2014/main" id="{60CDCB62-6EFD-4F4A-8A8E-7CB8EA3EC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182" y="7835766"/>
            <a:ext cx="2933286" cy="2032427"/>
          </a:xfrm>
          <a:custGeom>
            <a:avLst/>
            <a:gdLst>
              <a:gd name="T0" fmla="*/ 2353 w 2354"/>
              <a:gd name="T1" fmla="*/ 724 h 1632"/>
              <a:gd name="T2" fmla="*/ 2353 w 2354"/>
              <a:gd name="T3" fmla="*/ 724 h 1632"/>
              <a:gd name="T4" fmla="*/ 2039 w 2354"/>
              <a:gd name="T5" fmla="*/ 410 h 1632"/>
              <a:gd name="T6" fmla="*/ 2039 w 2354"/>
              <a:gd name="T7" fmla="*/ 410 h 1632"/>
              <a:gd name="T8" fmla="*/ 2021 w 2354"/>
              <a:gd name="T9" fmla="*/ 410 h 1632"/>
              <a:gd name="T10" fmla="*/ 2021 w 2354"/>
              <a:gd name="T11" fmla="*/ 410 h 1632"/>
              <a:gd name="T12" fmla="*/ 1684 w 2354"/>
              <a:gd name="T13" fmla="*/ 117 h 1632"/>
              <a:gd name="T14" fmla="*/ 1684 w 2354"/>
              <a:gd name="T15" fmla="*/ 117 h 1632"/>
              <a:gd name="T16" fmla="*/ 1478 w 2354"/>
              <a:gd name="T17" fmla="*/ 187 h 1632"/>
              <a:gd name="T18" fmla="*/ 1478 w 2354"/>
              <a:gd name="T19" fmla="*/ 187 h 1632"/>
              <a:gd name="T20" fmla="*/ 1111 w 2354"/>
              <a:gd name="T21" fmla="*/ 0 h 1632"/>
              <a:gd name="T22" fmla="*/ 1111 w 2354"/>
              <a:gd name="T23" fmla="*/ 0 h 1632"/>
              <a:gd name="T24" fmla="*/ 794 w 2354"/>
              <a:gd name="T25" fmla="*/ 128 h 1632"/>
              <a:gd name="T26" fmla="*/ 794 w 2354"/>
              <a:gd name="T27" fmla="*/ 128 h 1632"/>
              <a:gd name="T28" fmla="*/ 628 w 2354"/>
              <a:gd name="T29" fmla="*/ 86 h 1632"/>
              <a:gd name="T30" fmla="*/ 628 w 2354"/>
              <a:gd name="T31" fmla="*/ 86 h 1632"/>
              <a:gd name="T32" fmla="*/ 292 w 2354"/>
              <a:gd name="T33" fmla="*/ 375 h 1632"/>
              <a:gd name="T34" fmla="*/ 292 w 2354"/>
              <a:gd name="T35" fmla="*/ 375 h 1632"/>
              <a:gd name="T36" fmla="*/ 0 w 2354"/>
              <a:gd name="T37" fmla="*/ 689 h 1632"/>
              <a:gd name="T38" fmla="*/ 0 w 2354"/>
              <a:gd name="T39" fmla="*/ 689 h 1632"/>
              <a:gd name="T40" fmla="*/ 314 w 2354"/>
              <a:gd name="T41" fmla="*/ 1004 h 1632"/>
              <a:gd name="T42" fmla="*/ 314 w 2354"/>
              <a:gd name="T43" fmla="*/ 1004 h 1632"/>
              <a:gd name="T44" fmla="*/ 315 w 2354"/>
              <a:gd name="T45" fmla="*/ 1004 h 1632"/>
              <a:gd name="T46" fmla="*/ 315 w 2354"/>
              <a:gd name="T47" fmla="*/ 1004 h 1632"/>
              <a:gd name="T48" fmla="*/ 654 w 2354"/>
              <a:gd name="T49" fmla="*/ 1314 h 1632"/>
              <a:gd name="T50" fmla="*/ 654 w 2354"/>
              <a:gd name="T51" fmla="*/ 1314 h 1632"/>
              <a:gd name="T52" fmla="*/ 839 w 2354"/>
              <a:gd name="T53" fmla="*/ 1259 h 1632"/>
              <a:gd name="T54" fmla="*/ 839 w 2354"/>
              <a:gd name="T55" fmla="*/ 1259 h 1632"/>
              <a:gd name="T56" fmla="*/ 1184 w 2354"/>
              <a:gd name="T57" fmla="*/ 1408 h 1632"/>
              <a:gd name="T58" fmla="*/ 1184 w 2354"/>
              <a:gd name="T59" fmla="*/ 1408 h 1632"/>
              <a:gd name="T60" fmla="*/ 1500 w 2354"/>
              <a:gd name="T61" fmla="*/ 1286 h 1632"/>
              <a:gd name="T62" fmla="*/ 1500 w 2354"/>
              <a:gd name="T63" fmla="*/ 1286 h 1632"/>
              <a:gd name="T64" fmla="*/ 1513 w 2354"/>
              <a:gd name="T65" fmla="*/ 1291 h 1632"/>
              <a:gd name="T66" fmla="*/ 1513 w 2354"/>
              <a:gd name="T67" fmla="*/ 1291 h 1632"/>
              <a:gd name="T68" fmla="*/ 1422 w 2354"/>
              <a:gd name="T69" fmla="*/ 1603 h 1632"/>
              <a:gd name="T70" fmla="*/ 1422 w 2354"/>
              <a:gd name="T71" fmla="*/ 1603 h 1632"/>
              <a:gd name="T72" fmla="*/ 1435 w 2354"/>
              <a:gd name="T73" fmla="*/ 1627 h 1632"/>
              <a:gd name="T74" fmla="*/ 1435 w 2354"/>
              <a:gd name="T75" fmla="*/ 1627 h 1632"/>
              <a:gd name="T76" fmla="*/ 1711 w 2354"/>
              <a:gd name="T77" fmla="*/ 1313 h 1632"/>
              <a:gd name="T78" fmla="*/ 1711 w 2354"/>
              <a:gd name="T79" fmla="*/ 1313 h 1632"/>
              <a:gd name="T80" fmla="*/ 2048 w 2354"/>
              <a:gd name="T81" fmla="*/ 1039 h 1632"/>
              <a:gd name="T82" fmla="*/ 2048 w 2354"/>
              <a:gd name="T83" fmla="*/ 1039 h 1632"/>
              <a:gd name="T84" fmla="*/ 2353 w 2354"/>
              <a:gd name="T85" fmla="*/ 724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54" h="1632">
                <a:moveTo>
                  <a:pt x="2353" y="724"/>
                </a:moveTo>
                <a:lnTo>
                  <a:pt x="2353" y="724"/>
                </a:lnTo>
                <a:cubicBezTo>
                  <a:pt x="2353" y="551"/>
                  <a:pt x="2213" y="410"/>
                  <a:pt x="2039" y="410"/>
                </a:cubicBezTo>
                <a:lnTo>
                  <a:pt x="2039" y="410"/>
                </a:lnTo>
                <a:cubicBezTo>
                  <a:pt x="2033" y="410"/>
                  <a:pt x="2027" y="410"/>
                  <a:pt x="2021" y="410"/>
                </a:cubicBezTo>
                <a:lnTo>
                  <a:pt x="2021" y="410"/>
                </a:lnTo>
                <a:cubicBezTo>
                  <a:pt x="1998" y="245"/>
                  <a:pt x="1856" y="117"/>
                  <a:pt x="1684" y="117"/>
                </a:cubicBezTo>
                <a:lnTo>
                  <a:pt x="1684" y="117"/>
                </a:lnTo>
                <a:cubicBezTo>
                  <a:pt x="1607" y="117"/>
                  <a:pt x="1536" y="143"/>
                  <a:pt x="1478" y="187"/>
                </a:cubicBezTo>
                <a:lnTo>
                  <a:pt x="1478" y="187"/>
                </a:lnTo>
                <a:cubicBezTo>
                  <a:pt x="1395" y="73"/>
                  <a:pt x="1261" y="0"/>
                  <a:pt x="1111" y="0"/>
                </a:cubicBezTo>
                <a:lnTo>
                  <a:pt x="1111" y="0"/>
                </a:lnTo>
                <a:cubicBezTo>
                  <a:pt x="988" y="0"/>
                  <a:pt x="876" y="49"/>
                  <a:pt x="794" y="128"/>
                </a:cubicBezTo>
                <a:lnTo>
                  <a:pt x="794" y="128"/>
                </a:lnTo>
                <a:cubicBezTo>
                  <a:pt x="745" y="101"/>
                  <a:pt x="689" y="86"/>
                  <a:pt x="628" y="86"/>
                </a:cubicBezTo>
                <a:lnTo>
                  <a:pt x="628" y="86"/>
                </a:lnTo>
                <a:cubicBezTo>
                  <a:pt x="458" y="86"/>
                  <a:pt x="317" y="211"/>
                  <a:pt x="292" y="375"/>
                </a:cubicBezTo>
                <a:lnTo>
                  <a:pt x="292" y="375"/>
                </a:lnTo>
                <a:cubicBezTo>
                  <a:pt x="129" y="387"/>
                  <a:pt x="0" y="523"/>
                  <a:pt x="0" y="689"/>
                </a:cubicBezTo>
                <a:lnTo>
                  <a:pt x="0" y="689"/>
                </a:lnTo>
                <a:cubicBezTo>
                  <a:pt x="0" y="863"/>
                  <a:pt x="140" y="1004"/>
                  <a:pt x="314" y="1004"/>
                </a:cubicBezTo>
                <a:lnTo>
                  <a:pt x="314" y="1004"/>
                </a:lnTo>
                <a:cubicBezTo>
                  <a:pt x="315" y="1004"/>
                  <a:pt x="315" y="1004"/>
                  <a:pt x="315" y="1004"/>
                </a:cubicBezTo>
                <a:lnTo>
                  <a:pt x="315" y="1004"/>
                </a:lnTo>
                <a:cubicBezTo>
                  <a:pt x="331" y="1178"/>
                  <a:pt x="476" y="1314"/>
                  <a:pt x="654" y="1314"/>
                </a:cubicBezTo>
                <a:lnTo>
                  <a:pt x="654" y="1314"/>
                </a:lnTo>
                <a:cubicBezTo>
                  <a:pt x="723" y="1314"/>
                  <a:pt x="786" y="1294"/>
                  <a:pt x="839" y="1259"/>
                </a:cubicBezTo>
                <a:lnTo>
                  <a:pt x="839" y="1259"/>
                </a:lnTo>
                <a:cubicBezTo>
                  <a:pt x="926" y="1351"/>
                  <a:pt x="1048" y="1408"/>
                  <a:pt x="1184" y="1408"/>
                </a:cubicBezTo>
                <a:lnTo>
                  <a:pt x="1184" y="1408"/>
                </a:lnTo>
                <a:cubicBezTo>
                  <a:pt x="1305" y="1408"/>
                  <a:pt x="1417" y="1362"/>
                  <a:pt x="1500" y="1286"/>
                </a:cubicBezTo>
                <a:lnTo>
                  <a:pt x="1500" y="1286"/>
                </a:lnTo>
                <a:cubicBezTo>
                  <a:pt x="1504" y="1288"/>
                  <a:pt x="1509" y="1289"/>
                  <a:pt x="1513" y="1291"/>
                </a:cubicBezTo>
                <a:lnTo>
                  <a:pt x="1513" y="1291"/>
                </a:lnTo>
                <a:cubicBezTo>
                  <a:pt x="1521" y="1379"/>
                  <a:pt x="1518" y="1523"/>
                  <a:pt x="1422" y="1603"/>
                </a:cubicBezTo>
                <a:lnTo>
                  <a:pt x="1422" y="1603"/>
                </a:lnTo>
                <a:cubicBezTo>
                  <a:pt x="1410" y="1613"/>
                  <a:pt x="1421" y="1631"/>
                  <a:pt x="1435" y="1627"/>
                </a:cubicBezTo>
                <a:lnTo>
                  <a:pt x="1435" y="1627"/>
                </a:lnTo>
                <a:cubicBezTo>
                  <a:pt x="1538" y="1592"/>
                  <a:pt x="1680" y="1509"/>
                  <a:pt x="1711" y="1313"/>
                </a:cubicBezTo>
                <a:lnTo>
                  <a:pt x="1711" y="1313"/>
                </a:lnTo>
                <a:cubicBezTo>
                  <a:pt x="1873" y="1293"/>
                  <a:pt x="2004" y="1183"/>
                  <a:pt x="2048" y="1039"/>
                </a:cubicBezTo>
                <a:lnTo>
                  <a:pt x="2048" y="1039"/>
                </a:lnTo>
                <a:cubicBezTo>
                  <a:pt x="2218" y="1034"/>
                  <a:pt x="2353" y="895"/>
                  <a:pt x="2353" y="7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E9E8DBB-5D21-704C-9AE2-33666688F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013" y="8280704"/>
            <a:ext cx="1091601" cy="1020463"/>
          </a:xfrm>
          <a:custGeom>
            <a:avLst/>
            <a:gdLst>
              <a:gd name="connsiteX0" fmla="*/ 693521 w 1091601"/>
              <a:gd name="connsiteY0" fmla="*/ 431250 h 1020463"/>
              <a:gd name="connsiteX1" fmla="*/ 704962 w 1091601"/>
              <a:gd name="connsiteY1" fmla="*/ 433421 h 1020463"/>
              <a:gd name="connsiteX2" fmla="*/ 886771 w 1091601"/>
              <a:gd name="connsiteY2" fmla="*/ 536412 h 1020463"/>
              <a:gd name="connsiteX3" fmla="*/ 906833 w 1091601"/>
              <a:gd name="connsiteY3" fmla="*/ 583565 h 1020463"/>
              <a:gd name="connsiteX4" fmla="*/ 746339 w 1091601"/>
              <a:gd name="connsiteY4" fmla="*/ 875165 h 1020463"/>
              <a:gd name="connsiteX5" fmla="*/ 737562 w 1091601"/>
              <a:gd name="connsiteY5" fmla="*/ 877647 h 1020463"/>
              <a:gd name="connsiteX6" fmla="*/ 727532 w 1091601"/>
              <a:gd name="connsiteY6" fmla="*/ 872684 h 1020463"/>
              <a:gd name="connsiteX7" fmla="*/ 728785 w 1091601"/>
              <a:gd name="connsiteY7" fmla="*/ 852830 h 1020463"/>
              <a:gd name="connsiteX8" fmla="*/ 879248 w 1091601"/>
              <a:gd name="connsiteY8" fmla="*/ 576120 h 1020463"/>
              <a:gd name="connsiteX9" fmla="*/ 871725 w 1091601"/>
              <a:gd name="connsiteY9" fmla="*/ 561229 h 1020463"/>
              <a:gd name="connsiteX10" fmla="*/ 689916 w 1091601"/>
              <a:gd name="connsiteY10" fmla="*/ 456998 h 1020463"/>
              <a:gd name="connsiteX11" fmla="*/ 684901 w 1091601"/>
              <a:gd name="connsiteY11" fmla="*/ 438385 h 1020463"/>
              <a:gd name="connsiteX12" fmla="*/ 693521 w 1091601"/>
              <a:gd name="connsiteY12" fmla="*/ 431250 h 1020463"/>
              <a:gd name="connsiteX13" fmla="*/ 663405 w 1091601"/>
              <a:gd name="connsiteY13" fmla="*/ 311981 h 1020463"/>
              <a:gd name="connsiteX14" fmla="*/ 374100 w 1091601"/>
              <a:gd name="connsiteY14" fmla="*/ 513339 h 1020463"/>
              <a:gd name="connsiteX15" fmla="*/ 372853 w 1091601"/>
              <a:gd name="connsiteY15" fmla="*/ 515825 h 1020463"/>
              <a:gd name="connsiteX16" fmla="*/ 659664 w 1091601"/>
              <a:gd name="connsiteY16" fmla="*/ 991875 h 1020463"/>
              <a:gd name="connsiteX17" fmla="*/ 665899 w 1091601"/>
              <a:gd name="connsiteY17" fmla="*/ 991875 h 1020463"/>
              <a:gd name="connsiteX18" fmla="*/ 951462 w 1091601"/>
              <a:gd name="connsiteY18" fmla="*/ 587916 h 1020463"/>
              <a:gd name="connsiteX19" fmla="*/ 951462 w 1091601"/>
              <a:gd name="connsiteY19" fmla="*/ 586673 h 1020463"/>
              <a:gd name="connsiteX20" fmla="*/ 951462 w 1091601"/>
              <a:gd name="connsiteY20" fmla="*/ 580458 h 1020463"/>
              <a:gd name="connsiteX21" fmla="*/ 953956 w 1091601"/>
              <a:gd name="connsiteY21" fmla="*/ 515825 h 1020463"/>
              <a:gd name="connsiteX22" fmla="*/ 952709 w 1091601"/>
              <a:gd name="connsiteY22" fmla="*/ 513339 h 1020463"/>
              <a:gd name="connsiteX23" fmla="*/ 663405 w 1091601"/>
              <a:gd name="connsiteY23" fmla="*/ 311981 h 1020463"/>
              <a:gd name="connsiteX24" fmla="*/ 355911 w 1091601"/>
              <a:gd name="connsiteY24" fmla="*/ 71405 h 1020463"/>
              <a:gd name="connsiteX25" fmla="*/ 372268 w 1091601"/>
              <a:gd name="connsiteY25" fmla="*/ 85168 h 1020463"/>
              <a:gd name="connsiteX26" fmla="*/ 358428 w 1091601"/>
              <a:gd name="connsiteY26" fmla="*/ 100182 h 1020463"/>
              <a:gd name="connsiteX27" fmla="*/ 178507 w 1091601"/>
              <a:gd name="connsiteY27" fmla="*/ 282858 h 1020463"/>
              <a:gd name="connsiteX28" fmla="*/ 164666 w 1091601"/>
              <a:gd name="connsiteY28" fmla="*/ 295370 h 1020463"/>
              <a:gd name="connsiteX29" fmla="*/ 162150 w 1091601"/>
              <a:gd name="connsiteY29" fmla="*/ 295370 h 1020463"/>
              <a:gd name="connsiteX30" fmla="*/ 150826 w 1091601"/>
              <a:gd name="connsiteY30" fmla="*/ 279104 h 1020463"/>
              <a:gd name="connsiteX31" fmla="*/ 355911 w 1091601"/>
              <a:gd name="connsiteY31" fmla="*/ 71405 h 1020463"/>
              <a:gd name="connsiteX32" fmla="*/ 357889 w 1091601"/>
              <a:gd name="connsiteY32" fmla="*/ 28588 h 1020463"/>
              <a:gd name="connsiteX33" fmla="*/ 103501 w 1091601"/>
              <a:gd name="connsiteY33" fmla="*/ 280907 h 1020463"/>
              <a:gd name="connsiteX34" fmla="*/ 113477 w 1091601"/>
              <a:gd name="connsiteY34" fmla="*/ 348026 h 1020463"/>
              <a:gd name="connsiteX35" fmla="*/ 103501 w 1091601"/>
              <a:gd name="connsiteY35" fmla="*/ 365428 h 1020463"/>
              <a:gd name="connsiteX36" fmla="*/ 27434 w 1091601"/>
              <a:gd name="connsiteY36" fmla="*/ 466107 h 1020463"/>
              <a:gd name="connsiteX37" fmla="*/ 133429 w 1091601"/>
              <a:gd name="connsiteY37" fmla="*/ 573001 h 1020463"/>
              <a:gd name="connsiteX38" fmla="*/ 346666 w 1091601"/>
              <a:gd name="connsiteY38" fmla="*/ 573001 h 1020463"/>
              <a:gd name="connsiteX39" fmla="*/ 344172 w 1091601"/>
              <a:gd name="connsiteY39" fmla="*/ 515825 h 1020463"/>
              <a:gd name="connsiteX40" fmla="*/ 362877 w 1091601"/>
              <a:gd name="connsiteY40" fmla="*/ 487237 h 1020463"/>
              <a:gd name="connsiteX41" fmla="*/ 644700 w 1091601"/>
              <a:gd name="connsiteY41" fmla="*/ 287122 h 1020463"/>
              <a:gd name="connsiteX42" fmla="*/ 663405 w 1091601"/>
              <a:gd name="connsiteY42" fmla="*/ 274692 h 1020463"/>
              <a:gd name="connsiteX43" fmla="*/ 682110 w 1091601"/>
              <a:gd name="connsiteY43" fmla="*/ 287122 h 1020463"/>
              <a:gd name="connsiteX44" fmla="*/ 963932 w 1091601"/>
              <a:gd name="connsiteY44" fmla="*/ 485994 h 1020463"/>
              <a:gd name="connsiteX45" fmla="*/ 983884 w 1091601"/>
              <a:gd name="connsiteY45" fmla="*/ 515825 h 1020463"/>
              <a:gd name="connsiteX46" fmla="*/ 981390 w 1091601"/>
              <a:gd name="connsiteY46" fmla="*/ 570515 h 1020463"/>
              <a:gd name="connsiteX47" fmla="*/ 1062445 w 1091601"/>
              <a:gd name="connsiteY47" fmla="*/ 466107 h 1020463"/>
              <a:gd name="connsiteX48" fmla="*/ 966426 w 1091601"/>
              <a:gd name="connsiteY48" fmla="*/ 334354 h 1020463"/>
              <a:gd name="connsiteX49" fmla="*/ 953956 w 1091601"/>
              <a:gd name="connsiteY49" fmla="*/ 320681 h 1020463"/>
              <a:gd name="connsiteX50" fmla="*/ 720767 w 1091601"/>
              <a:gd name="connsiteY50" fmla="*/ 104408 h 1020463"/>
              <a:gd name="connsiteX51" fmla="*/ 587338 w 1091601"/>
              <a:gd name="connsiteY51" fmla="*/ 145425 h 1020463"/>
              <a:gd name="connsiteX52" fmla="*/ 577361 w 1091601"/>
              <a:gd name="connsiteY52" fmla="*/ 147911 h 1020463"/>
              <a:gd name="connsiteX53" fmla="*/ 567385 w 1091601"/>
              <a:gd name="connsiteY53" fmla="*/ 141696 h 1020463"/>
              <a:gd name="connsiteX54" fmla="*/ 357889 w 1091601"/>
              <a:gd name="connsiteY54" fmla="*/ 28588 h 1020463"/>
              <a:gd name="connsiteX55" fmla="*/ 357889 w 1091601"/>
              <a:gd name="connsiteY55" fmla="*/ 0 h 1020463"/>
              <a:gd name="connsiteX56" fmla="*/ 583597 w 1091601"/>
              <a:gd name="connsiteY56" fmla="*/ 114352 h 1020463"/>
              <a:gd name="connsiteX57" fmla="*/ 720767 w 1091601"/>
              <a:gd name="connsiteY57" fmla="*/ 75820 h 1020463"/>
              <a:gd name="connsiteX58" fmla="*/ 981390 w 1091601"/>
              <a:gd name="connsiteY58" fmla="*/ 307009 h 1020463"/>
              <a:gd name="connsiteX59" fmla="*/ 1091126 w 1091601"/>
              <a:gd name="connsiteY59" fmla="*/ 467350 h 1020463"/>
              <a:gd name="connsiteX60" fmla="*/ 977649 w 1091601"/>
              <a:gd name="connsiteY60" fmla="*/ 600346 h 1020463"/>
              <a:gd name="connsiteX61" fmla="*/ 678369 w 1091601"/>
              <a:gd name="connsiteY61" fmla="*/ 1016734 h 1020463"/>
              <a:gd name="connsiteX62" fmla="*/ 663405 w 1091601"/>
              <a:gd name="connsiteY62" fmla="*/ 1020463 h 1020463"/>
              <a:gd name="connsiteX63" fmla="*/ 648441 w 1091601"/>
              <a:gd name="connsiteY63" fmla="*/ 1016734 h 1020463"/>
              <a:gd name="connsiteX64" fmla="*/ 349160 w 1091601"/>
              <a:gd name="connsiteY64" fmla="*/ 600346 h 1020463"/>
              <a:gd name="connsiteX65" fmla="*/ 133429 w 1091601"/>
              <a:gd name="connsiteY65" fmla="*/ 600346 h 1020463"/>
              <a:gd name="connsiteX66" fmla="*/ 0 w 1091601"/>
              <a:gd name="connsiteY66" fmla="*/ 466107 h 1020463"/>
              <a:gd name="connsiteX67" fmla="*/ 82302 w 1091601"/>
              <a:gd name="connsiteY67" fmla="*/ 343055 h 1020463"/>
              <a:gd name="connsiteX68" fmla="*/ 76067 w 1091601"/>
              <a:gd name="connsiteY68" fmla="*/ 280907 h 1020463"/>
              <a:gd name="connsiteX69" fmla="*/ 357889 w 1091601"/>
              <a:gd name="connsiteY69" fmla="*/ 0 h 102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91601" h="1020463">
                <a:moveTo>
                  <a:pt x="693521" y="431250"/>
                </a:moveTo>
                <a:cubicBezTo>
                  <a:pt x="697126" y="430319"/>
                  <a:pt x="701201" y="430940"/>
                  <a:pt x="704962" y="433421"/>
                </a:cubicBezTo>
                <a:lnTo>
                  <a:pt x="886771" y="536412"/>
                </a:lnTo>
                <a:cubicBezTo>
                  <a:pt x="903071" y="546339"/>
                  <a:pt x="910594" y="564952"/>
                  <a:pt x="906833" y="583565"/>
                </a:cubicBezTo>
                <a:cubicBezTo>
                  <a:pt x="890533" y="643126"/>
                  <a:pt x="845394" y="792028"/>
                  <a:pt x="746339" y="875165"/>
                </a:cubicBezTo>
                <a:cubicBezTo>
                  <a:pt x="743832" y="876406"/>
                  <a:pt x="741324" y="877647"/>
                  <a:pt x="737562" y="877647"/>
                </a:cubicBezTo>
                <a:cubicBezTo>
                  <a:pt x="733801" y="877647"/>
                  <a:pt x="728785" y="876406"/>
                  <a:pt x="727532" y="872684"/>
                </a:cubicBezTo>
                <a:cubicBezTo>
                  <a:pt x="721262" y="867720"/>
                  <a:pt x="722516" y="859034"/>
                  <a:pt x="728785" y="852830"/>
                </a:cubicBezTo>
                <a:cubicBezTo>
                  <a:pt x="821571" y="774656"/>
                  <a:pt x="864202" y="633199"/>
                  <a:pt x="879248" y="576120"/>
                </a:cubicBezTo>
                <a:cubicBezTo>
                  <a:pt x="880502" y="569915"/>
                  <a:pt x="876740" y="564952"/>
                  <a:pt x="871725" y="561229"/>
                </a:cubicBezTo>
                <a:lnTo>
                  <a:pt x="689916" y="456998"/>
                </a:lnTo>
                <a:cubicBezTo>
                  <a:pt x="683647" y="453275"/>
                  <a:pt x="681139" y="444589"/>
                  <a:pt x="684901" y="438385"/>
                </a:cubicBezTo>
                <a:cubicBezTo>
                  <a:pt x="686782" y="434663"/>
                  <a:pt x="689916" y="432181"/>
                  <a:pt x="693521" y="431250"/>
                </a:cubicBezTo>
                <a:close/>
                <a:moveTo>
                  <a:pt x="663405" y="311981"/>
                </a:moveTo>
                <a:cubicBezTo>
                  <a:pt x="608537" y="406445"/>
                  <a:pt x="430215" y="488480"/>
                  <a:pt x="374100" y="513339"/>
                </a:cubicBezTo>
                <a:cubicBezTo>
                  <a:pt x="372853" y="513339"/>
                  <a:pt x="372853" y="514582"/>
                  <a:pt x="372853" y="515825"/>
                </a:cubicBezTo>
                <a:cubicBezTo>
                  <a:pt x="372853" y="853908"/>
                  <a:pt x="611031" y="970745"/>
                  <a:pt x="659664" y="991875"/>
                </a:cubicBezTo>
                <a:cubicBezTo>
                  <a:pt x="662158" y="991875"/>
                  <a:pt x="664652" y="991875"/>
                  <a:pt x="665899" y="991875"/>
                </a:cubicBezTo>
                <a:cubicBezTo>
                  <a:pt x="710791" y="971988"/>
                  <a:pt x="919040" y="870066"/>
                  <a:pt x="951462" y="587916"/>
                </a:cubicBezTo>
                <a:lnTo>
                  <a:pt x="951462" y="586673"/>
                </a:lnTo>
                <a:cubicBezTo>
                  <a:pt x="951462" y="584187"/>
                  <a:pt x="951462" y="581701"/>
                  <a:pt x="951462" y="580458"/>
                </a:cubicBezTo>
                <a:cubicBezTo>
                  <a:pt x="953956" y="560571"/>
                  <a:pt x="953956" y="538198"/>
                  <a:pt x="953956" y="515825"/>
                </a:cubicBezTo>
                <a:cubicBezTo>
                  <a:pt x="953956" y="514582"/>
                  <a:pt x="953956" y="513339"/>
                  <a:pt x="952709" y="513339"/>
                </a:cubicBezTo>
                <a:cubicBezTo>
                  <a:pt x="896594" y="488480"/>
                  <a:pt x="717026" y="405202"/>
                  <a:pt x="663405" y="311981"/>
                </a:cubicBezTo>
                <a:close/>
                <a:moveTo>
                  <a:pt x="355911" y="71405"/>
                </a:moveTo>
                <a:cubicBezTo>
                  <a:pt x="364719" y="71405"/>
                  <a:pt x="371010" y="77661"/>
                  <a:pt x="372268" y="85168"/>
                </a:cubicBezTo>
                <a:cubicBezTo>
                  <a:pt x="372268" y="92675"/>
                  <a:pt x="365977" y="98931"/>
                  <a:pt x="358428" y="100182"/>
                </a:cubicBezTo>
                <a:cubicBezTo>
                  <a:pt x="259031" y="103936"/>
                  <a:pt x="189830" y="196525"/>
                  <a:pt x="178507" y="282858"/>
                </a:cubicBezTo>
                <a:cubicBezTo>
                  <a:pt x="177248" y="291616"/>
                  <a:pt x="170957" y="295370"/>
                  <a:pt x="164666" y="295370"/>
                </a:cubicBezTo>
                <a:cubicBezTo>
                  <a:pt x="163408" y="295370"/>
                  <a:pt x="163408" y="295370"/>
                  <a:pt x="162150" y="295370"/>
                </a:cubicBezTo>
                <a:cubicBezTo>
                  <a:pt x="154601" y="295370"/>
                  <a:pt x="148310" y="287863"/>
                  <a:pt x="150826" y="279104"/>
                </a:cubicBezTo>
                <a:cubicBezTo>
                  <a:pt x="162150" y="180259"/>
                  <a:pt x="243932" y="76410"/>
                  <a:pt x="355911" y="71405"/>
                </a:cubicBezTo>
                <a:close/>
                <a:moveTo>
                  <a:pt x="357889" y="28588"/>
                </a:moveTo>
                <a:cubicBezTo>
                  <a:pt x="218225" y="28588"/>
                  <a:pt x="103501" y="141696"/>
                  <a:pt x="103501" y="280907"/>
                </a:cubicBezTo>
                <a:cubicBezTo>
                  <a:pt x="103501" y="304523"/>
                  <a:pt x="107242" y="325653"/>
                  <a:pt x="113477" y="348026"/>
                </a:cubicBezTo>
                <a:cubicBezTo>
                  <a:pt x="115971" y="355484"/>
                  <a:pt x="110983" y="362942"/>
                  <a:pt x="103501" y="365428"/>
                </a:cubicBezTo>
                <a:cubicBezTo>
                  <a:pt x="58609" y="379100"/>
                  <a:pt x="27434" y="420118"/>
                  <a:pt x="27434" y="466107"/>
                </a:cubicBezTo>
                <a:cubicBezTo>
                  <a:pt x="27434" y="524525"/>
                  <a:pt x="74820" y="573001"/>
                  <a:pt x="133429" y="573001"/>
                </a:cubicBezTo>
                <a:lnTo>
                  <a:pt x="346666" y="573001"/>
                </a:lnTo>
                <a:cubicBezTo>
                  <a:pt x="345419" y="554356"/>
                  <a:pt x="344172" y="535712"/>
                  <a:pt x="344172" y="515825"/>
                </a:cubicBezTo>
                <a:cubicBezTo>
                  <a:pt x="344172" y="503395"/>
                  <a:pt x="351654" y="492209"/>
                  <a:pt x="362877" y="487237"/>
                </a:cubicBezTo>
                <a:cubicBezTo>
                  <a:pt x="402781" y="469836"/>
                  <a:pt x="604796" y="379100"/>
                  <a:pt x="644700" y="287122"/>
                </a:cubicBezTo>
                <a:cubicBezTo>
                  <a:pt x="647194" y="279664"/>
                  <a:pt x="654676" y="274692"/>
                  <a:pt x="663405" y="274692"/>
                </a:cubicBezTo>
                <a:cubicBezTo>
                  <a:pt x="670887" y="274692"/>
                  <a:pt x="678369" y="279664"/>
                  <a:pt x="682110" y="287122"/>
                </a:cubicBezTo>
                <a:cubicBezTo>
                  <a:pt x="720767" y="377857"/>
                  <a:pt x="924028" y="469836"/>
                  <a:pt x="963932" y="485994"/>
                </a:cubicBezTo>
                <a:cubicBezTo>
                  <a:pt x="976402" y="492209"/>
                  <a:pt x="983884" y="503395"/>
                  <a:pt x="983884" y="515825"/>
                </a:cubicBezTo>
                <a:cubicBezTo>
                  <a:pt x="983884" y="535712"/>
                  <a:pt x="982637" y="553113"/>
                  <a:pt x="981390" y="570515"/>
                </a:cubicBezTo>
                <a:cubicBezTo>
                  <a:pt x="1028776" y="563057"/>
                  <a:pt x="1062445" y="520797"/>
                  <a:pt x="1062445" y="466107"/>
                </a:cubicBezTo>
                <a:cubicBezTo>
                  <a:pt x="1068680" y="386558"/>
                  <a:pt x="1018800" y="339326"/>
                  <a:pt x="966426" y="334354"/>
                </a:cubicBezTo>
                <a:cubicBezTo>
                  <a:pt x="960191" y="333111"/>
                  <a:pt x="953956" y="328139"/>
                  <a:pt x="953956" y="320681"/>
                </a:cubicBezTo>
                <a:cubicBezTo>
                  <a:pt x="945227" y="200115"/>
                  <a:pt x="842973" y="104408"/>
                  <a:pt x="720767" y="104408"/>
                </a:cubicBezTo>
                <a:cubicBezTo>
                  <a:pt x="673381" y="104408"/>
                  <a:pt x="627242" y="118080"/>
                  <a:pt x="587338" y="145425"/>
                </a:cubicBezTo>
                <a:cubicBezTo>
                  <a:pt x="584844" y="147911"/>
                  <a:pt x="581103" y="147911"/>
                  <a:pt x="577361" y="147911"/>
                </a:cubicBezTo>
                <a:cubicBezTo>
                  <a:pt x="573621" y="146668"/>
                  <a:pt x="569879" y="144182"/>
                  <a:pt x="567385" y="141696"/>
                </a:cubicBezTo>
                <a:cubicBezTo>
                  <a:pt x="522493" y="70848"/>
                  <a:pt x="443932" y="28588"/>
                  <a:pt x="357889" y="28588"/>
                </a:cubicBezTo>
                <a:close/>
                <a:moveTo>
                  <a:pt x="357889" y="0"/>
                </a:moveTo>
                <a:cubicBezTo>
                  <a:pt x="447673" y="0"/>
                  <a:pt x="532469" y="42260"/>
                  <a:pt x="583597" y="114352"/>
                </a:cubicBezTo>
                <a:cubicBezTo>
                  <a:pt x="624748" y="88249"/>
                  <a:pt x="672134" y="75820"/>
                  <a:pt x="720767" y="75820"/>
                </a:cubicBezTo>
                <a:cubicBezTo>
                  <a:pt x="852949" y="75820"/>
                  <a:pt x="966426" y="177742"/>
                  <a:pt x="981390" y="307009"/>
                </a:cubicBezTo>
                <a:cubicBezTo>
                  <a:pt x="1041246" y="319438"/>
                  <a:pt x="1097361" y="376614"/>
                  <a:pt x="1091126" y="467350"/>
                </a:cubicBezTo>
                <a:cubicBezTo>
                  <a:pt x="1091126" y="538198"/>
                  <a:pt x="1043740" y="592888"/>
                  <a:pt x="977649" y="600346"/>
                </a:cubicBezTo>
                <a:cubicBezTo>
                  <a:pt x="942733" y="891196"/>
                  <a:pt x="724508" y="996847"/>
                  <a:pt x="678369" y="1016734"/>
                </a:cubicBezTo>
                <a:cubicBezTo>
                  <a:pt x="672134" y="1019220"/>
                  <a:pt x="668393" y="1020463"/>
                  <a:pt x="663405" y="1020463"/>
                </a:cubicBezTo>
                <a:cubicBezTo>
                  <a:pt x="658417" y="1020463"/>
                  <a:pt x="653429" y="1019220"/>
                  <a:pt x="648441" y="1016734"/>
                </a:cubicBezTo>
                <a:cubicBezTo>
                  <a:pt x="601055" y="996847"/>
                  <a:pt x="385323" y="891196"/>
                  <a:pt x="349160" y="600346"/>
                </a:cubicBezTo>
                <a:lnTo>
                  <a:pt x="133429" y="600346"/>
                </a:lnTo>
                <a:cubicBezTo>
                  <a:pt x="59856" y="600346"/>
                  <a:pt x="0" y="540684"/>
                  <a:pt x="0" y="466107"/>
                </a:cubicBezTo>
                <a:cubicBezTo>
                  <a:pt x="0" y="411417"/>
                  <a:pt x="32422" y="362942"/>
                  <a:pt x="82302" y="343055"/>
                </a:cubicBezTo>
                <a:cubicBezTo>
                  <a:pt x="78561" y="321924"/>
                  <a:pt x="76067" y="302037"/>
                  <a:pt x="76067" y="280907"/>
                </a:cubicBezTo>
                <a:cubicBezTo>
                  <a:pt x="76067" y="126781"/>
                  <a:pt x="202014" y="0"/>
                  <a:pt x="3578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98">
            <a:extLst>
              <a:ext uri="{FF2B5EF4-FFF2-40B4-BE49-F238E27FC236}">
                <a16:creationId xmlns:a16="http://schemas.microsoft.com/office/drawing/2014/main" id="{F3B93316-07B5-7C4A-8239-EF8948915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3237" y="6764624"/>
            <a:ext cx="2933286" cy="2032427"/>
          </a:xfrm>
          <a:custGeom>
            <a:avLst/>
            <a:gdLst>
              <a:gd name="T0" fmla="*/ 0 w 2356"/>
              <a:gd name="T1" fmla="*/ 723 h 1632"/>
              <a:gd name="T2" fmla="*/ 0 w 2356"/>
              <a:gd name="T3" fmla="*/ 723 h 1632"/>
              <a:gd name="T4" fmla="*/ 315 w 2356"/>
              <a:gd name="T5" fmla="*/ 409 h 1632"/>
              <a:gd name="T6" fmla="*/ 315 w 2356"/>
              <a:gd name="T7" fmla="*/ 409 h 1632"/>
              <a:gd name="T8" fmla="*/ 333 w 2356"/>
              <a:gd name="T9" fmla="*/ 409 h 1632"/>
              <a:gd name="T10" fmla="*/ 333 w 2356"/>
              <a:gd name="T11" fmla="*/ 409 h 1632"/>
              <a:gd name="T12" fmla="*/ 670 w 2356"/>
              <a:gd name="T13" fmla="*/ 116 h 1632"/>
              <a:gd name="T14" fmla="*/ 670 w 2356"/>
              <a:gd name="T15" fmla="*/ 116 h 1632"/>
              <a:gd name="T16" fmla="*/ 875 w 2356"/>
              <a:gd name="T17" fmla="*/ 185 h 1632"/>
              <a:gd name="T18" fmla="*/ 875 w 2356"/>
              <a:gd name="T19" fmla="*/ 185 h 1632"/>
              <a:gd name="T20" fmla="*/ 1244 w 2356"/>
              <a:gd name="T21" fmla="*/ 0 h 1632"/>
              <a:gd name="T22" fmla="*/ 1244 w 2356"/>
              <a:gd name="T23" fmla="*/ 0 h 1632"/>
              <a:gd name="T24" fmla="*/ 1561 w 2356"/>
              <a:gd name="T25" fmla="*/ 127 h 1632"/>
              <a:gd name="T26" fmla="*/ 1561 w 2356"/>
              <a:gd name="T27" fmla="*/ 127 h 1632"/>
              <a:gd name="T28" fmla="*/ 1727 w 2356"/>
              <a:gd name="T29" fmla="*/ 85 h 1632"/>
              <a:gd name="T30" fmla="*/ 1727 w 2356"/>
              <a:gd name="T31" fmla="*/ 85 h 1632"/>
              <a:gd name="T32" fmla="*/ 2063 w 2356"/>
              <a:gd name="T33" fmla="*/ 374 h 1632"/>
              <a:gd name="T34" fmla="*/ 2063 w 2356"/>
              <a:gd name="T35" fmla="*/ 374 h 1632"/>
              <a:gd name="T36" fmla="*/ 2355 w 2356"/>
              <a:gd name="T37" fmla="*/ 688 h 1632"/>
              <a:gd name="T38" fmla="*/ 2355 w 2356"/>
              <a:gd name="T39" fmla="*/ 688 h 1632"/>
              <a:gd name="T40" fmla="*/ 2041 w 2356"/>
              <a:gd name="T41" fmla="*/ 1003 h 1632"/>
              <a:gd name="T42" fmla="*/ 2041 w 2356"/>
              <a:gd name="T43" fmla="*/ 1003 h 1632"/>
              <a:gd name="T44" fmla="*/ 2040 w 2356"/>
              <a:gd name="T45" fmla="*/ 1003 h 1632"/>
              <a:gd name="T46" fmla="*/ 2040 w 2356"/>
              <a:gd name="T47" fmla="*/ 1003 h 1632"/>
              <a:gd name="T48" fmla="*/ 1701 w 2356"/>
              <a:gd name="T49" fmla="*/ 1313 h 1632"/>
              <a:gd name="T50" fmla="*/ 1701 w 2356"/>
              <a:gd name="T51" fmla="*/ 1313 h 1632"/>
              <a:gd name="T52" fmla="*/ 1515 w 2356"/>
              <a:gd name="T53" fmla="*/ 1258 h 1632"/>
              <a:gd name="T54" fmla="*/ 1515 w 2356"/>
              <a:gd name="T55" fmla="*/ 1258 h 1632"/>
              <a:gd name="T56" fmla="*/ 1171 w 2356"/>
              <a:gd name="T57" fmla="*/ 1406 h 1632"/>
              <a:gd name="T58" fmla="*/ 1171 w 2356"/>
              <a:gd name="T59" fmla="*/ 1406 h 1632"/>
              <a:gd name="T60" fmla="*/ 853 w 2356"/>
              <a:gd name="T61" fmla="*/ 1285 h 1632"/>
              <a:gd name="T62" fmla="*/ 853 w 2356"/>
              <a:gd name="T63" fmla="*/ 1285 h 1632"/>
              <a:gd name="T64" fmla="*/ 841 w 2356"/>
              <a:gd name="T65" fmla="*/ 1289 h 1632"/>
              <a:gd name="T66" fmla="*/ 841 w 2356"/>
              <a:gd name="T67" fmla="*/ 1289 h 1632"/>
              <a:gd name="T68" fmla="*/ 932 w 2356"/>
              <a:gd name="T69" fmla="*/ 1602 h 1632"/>
              <a:gd name="T70" fmla="*/ 932 w 2356"/>
              <a:gd name="T71" fmla="*/ 1602 h 1632"/>
              <a:gd name="T72" fmla="*/ 919 w 2356"/>
              <a:gd name="T73" fmla="*/ 1626 h 1632"/>
              <a:gd name="T74" fmla="*/ 919 w 2356"/>
              <a:gd name="T75" fmla="*/ 1626 h 1632"/>
              <a:gd name="T76" fmla="*/ 643 w 2356"/>
              <a:gd name="T77" fmla="*/ 1311 h 1632"/>
              <a:gd name="T78" fmla="*/ 643 w 2356"/>
              <a:gd name="T79" fmla="*/ 1311 h 1632"/>
              <a:gd name="T80" fmla="*/ 305 w 2356"/>
              <a:gd name="T81" fmla="*/ 1038 h 1632"/>
              <a:gd name="T82" fmla="*/ 305 w 2356"/>
              <a:gd name="T83" fmla="*/ 1038 h 1632"/>
              <a:gd name="T84" fmla="*/ 0 w 2356"/>
              <a:gd name="T85" fmla="*/ 723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56" h="1632">
                <a:moveTo>
                  <a:pt x="0" y="723"/>
                </a:moveTo>
                <a:lnTo>
                  <a:pt x="0" y="723"/>
                </a:lnTo>
                <a:cubicBezTo>
                  <a:pt x="0" y="549"/>
                  <a:pt x="141" y="409"/>
                  <a:pt x="315" y="409"/>
                </a:cubicBezTo>
                <a:lnTo>
                  <a:pt x="315" y="409"/>
                </a:lnTo>
                <a:cubicBezTo>
                  <a:pt x="321" y="409"/>
                  <a:pt x="327" y="409"/>
                  <a:pt x="333" y="409"/>
                </a:cubicBezTo>
                <a:lnTo>
                  <a:pt x="333" y="409"/>
                </a:lnTo>
                <a:cubicBezTo>
                  <a:pt x="356" y="244"/>
                  <a:pt x="498" y="116"/>
                  <a:pt x="670" y="116"/>
                </a:cubicBezTo>
                <a:lnTo>
                  <a:pt x="670" y="116"/>
                </a:lnTo>
                <a:cubicBezTo>
                  <a:pt x="747" y="116"/>
                  <a:pt x="819" y="142"/>
                  <a:pt x="875" y="185"/>
                </a:cubicBezTo>
                <a:lnTo>
                  <a:pt x="875" y="185"/>
                </a:lnTo>
                <a:cubicBezTo>
                  <a:pt x="958" y="73"/>
                  <a:pt x="1092" y="0"/>
                  <a:pt x="1244" y="0"/>
                </a:cubicBezTo>
                <a:lnTo>
                  <a:pt x="1244" y="0"/>
                </a:lnTo>
                <a:cubicBezTo>
                  <a:pt x="1367" y="0"/>
                  <a:pt x="1479" y="49"/>
                  <a:pt x="1561" y="127"/>
                </a:cubicBezTo>
                <a:lnTo>
                  <a:pt x="1561" y="127"/>
                </a:lnTo>
                <a:cubicBezTo>
                  <a:pt x="1611" y="100"/>
                  <a:pt x="1667" y="85"/>
                  <a:pt x="1727" y="85"/>
                </a:cubicBezTo>
                <a:lnTo>
                  <a:pt x="1727" y="85"/>
                </a:lnTo>
                <a:cubicBezTo>
                  <a:pt x="1897" y="85"/>
                  <a:pt x="2038" y="210"/>
                  <a:pt x="2063" y="374"/>
                </a:cubicBezTo>
                <a:lnTo>
                  <a:pt x="2063" y="374"/>
                </a:lnTo>
                <a:cubicBezTo>
                  <a:pt x="2226" y="385"/>
                  <a:pt x="2355" y="521"/>
                  <a:pt x="2355" y="688"/>
                </a:cubicBezTo>
                <a:lnTo>
                  <a:pt x="2355" y="688"/>
                </a:lnTo>
                <a:cubicBezTo>
                  <a:pt x="2355" y="861"/>
                  <a:pt x="2215" y="1003"/>
                  <a:pt x="2041" y="1003"/>
                </a:cubicBezTo>
                <a:lnTo>
                  <a:pt x="2041" y="1003"/>
                </a:lnTo>
                <a:cubicBezTo>
                  <a:pt x="2040" y="1003"/>
                  <a:pt x="2040" y="1003"/>
                  <a:pt x="2040" y="1003"/>
                </a:cubicBezTo>
                <a:lnTo>
                  <a:pt x="2040" y="1003"/>
                </a:lnTo>
                <a:cubicBezTo>
                  <a:pt x="2025" y="1176"/>
                  <a:pt x="1878" y="1313"/>
                  <a:pt x="1701" y="1313"/>
                </a:cubicBezTo>
                <a:lnTo>
                  <a:pt x="1701" y="1313"/>
                </a:lnTo>
                <a:cubicBezTo>
                  <a:pt x="1632" y="1313"/>
                  <a:pt x="1569" y="1292"/>
                  <a:pt x="1515" y="1258"/>
                </a:cubicBezTo>
                <a:lnTo>
                  <a:pt x="1515" y="1258"/>
                </a:lnTo>
                <a:cubicBezTo>
                  <a:pt x="1429" y="1349"/>
                  <a:pt x="1307" y="1406"/>
                  <a:pt x="1171" y="1406"/>
                </a:cubicBezTo>
                <a:lnTo>
                  <a:pt x="1171" y="1406"/>
                </a:lnTo>
                <a:cubicBezTo>
                  <a:pt x="1049" y="1406"/>
                  <a:pt x="938" y="1360"/>
                  <a:pt x="853" y="1285"/>
                </a:cubicBezTo>
                <a:lnTo>
                  <a:pt x="853" y="1285"/>
                </a:lnTo>
                <a:cubicBezTo>
                  <a:pt x="850" y="1286"/>
                  <a:pt x="845" y="1287"/>
                  <a:pt x="841" y="1289"/>
                </a:cubicBezTo>
                <a:lnTo>
                  <a:pt x="841" y="1289"/>
                </a:lnTo>
                <a:cubicBezTo>
                  <a:pt x="832" y="1377"/>
                  <a:pt x="836" y="1522"/>
                  <a:pt x="932" y="1602"/>
                </a:cubicBezTo>
                <a:lnTo>
                  <a:pt x="932" y="1602"/>
                </a:lnTo>
                <a:cubicBezTo>
                  <a:pt x="944" y="1612"/>
                  <a:pt x="933" y="1631"/>
                  <a:pt x="919" y="1626"/>
                </a:cubicBezTo>
                <a:lnTo>
                  <a:pt x="919" y="1626"/>
                </a:lnTo>
                <a:cubicBezTo>
                  <a:pt x="817" y="1590"/>
                  <a:pt x="675" y="1507"/>
                  <a:pt x="643" y="1311"/>
                </a:cubicBezTo>
                <a:lnTo>
                  <a:pt x="643" y="1311"/>
                </a:lnTo>
                <a:cubicBezTo>
                  <a:pt x="481" y="1292"/>
                  <a:pt x="349" y="1182"/>
                  <a:pt x="305" y="1038"/>
                </a:cubicBezTo>
                <a:lnTo>
                  <a:pt x="305" y="1038"/>
                </a:lnTo>
                <a:cubicBezTo>
                  <a:pt x="136" y="1033"/>
                  <a:pt x="0" y="894"/>
                  <a:pt x="0" y="7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70">
            <a:extLst>
              <a:ext uri="{FF2B5EF4-FFF2-40B4-BE49-F238E27FC236}">
                <a16:creationId xmlns:a16="http://schemas.microsoft.com/office/drawing/2014/main" id="{56330B63-C23B-4245-8DBC-77DBA9055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3533" y="7165612"/>
            <a:ext cx="1027199" cy="988747"/>
          </a:xfrm>
          <a:custGeom>
            <a:avLst/>
            <a:gdLst>
              <a:gd name="T0" fmla="*/ 118 w 826"/>
              <a:gd name="T1" fmla="*/ 459 h 793"/>
              <a:gd name="T2" fmla="*/ 117 w 826"/>
              <a:gd name="T3" fmla="*/ 263 h 793"/>
              <a:gd name="T4" fmla="*/ 124 w 826"/>
              <a:gd name="T5" fmla="*/ 259 h 793"/>
              <a:gd name="T6" fmla="*/ 128 w 826"/>
              <a:gd name="T7" fmla="*/ 249 h 793"/>
              <a:gd name="T8" fmla="*/ 257 w 826"/>
              <a:gd name="T9" fmla="*/ 115 h 793"/>
              <a:gd name="T10" fmla="*/ 337 w 826"/>
              <a:gd name="T11" fmla="*/ 143 h 793"/>
              <a:gd name="T12" fmla="*/ 354 w 826"/>
              <a:gd name="T13" fmla="*/ 138 h 793"/>
              <a:gd name="T14" fmla="*/ 532 w 826"/>
              <a:gd name="T15" fmla="*/ 22 h 793"/>
              <a:gd name="T16" fmla="*/ 726 w 826"/>
              <a:gd name="T17" fmla="*/ 254 h 793"/>
              <a:gd name="T18" fmla="*/ 734 w 826"/>
              <a:gd name="T19" fmla="*/ 267 h 793"/>
              <a:gd name="T20" fmla="*/ 708 w 826"/>
              <a:gd name="T21" fmla="*/ 459 h 793"/>
              <a:gd name="T22" fmla="*/ 750 w 826"/>
              <a:gd name="T23" fmla="*/ 248 h 793"/>
              <a:gd name="T24" fmla="*/ 751 w 826"/>
              <a:gd name="T25" fmla="*/ 225 h 793"/>
              <a:gd name="T26" fmla="*/ 340 w 826"/>
              <a:gd name="T27" fmla="*/ 116 h 793"/>
              <a:gd name="T28" fmla="*/ 257 w 826"/>
              <a:gd name="T29" fmla="*/ 91 h 793"/>
              <a:gd name="T30" fmla="*/ 0 w 826"/>
              <a:gd name="T31" fmla="*/ 361 h 793"/>
              <a:gd name="T32" fmla="*/ 341 w 826"/>
              <a:gd name="T33" fmla="*/ 482 h 793"/>
              <a:gd name="T34" fmla="*/ 214 w 826"/>
              <a:gd name="T35" fmla="*/ 556 h 793"/>
              <a:gd name="T36" fmla="*/ 171 w 826"/>
              <a:gd name="T37" fmla="*/ 567 h 793"/>
              <a:gd name="T38" fmla="*/ 194 w 826"/>
              <a:gd name="T39" fmla="*/ 591 h 793"/>
              <a:gd name="T40" fmla="*/ 341 w 826"/>
              <a:gd name="T41" fmla="*/ 654 h 793"/>
              <a:gd name="T42" fmla="*/ 121 w 826"/>
              <a:gd name="T43" fmla="*/ 642 h 793"/>
              <a:gd name="T44" fmla="*/ 98 w 826"/>
              <a:gd name="T45" fmla="*/ 665 h 793"/>
              <a:gd name="T46" fmla="*/ 141 w 826"/>
              <a:gd name="T47" fmla="*/ 676 h 793"/>
              <a:gd name="T48" fmla="*/ 219 w 826"/>
              <a:gd name="T49" fmla="*/ 749 h 793"/>
              <a:gd name="T50" fmla="*/ 231 w 826"/>
              <a:gd name="T51" fmla="*/ 792 h 793"/>
              <a:gd name="T52" fmla="*/ 253 w 826"/>
              <a:gd name="T53" fmla="*/ 769 h 793"/>
              <a:gd name="T54" fmla="*/ 352 w 826"/>
              <a:gd name="T55" fmla="*/ 676 h 793"/>
              <a:gd name="T56" fmla="*/ 364 w 826"/>
              <a:gd name="T57" fmla="*/ 482 h 793"/>
              <a:gd name="T58" fmla="*/ 438 w 826"/>
              <a:gd name="T59" fmla="*/ 749 h 793"/>
              <a:gd name="T60" fmla="*/ 449 w 826"/>
              <a:gd name="T61" fmla="*/ 792 h 793"/>
              <a:gd name="T62" fmla="*/ 472 w 826"/>
              <a:gd name="T63" fmla="*/ 769 h 793"/>
              <a:gd name="T64" fmla="*/ 553 w 826"/>
              <a:gd name="T65" fmla="*/ 701 h 793"/>
              <a:gd name="T66" fmla="*/ 572 w 826"/>
              <a:gd name="T67" fmla="*/ 710 h 793"/>
              <a:gd name="T68" fmla="*/ 572 w 826"/>
              <a:gd name="T69" fmla="*/ 665 h 793"/>
              <a:gd name="T70" fmla="*/ 461 w 826"/>
              <a:gd name="T71" fmla="*/ 677 h 793"/>
              <a:gd name="T72" fmla="*/ 592 w 826"/>
              <a:gd name="T73" fmla="*/ 605 h 793"/>
              <a:gd name="T74" fmla="*/ 635 w 826"/>
              <a:gd name="T75" fmla="*/ 594 h 793"/>
              <a:gd name="T76" fmla="*/ 612 w 826"/>
              <a:gd name="T77" fmla="*/ 571 h 793"/>
              <a:gd name="T78" fmla="*/ 461 w 826"/>
              <a:gd name="T79" fmla="*/ 482 h 793"/>
              <a:gd name="T80" fmla="*/ 705 w 826"/>
              <a:gd name="T81" fmla="*/ 597 h 793"/>
              <a:gd name="T82" fmla="*/ 716 w 826"/>
              <a:gd name="T83" fmla="*/ 639 h 793"/>
              <a:gd name="T84" fmla="*/ 739 w 826"/>
              <a:gd name="T85" fmla="*/ 617 h 793"/>
              <a:gd name="T86" fmla="*/ 728 w 826"/>
              <a:gd name="T87" fmla="*/ 480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6" h="793">
                <a:moveTo>
                  <a:pt x="708" y="459"/>
                </a:moveTo>
                <a:lnTo>
                  <a:pt x="118" y="459"/>
                </a:lnTo>
                <a:lnTo>
                  <a:pt x="118" y="459"/>
                </a:lnTo>
                <a:cubicBezTo>
                  <a:pt x="66" y="459"/>
                  <a:pt x="23" y="415"/>
                  <a:pt x="23" y="361"/>
                </a:cubicBezTo>
                <a:lnTo>
                  <a:pt x="23" y="361"/>
                </a:lnTo>
                <a:cubicBezTo>
                  <a:pt x="23" y="308"/>
                  <a:pt x="65" y="264"/>
                  <a:pt x="117" y="263"/>
                </a:cubicBezTo>
                <a:lnTo>
                  <a:pt x="117" y="263"/>
                </a:lnTo>
                <a:cubicBezTo>
                  <a:pt x="119" y="263"/>
                  <a:pt x="122" y="261"/>
                  <a:pt x="124" y="259"/>
                </a:cubicBezTo>
                <a:lnTo>
                  <a:pt x="124" y="259"/>
                </a:lnTo>
                <a:cubicBezTo>
                  <a:pt x="126" y="257"/>
                  <a:pt x="128" y="254"/>
                  <a:pt x="128" y="251"/>
                </a:cubicBezTo>
                <a:lnTo>
                  <a:pt x="128" y="251"/>
                </a:lnTo>
                <a:cubicBezTo>
                  <a:pt x="128" y="251"/>
                  <a:pt x="128" y="250"/>
                  <a:pt x="128" y="249"/>
                </a:cubicBezTo>
                <a:lnTo>
                  <a:pt x="128" y="248"/>
                </a:lnTo>
                <a:lnTo>
                  <a:pt x="128" y="248"/>
                </a:lnTo>
                <a:cubicBezTo>
                  <a:pt x="128" y="175"/>
                  <a:pt x="186" y="115"/>
                  <a:pt x="257" y="115"/>
                </a:cubicBezTo>
                <a:lnTo>
                  <a:pt x="257" y="115"/>
                </a:lnTo>
                <a:cubicBezTo>
                  <a:pt x="286" y="115"/>
                  <a:pt x="313" y="125"/>
                  <a:pt x="337" y="143"/>
                </a:cubicBezTo>
                <a:lnTo>
                  <a:pt x="337" y="143"/>
                </a:lnTo>
                <a:cubicBezTo>
                  <a:pt x="339" y="145"/>
                  <a:pt x="343" y="146"/>
                  <a:pt x="346" y="145"/>
                </a:cubicBezTo>
                <a:lnTo>
                  <a:pt x="346" y="145"/>
                </a:lnTo>
                <a:cubicBezTo>
                  <a:pt x="349" y="144"/>
                  <a:pt x="353" y="142"/>
                  <a:pt x="354" y="138"/>
                </a:cubicBezTo>
                <a:lnTo>
                  <a:pt x="354" y="138"/>
                </a:lnTo>
                <a:cubicBezTo>
                  <a:pt x="386" y="68"/>
                  <a:pt x="456" y="22"/>
                  <a:pt x="532" y="22"/>
                </a:cubicBezTo>
                <a:lnTo>
                  <a:pt x="532" y="22"/>
                </a:lnTo>
                <a:cubicBezTo>
                  <a:pt x="640" y="22"/>
                  <a:pt x="728" y="114"/>
                  <a:pt x="728" y="225"/>
                </a:cubicBezTo>
                <a:lnTo>
                  <a:pt x="728" y="225"/>
                </a:lnTo>
                <a:cubicBezTo>
                  <a:pt x="728" y="235"/>
                  <a:pt x="727" y="245"/>
                  <a:pt x="726" y="254"/>
                </a:cubicBezTo>
                <a:lnTo>
                  <a:pt x="726" y="254"/>
                </a:lnTo>
                <a:cubicBezTo>
                  <a:pt x="726" y="259"/>
                  <a:pt x="729" y="265"/>
                  <a:pt x="734" y="267"/>
                </a:cubicBezTo>
                <a:lnTo>
                  <a:pt x="734" y="267"/>
                </a:lnTo>
                <a:cubicBezTo>
                  <a:pt x="774" y="279"/>
                  <a:pt x="802" y="318"/>
                  <a:pt x="802" y="361"/>
                </a:cubicBezTo>
                <a:lnTo>
                  <a:pt x="802" y="361"/>
                </a:lnTo>
                <a:cubicBezTo>
                  <a:pt x="802" y="415"/>
                  <a:pt x="760" y="459"/>
                  <a:pt x="708" y="459"/>
                </a:cubicBezTo>
                <a:close/>
                <a:moveTo>
                  <a:pt x="825" y="361"/>
                </a:moveTo>
                <a:lnTo>
                  <a:pt x="825" y="361"/>
                </a:lnTo>
                <a:cubicBezTo>
                  <a:pt x="825" y="311"/>
                  <a:pt x="795" y="266"/>
                  <a:pt x="750" y="248"/>
                </a:cubicBezTo>
                <a:lnTo>
                  <a:pt x="750" y="248"/>
                </a:lnTo>
                <a:cubicBezTo>
                  <a:pt x="750" y="241"/>
                  <a:pt x="751" y="233"/>
                  <a:pt x="751" y="225"/>
                </a:cubicBezTo>
                <a:lnTo>
                  <a:pt x="751" y="225"/>
                </a:lnTo>
                <a:cubicBezTo>
                  <a:pt x="751" y="101"/>
                  <a:pt x="653" y="0"/>
                  <a:pt x="532" y="0"/>
                </a:cubicBezTo>
                <a:lnTo>
                  <a:pt x="532" y="0"/>
                </a:lnTo>
                <a:cubicBezTo>
                  <a:pt x="451" y="0"/>
                  <a:pt x="377" y="45"/>
                  <a:pt x="340" y="116"/>
                </a:cubicBezTo>
                <a:lnTo>
                  <a:pt x="340" y="116"/>
                </a:lnTo>
                <a:cubicBezTo>
                  <a:pt x="314" y="100"/>
                  <a:pt x="286" y="91"/>
                  <a:pt x="257" y="91"/>
                </a:cubicBezTo>
                <a:lnTo>
                  <a:pt x="257" y="91"/>
                </a:lnTo>
                <a:cubicBezTo>
                  <a:pt x="175" y="91"/>
                  <a:pt x="108" y="158"/>
                  <a:pt x="105" y="241"/>
                </a:cubicBezTo>
                <a:lnTo>
                  <a:pt x="105" y="241"/>
                </a:lnTo>
                <a:cubicBezTo>
                  <a:pt x="46" y="248"/>
                  <a:pt x="0" y="299"/>
                  <a:pt x="0" y="361"/>
                </a:cubicBezTo>
                <a:lnTo>
                  <a:pt x="0" y="361"/>
                </a:lnTo>
                <a:cubicBezTo>
                  <a:pt x="0" y="427"/>
                  <a:pt x="54" y="482"/>
                  <a:pt x="118" y="482"/>
                </a:cubicBezTo>
                <a:lnTo>
                  <a:pt x="341" y="482"/>
                </a:lnTo>
                <a:lnTo>
                  <a:pt x="341" y="556"/>
                </a:lnTo>
                <a:lnTo>
                  <a:pt x="214" y="556"/>
                </a:lnTo>
                <a:lnTo>
                  <a:pt x="214" y="556"/>
                </a:lnTo>
                <a:cubicBezTo>
                  <a:pt x="210" y="550"/>
                  <a:pt x="203" y="545"/>
                  <a:pt x="194" y="545"/>
                </a:cubicBezTo>
                <a:lnTo>
                  <a:pt x="194" y="545"/>
                </a:lnTo>
                <a:cubicBezTo>
                  <a:pt x="181" y="545"/>
                  <a:pt x="171" y="555"/>
                  <a:pt x="171" y="567"/>
                </a:cubicBezTo>
                <a:lnTo>
                  <a:pt x="171" y="567"/>
                </a:lnTo>
                <a:cubicBezTo>
                  <a:pt x="171" y="580"/>
                  <a:pt x="181" y="591"/>
                  <a:pt x="194" y="591"/>
                </a:cubicBezTo>
                <a:lnTo>
                  <a:pt x="194" y="591"/>
                </a:lnTo>
                <a:cubicBezTo>
                  <a:pt x="203" y="591"/>
                  <a:pt x="210" y="586"/>
                  <a:pt x="214" y="579"/>
                </a:cubicBezTo>
                <a:lnTo>
                  <a:pt x="341" y="579"/>
                </a:lnTo>
                <a:lnTo>
                  <a:pt x="341" y="654"/>
                </a:lnTo>
                <a:lnTo>
                  <a:pt x="141" y="654"/>
                </a:lnTo>
                <a:lnTo>
                  <a:pt x="141" y="654"/>
                </a:lnTo>
                <a:cubicBezTo>
                  <a:pt x="137" y="647"/>
                  <a:pt x="130" y="642"/>
                  <a:pt x="121" y="642"/>
                </a:cubicBezTo>
                <a:lnTo>
                  <a:pt x="121" y="642"/>
                </a:lnTo>
                <a:cubicBezTo>
                  <a:pt x="108" y="642"/>
                  <a:pt x="98" y="652"/>
                  <a:pt x="98" y="665"/>
                </a:cubicBezTo>
                <a:lnTo>
                  <a:pt x="98" y="665"/>
                </a:lnTo>
                <a:cubicBezTo>
                  <a:pt x="98" y="677"/>
                  <a:pt x="108" y="688"/>
                  <a:pt x="121" y="688"/>
                </a:cubicBezTo>
                <a:lnTo>
                  <a:pt x="121" y="688"/>
                </a:lnTo>
                <a:cubicBezTo>
                  <a:pt x="130" y="688"/>
                  <a:pt x="137" y="683"/>
                  <a:pt x="141" y="676"/>
                </a:cubicBezTo>
                <a:lnTo>
                  <a:pt x="219" y="676"/>
                </a:lnTo>
                <a:lnTo>
                  <a:pt x="219" y="749"/>
                </a:lnTo>
                <a:lnTo>
                  <a:pt x="219" y="749"/>
                </a:lnTo>
                <a:cubicBezTo>
                  <a:pt x="212" y="754"/>
                  <a:pt x="208" y="761"/>
                  <a:pt x="208" y="769"/>
                </a:cubicBezTo>
                <a:lnTo>
                  <a:pt x="208" y="769"/>
                </a:lnTo>
                <a:cubicBezTo>
                  <a:pt x="208" y="782"/>
                  <a:pt x="218" y="792"/>
                  <a:pt x="231" y="792"/>
                </a:cubicBezTo>
                <a:lnTo>
                  <a:pt x="231" y="792"/>
                </a:lnTo>
                <a:cubicBezTo>
                  <a:pt x="243" y="792"/>
                  <a:pt x="253" y="782"/>
                  <a:pt x="253" y="769"/>
                </a:cubicBezTo>
                <a:lnTo>
                  <a:pt x="253" y="769"/>
                </a:lnTo>
                <a:cubicBezTo>
                  <a:pt x="253" y="761"/>
                  <a:pt x="249" y="754"/>
                  <a:pt x="242" y="749"/>
                </a:cubicBezTo>
                <a:lnTo>
                  <a:pt x="242" y="676"/>
                </a:lnTo>
                <a:lnTo>
                  <a:pt x="352" y="676"/>
                </a:lnTo>
                <a:lnTo>
                  <a:pt x="352" y="676"/>
                </a:lnTo>
                <a:cubicBezTo>
                  <a:pt x="359" y="676"/>
                  <a:pt x="364" y="671"/>
                  <a:pt x="364" y="665"/>
                </a:cubicBezTo>
                <a:lnTo>
                  <a:pt x="364" y="482"/>
                </a:lnTo>
                <a:lnTo>
                  <a:pt x="438" y="482"/>
                </a:lnTo>
                <a:lnTo>
                  <a:pt x="438" y="749"/>
                </a:lnTo>
                <a:lnTo>
                  <a:pt x="438" y="749"/>
                </a:lnTo>
                <a:cubicBezTo>
                  <a:pt x="431" y="754"/>
                  <a:pt x="427" y="761"/>
                  <a:pt x="427" y="769"/>
                </a:cubicBezTo>
                <a:lnTo>
                  <a:pt x="427" y="769"/>
                </a:lnTo>
                <a:cubicBezTo>
                  <a:pt x="427" y="782"/>
                  <a:pt x="437" y="792"/>
                  <a:pt x="449" y="792"/>
                </a:cubicBezTo>
                <a:lnTo>
                  <a:pt x="449" y="792"/>
                </a:lnTo>
                <a:cubicBezTo>
                  <a:pt x="462" y="792"/>
                  <a:pt x="472" y="782"/>
                  <a:pt x="472" y="769"/>
                </a:cubicBezTo>
                <a:lnTo>
                  <a:pt x="472" y="769"/>
                </a:lnTo>
                <a:cubicBezTo>
                  <a:pt x="472" y="761"/>
                  <a:pt x="468" y="754"/>
                  <a:pt x="461" y="749"/>
                </a:cubicBezTo>
                <a:lnTo>
                  <a:pt x="461" y="701"/>
                </a:lnTo>
                <a:lnTo>
                  <a:pt x="553" y="701"/>
                </a:lnTo>
                <a:lnTo>
                  <a:pt x="553" y="701"/>
                </a:lnTo>
                <a:cubicBezTo>
                  <a:pt x="557" y="707"/>
                  <a:pt x="564" y="710"/>
                  <a:pt x="572" y="710"/>
                </a:cubicBezTo>
                <a:lnTo>
                  <a:pt x="572" y="710"/>
                </a:lnTo>
                <a:cubicBezTo>
                  <a:pt x="585" y="710"/>
                  <a:pt x="595" y="700"/>
                  <a:pt x="595" y="688"/>
                </a:cubicBezTo>
                <a:lnTo>
                  <a:pt x="595" y="688"/>
                </a:lnTo>
                <a:cubicBezTo>
                  <a:pt x="595" y="675"/>
                  <a:pt x="585" y="665"/>
                  <a:pt x="572" y="665"/>
                </a:cubicBezTo>
                <a:lnTo>
                  <a:pt x="572" y="665"/>
                </a:lnTo>
                <a:cubicBezTo>
                  <a:pt x="564" y="665"/>
                  <a:pt x="555" y="670"/>
                  <a:pt x="552" y="677"/>
                </a:cubicBezTo>
                <a:lnTo>
                  <a:pt x="461" y="677"/>
                </a:lnTo>
                <a:lnTo>
                  <a:pt x="461" y="605"/>
                </a:lnTo>
                <a:lnTo>
                  <a:pt x="592" y="605"/>
                </a:lnTo>
                <a:lnTo>
                  <a:pt x="592" y="605"/>
                </a:lnTo>
                <a:cubicBezTo>
                  <a:pt x="596" y="612"/>
                  <a:pt x="604" y="617"/>
                  <a:pt x="612" y="617"/>
                </a:cubicBezTo>
                <a:lnTo>
                  <a:pt x="612" y="617"/>
                </a:lnTo>
                <a:cubicBezTo>
                  <a:pt x="624" y="617"/>
                  <a:pt x="635" y="606"/>
                  <a:pt x="635" y="594"/>
                </a:cubicBezTo>
                <a:lnTo>
                  <a:pt x="635" y="594"/>
                </a:lnTo>
                <a:cubicBezTo>
                  <a:pt x="635" y="581"/>
                  <a:pt x="624" y="571"/>
                  <a:pt x="612" y="571"/>
                </a:cubicBezTo>
                <a:lnTo>
                  <a:pt x="612" y="571"/>
                </a:lnTo>
                <a:cubicBezTo>
                  <a:pt x="604" y="571"/>
                  <a:pt x="596" y="576"/>
                  <a:pt x="592" y="582"/>
                </a:cubicBezTo>
                <a:lnTo>
                  <a:pt x="461" y="582"/>
                </a:lnTo>
                <a:lnTo>
                  <a:pt x="461" y="482"/>
                </a:lnTo>
                <a:lnTo>
                  <a:pt x="705" y="482"/>
                </a:lnTo>
                <a:lnTo>
                  <a:pt x="705" y="597"/>
                </a:lnTo>
                <a:lnTo>
                  <a:pt x="705" y="597"/>
                </a:lnTo>
                <a:cubicBezTo>
                  <a:pt x="699" y="601"/>
                  <a:pt x="694" y="608"/>
                  <a:pt x="694" y="617"/>
                </a:cubicBezTo>
                <a:lnTo>
                  <a:pt x="694" y="617"/>
                </a:lnTo>
                <a:cubicBezTo>
                  <a:pt x="694" y="630"/>
                  <a:pt x="704" y="639"/>
                  <a:pt x="716" y="639"/>
                </a:cubicBezTo>
                <a:lnTo>
                  <a:pt x="716" y="639"/>
                </a:lnTo>
                <a:cubicBezTo>
                  <a:pt x="729" y="639"/>
                  <a:pt x="739" y="630"/>
                  <a:pt x="739" y="617"/>
                </a:cubicBezTo>
                <a:lnTo>
                  <a:pt x="739" y="617"/>
                </a:lnTo>
                <a:cubicBezTo>
                  <a:pt x="739" y="608"/>
                  <a:pt x="735" y="601"/>
                  <a:pt x="728" y="597"/>
                </a:cubicBezTo>
                <a:lnTo>
                  <a:pt x="728" y="480"/>
                </a:lnTo>
                <a:lnTo>
                  <a:pt x="728" y="480"/>
                </a:lnTo>
                <a:cubicBezTo>
                  <a:pt x="783" y="470"/>
                  <a:pt x="825" y="420"/>
                  <a:pt x="825" y="3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71">
            <a:extLst>
              <a:ext uri="{FF2B5EF4-FFF2-40B4-BE49-F238E27FC236}">
                <a16:creationId xmlns:a16="http://schemas.microsoft.com/office/drawing/2014/main" id="{9EEF9C13-AC61-8D4A-8EA9-893C68E1A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4292" y="5160653"/>
            <a:ext cx="2933286" cy="2032427"/>
          </a:xfrm>
          <a:custGeom>
            <a:avLst/>
            <a:gdLst>
              <a:gd name="T0" fmla="*/ 0 w 2356"/>
              <a:gd name="T1" fmla="*/ 724 h 1632"/>
              <a:gd name="T2" fmla="*/ 0 w 2356"/>
              <a:gd name="T3" fmla="*/ 724 h 1632"/>
              <a:gd name="T4" fmla="*/ 314 w 2356"/>
              <a:gd name="T5" fmla="*/ 410 h 1632"/>
              <a:gd name="T6" fmla="*/ 314 w 2356"/>
              <a:gd name="T7" fmla="*/ 410 h 1632"/>
              <a:gd name="T8" fmla="*/ 333 w 2356"/>
              <a:gd name="T9" fmla="*/ 411 h 1632"/>
              <a:gd name="T10" fmla="*/ 333 w 2356"/>
              <a:gd name="T11" fmla="*/ 411 h 1632"/>
              <a:gd name="T12" fmla="*/ 670 w 2356"/>
              <a:gd name="T13" fmla="*/ 117 h 1632"/>
              <a:gd name="T14" fmla="*/ 670 w 2356"/>
              <a:gd name="T15" fmla="*/ 117 h 1632"/>
              <a:gd name="T16" fmla="*/ 875 w 2356"/>
              <a:gd name="T17" fmla="*/ 186 h 1632"/>
              <a:gd name="T18" fmla="*/ 875 w 2356"/>
              <a:gd name="T19" fmla="*/ 186 h 1632"/>
              <a:gd name="T20" fmla="*/ 1243 w 2356"/>
              <a:gd name="T21" fmla="*/ 0 h 1632"/>
              <a:gd name="T22" fmla="*/ 1243 w 2356"/>
              <a:gd name="T23" fmla="*/ 0 h 1632"/>
              <a:gd name="T24" fmla="*/ 1561 w 2356"/>
              <a:gd name="T25" fmla="*/ 129 h 1632"/>
              <a:gd name="T26" fmla="*/ 1561 w 2356"/>
              <a:gd name="T27" fmla="*/ 129 h 1632"/>
              <a:gd name="T28" fmla="*/ 1726 w 2356"/>
              <a:gd name="T29" fmla="*/ 86 h 1632"/>
              <a:gd name="T30" fmla="*/ 1726 w 2356"/>
              <a:gd name="T31" fmla="*/ 86 h 1632"/>
              <a:gd name="T32" fmla="*/ 2062 w 2356"/>
              <a:gd name="T33" fmla="*/ 375 h 1632"/>
              <a:gd name="T34" fmla="*/ 2062 w 2356"/>
              <a:gd name="T35" fmla="*/ 375 h 1632"/>
              <a:gd name="T36" fmla="*/ 2355 w 2356"/>
              <a:gd name="T37" fmla="*/ 689 h 1632"/>
              <a:gd name="T38" fmla="*/ 2355 w 2356"/>
              <a:gd name="T39" fmla="*/ 689 h 1632"/>
              <a:gd name="T40" fmla="*/ 2041 w 2356"/>
              <a:gd name="T41" fmla="*/ 1004 h 1632"/>
              <a:gd name="T42" fmla="*/ 2041 w 2356"/>
              <a:gd name="T43" fmla="*/ 1004 h 1632"/>
              <a:gd name="T44" fmla="*/ 2039 w 2356"/>
              <a:gd name="T45" fmla="*/ 1004 h 1632"/>
              <a:gd name="T46" fmla="*/ 2039 w 2356"/>
              <a:gd name="T47" fmla="*/ 1004 h 1632"/>
              <a:gd name="T48" fmla="*/ 1700 w 2356"/>
              <a:gd name="T49" fmla="*/ 1314 h 1632"/>
              <a:gd name="T50" fmla="*/ 1700 w 2356"/>
              <a:gd name="T51" fmla="*/ 1314 h 1632"/>
              <a:gd name="T52" fmla="*/ 1516 w 2356"/>
              <a:gd name="T53" fmla="*/ 1259 h 1632"/>
              <a:gd name="T54" fmla="*/ 1516 w 2356"/>
              <a:gd name="T55" fmla="*/ 1259 h 1632"/>
              <a:gd name="T56" fmla="*/ 1171 w 2356"/>
              <a:gd name="T57" fmla="*/ 1406 h 1632"/>
              <a:gd name="T58" fmla="*/ 1171 w 2356"/>
              <a:gd name="T59" fmla="*/ 1406 h 1632"/>
              <a:gd name="T60" fmla="*/ 853 w 2356"/>
              <a:gd name="T61" fmla="*/ 1286 h 1632"/>
              <a:gd name="T62" fmla="*/ 853 w 2356"/>
              <a:gd name="T63" fmla="*/ 1286 h 1632"/>
              <a:gd name="T64" fmla="*/ 841 w 2356"/>
              <a:gd name="T65" fmla="*/ 1290 h 1632"/>
              <a:gd name="T66" fmla="*/ 841 w 2356"/>
              <a:gd name="T67" fmla="*/ 1290 h 1632"/>
              <a:gd name="T68" fmla="*/ 932 w 2356"/>
              <a:gd name="T69" fmla="*/ 1602 h 1632"/>
              <a:gd name="T70" fmla="*/ 932 w 2356"/>
              <a:gd name="T71" fmla="*/ 1602 h 1632"/>
              <a:gd name="T72" fmla="*/ 919 w 2356"/>
              <a:gd name="T73" fmla="*/ 1626 h 1632"/>
              <a:gd name="T74" fmla="*/ 919 w 2356"/>
              <a:gd name="T75" fmla="*/ 1626 h 1632"/>
              <a:gd name="T76" fmla="*/ 642 w 2356"/>
              <a:gd name="T77" fmla="*/ 1313 h 1632"/>
              <a:gd name="T78" fmla="*/ 642 w 2356"/>
              <a:gd name="T79" fmla="*/ 1313 h 1632"/>
              <a:gd name="T80" fmla="*/ 305 w 2356"/>
              <a:gd name="T81" fmla="*/ 1038 h 1632"/>
              <a:gd name="T82" fmla="*/ 305 w 2356"/>
              <a:gd name="T83" fmla="*/ 1038 h 1632"/>
              <a:gd name="T84" fmla="*/ 0 w 2356"/>
              <a:gd name="T85" fmla="*/ 724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56" h="1632">
                <a:moveTo>
                  <a:pt x="0" y="724"/>
                </a:moveTo>
                <a:lnTo>
                  <a:pt x="0" y="724"/>
                </a:lnTo>
                <a:cubicBezTo>
                  <a:pt x="0" y="550"/>
                  <a:pt x="141" y="410"/>
                  <a:pt x="314" y="410"/>
                </a:cubicBezTo>
                <a:lnTo>
                  <a:pt x="314" y="410"/>
                </a:lnTo>
                <a:cubicBezTo>
                  <a:pt x="321" y="410"/>
                  <a:pt x="327" y="410"/>
                  <a:pt x="333" y="411"/>
                </a:cubicBezTo>
                <a:lnTo>
                  <a:pt x="333" y="411"/>
                </a:lnTo>
                <a:cubicBezTo>
                  <a:pt x="355" y="245"/>
                  <a:pt x="498" y="117"/>
                  <a:pt x="670" y="117"/>
                </a:cubicBezTo>
                <a:lnTo>
                  <a:pt x="670" y="117"/>
                </a:lnTo>
                <a:cubicBezTo>
                  <a:pt x="747" y="117"/>
                  <a:pt x="818" y="142"/>
                  <a:pt x="875" y="186"/>
                </a:cubicBezTo>
                <a:lnTo>
                  <a:pt x="875" y="186"/>
                </a:lnTo>
                <a:cubicBezTo>
                  <a:pt x="958" y="73"/>
                  <a:pt x="1092" y="0"/>
                  <a:pt x="1243" y="0"/>
                </a:cubicBezTo>
                <a:lnTo>
                  <a:pt x="1243" y="0"/>
                </a:lnTo>
                <a:cubicBezTo>
                  <a:pt x="1367" y="0"/>
                  <a:pt x="1479" y="49"/>
                  <a:pt x="1561" y="129"/>
                </a:cubicBezTo>
                <a:lnTo>
                  <a:pt x="1561" y="129"/>
                </a:lnTo>
                <a:cubicBezTo>
                  <a:pt x="1610" y="101"/>
                  <a:pt x="1666" y="86"/>
                  <a:pt x="1726" y="86"/>
                </a:cubicBezTo>
                <a:lnTo>
                  <a:pt x="1726" y="86"/>
                </a:lnTo>
                <a:cubicBezTo>
                  <a:pt x="1897" y="86"/>
                  <a:pt x="2038" y="211"/>
                  <a:pt x="2062" y="375"/>
                </a:cubicBezTo>
                <a:lnTo>
                  <a:pt x="2062" y="375"/>
                </a:lnTo>
                <a:cubicBezTo>
                  <a:pt x="2226" y="387"/>
                  <a:pt x="2355" y="522"/>
                  <a:pt x="2355" y="689"/>
                </a:cubicBezTo>
                <a:lnTo>
                  <a:pt x="2355" y="689"/>
                </a:lnTo>
                <a:cubicBezTo>
                  <a:pt x="2355" y="862"/>
                  <a:pt x="2215" y="1004"/>
                  <a:pt x="2041" y="1004"/>
                </a:cubicBezTo>
                <a:lnTo>
                  <a:pt x="2041" y="1004"/>
                </a:lnTo>
                <a:cubicBezTo>
                  <a:pt x="2040" y="1004"/>
                  <a:pt x="2040" y="1004"/>
                  <a:pt x="2039" y="1004"/>
                </a:cubicBezTo>
                <a:lnTo>
                  <a:pt x="2039" y="1004"/>
                </a:lnTo>
                <a:cubicBezTo>
                  <a:pt x="2024" y="1177"/>
                  <a:pt x="1878" y="1314"/>
                  <a:pt x="1700" y="1314"/>
                </a:cubicBezTo>
                <a:lnTo>
                  <a:pt x="1700" y="1314"/>
                </a:lnTo>
                <a:cubicBezTo>
                  <a:pt x="1632" y="1314"/>
                  <a:pt x="1569" y="1294"/>
                  <a:pt x="1516" y="1259"/>
                </a:cubicBezTo>
                <a:lnTo>
                  <a:pt x="1516" y="1259"/>
                </a:lnTo>
                <a:cubicBezTo>
                  <a:pt x="1429" y="1350"/>
                  <a:pt x="1306" y="1406"/>
                  <a:pt x="1171" y="1406"/>
                </a:cubicBezTo>
                <a:lnTo>
                  <a:pt x="1171" y="1406"/>
                </a:lnTo>
                <a:cubicBezTo>
                  <a:pt x="1048" y="1406"/>
                  <a:pt x="938" y="1361"/>
                  <a:pt x="853" y="1286"/>
                </a:cubicBezTo>
                <a:lnTo>
                  <a:pt x="853" y="1286"/>
                </a:lnTo>
                <a:cubicBezTo>
                  <a:pt x="849" y="1287"/>
                  <a:pt x="845" y="1289"/>
                  <a:pt x="841" y="1290"/>
                </a:cubicBezTo>
                <a:lnTo>
                  <a:pt x="841" y="1290"/>
                </a:lnTo>
                <a:cubicBezTo>
                  <a:pt x="833" y="1377"/>
                  <a:pt x="836" y="1522"/>
                  <a:pt x="932" y="1602"/>
                </a:cubicBezTo>
                <a:lnTo>
                  <a:pt x="932" y="1602"/>
                </a:lnTo>
                <a:cubicBezTo>
                  <a:pt x="943" y="1612"/>
                  <a:pt x="933" y="1631"/>
                  <a:pt x="919" y="1626"/>
                </a:cubicBezTo>
                <a:lnTo>
                  <a:pt x="919" y="1626"/>
                </a:lnTo>
                <a:cubicBezTo>
                  <a:pt x="817" y="1590"/>
                  <a:pt x="675" y="1507"/>
                  <a:pt x="642" y="1313"/>
                </a:cubicBezTo>
                <a:lnTo>
                  <a:pt x="642" y="1313"/>
                </a:lnTo>
                <a:cubicBezTo>
                  <a:pt x="481" y="1293"/>
                  <a:pt x="349" y="1183"/>
                  <a:pt x="305" y="1038"/>
                </a:cubicBezTo>
                <a:lnTo>
                  <a:pt x="305" y="1038"/>
                </a:lnTo>
                <a:cubicBezTo>
                  <a:pt x="136" y="1033"/>
                  <a:pt x="0" y="895"/>
                  <a:pt x="0" y="7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1FF9FD6-74DB-AB43-AB44-1F440CA26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587" y="5550658"/>
            <a:ext cx="1025958" cy="916097"/>
          </a:xfrm>
          <a:custGeom>
            <a:avLst/>
            <a:gdLst>
              <a:gd name="connsiteX0" fmla="*/ 617370 w 1025958"/>
              <a:gd name="connsiteY0" fmla="*/ 818466 h 916097"/>
              <a:gd name="connsiteX1" fmla="*/ 630506 w 1025958"/>
              <a:gd name="connsiteY1" fmla="*/ 830950 h 916097"/>
              <a:gd name="connsiteX2" fmla="*/ 617370 w 1025958"/>
              <a:gd name="connsiteY2" fmla="*/ 844682 h 916097"/>
              <a:gd name="connsiteX3" fmla="*/ 604234 w 1025958"/>
              <a:gd name="connsiteY3" fmla="*/ 830950 h 916097"/>
              <a:gd name="connsiteX4" fmla="*/ 617370 w 1025958"/>
              <a:gd name="connsiteY4" fmla="*/ 818466 h 916097"/>
              <a:gd name="connsiteX5" fmla="*/ 552048 w 1025958"/>
              <a:gd name="connsiteY5" fmla="*/ 818466 h 916097"/>
              <a:gd name="connsiteX6" fmla="*/ 564534 w 1025958"/>
              <a:gd name="connsiteY6" fmla="*/ 830950 h 916097"/>
              <a:gd name="connsiteX7" fmla="*/ 552048 w 1025958"/>
              <a:gd name="connsiteY7" fmla="*/ 844682 h 916097"/>
              <a:gd name="connsiteX8" fmla="*/ 538316 w 1025958"/>
              <a:gd name="connsiteY8" fmla="*/ 830950 h 916097"/>
              <a:gd name="connsiteX9" fmla="*/ 552048 w 1025958"/>
              <a:gd name="connsiteY9" fmla="*/ 818466 h 916097"/>
              <a:gd name="connsiteX10" fmla="*/ 480044 w 1025958"/>
              <a:gd name="connsiteY10" fmla="*/ 818466 h 916097"/>
              <a:gd name="connsiteX11" fmla="*/ 493180 w 1025958"/>
              <a:gd name="connsiteY11" fmla="*/ 830950 h 916097"/>
              <a:gd name="connsiteX12" fmla="*/ 480044 w 1025958"/>
              <a:gd name="connsiteY12" fmla="*/ 844682 h 916097"/>
              <a:gd name="connsiteX13" fmla="*/ 466910 w 1025958"/>
              <a:gd name="connsiteY13" fmla="*/ 830950 h 916097"/>
              <a:gd name="connsiteX14" fmla="*/ 480044 w 1025958"/>
              <a:gd name="connsiteY14" fmla="*/ 818466 h 916097"/>
              <a:gd name="connsiteX15" fmla="*/ 303436 w 1025958"/>
              <a:gd name="connsiteY15" fmla="*/ 718459 h 916097"/>
              <a:gd name="connsiteX16" fmla="*/ 303436 w 1025958"/>
              <a:gd name="connsiteY16" fmla="*/ 811685 h 916097"/>
              <a:gd name="connsiteX17" fmla="*/ 548422 w 1025958"/>
              <a:gd name="connsiteY17" fmla="*/ 887508 h 916097"/>
              <a:gd name="connsiteX18" fmla="*/ 790920 w 1025958"/>
              <a:gd name="connsiteY18" fmla="*/ 811685 h 916097"/>
              <a:gd name="connsiteX19" fmla="*/ 790920 w 1025958"/>
              <a:gd name="connsiteY19" fmla="*/ 810442 h 916097"/>
              <a:gd name="connsiteX20" fmla="*/ 790920 w 1025958"/>
              <a:gd name="connsiteY20" fmla="*/ 809199 h 916097"/>
              <a:gd name="connsiteX21" fmla="*/ 790920 w 1025958"/>
              <a:gd name="connsiteY21" fmla="*/ 718459 h 916097"/>
              <a:gd name="connsiteX22" fmla="*/ 548422 w 1025958"/>
              <a:gd name="connsiteY22" fmla="*/ 775637 h 916097"/>
              <a:gd name="connsiteX23" fmla="*/ 303436 w 1025958"/>
              <a:gd name="connsiteY23" fmla="*/ 718459 h 916097"/>
              <a:gd name="connsiteX24" fmla="*/ 617370 w 1025958"/>
              <a:gd name="connsiteY24" fmla="*/ 681137 h 916097"/>
              <a:gd name="connsiteX25" fmla="*/ 630506 w 1025958"/>
              <a:gd name="connsiteY25" fmla="*/ 694870 h 916097"/>
              <a:gd name="connsiteX26" fmla="*/ 617370 w 1025958"/>
              <a:gd name="connsiteY26" fmla="*/ 707355 h 916097"/>
              <a:gd name="connsiteX27" fmla="*/ 604234 w 1025958"/>
              <a:gd name="connsiteY27" fmla="*/ 694870 h 916097"/>
              <a:gd name="connsiteX28" fmla="*/ 617370 w 1025958"/>
              <a:gd name="connsiteY28" fmla="*/ 681137 h 916097"/>
              <a:gd name="connsiteX29" fmla="*/ 552048 w 1025958"/>
              <a:gd name="connsiteY29" fmla="*/ 681137 h 916097"/>
              <a:gd name="connsiteX30" fmla="*/ 564534 w 1025958"/>
              <a:gd name="connsiteY30" fmla="*/ 694870 h 916097"/>
              <a:gd name="connsiteX31" fmla="*/ 552048 w 1025958"/>
              <a:gd name="connsiteY31" fmla="*/ 707355 h 916097"/>
              <a:gd name="connsiteX32" fmla="*/ 538316 w 1025958"/>
              <a:gd name="connsiteY32" fmla="*/ 694870 h 916097"/>
              <a:gd name="connsiteX33" fmla="*/ 552048 w 1025958"/>
              <a:gd name="connsiteY33" fmla="*/ 681137 h 916097"/>
              <a:gd name="connsiteX34" fmla="*/ 480044 w 1025958"/>
              <a:gd name="connsiteY34" fmla="*/ 681137 h 916097"/>
              <a:gd name="connsiteX35" fmla="*/ 493180 w 1025958"/>
              <a:gd name="connsiteY35" fmla="*/ 694870 h 916097"/>
              <a:gd name="connsiteX36" fmla="*/ 480044 w 1025958"/>
              <a:gd name="connsiteY36" fmla="*/ 707355 h 916097"/>
              <a:gd name="connsiteX37" fmla="*/ 466910 w 1025958"/>
              <a:gd name="connsiteY37" fmla="*/ 694870 h 916097"/>
              <a:gd name="connsiteX38" fmla="*/ 480044 w 1025958"/>
              <a:gd name="connsiteY38" fmla="*/ 681137 h 916097"/>
              <a:gd name="connsiteX39" fmla="*/ 303436 w 1025958"/>
              <a:gd name="connsiteY39" fmla="*/ 581728 h 916097"/>
              <a:gd name="connsiteX40" fmla="*/ 303436 w 1025958"/>
              <a:gd name="connsiteY40" fmla="*/ 669982 h 916097"/>
              <a:gd name="connsiteX41" fmla="*/ 548422 w 1025958"/>
              <a:gd name="connsiteY41" fmla="*/ 745805 h 916097"/>
              <a:gd name="connsiteX42" fmla="*/ 790920 w 1025958"/>
              <a:gd name="connsiteY42" fmla="*/ 669982 h 916097"/>
              <a:gd name="connsiteX43" fmla="*/ 790920 w 1025958"/>
              <a:gd name="connsiteY43" fmla="*/ 581728 h 916097"/>
              <a:gd name="connsiteX44" fmla="*/ 548422 w 1025958"/>
              <a:gd name="connsiteY44" fmla="*/ 637663 h 916097"/>
              <a:gd name="connsiteX45" fmla="*/ 303436 w 1025958"/>
              <a:gd name="connsiteY45" fmla="*/ 581728 h 916097"/>
              <a:gd name="connsiteX46" fmla="*/ 617370 w 1025958"/>
              <a:gd name="connsiteY46" fmla="*/ 543812 h 916097"/>
              <a:gd name="connsiteX47" fmla="*/ 630506 w 1025958"/>
              <a:gd name="connsiteY47" fmla="*/ 556296 h 916097"/>
              <a:gd name="connsiteX48" fmla="*/ 617370 w 1025958"/>
              <a:gd name="connsiteY48" fmla="*/ 570028 h 916097"/>
              <a:gd name="connsiteX49" fmla="*/ 604234 w 1025958"/>
              <a:gd name="connsiteY49" fmla="*/ 556296 h 916097"/>
              <a:gd name="connsiteX50" fmla="*/ 617370 w 1025958"/>
              <a:gd name="connsiteY50" fmla="*/ 543812 h 916097"/>
              <a:gd name="connsiteX51" fmla="*/ 552048 w 1025958"/>
              <a:gd name="connsiteY51" fmla="*/ 543812 h 916097"/>
              <a:gd name="connsiteX52" fmla="*/ 564534 w 1025958"/>
              <a:gd name="connsiteY52" fmla="*/ 556296 h 916097"/>
              <a:gd name="connsiteX53" fmla="*/ 552048 w 1025958"/>
              <a:gd name="connsiteY53" fmla="*/ 570028 h 916097"/>
              <a:gd name="connsiteX54" fmla="*/ 538316 w 1025958"/>
              <a:gd name="connsiteY54" fmla="*/ 556296 h 916097"/>
              <a:gd name="connsiteX55" fmla="*/ 552048 w 1025958"/>
              <a:gd name="connsiteY55" fmla="*/ 543812 h 916097"/>
              <a:gd name="connsiteX56" fmla="*/ 480044 w 1025958"/>
              <a:gd name="connsiteY56" fmla="*/ 543812 h 916097"/>
              <a:gd name="connsiteX57" fmla="*/ 493180 w 1025958"/>
              <a:gd name="connsiteY57" fmla="*/ 556296 h 916097"/>
              <a:gd name="connsiteX58" fmla="*/ 480044 w 1025958"/>
              <a:gd name="connsiteY58" fmla="*/ 570028 h 916097"/>
              <a:gd name="connsiteX59" fmla="*/ 466910 w 1025958"/>
              <a:gd name="connsiteY59" fmla="*/ 556296 h 916097"/>
              <a:gd name="connsiteX60" fmla="*/ 480044 w 1025958"/>
              <a:gd name="connsiteY60" fmla="*/ 543812 h 916097"/>
              <a:gd name="connsiteX61" fmla="*/ 303436 w 1025958"/>
              <a:gd name="connsiteY61" fmla="*/ 462399 h 916097"/>
              <a:gd name="connsiteX62" fmla="*/ 303436 w 1025958"/>
              <a:gd name="connsiteY62" fmla="*/ 533251 h 916097"/>
              <a:gd name="connsiteX63" fmla="*/ 548422 w 1025958"/>
              <a:gd name="connsiteY63" fmla="*/ 609074 h 916097"/>
              <a:gd name="connsiteX64" fmla="*/ 790920 w 1025958"/>
              <a:gd name="connsiteY64" fmla="*/ 533251 h 916097"/>
              <a:gd name="connsiteX65" fmla="*/ 790920 w 1025958"/>
              <a:gd name="connsiteY65" fmla="*/ 462399 h 916097"/>
              <a:gd name="connsiteX66" fmla="*/ 548422 w 1025958"/>
              <a:gd name="connsiteY66" fmla="*/ 503419 h 916097"/>
              <a:gd name="connsiteX67" fmla="*/ 303436 w 1025958"/>
              <a:gd name="connsiteY67" fmla="*/ 462399 h 916097"/>
              <a:gd name="connsiteX68" fmla="*/ 549932 w 1025958"/>
              <a:gd name="connsiteY68" fmla="*/ 411979 h 916097"/>
              <a:gd name="connsiteX69" fmla="*/ 652424 w 1025958"/>
              <a:gd name="connsiteY69" fmla="*/ 427282 h 916097"/>
              <a:gd name="connsiteX70" fmla="*/ 549932 w 1025958"/>
              <a:gd name="connsiteY70" fmla="*/ 443761 h 916097"/>
              <a:gd name="connsiteX71" fmla="*/ 444940 w 1025958"/>
              <a:gd name="connsiteY71" fmla="*/ 427282 h 916097"/>
              <a:gd name="connsiteX72" fmla="*/ 549932 w 1025958"/>
              <a:gd name="connsiteY72" fmla="*/ 411979 h 916097"/>
              <a:gd name="connsiteX73" fmla="*/ 548422 w 1025958"/>
              <a:gd name="connsiteY73" fmla="*/ 372903 h 916097"/>
              <a:gd name="connsiteX74" fmla="*/ 303436 w 1025958"/>
              <a:gd name="connsiteY74" fmla="*/ 423866 h 916097"/>
              <a:gd name="connsiteX75" fmla="*/ 548422 w 1025958"/>
              <a:gd name="connsiteY75" fmla="*/ 474829 h 916097"/>
              <a:gd name="connsiteX76" fmla="*/ 790920 w 1025958"/>
              <a:gd name="connsiteY76" fmla="*/ 423866 h 916097"/>
              <a:gd name="connsiteX77" fmla="*/ 548422 w 1025958"/>
              <a:gd name="connsiteY77" fmla="*/ 372903 h 916097"/>
              <a:gd name="connsiteX78" fmla="*/ 395122 w 1025958"/>
              <a:gd name="connsiteY78" fmla="*/ 73897 h 916097"/>
              <a:gd name="connsiteX79" fmla="*/ 413746 w 1025958"/>
              <a:gd name="connsiteY79" fmla="*/ 82594 h 916097"/>
              <a:gd name="connsiteX80" fmla="*/ 406296 w 1025958"/>
              <a:gd name="connsiteY80" fmla="*/ 99989 h 916097"/>
              <a:gd name="connsiteX81" fmla="*/ 264758 w 1025958"/>
              <a:gd name="connsiteY81" fmla="*/ 267723 h 916097"/>
              <a:gd name="connsiteX82" fmla="*/ 251100 w 1025958"/>
              <a:gd name="connsiteY82" fmla="*/ 278905 h 916097"/>
              <a:gd name="connsiteX83" fmla="*/ 248618 w 1025958"/>
              <a:gd name="connsiteY83" fmla="*/ 278905 h 916097"/>
              <a:gd name="connsiteX84" fmla="*/ 237444 w 1025958"/>
              <a:gd name="connsiteY84" fmla="*/ 260268 h 916097"/>
              <a:gd name="connsiteX85" fmla="*/ 395122 w 1025958"/>
              <a:gd name="connsiteY85" fmla="*/ 73897 h 916097"/>
              <a:gd name="connsiteX86" fmla="*/ 452666 w 1025958"/>
              <a:gd name="connsiteY86" fmla="*/ 28589 h 916097"/>
              <a:gd name="connsiteX87" fmla="*/ 174102 w 1025958"/>
              <a:gd name="connsiteY87" fmla="*/ 307023 h 916097"/>
              <a:gd name="connsiteX88" fmla="*/ 175346 w 1025958"/>
              <a:gd name="connsiteY88" fmla="*/ 323182 h 916097"/>
              <a:gd name="connsiteX89" fmla="*/ 171616 w 1025958"/>
              <a:gd name="connsiteY89" fmla="*/ 333126 h 916097"/>
              <a:gd name="connsiteX90" fmla="*/ 161668 w 1025958"/>
              <a:gd name="connsiteY90" fmla="*/ 338098 h 916097"/>
              <a:gd name="connsiteX91" fmla="*/ 151718 w 1025958"/>
              <a:gd name="connsiteY91" fmla="*/ 338098 h 916097"/>
              <a:gd name="connsiteX92" fmla="*/ 28604 w 1025958"/>
              <a:gd name="connsiteY92" fmla="*/ 461156 h 916097"/>
              <a:gd name="connsiteX93" fmla="*/ 151718 w 1025958"/>
              <a:gd name="connsiteY93" fmla="*/ 584214 h 916097"/>
              <a:gd name="connsiteX94" fmla="*/ 276076 w 1025958"/>
              <a:gd name="connsiteY94" fmla="*/ 584214 h 916097"/>
              <a:gd name="connsiteX95" fmla="*/ 276076 w 1025958"/>
              <a:gd name="connsiteY95" fmla="*/ 435053 h 916097"/>
              <a:gd name="connsiteX96" fmla="*/ 276076 w 1025958"/>
              <a:gd name="connsiteY96" fmla="*/ 430081 h 916097"/>
              <a:gd name="connsiteX97" fmla="*/ 276076 w 1025958"/>
              <a:gd name="connsiteY97" fmla="*/ 423866 h 916097"/>
              <a:gd name="connsiteX98" fmla="*/ 548422 w 1025958"/>
              <a:gd name="connsiteY98" fmla="*/ 344313 h 916097"/>
              <a:gd name="connsiteX99" fmla="*/ 819524 w 1025958"/>
              <a:gd name="connsiteY99" fmla="*/ 423866 h 916097"/>
              <a:gd name="connsiteX100" fmla="*/ 818280 w 1025958"/>
              <a:gd name="connsiteY100" fmla="*/ 430081 h 916097"/>
              <a:gd name="connsiteX101" fmla="*/ 819524 w 1025958"/>
              <a:gd name="connsiteY101" fmla="*/ 435053 h 916097"/>
              <a:gd name="connsiteX102" fmla="*/ 819524 w 1025958"/>
              <a:gd name="connsiteY102" fmla="*/ 584214 h 916097"/>
              <a:gd name="connsiteX103" fmla="*/ 866780 w 1025958"/>
              <a:gd name="connsiteY103" fmla="*/ 584214 h 916097"/>
              <a:gd name="connsiteX104" fmla="*/ 997356 w 1025958"/>
              <a:gd name="connsiteY104" fmla="*/ 461156 h 916097"/>
              <a:gd name="connsiteX105" fmla="*/ 901600 w 1025958"/>
              <a:gd name="connsiteY105" fmla="*/ 341827 h 916097"/>
              <a:gd name="connsiteX106" fmla="*/ 892894 w 1025958"/>
              <a:gd name="connsiteY106" fmla="*/ 334369 h 916097"/>
              <a:gd name="connsiteX107" fmla="*/ 891652 w 1025958"/>
              <a:gd name="connsiteY107" fmla="*/ 324425 h 916097"/>
              <a:gd name="connsiteX108" fmla="*/ 894138 w 1025958"/>
              <a:gd name="connsiteY108" fmla="*/ 298322 h 916097"/>
              <a:gd name="connsiteX109" fmla="*/ 792164 w 1025958"/>
              <a:gd name="connsiteY109" fmla="*/ 197639 h 916097"/>
              <a:gd name="connsiteX110" fmla="*/ 734960 w 1025958"/>
              <a:gd name="connsiteY110" fmla="*/ 215041 h 916097"/>
              <a:gd name="connsiteX111" fmla="*/ 722524 w 1025958"/>
              <a:gd name="connsiteY111" fmla="*/ 217527 h 916097"/>
              <a:gd name="connsiteX112" fmla="*/ 713818 w 1025958"/>
              <a:gd name="connsiteY112" fmla="*/ 208826 h 916097"/>
              <a:gd name="connsiteX113" fmla="*/ 452666 w 1025958"/>
              <a:gd name="connsiteY113" fmla="*/ 28589 h 916097"/>
              <a:gd name="connsiteX114" fmla="*/ 452666 w 1025958"/>
              <a:gd name="connsiteY114" fmla="*/ 0 h 916097"/>
              <a:gd name="connsiteX115" fmla="*/ 733716 w 1025958"/>
              <a:gd name="connsiteY115" fmla="*/ 182722 h 916097"/>
              <a:gd name="connsiteX116" fmla="*/ 792164 w 1025958"/>
              <a:gd name="connsiteY116" fmla="*/ 169049 h 916097"/>
              <a:gd name="connsiteX117" fmla="*/ 922740 w 1025958"/>
              <a:gd name="connsiteY117" fmla="*/ 298322 h 916097"/>
              <a:gd name="connsiteX118" fmla="*/ 921498 w 1025958"/>
              <a:gd name="connsiteY118" fmla="*/ 316967 h 916097"/>
              <a:gd name="connsiteX119" fmla="*/ 1025958 w 1025958"/>
              <a:gd name="connsiteY119" fmla="*/ 461156 h 916097"/>
              <a:gd name="connsiteX120" fmla="*/ 866780 w 1025958"/>
              <a:gd name="connsiteY120" fmla="*/ 612803 h 916097"/>
              <a:gd name="connsiteX121" fmla="*/ 819524 w 1025958"/>
              <a:gd name="connsiteY121" fmla="*/ 612803 h 916097"/>
              <a:gd name="connsiteX122" fmla="*/ 819524 w 1025958"/>
              <a:gd name="connsiteY122" fmla="*/ 809199 h 916097"/>
              <a:gd name="connsiteX123" fmla="*/ 819524 w 1025958"/>
              <a:gd name="connsiteY123" fmla="*/ 810442 h 916097"/>
              <a:gd name="connsiteX124" fmla="*/ 819524 w 1025958"/>
              <a:gd name="connsiteY124" fmla="*/ 811685 h 916097"/>
              <a:gd name="connsiteX125" fmla="*/ 548422 w 1025958"/>
              <a:gd name="connsiteY125" fmla="*/ 916097 h 916097"/>
              <a:gd name="connsiteX126" fmla="*/ 276076 w 1025958"/>
              <a:gd name="connsiteY126" fmla="*/ 811685 h 916097"/>
              <a:gd name="connsiteX127" fmla="*/ 276076 w 1025958"/>
              <a:gd name="connsiteY127" fmla="*/ 612803 h 916097"/>
              <a:gd name="connsiteX128" fmla="*/ 151718 w 1025958"/>
              <a:gd name="connsiteY128" fmla="*/ 612803 h 916097"/>
              <a:gd name="connsiteX129" fmla="*/ 0 w 1025958"/>
              <a:gd name="connsiteY129" fmla="*/ 461156 h 916097"/>
              <a:gd name="connsiteX130" fmla="*/ 146744 w 1025958"/>
              <a:gd name="connsiteY130" fmla="*/ 309509 h 916097"/>
              <a:gd name="connsiteX131" fmla="*/ 146744 w 1025958"/>
              <a:gd name="connsiteY131" fmla="*/ 307023 h 916097"/>
              <a:gd name="connsiteX132" fmla="*/ 452666 w 1025958"/>
              <a:gd name="connsiteY132" fmla="*/ 0 h 91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025958" h="916097">
                <a:moveTo>
                  <a:pt x="617370" y="818466"/>
                </a:moveTo>
                <a:cubicBezTo>
                  <a:pt x="624534" y="818466"/>
                  <a:pt x="630506" y="824708"/>
                  <a:pt x="630506" y="830950"/>
                </a:cubicBezTo>
                <a:cubicBezTo>
                  <a:pt x="630506" y="839688"/>
                  <a:pt x="624534" y="844682"/>
                  <a:pt x="617370" y="844682"/>
                </a:cubicBezTo>
                <a:cubicBezTo>
                  <a:pt x="610204" y="844682"/>
                  <a:pt x="604234" y="839688"/>
                  <a:pt x="604234" y="830950"/>
                </a:cubicBezTo>
                <a:cubicBezTo>
                  <a:pt x="604234" y="824708"/>
                  <a:pt x="610204" y="818466"/>
                  <a:pt x="617370" y="818466"/>
                </a:cubicBezTo>
                <a:close/>
                <a:moveTo>
                  <a:pt x="552048" y="818466"/>
                </a:moveTo>
                <a:cubicBezTo>
                  <a:pt x="558292" y="818466"/>
                  <a:pt x="564534" y="824708"/>
                  <a:pt x="564534" y="830950"/>
                </a:cubicBezTo>
                <a:cubicBezTo>
                  <a:pt x="564534" y="839688"/>
                  <a:pt x="558292" y="844682"/>
                  <a:pt x="552048" y="844682"/>
                </a:cubicBezTo>
                <a:cubicBezTo>
                  <a:pt x="543310" y="844682"/>
                  <a:pt x="538316" y="839688"/>
                  <a:pt x="538316" y="830950"/>
                </a:cubicBezTo>
                <a:cubicBezTo>
                  <a:pt x="538316" y="824708"/>
                  <a:pt x="543310" y="818466"/>
                  <a:pt x="552048" y="818466"/>
                </a:cubicBezTo>
                <a:close/>
                <a:moveTo>
                  <a:pt x="480044" y="818466"/>
                </a:moveTo>
                <a:cubicBezTo>
                  <a:pt x="487210" y="818466"/>
                  <a:pt x="493180" y="824708"/>
                  <a:pt x="493180" y="830950"/>
                </a:cubicBezTo>
                <a:cubicBezTo>
                  <a:pt x="493180" y="839688"/>
                  <a:pt x="487210" y="844682"/>
                  <a:pt x="480044" y="844682"/>
                </a:cubicBezTo>
                <a:cubicBezTo>
                  <a:pt x="472880" y="844682"/>
                  <a:pt x="466910" y="839688"/>
                  <a:pt x="466910" y="830950"/>
                </a:cubicBezTo>
                <a:cubicBezTo>
                  <a:pt x="466910" y="824708"/>
                  <a:pt x="472880" y="818466"/>
                  <a:pt x="480044" y="818466"/>
                </a:cubicBezTo>
                <a:close/>
                <a:moveTo>
                  <a:pt x="303436" y="718459"/>
                </a:moveTo>
                <a:lnTo>
                  <a:pt x="303436" y="811685"/>
                </a:lnTo>
                <a:cubicBezTo>
                  <a:pt x="303436" y="847732"/>
                  <a:pt x="407896" y="887508"/>
                  <a:pt x="548422" y="887508"/>
                </a:cubicBezTo>
                <a:cubicBezTo>
                  <a:pt x="686460" y="887508"/>
                  <a:pt x="790920" y="847732"/>
                  <a:pt x="790920" y="811685"/>
                </a:cubicBezTo>
                <a:cubicBezTo>
                  <a:pt x="790920" y="810442"/>
                  <a:pt x="790920" y="810442"/>
                  <a:pt x="790920" y="810442"/>
                </a:cubicBezTo>
                <a:cubicBezTo>
                  <a:pt x="790920" y="809199"/>
                  <a:pt x="790920" y="809199"/>
                  <a:pt x="790920" y="809199"/>
                </a:cubicBezTo>
                <a:lnTo>
                  <a:pt x="790920" y="718459"/>
                </a:lnTo>
                <a:cubicBezTo>
                  <a:pt x="743664" y="755749"/>
                  <a:pt x="642934" y="775637"/>
                  <a:pt x="548422" y="775637"/>
                </a:cubicBezTo>
                <a:cubicBezTo>
                  <a:pt x="451422" y="775637"/>
                  <a:pt x="351936" y="755749"/>
                  <a:pt x="303436" y="718459"/>
                </a:cubicBezTo>
                <a:close/>
                <a:moveTo>
                  <a:pt x="617370" y="681137"/>
                </a:moveTo>
                <a:cubicBezTo>
                  <a:pt x="624534" y="681137"/>
                  <a:pt x="630506" y="687380"/>
                  <a:pt x="630506" y="694870"/>
                </a:cubicBezTo>
                <a:cubicBezTo>
                  <a:pt x="630506" y="702361"/>
                  <a:pt x="624534" y="707355"/>
                  <a:pt x="617370" y="707355"/>
                </a:cubicBezTo>
                <a:cubicBezTo>
                  <a:pt x="610204" y="707355"/>
                  <a:pt x="604234" y="702361"/>
                  <a:pt x="604234" y="694870"/>
                </a:cubicBezTo>
                <a:cubicBezTo>
                  <a:pt x="604234" y="687380"/>
                  <a:pt x="610204" y="681137"/>
                  <a:pt x="617370" y="681137"/>
                </a:cubicBezTo>
                <a:close/>
                <a:moveTo>
                  <a:pt x="552048" y="681137"/>
                </a:moveTo>
                <a:cubicBezTo>
                  <a:pt x="558292" y="681137"/>
                  <a:pt x="564534" y="687380"/>
                  <a:pt x="564534" y="694870"/>
                </a:cubicBezTo>
                <a:cubicBezTo>
                  <a:pt x="564534" y="702361"/>
                  <a:pt x="558292" y="707355"/>
                  <a:pt x="552048" y="707355"/>
                </a:cubicBezTo>
                <a:cubicBezTo>
                  <a:pt x="543310" y="707355"/>
                  <a:pt x="538316" y="702361"/>
                  <a:pt x="538316" y="694870"/>
                </a:cubicBezTo>
                <a:cubicBezTo>
                  <a:pt x="538316" y="687380"/>
                  <a:pt x="543310" y="681137"/>
                  <a:pt x="552048" y="681137"/>
                </a:cubicBezTo>
                <a:close/>
                <a:moveTo>
                  <a:pt x="480044" y="681137"/>
                </a:moveTo>
                <a:cubicBezTo>
                  <a:pt x="487210" y="681137"/>
                  <a:pt x="493180" y="687380"/>
                  <a:pt x="493180" y="694870"/>
                </a:cubicBezTo>
                <a:cubicBezTo>
                  <a:pt x="493180" y="702361"/>
                  <a:pt x="487210" y="707355"/>
                  <a:pt x="480044" y="707355"/>
                </a:cubicBezTo>
                <a:cubicBezTo>
                  <a:pt x="472880" y="707355"/>
                  <a:pt x="466910" y="702361"/>
                  <a:pt x="466910" y="694870"/>
                </a:cubicBezTo>
                <a:cubicBezTo>
                  <a:pt x="466910" y="687380"/>
                  <a:pt x="472880" y="681137"/>
                  <a:pt x="480044" y="681137"/>
                </a:cubicBezTo>
                <a:close/>
                <a:moveTo>
                  <a:pt x="303436" y="581728"/>
                </a:moveTo>
                <a:lnTo>
                  <a:pt x="303436" y="669982"/>
                </a:lnTo>
                <a:cubicBezTo>
                  <a:pt x="303436" y="706029"/>
                  <a:pt x="407896" y="745805"/>
                  <a:pt x="548422" y="745805"/>
                </a:cubicBezTo>
                <a:cubicBezTo>
                  <a:pt x="686460" y="745805"/>
                  <a:pt x="790920" y="706029"/>
                  <a:pt x="790920" y="669982"/>
                </a:cubicBezTo>
                <a:lnTo>
                  <a:pt x="790920" y="581728"/>
                </a:lnTo>
                <a:cubicBezTo>
                  <a:pt x="743664" y="617775"/>
                  <a:pt x="642934" y="637663"/>
                  <a:pt x="548422" y="637663"/>
                </a:cubicBezTo>
                <a:cubicBezTo>
                  <a:pt x="451422" y="637663"/>
                  <a:pt x="351936" y="617775"/>
                  <a:pt x="303436" y="581728"/>
                </a:cubicBezTo>
                <a:close/>
                <a:moveTo>
                  <a:pt x="617370" y="543812"/>
                </a:moveTo>
                <a:cubicBezTo>
                  <a:pt x="624534" y="543812"/>
                  <a:pt x="630506" y="550054"/>
                  <a:pt x="630506" y="556296"/>
                </a:cubicBezTo>
                <a:cubicBezTo>
                  <a:pt x="630506" y="563786"/>
                  <a:pt x="624534" y="570028"/>
                  <a:pt x="617370" y="570028"/>
                </a:cubicBezTo>
                <a:cubicBezTo>
                  <a:pt x="610204" y="570028"/>
                  <a:pt x="604234" y="563786"/>
                  <a:pt x="604234" y="556296"/>
                </a:cubicBezTo>
                <a:cubicBezTo>
                  <a:pt x="604234" y="550054"/>
                  <a:pt x="610204" y="543812"/>
                  <a:pt x="617370" y="543812"/>
                </a:cubicBezTo>
                <a:close/>
                <a:moveTo>
                  <a:pt x="552048" y="543812"/>
                </a:moveTo>
                <a:cubicBezTo>
                  <a:pt x="558292" y="543812"/>
                  <a:pt x="564534" y="550054"/>
                  <a:pt x="564534" y="556296"/>
                </a:cubicBezTo>
                <a:cubicBezTo>
                  <a:pt x="564534" y="563786"/>
                  <a:pt x="558292" y="570028"/>
                  <a:pt x="552048" y="570028"/>
                </a:cubicBezTo>
                <a:cubicBezTo>
                  <a:pt x="543310" y="570028"/>
                  <a:pt x="538316" y="563786"/>
                  <a:pt x="538316" y="556296"/>
                </a:cubicBezTo>
                <a:cubicBezTo>
                  <a:pt x="538316" y="550054"/>
                  <a:pt x="543310" y="543812"/>
                  <a:pt x="552048" y="543812"/>
                </a:cubicBezTo>
                <a:close/>
                <a:moveTo>
                  <a:pt x="480044" y="543812"/>
                </a:moveTo>
                <a:cubicBezTo>
                  <a:pt x="487210" y="543812"/>
                  <a:pt x="493180" y="550054"/>
                  <a:pt x="493180" y="556296"/>
                </a:cubicBezTo>
                <a:cubicBezTo>
                  <a:pt x="493180" y="563786"/>
                  <a:pt x="487210" y="570028"/>
                  <a:pt x="480044" y="570028"/>
                </a:cubicBezTo>
                <a:cubicBezTo>
                  <a:pt x="472880" y="570028"/>
                  <a:pt x="466910" y="563786"/>
                  <a:pt x="466910" y="556296"/>
                </a:cubicBezTo>
                <a:cubicBezTo>
                  <a:pt x="466910" y="550054"/>
                  <a:pt x="472880" y="543812"/>
                  <a:pt x="480044" y="543812"/>
                </a:cubicBezTo>
                <a:close/>
                <a:moveTo>
                  <a:pt x="303436" y="462399"/>
                </a:moveTo>
                <a:lnTo>
                  <a:pt x="303436" y="533251"/>
                </a:lnTo>
                <a:cubicBezTo>
                  <a:pt x="303436" y="568055"/>
                  <a:pt x="407896" y="609074"/>
                  <a:pt x="548422" y="609074"/>
                </a:cubicBezTo>
                <a:cubicBezTo>
                  <a:pt x="686460" y="609074"/>
                  <a:pt x="790920" y="568055"/>
                  <a:pt x="790920" y="533251"/>
                </a:cubicBezTo>
                <a:lnTo>
                  <a:pt x="790920" y="462399"/>
                </a:lnTo>
                <a:cubicBezTo>
                  <a:pt x="743664" y="489745"/>
                  <a:pt x="642934" y="503419"/>
                  <a:pt x="548422" y="503419"/>
                </a:cubicBezTo>
                <a:cubicBezTo>
                  <a:pt x="451422" y="503419"/>
                  <a:pt x="351936" y="489745"/>
                  <a:pt x="303436" y="462399"/>
                </a:cubicBezTo>
                <a:close/>
                <a:moveTo>
                  <a:pt x="549932" y="411979"/>
                </a:moveTo>
                <a:cubicBezTo>
                  <a:pt x="606178" y="411979"/>
                  <a:pt x="652424" y="419042"/>
                  <a:pt x="652424" y="427282"/>
                </a:cubicBezTo>
                <a:cubicBezTo>
                  <a:pt x="652424" y="436698"/>
                  <a:pt x="606178" y="443761"/>
                  <a:pt x="549932" y="443761"/>
                </a:cubicBezTo>
                <a:cubicBezTo>
                  <a:pt x="492436" y="443761"/>
                  <a:pt x="444940" y="436698"/>
                  <a:pt x="444940" y="427282"/>
                </a:cubicBezTo>
                <a:cubicBezTo>
                  <a:pt x="444940" y="419042"/>
                  <a:pt x="492436" y="411979"/>
                  <a:pt x="549932" y="411979"/>
                </a:cubicBezTo>
                <a:close/>
                <a:moveTo>
                  <a:pt x="548422" y="372903"/>
                </a:moveTo>
                <a:cubicBezTo>
                  <a:pt x="389244" y="372903"/>
                  <a:pt x="303436" y="406464"/>
                  <a:pt x="303436" y="423866"/>
                </a:cubicBezTo>
                <a:cubicBezTo>
                  <a:pt x="303436" y="441268"/>
                  <a:pt x="389244" y="474829"/>
                  <a:pt x="548422" y="474829"/>
                </a:cubicBezTo>
                <a:cubicBezTo>
                  <a:pt x="705114" y="474829"/>
                  <a:pt x="790920" y="441268"/>
                  <a:pt x="790920" y="423866"/>
                </a:cubicBezTo>
                <a:cubicBezTo>
                  <a:pt x="790920" y="406464"/>
                  <a:pt x="705114" y="372903"/>
                  <a:pt x="548422" y="372903"/>
                </a:cubicBezTo>
                <a:close/>
                <a:moveTo>
                  <a:pt x="395122" y="73897"/>
                </a:moveTo>
                <a:cubicBezTo>
                  <a:pt x="402572" y="71412"/>
                  <a:pt x="411264" y="73897"/>
                  <a:pt x="413746" y="82594"/>
                </a:cubicBezTo>
                <a:cubicBezTo>
                  <a:pt x="416230" y="88807"/>
                  <a:pt x="413746" y="97504"/>
                  <a:pt x="406296" y="99989"/>
                </a:cubicBezTo>
                <a:cubicBezTo>
                  <a:pt x="333044" y="128566"/>
                  <a:pt x="287106" y="183235"/>
                  <a:pt x="264758" y="267723"/>
                </a:cubicBezTo>
                <a:cubicBezTo>
                  <a:pt x="263516" y="273935"/>
                  <a:pt x="258550" y="278905"/>
                  <a:pt x="251100" y="278905"/>
                </a:cubicBezTo>
                <a:cubicBezTo>
                  <a:pt x="251100" y="278905"/>
                  <a:pt x="249860" y="278905"/>
                  <a:pt x="248618" y="278905"/>
                </a:cubicBezTo>
                <a:cubicBezTo>
                  <a:pt x="241168" y="276420"/>
                  <a:pt x="236202" y="267723"/>
                  <a:pt x="237444" y="260268"/>
                </a:cubicBezTo>
                <a:cubicBezTo>
                  <a:pt x="262274" y="165840"/>
                  <a:pt x="313180" y="104959"/>
                  <a:pt x="395122" y="73897"/>
                </a:cubicBezTo>
                <a:close/>
                <a:moveTo>
                  <a:pt x="452666" y="28589"/>
                </a:moveTo>
                <a:cubicBezTo>
                  <a:pt x="299704" y="28589"/>
                  <a:pt x="174102" y="152890"/>
                  <a:pt x="174102" y="307023"/>
                </a:cubicBezTo>
                <a:cubicBezTo>
                  <a:pt x="174102" y="311995"/>
                  <a:pt x="175346" y="316967"/>
                  <a:pt x="175346" y="323182"/>
                </a:cubicBezTo>
                <a:cubicBezTo>
                  <a:pt x="175346" y="326911"/>
                  <a:pt x="174102" y="330640"/>
                  <a:pt x="171616" y="333126"/>
                </a:cubicBezTo>
                <a:cubicBezTo>
                  <a:pt x="169128" y="335612"/>
                  <a:pt x="165398" y="338098"/>
                  <a:pt x="161668" y="338098"/>
                </a:cubicBezTo>
                <a:lnTo>
                  <a:pt x="151718" y="338098"/>
                </a:lnTo>
                <a:cubicBezTo>
                  <a:pt x="84564" y="338098"/>
                  <a:pt x="28604" y="392791"/>
                  <a:pt x="28604" y="461156"/>
                </a:cubicBezTo>
                <a:cubicBezTo>
                  <a:pt x="28604" y="529522"/>
                  <a:pt x="84564" y="584214"/>
                  <a:pt x="151718" y="584214"/>
                </a:cubicBezTo>
                <a:lnTo>
                  <a:pt x="276076" y="584214"/>
                </a:lnTo>
                <a:lnTo>
                  <a:pt x="276076" y="435053"/>
                </a:lnTo>
                <a:cubicBezTo>
                  <a:pt x="276076" y="432567"/>
                  <a:pt x="276076" y="431324"/>
                  <a:pt x="276076" y="430081"/>
                </a:cubicBezTo>
                <a:cubicBezTo>
                  <a:pt x="276076" y="427595"/>
                  <a:pt x="276076" y="425109"/>
                  <a:pt x="276076" y="423866"/>
                </a:cubicBezTo>
                <a:cubicBezTo>
                  <a:pt x="276076" y="367931"/>
                  <a:pt x="416602" y="344313"/>
                  <a:pt x="548422" y="344313"/>
                </a:cubicBezTo>
                <a:cubicBezTo>
                  <a:pt x="678998" y="344313"/>
                  <a:pt x="819524" y="367931"/>
                  <a:pt x="819524" y="423866"/>
                </a:cubicBezTo>
                <a:cubicBezTo>
                  <a:pt x="819524" y="425109"/>
                  <a:pt x="819524" y="427595"/>
                  <a:pt x="818280" y="430081"/>
                </a:cubicBezTo>
                <a:cubicBezTo>
                  <a:pt x="819524" y="431324"/>
                  <a:pt x="819524" y="432567"/>
                  <a:pt x="819524" y="435053"/>
                </a:cubicBezTo>
                <a:lnTo>
                  <a:pt x="819524" y="584214"/>
                </a:lnTo>
                <a:lnTo>
                  <a:pt x="866780" y="584214"/>
                </a:lnTo>
                <a:cubicBezTo>
                  <a:pt x="940152" y="584214"/>
                  <a:pt x="997356" y="530765"/>
                  <a:pt x="997356" y="461156"/>
                </a:cubicBezTo>
                <a:cubicBezTo>
                  <a:pt x="997356" y="402735"/>
                  <a:pt x="958804" y="354258"/>
                  <a:pt x="901600" y="341827"/>
                </a:cubicBezTo>
                <a:cubicBezTo>
                  <a:pt x="899112" y="339341"/>
                  <a:pt x="894138" y="338098"/>
                  <a:pt x="892894" y="334369"/>
                </a:cubicBezTo>
                <a:cubicBezTo>
                  <a:pt x="890408" y="331883"/>
                  <a:pt x="890408" y="328154"/>
                  <a:pt x="891652" y="324425"/>
                </a:cubicBezTo>
                <a:cubicBezTo>
                  <a:pt x="892894" y="315724"/>
                  <a:pt x="894138" y="307023"/>
                  <a:pt x="894138" y="298322"/>
                </a:cubicBezTo>
                <a:cubicBezTo>
                  <a:pt x="894138" y="243630"/>
                  <a:pt x="849370" y="197639"/>
                  <a:pt x="792164" y="197639"/>
                </a:cubicBezTo>
                <a:cubicBezTo>
                  <a:pt x="772268" y="197639"/>
                  <a:pt x="751126" y="203854"/>
                  <a:pt x="734960" y="215041"/>
                </a:cubicBezTo>
                <a:cubicBezTo>
                  <a:pt x="731228" y="217527"/>
                  <a:pt x="726254" y="218770"/>
                  <a:pt x="722524" y="217527"/>
                </a:cubicBezTo>
                <a:cubicBezTo>
                  <a:pt x="717550" y="216284"/>
                  <a:pt x="715062" y="212555"/>
                  <a:pt x="713818" y="208826"/>
                </a:cubicBezTo>
                <a:cubicBezTo>
                  <a:pt x="672780" y="100684"/>
                  <a:pt x="568320" y="28589"/>
                  <a:pt x="452666" y="28589"/>
                </a:cubicBezTo>
                <a:close/>
                <a:moveTo>
                  <a:pt x="452666" y="0"/>
                </a:moveTo>
                <a:cubicBezTo>
                  <a:pt x="574538" y="0"/>
                  <a:pt x="685216" y="73338"/>
                  <a:pt x="733716" y="182722"/>
                </a:cubicBezTo>
                <a:cubicBezTo>
                  <a:pt x="751126" y="174021"/>
                  <a:pt x="772268" y="169049"/>
                  <a:pt x="792164" y="169049"/>
                </a:cubicBezTo>
                <a:cubicBezTo>
                  <a:pt x="864292" y="169049"/>
                  <a:pt x="922740" y="227471"/>
                  <a:pt x="922740" y="298322"/>
                </a:cubicBezTo>
                <a:cubicBezTo>
                  <a:pt x="922740" y="304537"/>
                  <a:pt x="921498" y="310752"/>
                  <a:pt x="921498" y="316967"/>
                </a:cubicBezTo>
                <a:cubicBezTo>
                  <a:pt x="983676" y="338098"/>
                  <a:pt x="1025958" y="394034"/>
                  <a:pt x="1025958" y="461156"/>
                </a:cubicBezTo>
                <a:cubicBezTo>
                  <a:pt x="1025958" y="545681"/>
                  <a:pt x="956318" y="612803"/>
                  <a:pt x="866780" y="612803"/>
                </a:cubicBezTo>
                <a:lnTo>
                  <a:pt x="819524" y="612803"/>
                </a:lnTo>
                <a:lnTo>
                  <a:pt x="819524" y="809199"/>
                </a:lnTo>
                <a:cubicBezTo>
                  <a:pt x="819524" y="809199"/>
                  <a:pt x="819524" y="809199"/>
                  <a:pt x="819524" y="810442"/>
                </a:cubicBezTo>
                <a:cubicBezTo>
                  <a:pt x="819524" y="810442"/>
                  <a:pt x="819524" y="810442"/>
                  <a:pt x="819524" y="811685"/>
                </a:cubicBezTo>
                <a:cubicBezTo>
                  <a:pt x="819524" y="880050"/>
                  <a:pt x="678998" y="916097"/>
                  <a:pt x="548422" y="916097"/>
                </a:cubicBezTo>
                <a:cubicBezTo>
                  <a:pt x="415358" y="916097"/>
                  <a:pt x="276076" y="880050"/>
                  <a:pt x="276076" y="811685"/>
                </a:cubicBezTo>
                <a:lnTo>
                  <a:pt x="276076" y="612803"/>
                </a:lnTo>
                <a:lnTo>
                  <a:pt x="151718" y="612803"/>
                </a:lnTo>
                <a:cubicBezTo>
                  <a:pt x="68398" y="612803"/>
                  <a:pt x="0" y="544438"/>
                  <a:pt x="0" y="461156"/>
                </a:cubicBezTo>
                <a:cubicBezTo>
                  <a:pt x="0" y="379118"/>
                  <a:pt x="65910" y="311995"/>
                  <a:pt x="146744" y="309509"/>
                </a:cubicBezTo>
                <a:cubicBezTo>
                  <a:pt x="146744" y="308266"/>
                  <a:pt x="146744" y="307023"/>
                  <a:pt x="146744" y="307023"/>
                </a:cubicBezTo>
                <a:cubicBezTo>
                  <a:pt x="146744" y="137974"/>
                  <a:pt x="283538" y="0"/>
                  <a:pt x="4526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BC494-B3D6-1348-A243-902C1E8E4018}"/>
              </a:ext>
            </a:extLst>
          </p:cNvPr>
          <p:cNvSpPr txBox="1"/>
          <p:nvPr/>
        </p:nvSpPr>
        <p:spPr>
          <a:xfrm>
            <a:off x="1529124" y="7884157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1A180-27EC-F148-9A8C-5824ADDC4305}"/>
              </a:ext>
            </a:extLst>
          </p:cNvPr>
          <p:cNvSpPr txBox="1"/>
          <p:nvPr/>
        </p:nvSpPr>
        <p:spPr>
          <a:xfrm>
            <a:off x="1529124" y="8542487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46B93-86E6-FC46-B1B8-0BC455043F8B}"/>
              </a:ext>
            </a:extLst>
          </p:cNvPr>
          <p:cNvSpPr txBox="1"/>
          <p:nvPr/>
        </p:nvSpPr>
        <p:spPr>
          <a:xfrm>
            <a:off x="5830502" y="9464158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1AB82-A699-BB42-B057-72E5ED08FE82}"/>
              </a:ext>
            </a:extLst>
          </p:cNvPr>
          <p:cNvSpPr txBox="1"/>
          <p:nvPr/>
        </p:nvSpPr>
        <p:spPr>
          <a:xfrm>
            <a:off x="5830502" y="1012248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355B8-6DE9-5842-9B98-F51B365913BA}"/>
              </a:ext>
            </a:extLst>
          </p:cNvPr>
          <p:cNvSpPr txBox="1"/>
          <p:nvPr/>
        </p:nvSpPr>
        <p:spPr>
          <a:xfrm>
            <a:off x="10131880" y="10589317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3B0-2957-FB46-AAA0-EF14C46C1E94}"/>
              </a:ext>
            </a:extLst>
          </p:cNvPr>
          <p:cNvSpPr txBox="1"/>
          <p:nvPr/>
        </p:nvSpPr>
        <p:spPr>
          <a:xfrm>
            <a:off x="10131880" y="11247647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021F0-06B6-1F48-BD0F-DD589301E404}"/>
              </a:ext>
            </a:extLst>
          </p:cNvPr>
          <p:cNvSpPr txBox="1"/>
          <p:nvPr/>
        </p:nvSpPr>
        <p:spPr>
          <a:xfrm>
            <a:off x="18734637" y="7880459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00AA7-D008-2249-BF97-23BEBEAC76E6}"/>
              </a:ext>
            </a:extLst>
          </p:cNvPr>
          <p:cNvSpPr txBox="1"/>
          <p:nvPr/>
        </p:nvSpPr>
        <p:spPr>
          <a:xfrm>
            <a:off x="18734637" y="8538789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2777B-2B69-CC45-9DE0-9B923F8CB742}"/>
              </a:ext>
            </a:extLst>
          </p:cNvPr>
          <p:cNvSpPr txBox="1"/>
          <p:nvPr/>
        </p:nvSpPr>
        <p:spPr>
          <a:xfrm>
            <a:off x="14433260" y="9470530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1E9267-8FFF-2E47-AC56-44B0848BD93E}"/>
              </a:ext>
            </a:extLst>
          </p:cNvPr>
          <p:cNvSpPr txBox="1"/>
          <p:nvPr/>
        </p:nvSpPr>
        <p:spPr>
          <a:xfrm>
            <a:off x="14433259" y="10128860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91514-8D07-444F-8AAD-3C526B9728E5}"/>
              </a:ext>
            </a:extLst>
          </p:cNvPr>
          <p:cNvSpPr txBox="1"/>
          <p:nvPr/>
        </p:nvSpPr>
        <p:spPr>
          <a:xfrm>
            <a:off x="9279166" y="2803752"/>
            <a:ext cx="5819320" cy="109837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BD251-7D29-424F-AEEA-72ACC6A58C8F}"/>
              </a:ext>
            </a:extLst>
          </p:cNvPr>
          <p:cNvSpPr txBox="1"/>
          <p:nvPr/>
        </p:nvSpPr>
        <p:spPr>
          <a:xfrm>
            <a:off x="9279166" y="3860039"/>
            <a:ext cx="5819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59112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6A6AE0DC-A90A-094A-973F-B0B7F45B5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077" y="1524257"/>
            <a:ext cx="10667496" cy="10667495"/>
          </a:xfrm>
          <a:custGeom>
            <a:avLst/>
            <a:gdLst>
              <a:gd name="T0" fmla="*/ 8563 w 8564"/>
              <a:gd name="T1" fmla="*/ 4282 h 8564"/>
              <a:gd name="T2" fmla="*/ 8563 w 8564"/>
              <a:gd name="T3" fmla="*/ 4282 h 8564"/>
              <a:gd name="T4" fmla="*/ 4282 w 8564"/>
              <a:gd name="T5" fmla="*/ 8563 h 8564"/>
              <a:gd name="T6" fmla="*/ 4282 w 8564"/>
              <a:gd name="T7" fmla="*/ 8563 h 8564"/>
              <a:gd name="T8" fmla="*/ 0 w 8564"/>
              <a:gd name="T9" fmla="*/ 4282 h 8564"/>
              <a:gd name="T10" fmla="*/ 0 w 8564"/>
              <a:gd name="T11" fmla="*/ 4282 h 8564"/>
              <a:gd name="T12" fmla="*/ 4282 w 8564"/>
              <a:gd name="T13" fmla="*/ 0 h 8564"/>
              <a:gd name="T14" fmla="*/ 4282 w 8564"/>
              <a:gd name="T15" fmla="*/ 0 h 8564"/>
              <a:gd name="T16" fmla="*/ 8563 w 8564"/>
              <a:gd name="T17" fmla="*/ 4282 h 8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64" h="8564">
                <a:moveTo>
                  <a:pt x="8563" y="4282"/>
                </a:moveTo>
                <a:lnTo>
                  <a:pt x="8563" y="4282"/>
                </a:lnTo>
                <a:cubicBezTo>
                  <a:pt x="8563" y="6646"/>
                  <a:pt x="6646" y="8563"/>
                  <a:pt x="4282" y="8563"/>
                </a:cubicBezTo>
                <a:lnTo>
                  <a:pt x="4282" y="8563"/>
                </a:lnTo>
                <a:cubicBezTo>
                  <a:pt x="1917" y="8563"/>
                  <a:pt x="0" y="6646"/>
                  <a:pt x="0" y="4282"/>
                </a:cubicBezTo>
                <a:lnTo>
                  <a:pt x="0" y="4282"/>
                </a:lnTo>
                <a:cubicBezTo>
                  <a:pt x="0" y="1917"/>
                  <a:pt x="1917" y="0"/>
                  <a:pt x="4282" y="0"/>
                </a:cubicBezTo>
                <a:lnTo>
                  <a:pt x="4282" y="0"/>
                </a:lnTo>
                <a:cubicBezTo>
                  <a:pt x="6646" y="0"/>
                  <a:pt x="8563" y="1917"/>
                  <a:pt x="8563" y="4282"/>
                </a:cubicBezTo>
              </a:path>
            </a:pathLst>
          </a:custGeom>
          <a:solidFill>
            <a:schemeClr val="accent6">
              <a:alpha val="1485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6921AFDC-DAFE-D643-8066-75ADEBBE6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550" y="4550924"/>
            <a:ext cx="5883055" cy="3312308"/>
          </a:xfrm>
          <a:custGeom>
            <a:avLst/>
            <a:gdLst>
              <a:gd name="T0" fmla="*/ 3915 w 4725"/>
              <a:gd name="T1" fmla="*/ 1018 h 2660"/>
              <a:gd name="T2" fmla="*/ 3915 w 4725"/>
              <a:gd name="T3" fmla="*/ 1018 h 2660"/>
              <a:gd name="T4" fmla="*/ 3190 w 4725"/>
              <a:gd name="T5" fmla="*/ 378 h 2660"/>
              <a:gd name="T6" fmla="*/ 3190 w 4725"/>
              <a:gd name="T7" fmla="*/ 378 h 2660"/>
              <a:gd name="T8" fmla="*/ 2918 w 4725"/>
              <a:gd name="T9" fmla="*/ 430 h 2660"/>
              <a:gd name="T10" fmla="*/ 2918 w 4725"/>
              <a:gd name="T11" fmla="*/ 430 h 2660"/>
              <a:gd name="T12" fmla="*/ 2087 w 4725"/>
              <a:gd name="T13" fmla="*/ 0 h 2660"/>
              <a:gd name="T14" fmla="*/ 2087 w 4725"/>
              <a:gd name="T15" fmla="*/ 0 h 2660"/>
              <a:gd name="T16" fmla="*/ 1135 w 4725"/>
              <a:gd name="T17" fmla="*/ 656 h 2660"/>
              <a:gd name="T18" fmla="*/ 1135 w 4725"/>
              <a:gd name="T19" fmla="*/ 656 h 2660"/>
              <a:gd name="T20" fmla="*/ 1068 w 4725"/>
              <a:gd name="T21" fmla="*/ 650 h 2660"/>
              <a:gd name="T22" fmla="*/ 1068 w 4725"/>
              <a:gd name="T23" fmla="*/ 650 h 2660"/>
              <a:gd name="T24" fmla="*/ 686 w 4725"/>
              <a:gd name="T25" fmla="*/ 1029 h 2660"/>
              <a:gd name="T26" fmla="*/ 686 w 4725"/>
              <a:gd name="T27" fmla="*/ 1029 h 2660"/>
              <a:gd name="T28" fmla="*/ 0 w 4725"/>
              <a:gd name="T29" fmla="*/ 1839 h 2660"/>
              <a:gd name="T30" fmla="*/ 0 w 4725"/>
              <a:gd name="T31" fmla="*/ 1839 h 2660"/>
              <a:gd name="T32" fmla="*/ 0 w 4725"/>
              <a:gd name="T33" fmla="*/ 1839 h 2660"/>
              <a:gd name="T34" fmla="*/ 820 w 4725"/>
              <a:gd name="T35" fmla="*/ 2659 h 2660"/>
              <a:gd name="T36" fmla="*/ 3903 w 4725"/>
              <a:gd name="T37" fmla="*/ 2659 h 2660"/>
              <a:gd name="T38" fmla="*/ 3903 w 4725"/>
              <a:gd name="T39" fmla="*/ 2659 h 2660"/>
              <a:gd name="T40" fmla="*/ 4724 w 4725"/>
              <a:gd name="T41" fmla="*/ 1839 h 2660"/>
              <a:gd name="T42" fmla="*/ 4724 w 4725"/>
              <a:gd name="T43" fmla="*/ 1839 h 2660"/>
              <a:gd name="T44" fmla="*/ 4724 w 4725"/>
              <a:gd name="T45" fmla="*/ 1839 h 2660"/>
              <a:gd name="T46" fmla="*/ 3915 w 4725"/>
              <a:gd name="T47" fmla="*/ 1018 h 2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5" h="2660">
                <a:moveTo>
                  <a:pt x="3915" y="1018"/>
                </a:moveTo>
                <a:lnTo>
                  <a:pt x="3915" y="1018"/>
                </a:lnTo>
                <a:cubicBezTo>
                  <a:pt x="3871" y="658"/>
                  <a:pt x="3563" y="378"/>
                  <a:pt x="3190" y="378"/>
                </a:cubicBezTo>
                <a:lnTo>
                  <a:pt x="3190" y="378"/>
                </a:lnTo>
                <a:cubicBezTo>
                  <a:pt x="3094" y="378"/>
                  <a:pt x="3002" y="396"/>
                  <a:pt x="2918" y="430"/>
                </a:cubicBezTo>
                <a:lnTo>
                  <a:pt x="2918" y="430"/>
                </a:lnTo>
                <a:cubicBezTo>
                  <a:pt x="2734" y="170"/>
                  <a:pt x="2430" y="0"/>
                  <a:pt x="2087" y="0"/>
                </a:cubicBezTo>
                <a:lnTo>
                  <a:pt x="2087" y="0"/>
                </a:lnTo>
                <a:cubicBezTo>
                  <a:pt x="1652" y="0"/>
                  <a:pt x="1280" y="272"/>
                  <a:pt x="1135" y="656"/>
                </a:cubicBezTo>
                <a:lnTo>
                  <a:pt x="1135" y="656"/>
                </a:lnTo>
                <a:cubicBezTo>
                  <a:pt x="1113" y="653"/>
                  <a:pt x="1091" y="650"/>
                  <a:pt x="1068" y="650"/>
                </a:cubicBezTo>
                <a:lnTo>
                  <a:pt x="1068" y="650"/>
                </a:lnTo>
                <a:cubicBezTo>
                  <a:pt x="858" y="650"/>
                  <a:pt x="687" y="820"/>
                  <a:pt x="686" y="1029"/>
                </a:cubicBezTo>
                <a:lnTo>
                  <a:pt x="686" y="1029"/>
                </a:lnTo>
                <a:cubicBezTo>
                  <a:pt x="297" y="1094"/>
                  <a:pt x="0" y="1434"/>
                  <a:pt x="0" y="1839"/>
                </a:cubicBezTo>
                <a:lnTo>
                  <a:pt x="0" y="1839"/>
                </a:lnTo>
                <a:lnTo>
                  <a:pt x="0" y="1839"/>
                </a:lnTo>
                <a:cubicBezTo>
                  <a:pt x="0" y="2290"/>
                  <a:pt x="369" y="2659"/>
                  <a:pt x="820" y="2659"/>
                </a:cubicBezTo>
                <a:lnTo>
                  <a:pt x="3903" y="2659"/>
                </a:lnTo>
                <a:lnTo>
                  <a:pt x="3903" y="2659"/>
                </a:lnTo>
                <a:cubicBezTo>
                  <a:pt x="4354" y="2659"/>
                  <a:pt x="4724" y="2290"/>
                  <a:pt x="4724" y="1839"/>
                </a:cubicBezTo>
                <a:lnTo>
                  <a:pt x="4724" y="1839"/>
                </a:lnTo>
                <a:lnTo>
                  <a:pt x="4724" y="1839"/>
                </a:lnTo>
                <a:cubicBezTo>
                  <a:pt x="4724" y="1392"/>
                  <a:pt x="4361" y="1025"/>
                  <a:pt x="3915" y="1018"/>
                </a:cubicBezTo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D550E6C4-C982-7A48-885D-86EC0F54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256" y="2205394"/>
            <a:ext cx="3174981" cy="1664392"/>
          </a:xfrm>
          <a:custGeom>
            <a:avLst/>
            <a:gdLst>
              <a:gd name="T0" fmla="*/ 2111 w 2547"/>
              <a:gd name="T1" fmla="*/ 510 h 1334"/>
              <a:gd name="T2" fmla="*/ 2111 w 2547"/>
              <a:gd name="T3" fmla="*/ 510 h 1334"/>
              <a:gd name="T4" fmla="*/ 1720 w 2547"/>
              <a:gd name="T5" fmla="*/ 190 h 1334"/>
              <a:gd name="T6" fmla="*/ 1720 w 2547"/>
              <a:gd name="T7" fmla="*/ 190 h 1334"/>
              <a:gd name="T8" fmla="*/ 1573 w 2547"/>
              <a:gd name="T9" fmla="*/ 215 h 1334"/>
              <a:gd name="T10" fmla="*/ 1573 w 2547"/>
              <a:gd name="T11" fmla="*/ 215 h 1334"/>
              <a:gd name="T12" fmla="*/ 1125 w 2547"/>
              <a:gd name="T13" fmla="*/ 0 h 1334"/>
              <a:gd name="T14" fmla="*/ 1125 w 2547"/>
              <a:gd name="T15" fmla="*/ 0 h 1334"/>
              <a:gd name="T16" fmla="*/ 612 w 2547"/>
              <a:gd name="T17" fmla="*/ 329 h 1334"/>
              <a:gd name="T18" fmla="*/ 612 w 2547"/>
              <a:gd name="T19" fmla="*/ 329 h 1334"/>
              <a:gd name="T20" fmla="*/ 576 w 2547"/>
              <a:gd name="T21" fmla="*/ 326 h 1334"/>
              <a:gd name="T22" fmla="*/ 576 w 2547"/>
              <a:gd name="T23" fmla="*/ 326 h 1334"/>
              <a:gd name="T24" fmla="*/ 369 w 2547"/>
              <a:gd name="T25" fmla="*/ 516 h 1334"/>
              <a:gd name="T26" fmla="*/ 369 w 2547"/>
              <a:gd name="T27" fmla="*/ 516 h 1334"/>
              <a:gd name="T28" fmla="*/ 0 w 2547"/>
              <a:gd name="T29" fmla="*/ 922 h 1334"/>
              <a:gd name="T30" fmla="*/ 0 w 2547"/>
              <a:gd name="T31" fmla="*/ 922 h 1334"/>
              <a:gd name="T32" fmla="*/ 0 w 2547"/>
              <a:gd name="T33" fmla="*/ 922 h 1334"/>
              <a:gd name="T34" fmla="*/ 442 w 2547"/>
              <a:gd name="T35" fmla="*/ 1333 h 1334"/>
              <a:gd name="T36" fmla="*/ 2103 w 2547"/>
              <a:gd name="T37" fmla="*/ 1333 h 1334"/>
              <a:gd name="T38" fmla="*/ 2103 w 2547"/>
              <a:gd name="T39" fmla="*/ 1333 h 1334"/>
              <a:gd name="T40" fmla="*/ 2546 w 2547"/>
              <a:gd name="T41" fmla="*/ 922 h 1334"/>
              <a:gd name="T42" fmla="*/ 2546 w 2547"/>
              <a:gd name="T43" fmla="*/ 922 h 1334"/>
              <a:gd name="T44" fmla="*/ 2546 w 2547"/>
              <a:gd name="T45" fmla="*/ 922 h 1334"/>
              <a:gd name="T46" fmla="*/ 2111 w 2547"/>
              <a:gd name="T47" fmla="*/ 510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47" h="1334">
                <a:moveTo>
                  <a:pt x="2111" y="510"/>
                </a:moveTo>
                <a:lnTo>
                  <a:pt x="2111" y="510"/>
                </a:lnTo>
                <a:cubicBezTo>
                  <a:pt x="2086" y="330"/>
                  <a:pt x="1921" y="190"/>
                  <a:pt x="1720" y="190"/>
                </a:cubicBezTo>
                <a:lnTo>
                  <a:pt x="1720" y="190"/>
                </a:lnTo>
                <a:cubicBezTo>
                  <a:pt x="1668" y="190"/>
                  <a:pt x="1618" y="199"/>
                  <a:pt x="1573" y="215"/>
                </a:cubicBezTo>
                <a:lnTo>
                  <a:pt x="1573" y="215"/>
                </a:lnTo>
                <a:cubicBezTo>
                  <a:pt x="1474" y="85"/>
                  <a:pt x="1310" y="0"/>
                  <a:pt x="1125" y="0"/>
                </a:cubicBezTo>
                <a:lnTo>
                  <a:pt x="1125" y="0"/>
                </a:lnTo>
                <a:cubicBezTo>
                  <a:pt x="891" y="0"/>
                  <a:pt x="690" y="137"/>
                  <a:pt x="612" y="329"/>
                </a:cubicBezTo>
                <a:lnTo>
                  <a:pt x="612" y="329"/>
                </a:lnTo>
                <a:cubicBezTo>
                  <a:pt x="600" y="327"/>
                  <a:pt x="588" y="326"/>
                  <a:pt x="576" y="326"/>
                </a:cubicBezTo>
                <a:lnTo>
                  <a:pt x="576" y="326"/>
                </a:lnTo>
                <a:cubicBezTo>
                  <a:pt x="463" y="326"/>
                  <a:pt x="371" y="411"/>
                  <a:pt x="369" y="516"/>
                </a:cubicBezTo>
                <a:lnTo>
                  <a:pt x="369" y="516"/>
                </a:lnTo>
                <a:cubicBezTo>
                  <a:pt x="161" y="549"/>
                  <a:pt x="0" y="719"/>
                  <a:pt x="0" y="922"/>
                </a:cubicBezTo>
                <a:lnTo>
                  <a:pt x="0" y="922"/>
                </a:lnTo>
                <a:lnTo>
                  <a:pt x="0" y="922"/>
                </a:lnTo>
                <a:cubicBezTo>
                  <a:pt x="0" y="1148"/>
                  <a:pt x="200" y="1333"/>
                  <a:pt x="442" y="1333"/>
                </a:cubicBezTo>
                <a:lnTo>
                  <a:pt x="2103" y="1333"/>
                </a:lnTo>
                <a:lnTo>
                  <a:pt x="2103" y="1333"/>
                </a:lnTo>
                <a:cubicBezTo>
                  <a:pt x="2347" y="1333"/>
                  <a:pt x="2546" y="1148"/>
                  <a:pt x="2546" y="922"/>
                </a:cubicBezTo>
                <a:lnTo>
                  <a:pt x="2546" y="922"/>
                </a:lnTo>
                <a:lnTo>
                  <a:pt x="2546" y="922"/>
                </a:lnTo>
                <a:cubicBezTo>
                  <a:pt x="2546" y="697"/>
                  <a:pt x="2350" y="514"/>
                  <a:pt x="2111" y="5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56AD674-6ECE-B84A-AA89-2828E8D74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369" y="6028555"/>
            <a:ext cx="3174981" cy="1658899"/>
          </a:xfrm>
          <a:custGeom>
            <a:avLst/>
            <a:gdLst>
              <a:gd name="T0" fmla="*/ 2110 w 2547"/>
              <a:gd name="T1" fmla="*/ 510 h 1333"/>
              <a:gd name="T2" fmla="*/ 2110 w 2547"/>
              <a:gd name="T3" fmla="*/ 510 h 1333"/>
              <a:gd name="T4" fmla="*/ 1720 w 2547"/>
              <a:gd name="T5" fmla="*/ 189 h 1333"/>
              <a:gd name="T6" fmla="*/ 1720 w 2547"/>
              <a:gd name="T7" fmla="*/ 189 h 1333"/>
              <a:gd name="T8" fmla="*/ 1573 w 2547"/>
              <a:gd name="T9" fmla="*/ 216 h 1333"/>
              <a:gd name="T10" fmla="*/ 1573 w 2547"/>
              <a:gd name="T11" fmla="*/ 216 h 1333"/>
              <a:gd name="T12" fmla="*/ 1125 w 2547"/>
              <a:gd name="T13" fmla="*/ 0 h 1333"/>
              <a:gd name="T14" fmla="*/ 1125 w 2547"/>
              <a:gd name="T15" fmla="*/ 0 h 1333"/>
              <a:gd name="T16" fmla="*/ 611 w 2547"/>
              <a:gd name="T17" fmla="*/ 329 h 1333"/>
              <a:gd name="T18" fmla="*/ 611 w 2547"/>
              <a:gd name="T19" fmla="*/ 329 h 1333"/>
              <a:gd name="T20" fmla="*/ 575 w 2547"/>
              <a:gd name="T21" fmla="*/ 326 h 1333"/>
              <a:gd name="T22" fmla="*/ 575 w 2547"/>
              <a:gd name="T23" fmla="*/ 326 h 1333"/>
              <a:gd name="T24" fmla="*/ 369 w 2547"/>
              <a:gd name="T25" fmla="*/ 516 h 1333"/>
              <a:gd name="T26" fmla="*/ 369 w 2547"/>
              <a:gd name="T27" fmla="*/ 516 h 1333"/>
              <a:gd name="T28" fmla="*/ 0 w 2547"/>
              <a:gd name="T29" fmla="*/ 921 h 1333"/>
              <a:gd name="T30" fmla="*/ 0 w 2547"/>
              <a:gd name="T31" fmla="*/ 921 h 1333"/>
              <a:gd name="T32" fmla="*/ 0 w 2547"/>
              <a:gd name="T33" fmla="*/ 921 h 1333"/>
              <a:gd name="T34" fmla="*/ 442 w 2547"/>
              <a:gd name="T35" fmla="*/ 1332 h 1333"/>
              <a:gd name="T36" fmla="*/ 2103 w 2547"/>
              <a:gd name="T37" fmla="*/ 1332 h 1333"/>
              <a:gd name="T38" fmla="*/ 2103 w 2547"/>
              <a:gd name="T39" fmla="*/ 1332 h 1333"/>
              <a:gd name="T40" fmla="*/ 2546 w 2547"/>
              <a:gd name="T41" fmla="*/ 921 h 1333"/>
              <a:gd name="T42" fmla="*/ 2546 w 2547"/>
              <a:gd name="T43" fmla="*/ 921 h 1333"/>
              <a:gd name="T44" fmla="*/ 2546 w 2547"/>
              <a:gd name="T45" fmla="*/ 921 h 1333"/>
              <a:gd name="T46" fmla="*/ 2110 w 2547"/>
              <a:gd name="T47" fmla="*/ 51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47" h="1333">
                <a:moveTo>
                  <a:pt x="2110" y="510"/>
                </a:moveTo>
                <a:lnTo>
                  <a:pt x="2110" y="510"/>
                </a:lnTo>
                <a:cubicBezTo>
                  <a:pt x="2086" y="329"/>
                  <a:pt x="1920" y="189"/>
                  <a:pt x="1720" y="189"/>
                </a:cubicBezTo>
                <a:lnTo>
                  <a:pt x="1720" y="189"/>
                </a:lnTo>
                <a:cubicBezTo>
                  <a:pt x="1668" y="189"/>
                  <a:pt x="1618" y="198"/>
                  <a:pt x="1573" y="216"/>
                </a:cubicBezTo>
                <a:lnTo>
                  <a:pt x="1573" y="216"/>
                </a:lnTo>
                <a:cubicBezTo>
                  <a:pt x="1473" y="85"/>
                  <a:pt x="1310" y="0"/>
                  <a:pt x="1125" y="0"/>
                </a:cubicBezTo>
                <a:lnTo>
                  <a:pt x="1125" y="0"/>
                </a:lnTo>
                <a:cubicBezTo>
                  <a:pt x="890" y="0"/>
                  <a:pt x="690" y="137"/>
                  <a:pt x="611" y="329"/>
                </a:cubicBezTo>
                <a:lnTo>
                  <a:pt x="611" y="329"/>
                </a:lnTo>
                <a:cubicBezTo>
                  <a:pt x="600" y="327"/>
                  <a:pt x="588" y="326"/>
                  <a:pt x="575" y="326"/>
                </a:cubicBezTo>
                <a:lnTo>
                  <a:pt x="575" y="326"/>
                </a:lnTo>
                <a:cubicBezTo>
                  <a:pt x="462" y="326"/>
                  <a:pt x="371" y="411"/>
                  <a:pt x="369" y="516"/>
                </a:cubicBezTo>
                <a:lnTo>
                  <a:pt x="369" y="516"/>
                </a:lnTo>
                <a:cubicBezTo>
                  <a:pt x="161" y="548"/>
                  <a:pt x="0" y="717"/>
                  <a:pt x="0" y="921"/>
                </a:cubicBezTo>
                <a:lnTo>
                  <a:pt x="0" y="921"/>
                </a:lnTo>
                <a:lnTo>
                  <a:pt x="0" y="921"/>
                </a:lnTo>
                <a:cubicBezTo>
                  <a:pt x="0" y="1147"/>
                  <a:pt x="199" y="1332"/>
                  <a:pt x="442" y="1332"/>
                </a:cubicBezTo>
                <a:lnTo>
                  <a:pt x="2103" y="1332"/>
                </a:lnTo>
                <a:lnTo>
                  <a:pt x="2103" y="1332"/>
                </a:lnTo>
                <a:cubicBezTo>
                  <a:pt x="2347" y="1332"/>
                  <a:pt x="2546" y="1147"/>
                  <a:pt x="2546" y="921"/>
                </a:cubicBezTo>
                <a:lnTo>
                  <a:pt x="2546" y="921"/>
                </a:lnTo>
                <a:lnTo>
                  <a:pt x="2546" y="921"/>
                </a:lnTo>
                <a:cubicBezTo>
                  <a:pt x="2546" y="696"/>
                  <a:pt x="2350" y="514"/>
                  <a:pt x="2110" y="5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4ED9909D-5D57-D840-B32A-48C67954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053" y="9851712"/>
            <a:ext cx="3174981" cy="1664392"/>
          </a:xfrm>
          <a:custGeom>
            <a:avLst/>
            <a:gdLst>
              <a:gd name="T0" fmla="*/ 2111 w 2547"/>
              <a:gd name="T1" fmla="*/ 510 h 1334"/>
              <a:gd name="T2" fmla="*/ 2111 w 2547"/>
              <a:gd name="T3" fmla="*/ 510 h 1334"/>
              <a:gd name="T4" fmla="*/ 1720 w 2547"/>
              <a:gd name="T5" fmla="*/ 189 h 1334"/>
              <a:gd name="T6" fmla="*/ 1720 w 2547"/>
              <a:gd name="T7" fmla="*/ 189 h 1334"/>
              <a:gd name="T8" fmla="*/ 1573 w 2547"/>
              <a:gd name="T9" fmla="*/ 216 h 1334"/>
              <a:gd name="T10" fmla="*/ 1573 w 2547"/>
              <a:gd name="T11" fmla="*/ 216 h 1334"/>
              <a:gd name="T12" fmla="*/ 1125 w 2547"/>
              <a:gd name="T13" fmla="*/ 0 h 1334"/>
              <a:gd name="T14" fmla="*/ 1125 w 2547"/>
              <a:gd name="T15" fmla="*/ 0 h 1334"/>
              <a:gd name="T16" fmla="*/ 612 w 2547"/>
              <a:gd name="T17" fmla="*/ 329 h 1334"/>
              <a:gd name="T18" fmla="*/ 612 w 2547"/>
              <a:gd name="T19" fmla="*/ 329 h 1334"/>
              <a:gd name="T20" fmla="*/ 576 w 2547"/>
              <a:gd name="T21" fmla="*/ 326 h 1334"/>
              <a:gd name="T22" fmla="*/ 576 w 2547"/>
              <a:gd name="T23" fmla="*/ 326 h 1334"/>
              <a:gd name="T24" fmla="*/ 370 w 2547"/>
              <a:gd name="T25" fmla="*/ 516 h 1334"/>
              <a:gd name="T26" fmla="*/ 370 w 2547"/>
              <a:gd name="T27" fmla="*/ 516 h 1334"/>
              <a:gd name="T28" fmla="*/ 0 w 2547"/>
              <a:gd name="T29" fmla="*/ 921 h 1334"/>
              <a:gd name="T30" fmla="*/ 0 w 2547"/>
              <a:gd name="T31" fmla="*/ 921 h 1334"/>
              <a:gd name="T32" fmla="*/ 0 w 2547"/>
              <a:gd name="T33" fmla="*/ 921 h 1334"/>
              <a:gd name="T34" fmla="*/ 442 w 2547"/>
              <a:gd name="T35" fmla="*/ 1333 h 1334"/>
              <a:gd name="T36" fmla="*/ 2103 w 2547"/>
              <a:gd name="T37" fmla="*/ 1333 h 1334"/>
              <a:gd name="T38" fmla="*/ 2103 w 2547"/>
              <a:gd name="T39" fmla="*/ 1333 h 1334"/>
              <a:gd name="T40" fmla="*/ 2546 w 2547"/>
              <a:gd name="T41" fmla="*/ 921 h 1334"/>
              <a:gd name="T42" fmla="*/ 2546 w 2547"/>
              <a:gd name="T43" fmla="*/ 921 h 1334"/>
              <a:gd name="T44" fmla="*/ 2546 w 2547"/>
              <a:gd name="T45" fmla="*/ 921 h 1334"/>
              <a:gd name="T46" fmla="*/ 2111 w 2547"/>
              <a:gd name="T47" fmla="*/ 510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47" h="1334">
                <a:moveTo>
                  <a:pt x="2111" y="510"/>
                </a:moveTo>
                <a:lnTo>
                  <a:pt x="2111" y="510"/>
                </a:lnTo>
                <a:cubicBezTo>
                  <a:pt x="2086" y="329"/>
                  <a:pt x="1920" y="189"/>
                  <a:pt x="1720" y="189"/>
                </a:cubicBezTo>
                <a:lnTo>
                  <a:pt x="1720" y="189"/>
                </a:lnTo>
                <a:cubicBezTo>
                  <a:pt x="1668" y="189"/>
                  <a:pt x="1618" y="198"/>
                  <a:pt x="1573" y="216"/>
                </a:cubicBezTo>
                <a:lnTo>
                  <a:pt x="1573" y="216"/>
                </a:lnTo>
                <a:cubicBezTo>
                  <a:pt x="1474" y="85"/>
                  <a:pt x="1310" y="0"/>
                  <a:pt x="1125" y="0"/>
                </a:cubicBezTo>
                <a:lnTo>
                  <a:pt x="1125" y="0"/>
                </a:lnTo>
                <a:cubicBezTo>
                  <a:pt x="891" y="0"/>
                  <a:pt x="691" y="136"/>
                  <a:pt x="612" y="329"/>
                </a:cubicBezTo>
                <a:lnTo>
                  <a:pt x="612" y="329"/>
                </a:lnTo>
                <a:cubicBezTo>
                  <a:pt x="600" y="327"/>
                  <a:pt x="588" y="326"/>
                  <a:pt x="576" y="326"/>
                </a:cubicBezTo>
                <a:lnTo>
                  <a:pt x="576" y="326"/>
                </a:lnTo>
                <a:cubicBezTo>
                  <a:pt x="462" y="326"/>
                  <a:pt x="371" y="411"/>
                  <a:pt x="370" y="516"/>
                </a:cubicBezTo>
                <a:lnTo>
                  <a:pt x="370" y="516"/>
                </a:lnTo>
                <a:cubicBezTo>
                  <a:pt x="161" y="548"/>
                  <a:pt x="0" y="718"/>
                  <a:pt x="0" y="921"/>
                </a:cubicBezTo>
                <a:lnTo>
                  <a:pt x="0" y="921"/>
                </a:lnTo>
                <a:lnTo>
                  <a:pt x="0" y="921"/>
                </a:lnTo>
                <a:cubicBezTo>
                  <a:pt x="0" y="1147"/>
                  <a:pt x="199" y="1333"/>
                  <a:pt x="442" y="1333"/>
                </a:cubicBezTo>
                <a:lnTo>
                  <a:pt x="2103" y="1333"/>
                </a:lnTo>
                <a:lnTo>
                  <a:pt x="2103" y="1333"/>
                </a:lnTo>
                <a:cubicBezTo>
                  <a:pt x="2347" y="1333"/>
                  <a:pt x="2546" y="1147"/>
                  <a:pt x="2546" y="921"/>
                </a:cubicBezTo>
                <a:lnTo>
                  <a:pt x="2546" y="921"/>
                </a:lnTo>
                <a:lnTo>
                  <a:pt x="2546" y="921"/>
                </a:lnTo>
                <a:cubicBezTo>
                  <a:pt x="2546" y="697"/>
                  <a:pt x="2350" y="513"/>
                  <a:pt x="2111" y="5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F8440893-A864-EA47-970A-75F71EF4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889" y="2205394"/>
            <a:ext cx="3169489" cy="1664392"/>
          </a:xfrm>
          <a:custGeom>
            <a:avLst/>
            <a:gdLst>
              <a:gd name="T0" fmla="*/ 435 w 2546"/>
              <a:gd name="T1" fmla="*/ 510 h 1334"/>
              <a:gd name="T2" fmla="*/ 435 w 2546"/>
              <a:gd name="T3" fmla="*/ 510 h 1334"/>
              <a:gd name="T4" fmla="*/ 826 w 2546"/>
              <a:gd name="T5" fmla="*/ 190 h 1334"/>
              <a:gd name="T6" fmla="*/ 826 w 2546"/>
              <a:gd name="T7" fmla="*/ 190 h 1334"/>
              <a:gd name="T8" fmla="*/ 972 w 2546"/>
              <a:gd name="T9" fmla="*/ 215 h 1334"/>
              <a:gd name="T10" fmla="*/ 972 w 2546"/>
              <a:gd name="T11" fmla="*/ 215 h 1334"/>
              <a:gd name="T12" fmla="*/ 1420 w 2546"/>
              <a:gd name="T13" fmla="*/ 0 h 1334"/>
              <a:gd name="T14" fmla="*/ 1420 w 2546"/>
              <a:gd name="T15" fmla="*/ 0 h 1334"/>
              <a:gd name="T16" fmla="*/ 1933 w 2546"/>
              <a:gd name="T17" fmla="*/ 329 h 1334"/>
              <a:gd name="T18" fmla="*/ 1933 w 2546"/>
              <a:gd name="T19" fmla="*/ 329 h 1334"/>
              <a:gd name="T20" fmla="*/ 1969 w 2546"/>
              <a:gd name="T21" fmla="*/ 326 h 1334"/>
              <a:gd name="T22" fmla="*/ 1969 w 2546"/>
              <a:gd name="T23" fmla="*/ 326 h 1334"/>
              <a:gd name="T24" fmla="*/ 2176 w 2546"/>
              <a:gd name="T25" fmla="*/ 516 h 1334"/>
              <a:gd name="T26" fmla="*/ 2176 w 2546"/>
              <a:gd name="T27" fmla="*/ 516 h 1334"/>
              <a:gd name="T28" fmla="*/ 2545 w 2546"/>
              <a:gd name="T29" fmla="*/ 922 h 1334"/>
              <a:gd name="T30" fmla="*/ 2545 w 2546"/>
              <a:gd name="T31" fmla="*/ 922 h 1334"/>
              <a:gd name="T32" fmla="*/ 2545 w 2546"/>
              <a:gd name="T33" fmla="*/ 922 h 1334"/>
              <a:gd name="T34" fmla="*/ 2103 w 2546"/>
              <a:gd name="T35" fmla="*/ 1333 h 1334"/>
              <a:gd name="T36" fmla="*/ 442 w 2546"/>
              <a:gd name="T37" fmla="*/ 1333 h 1334"/>
              <a:gd name="T38" fmla="*/ 442 w 2546"/>
              <a:gd name="T39" fmla="*/ 1333 h 1334"/>
              <a:gd name="T40" fmla="*/ 0 w 2546"/>
              <a:gd name="T41" fmla="*/ 922 h 1334"/>
              <a:gd name="T42" fmla="*/ 0 w 2546"/>
              <a:gd name="T43" fmla="*/ 922 h 1334"/>
              <a:gd name="T44" fmla="*/ 0 w 2546"/>
              <a:gd name="T45" fmla="*/ 922 h 1334"/>
              <a:gd name="T46" fmla="*/ 435 w 2546"/>
              <a:gd name="T47" fmla="*/ 510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46" h="1334">
                <a:moveTo>
                  <a:pt x="435" y="510"/>
                </a:moveTo>
                <a:lnTo>
                  <a:pt x="435" y="510"/>
                </a:lnTo>
                <a:cubicBezTo>
                  <a:pt x="459" y="330"/>
                  <a:pt x="625" y="190"/>
                  <a:pt x="826" y="190"/>
                </a:cubicBezTo>
                <a:lnTo>
                  <a:pt x="826" y="190"/>
                </a:lnTo>
                <a:cubicBezTo>
                  <a:pt x="877" y="190"/>
                  <a:pt x="927" y="199"/>
                  <a:pt x="972" y="215"/>
                </a:cubicBezTo>
                <a:lnTo>
                  <a:pt x="972" y="215"/>
                </a:lnTo>
                <a:cubicBezTo>
                  <a:pt x="1072" y="85"/>
                  <a:pt x="1235" y="0"/>
                  <a:pt x="1420" y="0"/>
                </a:cubicBezTo>
                <a:lnTo>
                  <a:pt x="1420" y="0"/>
                </a:lnTo>
                <a:cubicBezTo>
                  <a:pt x="1655" y="0"/>
                  <a:pt x="1855" y="137"/>
                  <a:pt x="1933" y="329"/>
                </a:cubicBezTo>
                <a:lnTo>
                  <a:pt x="1933" y="329"/>
                </a:lnTo>
                <a:cubicBezTo>
                  <a:pt x="1945" y="327"/>
                  <a:pt x="1957" y="326"/>
                  <a:pt x="1969" y="326"/>
                </a:cubicBezTo>
                <a:lnTo>
                  <a:pt x="1969" y="326"/>
                </a:lnTo>
                <a:cubicBezTo>
                  <a:pt x="2083" y="326"/>
                  <a:pt x="2174" y="411"/>
                  <a:pt x="2176" y="516"/>
                </a:cubicBezTo>
                <a:lnTo>
                  <a:pt x="2176" y="516"/>
                </a:lnTo>
                <a:cubicBezTo>
                  <a:pt x="2385" y="549"/>
                  <a:pt x="2545" y="719"/>
                  <a:pt x="2545" y="922"/>
                </a:cubicBezTo>
                <a:lnTo>
                  <a:pt x="2545" y="922"/>
                </a:lnTo>
                <a:lnTo>
                  <a:pt x="2545" y="922"/>
                </a:lnTo>
                <a:cubicBezTo>
                  <a:pt x="2545" y="1148"/>
                  <a:pt x="2346" y="1333"/>
                  <a:pt x="2103" y="1333"/>
                </a:cubicBezTo>
                <a:lnTo>
                  <a:pt x="442" y="1333"/>
                </a:lnTo>
                <a:lnTo>
                  <a:pt x="442" y="1333"/>
                </a:lnTo>
                <a:cubicBezTo>
                  <a:pt x="198" y="1333"/>
                  <a:pt x="0" y="1148"/>
                  <a:pt x="0" y="922"/>
                </a:cubicBezTo>
                <a:lnTo>
                  <a:pt x="0" y="922"/>
                </a:lnTo>
                <a:lnTo>
                  <a:pt x="0" y="922"/>
                </a:lnTo>
                <a:cubicBezTo>
                  <a:pt x="0" y="697"/>
                  <a:pt x="195" y="514"/>
                  <a:pt x="435" y="51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204487F2-0AC2-7D46-8685-F46358AD8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1270" y="6028555"/>
            <a:ext cx="3169487" cy="1658899"/>
          </a:xfrm>
          <a:custGeom>
            <a:avLst/>
            <a:gdLst>
              <a:gd name="T0" fmla="*/ 435 w 2546"/>
              <a:gd name="T1" fmla="*/ 510 h 1333"/>
              <a:gd name="T2" fmla="*/ 435 w 2546"/>
              <a:gd name="T3" fmla="*/ 510 h 1333"/>
              <a:gd name="T4" fmla="*/ 826 w 2546"/>
              <a:gd name="T5" fmla="*/ 189 h 1333"/>
              <a:gd name="T6" fmla="*/ 826 w 2546"/>
              <a:gd name="T7" fmla="*/ 189 h 1333"/>
              <a:gd name="T8" fmla="*/ 972 w 2546"/>
              <a:gd name="T9" fmla="*/ 216 h 1333"/>
              <a:gd name="T10" fmla="*/ 972 w 2546"/>
              <a:gd name="T11" fmla="*/ 216 h 1333"/>
              <a:gd name="T12" fmla="*/ 1420 w 2546"/>
              <a:gd name="T13" fmla="*/ 0 h 1333"/>
              <a:gd name="T14" fmla="*/ 1420 w 2546"/>
              <a:gd name="T15" fmla="*/ 0 h 1333"/>
              <a:gd name="T16" fmla="*/ 1934 w 2546"/>
              <a:gd name="T17" fmla="*/ 329 h 1333"/>
              <a:gd name="T18" fmla="*/ 1934 w 2546"/>
              <a:gd name="T19" fmla="*/ 329 h 1333"/>
              <a:gd name="T20" fmla="*/ 1970 w 2546"/>
              <a:gd name="T21" fmla="*/ 326 h 1333"/>
              <a:gd name="T22" fmla="*/ 1970 w 2546"/>
              <a:gd name="T23" fmla="*/ 326 h 1333"/>
              <a:gd name="T24" fmla="*/ 2176 w 2546"/>
              <a:gd name="T25" fmla="*/ 516 h 1333"/>
              <a:gd name="T26" fmla="*/ 2176 w 2546"/>
              <a:gd name="T27" fmla="*/ 516 h 1333"/>
              <a:gd name="T28" fmla="*/ 2545 w 2546"/>
              <a:gd name="T29" fmla="*/ 921 h 1333"/>
              <a:gd name="T30" fmla="*/ 2545 w 2546"/>
              <a:gd name="T31" fmla="*/ 921 h 1333"/>
              <a:gd name="T32" fmla="*/ 2545 w 2546"/>
              <a:gd name="T33" fmla="*/ 921 h 1333"/>
              <a:gd name="T34" fmla="*/ 2103 w 2546"/>
              <a:gd name="T35" fmla="*/ 1332 h 1333"/>
              <a:gd name="T36" fmla="*/ 442 w 2546"/>
              <a:gd name="T37" fmla="*/ 1332 h 1333"/>
              <a:gd name="T38" fmla="*/ 442 w 2546"/>
              <a:gd name="T39" fmla="*/ 1332 h 1333"/>
              <a:gd name="T40" fmla="*/ 0 w 2546"/>
              <a:gd name="T41" fmla="*/ 921 h 1333"/>
              <a:gd name="T42" fmla="*/ 0 w 2546"/>
              <a:gd name="T43" fmla="*/ 921 h 1333"/>
              <a:gd name="T44" fmla="*/ 0 w 2546"/>
              <a:gd name="T45" fmla="*/ 921 h 1333"/>
              <a:gd name="T46" fmla="*/ 435 w 2546"/>
              <a:gd name="T47" fmla="*/ 51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46" h="1333">
                <a:moveTo>
                  <a:pt x="435" y="510"/>
                </a:moveTo>
                <a:lnTo>
                  <a:pt x="435" y="510"/>
                </a:lnTo>
                <a:cubicBezTo>
                  <a:pt x="459" y="329"/>
                  <a:pt x="625" y="189"/>
                  <a:pt x="826" y="189"/>
                </a:cubicBezTo>
                <a:lnTo>
                  <a:pt x="826" y="189"/>
                </a:lnTo>
                <a:cubicBezTo>
                  <a:pt x="877" y="189"/>
                  <a:pt x="927" y="198"/>
                  <a:pt x="972" y="216"/>
                </a:cubicBezTo>
                <a:lnTo>
                  <a:pt x="972" y="216"/>
                </a:lnTo>
                <a:cubicBezTo>
                  <a:pt x="1072" y="85"/>
                  <a:pt x="1236" y="0"/>
                  <a:pt x="1420" y="0"/>
                </a:cubicBezTo>
                <a:lnTo>
                  <a:pt x="1420" y="0"/>
                </a:lnTo>
                <a:cubicBezTo>
                  <a:pt x="1655" y="0"/>
                  <a:pt x="1855" y="137"/>
                  <a:pt x="1934" y="329"/>
                </a:cubicBezTo>
                <a:lnTo>
                  <a:pt x="1934" y="329"/>
                </a:lnTo>
                <a:cubicBezTo>
                  <a:pt x="1945" y="327"/>
                  <a:pt x="1957" y="326"/>
                  <a:pt x="1970" y="326"/>
                </a:cubicBezTo>
                <a:lnTo>
                  <a:pt x="1970" y="326"/>
                </a:lnTo>
                <a:cubicBezTo>
                  <a:pt x="2083" y="326"/>
                  <a:pt x="2175" y="411"/>
                  <a:pt x="2176" y="516"/>
                </a:cubicBezTo>
                <a:lnTo>
                  <a:pt x="2176" y="516"/>
                </a:lnTo>
                <a:cubicBezTo>
                  <a:pt x="2385" y="548"/>
                  <a:pt x="2545" y="717"/>
                  <a:pt x="2545" y="921"/>
                </a:cubicBezTo>
                <a:lnTo>
                  <a:pt x="2545" y="921"/>
                </a:lnTo>
                <a:lnTo>
                  <a:pt x="2545" y="921"/>
                </a:lnTo>
                <a:cubicBezTo>
                  <a:pt x="2545" y="1147"/>
                  <a:pt x="2346" y="1332"/>
                  <a:pt x="2103" y="1332"/>
                </a:cubicBezTo>
                <a:lnTo>
                  <a:pt x="442" y="1332"/>
                </a:lnTo>
                <a:lnTo>
                  <a:pt x="442" y="1332"/>
                </a:lnTo>
                <a:cubicBezTo>
                  <a:pt x="199" y="1332"/>
                  <a:pt x="0" y="1147"/>
                  <a:pt x="0" y="921"/>
                </a:cubicBezTo>
                <a:lnTo>
                  <a:pt x="0" y="921"/>
                </a:lnTo>
                <a:lnTo>
                  <a:pt x="0" y="921"/>
                </a:lnTo>
                <a:cubicBezTo>
                  <a:pt x="0" y="696"/>
                  <a:pt x="195" y="514"/>
                  <a:pt x="435" y="5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92DA96ED-E18B-C549-B96B-49332BA1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585" y="9851712"/>
            <a:ext cx="3174981" cy="1664392"/>
          </a:xfrm>
          <a:custGeom>
            <a:avLst/>
            <a:gdLst>
              <a:gd name="T0" fmla="*/ 436 w 2547"/>
              <a:gd name="T1" fmla="*/ 510 h 1334"/>
              <a:gd name="T2" fmla="*/ 436 w 2547"/>
              <a:gd name="T3" fmla="*/ 510 h 1334"/>
              <a:gd name="T4" fmla="*/ 827 w 2547"/>
              <a:gd name="T5" fmla="*/ 189 h 1334"/>
              <a:gd name="T6" fmla="*/ 827 w 2547"/>
              <a:gd name="T7" fmla="*/ 189 h 1334"/>
              <a:gd name="T8" fmla="*/ 973 w 2547"/>
              <a:gd name="T9" fmla="*/ 216 h 1334"/>
              <a:gd name="T10" fmla="*/ 973 w 2547"/>
              <a:gd name="T11" fmla="*/ 216 h 1334"/>
              <a:gd name="T12" fmla="*/ 1421 w 2547"/>
              <a:gd name="T13" fmla="*/ 0 h 1334"/>
              <a:gd name="T14" fmla="*/ 1421 w 2547"/>
              <a:gd name="T15" fmla="*/ 0 h 1334"/>
              <a:gd name="T16" fmla="*/ 1934 w 2547"/>
              <a:gd name="T17" fmla="*/ 329 h 1334"/>
              <a:gd name="T18" fmla="*/ 1934 w 2547"/>
              <a:gd name="T19" fmla="*/ 329 h 1334"/>
              <a:gd name="T20" fmla="*/ 1970 w 2547"/>
              <a:gd name="T21" fmla="*/ 326 h 1334"/>
              <a:gd name="T22" fmla="*/ 1970 w 2547"/>
              <a:gd name="T23" fmla="*/ 326 h 1334"/>
              <a:gd name="T24" fmla="*/ 2176 w 2547"/>
              <a:gd name="T25" fmla="*/ 516 h 1334"/>
              <a:gd name="T26" fmla="*/ 2176 w 2547"/>
              <a:gd name="T27" fmla="*/ 516 h 1334"/>
              <a:gd name="T28" fmla="*/ 2546 w 2547"/>
              <a:gd name="T29" fmla="*/ 921 h 1334"/>
              <a:gd name="T30" fmla="*/ 2546 w 2547"/>
              <a:gd name="T31" fmla="*/ 921 h 1334"/>
              <a:gd name="T32" fmla="*/ 2546 w 2547"/>
              <a:gd name="T33" fmla="*/ 921 h 1334"/>
              <a:gd name="T34" fmla="*/ 2104 w 2547"/>
              <a:gd name="T35" fmla="*/ 1333 h 1334"/>
              <a:gd name="T36" fmla="*/ 443 w 2547"/>
              <a:gd name="T37" fmla="*/ 1333 h 1334"/>
              <a:gd name="T38" fmla="*/ 443 w 2547"/>
              <a:gd name="T39" fmla="*/ 1333 h 1334"/>
              <a:gd name="T40" fmla="*/ 0 w 2547"/>
              <a:gd name="T41" fmla="*/ 921 h 1334"/>
              <a:gd name="T42" fmla="*/ 0 w 2547"/>
              <a:gd name="T43" fmla="*/ 921 h 1334"/>
              <a:gd name="T44" fmla="*/ 0 w 2547"/>
              <a:gd name="T45" fmla="*/ 921 h 1334"/>
              <a:gd name="T46" fmla="*/ 436 w 2547"/>
              <a:gd name="T47" fmla="*/ 510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47" h="1334">
                <a:moveTo>
                  <a:pt x="436" y="510"/>
                </a:moveTo>
                <a:lnTo>
                  <a:pt x="436" y="510"/>
                </a:lnTo>
                <a:cubicBezTo>
                  <a:pt x="460" y="329"/>
                  <a:pt x="626" y="189"/>
                  <a:pt x="827" y="189"/>
                </a:cubicBezTo>
                <a:lnTo>
                  <a:pt x="827" y="189"/>
                </a:lnTo>
                <a:cubicBezTo>
                  <a:pt x="878" y="189"/>
                  <a:pt x="928" y="198"/>
                  <a:pt x="973" y="216"/>
                </a:cubicBezTo>
                <a:lnTo>
                  <a:pt x="973" y="216"/>
                </a:lnTo>
                <a:cubicBezTo>
                  <a:pt x="1073" y="85"/>
                  <a:pt x="1236" y="0"/>
                  <a:pt x="1421" y="0"/>
                </a:cubicBezTo>
                <a:lnTo>
                  <a:pt x="1421" y="0"/>
                </a:lnTo>
                <a:cubicBezTo>
                  <a:pt x="1656" y="0"/>
                  <a:pt x="1856" y="136"/>
                  <a:pt x="1934" y="329"/>
                </a:cubicBezTo>
                <a:lnTo>
                  <a:pt x="1934" y="329"/>
                </a:lnTo>
                <a:cubicBezTo>
                  <a:pt x="1946" y="327"/>
                  <a:pt x="1958" y="326"/>
                  <a:pt x="1970" y="326"/>
                </a:cubicBezTo>
                <a:lnTo>
                  <a:pt x="1970" y="326"/>
                </a:lnTo>
                <a:cubicBezTo>
                  <a:pt x="2084" y="326"/>
                  <a:pt x="2175" y="411"/>
                  <a:pt x="2176" y="516"/>
                </a:cubicBezTo>
                <a:lnTo>
                  <a:pt x="2176" y="516"/>
                </a:lnTo>
                <a:cubicBezTo>
                  <a:pt x="2386" y="548"/>
                  <a:pt x="2546" y="718"/>
                  <a:pt x="2546" y="921"/>
                </a:cubicBezTo>
                <a:lnTo>
                  <a:pt x="2546" y="921"/>
                </a:lnTo>
                <a:lnTo>
                  <a:pt x="2546" y="921"/>
                </a:lnTo>
                <a:cubicBezTo>
                  <a:pt x="2546" y="1147"/>
                  <a:pt x="2347" y="1333"/>
                  <a:pt x="2104" y="1333"/>
                </a:cubicBezTo>
                <a:lnTo>
                  <a:pt x="443" y="1333"/>
                </a:lnTo>
                <a:lnTo>
                  <a:pt x="443" y="1333"/>
                </a:lnTo>
                <a:cubicBezTo>
                  <a:pt x="199" y="1333"/>
                  <a:pt x="0" y="1147"/>
                  <a:pt x="0" y="921"/>
                </a:cubicBezTo>
                <a:lnTo>
                  <a:pt x="0" y="921"/>
                </a:lnTo>
                <a:lnTo>
                  <a:pt x="0" y="921"/>
                </a:lnTo>
                <a:cubicBezTo>
                  <a:pt x="0" y="697"/>
                  <a:pt x="196" y="513"/>
                  <a:pt x="436" y="5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644B323-5754-1440-A1BA-D9FF4EE5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7317" y="10187814"/>
            <a:ext cx="1168728" cy="1156844"/>
          </a:xfrm>
          <a:custGeom>
            <a:avLst/>
            <a:gdLst>
              <a:gd name="connsiteX0" fmla="*/ 687408 w 1168728"/>
              <a:gd name="connsiteY0" fmla="*/ 1120721 h 1156844"/>
              <a:gd name="connsiteX1" fmla="*/ 706114 w 1168728"/>
              <a:gd name="connsiteY1" fmla="*/ 1132374 h 1156844"/>
              <a:gd name="connsiteX2" fmla="*/ 693643 w 1168728"/>
              <a:gd name="connsiteY2" fmla="*/ 1147522 h 1156844"/>
              <a:gd name="connsiteX3" fmla="*/ 591383 w 1168728"/>
              <a:gd name="connsiteY3" fmla="*/ 1156844 h 1156844"/>
              <a:gd name="connsiteX4" fmla="*/ 583900 w 1168728"/>
              <a:gd name="connsiteY4" fmla="*/ 1156844 h 1156844"/>
              <a:gd name="connsiteX5" fmla="*/ 490370 w 1168728"/>
              <a:gd name="connsiteY5" fmla="*/ 1151018 h 1156844"/>
              <a:gd name="connsiteX6" fmla="*/ 479146 w 1168728"/>
              <a:gd name="connsiteY6" fmla="*/ 1134704 h 1156844"/>
              <a:gd name="connsiteX7" fmla="*/ 495358 w 1168728"/>
              <a:gd name="connsiteY7" fmla="*/ 1124217 h 1156844"/>
              <a:gd name="connsiteX8" fmla="*/ 591383 w 1168728"/>
              <a:gd name="connsiteY8" fmla="*/ 1130043 h 1156844"/>
              <a:gd name="connsiteX9" fmla="*/ 687408 w 1168728"/>
              <a:gd name="connsiteY9" fmla="*/ 1120721 h 1156844"/>
              <a:gd name="connsiteX10" fmla="*/ 155227 w 1168728"/>
              <a:gd name="connsiteY10" fmla="*/ 934984 h 1156844"/>
              <a:gd name="connsiteX11" fmla="*/ 164721 w 1168728"/>
              <a:gd name="connsiteY11" fmla="*/ 940315 h 1156844"/>
              <a:gd name="connsiteX12" fmla="*/ 314131 w 1168728"/>
              <a:gd name="connsiteY12" fmla="*/ 1063240 h 1156844"/>
              <a:gd name="connsiteX13" fmla="*/ 319112 w 1168728"/>
              <a:gd name="connsiteY13" fmla="*/ 1083310 h 1156844"/>
              <a:gd name="connsiteX14" fmla="*/ 306661 w 1168728"/>
              <a:gd name="connsiteY14" fmla="*/ 1090836 h 1156844"/>
              <a:gd name="connsiteX15" fmla="*/ 299190 w 1168728"/>
              <a:gd name="connsiteY15" fmla="*/ 1088327 h 1156844"/>
              <a:gd name="connsiteX16" fmla="*/ 142309 w 1168728"/>
              <a:gd name="connsiteY16" fmla="*/ 959130 h 1156844"/>
              <a:gd name="connsiteX17" fmla="*/ 144800 w 1168728"/>
              <a:gd name="connsiteY17" fmla="*/ 939061 h 1156844"/>
              <a:gd name="connsiteX18" fmla="*/ 155227 w 1168728"/>
              <a:gd name="connsiteY18" fmla="*/ 934984 h 1156844"/>
              <a:gd name="connsiteX19" fmla="*/ 1020306 w 1168728"/>
              <a:gd name="connsiteY19" fmla="*/ 923948 h 1156844"/>
              <a:gd name="connsiteX20" fmla="*/ 1030788 w 1168728"/>
              <a:gd name="connsiteY20" fmla="*/ 927931 h 1156844"/>
              <a:gd name="connsiteX21" fmla="*/ 1032021 w 1168728"/>
              <a:gd name="connsiteY21" fmla="*/ 947537 h 1156844"/>
              <a:gd name="connsiteX22" fmla="*/ 880345 w 1168728"/>
              <a:gd name="connsiteY22" fmla="*/ 1078654 h 1156844"/>
              <a:gd name="connsiteX23" fmla="*/ 874179 w 1168728"/>
              <a:gd name="connsiteY23" fmla="*/ 1079880 h 1156844"/>
              <a:gd name="connsiteX24" fmla="*/ 860614 w 1168728"/>
              <a:gd name="connsiteY24" fmla="*/ 1073753 h 1156844"/>
              <a:gd name="connsiteX25" fmla="*/ 865547 w 1168728"/>
              <a:gd name="connsiteY25" fmla="*/ 1054146 h 1156844"/>
              <a:gd name="connsiteX26" fmla="*/ 1009825 w 1168728"/>
              <a:gd name="connsiteY26" fmla="*/ 929156 h 1156844"/>
              <a:gd name="connsiteX27" fmla="*/ 1020306 w 1168728"/>
              <a:gd name="connsiteY27" fmla="*/ 923948 h 1156844"/>
              <a:gd name="connsiteX28" fmla="*/ 756960 w 1168728"/>
              <a:gd name="connsiteY28" fmla="*/ 787413 h 1156844"/>
              <a:gd name="connsiteX29" fmla="*/ 587134 w 1168728"/>
              <a:gd name="connsiteY29" fmla="*/ 799849 h 1156844"/>
              <a:gd name="connsiteX30" fmla="*/ 448526 w 1168728"/>
              <a:gd name="connsiteY30" fmla="*/ 791144 h 1156844"/>
              <a:gd name="connsiteX31" fmla="*/ 423552 w 1168728"/>
              <a:gd name="connsiteY31" fmla="*/ 816015 h 1156844"/>
              <a:gd name="connsiteX32" fmla="*/ 514023 w 1168728"/>
              <a:gd name="connsiteY32" fmla="*/ 1021389 h 1156844"/>
              <a:gd name="connsiteX33" fmla="*/ 534292 w 1168728"/>
              <a:gd name="connsiteY33" fmla="*/ 1040460 h 1156844"/>
              <a:gd name="connsiteX34" fmla="*/ 536815 w 1168728"/>
              <a:gd name="connsiteY34" fmla="*/ 1042833 h 1156844"/>
              <a:gd name="connsiteX35" fmla="*/ 584637 w 1168728"/>
              <a:gd name="connsiteY35" fmla="*/ 1062245 h 1156844"/>
              <a:gd name="connsiteX36" fmla="*/ 588383 w 1168728"/>
              <a:gd name="connsiteY36" fmla="*/ 1062245 h 1156844"/>
              <a:gd name="connsiteX37" fmla="*/ 756960 w 1168728"/>
              <a:gd name="connsiteY37" fmla="*/ 787413 h 1156844"/>
              <a:gd name="connsiteX38" fmla="*/ 398577 w 1168728"/>
              <a:gd name="connsiteY38" fmla="*/ 740157 h 1156844"/>
              <a:gd name="connsiteX39" fmla="*/ 371105 w 1168728"/>
              <a:gd name="connsiteY39" fmla="*/ 767516 h 1156844"/>
              <a:gd name="connsiteX40" fmla="*/ 398577 w 1168728"/>
              <a:gd name="connsiteY40" fmla="*/ 793631 h 1156844"/>
              <a:gd name="connsiteX41" fmla="*/ 424800 w 1168728"/>
              <a:gd name="connsiteY41" fmla="*/ 767516 h 1156844"/>
              <a:gd name="connsiteX42" fmla="*/ 398577 w 1168728"/>
              <a:gd name="connsiteY42" fmla="*/ 740157 h 1156844"/>
              <a:gd name="connsiteX43" fmla="*/ 108874 w 1168728"/>
              <a:gd name="connsiteY43" fmla="*/ 664298 h 1156844"/>
              <a:gd name="connsiteX44" fmla="*/ 248731 w 1168728"/>
              <a:gd name="connsiteY44" fmla="*/ 925451 h 1156844"/>
              <a:gd name="connsiteX45" fmla="*/ 504719 w 1168728"/>
              <a:gd name="connsiteY45" fmla="*/ 1054783 h 1156844"/>
              <a:gd name="connsiteX46" fmla="*/ 471569 w 1168728"/>
              <a:gd name="connsiteY46" fmla="*/ 1015474 h 1156844"/>
              <a:gd name="connsiteX47" fmla="*/ 471365 w 1168728"/>
              <a:gd name="connsiteY47" fmla="*/ 1015116 h 1156844"/>
              <a:gd name="connsiteX48" fmla="*/ 441814 w 1168728"/>
              <a:gd name="connsiteY48" fmla="*/ 963225 h 1156844"/>
              <a:gd name="connsiteX49" fmla="*/ 394831 w 1168728"/>
              <a:gd name="connsiteY49" fmla="*/ 822233 h 1156844"/>
              <a:gd name="connsiteX50" fmla="*/ 343633 w 1168728"/>
              <a:gd name="connsiteY50" fmla="*/ 773734 h 1156844"/>
              <a:gd name="connsiteX51" fmla="*/ 108874 w 1168728"/>
              <a:gd name="connsiteY51" fmla="*/ 664298 h 1156844"/>
              <a:gd name="connsiteX52" fmla="*/ 1065395 w 1168728"/>
              <a:gd name="connsiteY52" fmla="*/ 663055 h 1156844"/>
              <a:gd name="connsiteX53" fmla="*/ 788178 w 1168728"/>
              <a:gd name="connsiteY53" fmla="*/ 782439 h 1156844"/>
              <a:gd name="connsiteX54" fmla="*/ 669550 w 1168728"/>
              <a:gd name="connsiteY54" fmla="*/ 1054783 h 1156844"/>
              <a:gd name="connsiteX55" fmla="*/ 935528 w 1168728"/>
              <a:gd name="connsiteY55" fmla="*/ 915502 h 1156844"/>
              <a:gd name="connsiteX56" fmla="*/ 1065395 w 1168728"/>
              <a:gd name="connsiteY56" fmla="*/ 663055 h 1156844"/>
              <a:gd name="connsiteX57" fmla="*/ 646915 w 1168728"/>
              <a:gd name="connsiteY57" fmla="*/ 641661 h 1156844"/>
              <a:gd name="connsiteX58" fmla="*/ 663394 w 1168728"/>
              <a:gd name="connsiteY58" fmla="*/ 656873 h 1156844"/>
              <a:gd name="connsiteX59" fmla="*/ 646915 w 1168728"/>
              <a:gd name="connsiteY59" fmla="*/ 673352 h 1156844"/>
              <a:gd name="connsiteX60" fmla="*/ 631703 w 1168728"/>
              <a:gd name="connsiteY60" fmla="*/ 656873 h 1156844"/>
              <a:gd name="connsiteX61" fmla="*/ 646915 w 1168728"/>
              <a:gd name="connsiteY61" fmla="*/ 641661 h 1156844"/>
              <a:gd name="connsiteX62" fmla="*/ 586490 w 1168728"/>
              <a:gd name="connsiteY62" fmla="*/ 641661 h 1156844"/>
              <a:gd name="connsiteX63" fmla="*/ 602969 w 1168728"/>
              <a:gd name="connsiteY63" fmla="*/ 656873 h 1156844"/>
              <a:gd name="connsiteX64" fmla="*/ 586490 w 1168728"/>
              <a:gd name="connsiteY64" fmla="*/ 673352 h 1156844"/>
              <a:gd name="connsiteX65" fmla="*/ 571278 w 1168728"/>
              <a:gd name="connsiteY65" fmla="*/ 656873 h 1156844"/>
              <a:gd name="connsiteX66" fmla="*/ 586490 w 1168728"/>
              <a:gd name="connsiteY66" fmla="*/ 641661 h 1156844"/>
              <a:gd name="connsiteX67" fmla="*/ 521232 w 1168728"/>
              <a:gd name="connsiteY67" fmla="*/ 641661 h 1156844"/>
              <a:gd name="connsiteX68" fmla="*/ 537101 w 1168728"/>
              <a:gd name="connsiteY68" fmla="*/ 656873 h 1156844"/>
              <a:gd name="connsiteX69" fmla="*/ 521232 w 1168728"/>
              <a:gd name="connsiteY69" fmla="*/ 673352 h 1156844"/>
              <a:gd name="connsiteX70" fmla="*/ 505363 w 1168728"/>
              <a:gd name="connsiteY70" fmla="*/ 656873 h 1156844"/>
              <a:gd name="connsiteX71" fmla="*/ 521232 w 1168728"/>
              <a:gd name="connsiteY71" fmla="*/ 641661 h 1156844"/>
              <a:gd name="connsiteX72" fmla="*/ 804412 w 1168728"/>
              <a:gd name="connsiteY72" fmla="*/ 592170 h 1156844"/>
              <a:gd name="connsiteX73" fmla="*/ 793173 w 1168728"/>
              <a:gd name="connsiteY73" fmla="*/ 751349 h 1156844"/>
              <a:gd name="connsiteX74" fmla="*/ 1072887 w 1168728"/>
              <a:gd name="connsiteY74" fmla="*/ 592170 h 1156844"/>
              <a:gd name="connsiteX75" fmla="*/ 398577 w 1168728"/>
              <a:gd name="connsiteY75" fmla="*/ 592170 h 1156844"/>
              <a:gd name="connsiteX76" fmla="*/ 406069 w 1168728"/>
              <a:gd name="connsiteY76" fmla="*/ 711554 h 1156844"/>
              <a:gd name="connsiteX77" fmla="*/ 453521 w 1168728"/>
              <a:gd name="connsiteY77" fmla="*/ 762541 h 1156844"/>
              <a:gd name="connsiteX78" fmla="*/ 587134 w 1168728"/>
              <a:gd name="connsiteY78" fmla="*/ 770003 h 1156844"/>
              <a:gd name="connsiteX79" fmla="*/ 761955 w 1168728"/>
              <a:gd name="connsiteY79" fmla="*/ 756323 h 1156844"/>
              <a:gd name="connsiteX80" fmla="*/ 775691 w 1168728"/>
              <a:gd name="connsiteY80" fmla="*/ 592170 h 1156844"/>
              <a:gd name="connsiteX81" fmla="*/ 102630 w 1168728"/>
              <a:gd name="connsiteY81" fmla="*/ 592170 h 1156844"/>
              <a:gd name="connsiteX82" fmla="*/ 346131 w 1168728"/>
              <a:gd name="connsiteY82" fmla="*/ 745131 h 1156844"/>
              <a:gd name="connsiteX83" fmla="*/ 377349 w 1168728"/>
              <a:gd name="connsiteY83" fmla="*/ 715285 h 1156844"/>
              <a:gd name="connsiteX84" fmla="*/ 369857 w 1168728"/>
              <a:gd name="connsiteY84" fmla="*/ 592170 h 1156844"/>
              <a:gd name="connsiteX85" fmla="*/ 15303 w 1168728"/>
              <a:gd name="connsiteY85" fmla="*/ 570250 h 1156844"/>
              <a:gd name="connsiteX86" fmla="*/ 30605 w 1168728"/>
              <a:gd name="connsiteY86" fmla="*/ 584013 h 1156844"/>
              <a:gd name="connsiteX87" fmla="*/ 67586 w 1168728"/>
              <a:gd name="connsiteY87" fmla="*/ 774196 h 1156844"/>
              <a:gd name="connsiteX88" fmla="*/ 58660 w 1168728"/>
              <a:gd name="connsiteY88" fmla="*/ 792964 h 1156844"/>
              <a:gd name="connsiteX89" fmla="*/ 53559 w 1168728"/>
              <a:gd name="connsiteY89" fmla="*/ 794215 h 1156844"/>
              <a:gd name="connsiteX90" fmla="*/ 39532 w 1168728"/>
              <a:gd name="connsiteY90" fmla="*/ 785456 h 1156844"/>
              <a:gd name="connsiteX91" fmla="*/ 0 w 1168728"/>
              <a:gd name="connsiteY91" fmla="*/ 584013 h 1156844"/>
              <a:gd name="connsiteX92" fmla="*/ 15303 w 1168728"/>
              <a:gd name="connsiteY92" fmla="*/ 570250 h 1156844"/>
              <a:gd name="connsiteX93" fmla="*/ 1153218 w 1168728"/>
              <a:gd name="connsiteY93" fmla="*/ 553774 h 1156844"/>
              <a:gd name="connsiteX94" fmla="*/ 1168728 w 1168728"/>
              <a:gd name="connsiteY94" fmla="*/ 568542 h 1156844"/>
              <a:gd name="connsiteX95" fmla="*/ 1168728 w 1168728"/>
              <a:gd name="connsiteY95" fmla="*/ 569773 h 1156844"/>
              <a:gd name="connsiteX96" fmla="*/ 1168728 w 1168728"/>
              <a:gd name="connsiteY96" fmla="*/ 578387 h 1156844"/>
              <a:gd name="connsiteX97" fmla="*/ 1135123 w 1168728"/>
              <a:gd name="connsiteY97" fmla="*/ 767910 h 1156844"/>
              <a:gd name="connsiteX98" fmla="*/ 1120905 w 1168728"/>
              <a:gd name="connsiteY98" fmla="*/ 777755 h 1156844"/>
              <a:gd name="connsiteX99" fmla="*/ 1115735 w 1168728"/>
              <a:gd name="connsiteY99" fmla="*/ 776525 h 1156844"/>
              <a:gd name="connsiteX100" fmla="*/ 1106688 w 1168728"/>
              <a:gd name="connsiteY100" fmla="*/ 759295 h 1156844"/>
              <a:gd name="connsiteX101" fmla="*/ 1137708 w 1168728"/>
              <a:gd name="connsiteY101" fmla="*/ 578387 h 1156844"/>
              <a:gd name="connsiteX102" fmla="*/ 1137708 w 1168728"/>
              <a:gd name="connsiteY102" fmla="*/ 569773 h 1156844"/>
              <a:gd name="connsiteX103" fmla="*/ 1137708 w 1168728"/>
              <a:gd name="connsiteY103" fmla="*/ 568542 h 1156844"/>
              <a:gd name="connsiteX104" fmla="*/ 1153218 w 1168728"/>
              <a:gd name="connsiteY104" fmla="*/ 553774 h 1156844"/>
              <a:gd name="connsiteX105" fmla="*/ 646915 w 1168728"/>
              <a:gd name="connsiteY105" fmla="*/ 482362 h 1156844"/>
              <a:gd name="connsiteX106" fmla="*/ 663394 w 1168728"/>
              <a:gd name="connsiteY106" fmla="*/ 498231 h 1156844"/>
              <a:gd name="connsiteX107" fmla="*/ 646915 w 1168728"/>
              <a:gd name="connsiteY107" fmla="*/ 514100 h 1156844"/>
              <a:gd name="connsiteX108" fmla="*/ 631703 w 1168728"/>
              <a:gd name="connsiteY108" fmla="*/ 498231 h 1156844"/>
              <a:gd name="connsiteX109" fmla="*/ 646915 w 1168728"/>
              <a:gd name="connsiteY109" fmla="*/ 482362 h 1156844"/>
              <a:gd name="connsiteX110" fmla="*/ 586490 w 1168728"/>
              <a:gd name="connsiteY110" fmla="*/ 482362 h 1156844"/>
              <a:gd name="connsiteX111" fmla="*/ 602969 w 1168728"/>
              <a:gd name="connsiteY111" fmla="*/ 498231 h 1156844"/>
              <a:gd name="connsiteX112" fmla="*/ 586490 w 1168728"/>
              <a:gd name="connsiteY112" fmla="*/ 514100 h 1156844"/>
              <a:gd name="connsiteX113" fmla="*/ 571278 w 1168728"/>
              <a:gd name="connsiteY113" fmla="*/ 498231 h 1156844"/>
              <a:gd name="connsiteX114" fmla="*/ 586490 w 1168728"/>
              <a:gd name="connsiteY114" fmla="*/ 482362 h 1156844"/>
              <a:gd name="connsiteX115" fmla="*/ 521232 w 1168728"/>
              <a:gd name="connsiteY115" fmla="*/ 482362 h 1156844"/>
              <a:gd name="connsiteX116" fmla="*/ 537101 w 1168728"/>
              <a:gd name="connsiteY116" fmla="*/ 498231 h 1156844"/>
              <a:gd name="connsiteX117" fmla="*/ 521232 w 1168728"/>
              <a:gd name="connsiteY117" fmla="*/ 514100 h 1156844"/>
              <a:gd name="connsiteX118" fmla="*/ 505363 w 1168728"/>
              <a:gd name="connsiteY118" fmla="*/ 498231 h 1156844"/>
              <a:gd name="connsiteX119" fmla="*/ 521232 w 1168728"/>
              <a:gd name="connsiteY119" fmla="*/ 482362 h 1156844"/>
              <a:gd name="connsiteX120" fmla="*/ 830635 w 1168728"/>
              <a:gd name="connsiteY120" fmla="*/ 416825 h 1156844"/>
              <a:gd name="connsiteX121" fmla="*/ 798168 w 1168728"/>
              <a:gd name="connsiteY121" fmla="*/ 449158 h 1156844"/>
              <a:gd name="connsiteX122" fmla="*/ 804412 w 1168728"/>
              <a:gd name="connsiteY122" fmla="*/ 563568 h 1156844"/>
              <a:gd name="connsiteX123" fmla="*/ 1070389 w 1168728"/>
              <a:gd name="connsiteY123" fmla="*/ 563568 h 1156844"/>
              <a:gd name="connsiteX124" fmla="*/ 830635 w 1168728"/>
              <a:gd name="connsiteY124" fmla="*/ 416825 h 1156844"/>
              <a:gd name="connsiteX125" fmla="*/ 381095 w 1168728"/>
              <a:gd name="connsiteY125" fmla="*/ 408120 h 1156844"/>
              <a:gd name="connsiteX126" fmla="*/ 102630 w 1168728"/>
              <a:gd name="connsiteY126" fmla="*/ 563568 h 1156844"/>
              <a:gd name="connsiteX127" fmla="*/ 369857 w 1168728"/>
              <a:gd name="connsiteY127" fmla="*/ 563568 h 1156844"/>
              <a:gd name="connsiteX128" fmla="*/ 381095 w 1168728"/>
              <a:gd name="connsiteY128" fmla="*/ 408120 h 1156844"/>
              <a:gd name="connsiteX129" fmla="*/ 587134 w 1168728"/>
              <a:gd name="connsiteY129" fmla="*/ 390710 h 1156844"/>
              <a:gd name="connsiteX130" fmla="*/ 411064 w 1168728"/>
              <a:gd name="connsiteY130" fmla="*/ 403146 h 1156844"/>
              <a:gd name="connsiteX131" fmla="*/ 398577 w 1168728"/>
              <a:gd name="connsiteY131" fmla="*/ 563568 h 1156844"/>
              <a:gd name="connsiteX132" fmla="*/ 775691 w 1168728"/>
              <a:gd name="connsiteY132" fmla="*/ 563568 h 1156844"/>
              <a:gd name="connsiteX133" fmla="*/ 769448 w 1168728"/>
              <a:gd name="connsiteY133" fmla="*/ 451645 h 1156844"/>
              <a:gd name="connsiteX134" fmla="*/ 721996 w 1168728"/>
              <a:gd name="connsiteY134" fmla="*/ 398171 h 1156844"/>
              <a:gd name="connsiteX135" fmla="*/ 587134 w 1168728"/>
              <a:gd name="connsiteY135" fmla="*/ 390710 h 1156844"/>
              <a:gd name="connsiteX136" fmla="*/ 778189 w 1168728"/>
              <a:gd name="connsiteY136" fmla="*/ 369569 h 1156844"/>
              <a:gd name="connsiteX137" fmla="*/ 751965 w 1168728"/>
              <a:gd name="connsiteY137" fmla="*/ 396928 h 1156844"/>
              <a:gd name="connsiteX138" fmla="*/ 778189 w 1168728"/>
              <a:gd name="connsiteY138" fmla="*/ 423043 h 1156844"/>
              <a:gd name="connsiteX139" fmla="*/ 804412 w 1168728"/>
              <a:gd name="connsiteY139" fmla="*/ 396928 h 1156844"/>
              <a:gd name="connsiteX140" fmla="*/ 778189 w 1168728"/>
              <a:gd name="connsiteY140" fmla="*/ 369569 h 1156844"/>
              <a:gd name="connsiteX141" fmla="*/ 139838 w 1168728"/>
              <a:gd name="connsiteY141" fmla="*/ 204232 h 1156844"/>
              <a:gd name="connsiteX142" fmla="*/ 150510 w 1168728"/>
              <a:gd name="connsiteY142" fmla="*/ 207175 h 1156844"/>
              <a:gd name="connsiteX143" fmla="*/ 153021 w 1168728"/>
              <a:gd name="connsiteY143" fmla="*/ 227003 h 1156844"/>
              <a:gd name="connsiteX144" fmla="*/ 58855 w 1168728"/>
              <a:gd name="connsiteY144" fmla="*/ 395544 h 1156844"/>
              <a:gd name="connsiteX145" fmla="*/ 45044 w 1168728"/>
              <a:gd name="connsiteY145" fmla="*/ 404219 h 1156844"/>
              <a:gd name="connsiteX146" fmla="*/ 38766 w 1168728"/>
              <a:gd name="connsiteY146" fmla="*/ 404219 h 1156844"/>
              <a:gd name="connsiteX147" fmla="*/ 29977 w 1168728"/>
              <a:gd name="connsiteY147" fmla="*/ 385630 h 1156844"/>
              <a:gd name="connsiteX148" fmla="*/ 129166 w 1168728"/>
              <a:gd name="connsiteY148" fmla="*/ 209654 h 1156844"/>
              <a:gd name="connsiteX149" fmla="*/ 139838 w 1168728"/>
              <a:gd name="connsiteY149" fmla="*/ 204232 h 1156844"/>
              <a:gd name="connsiteX150" fmla="*/ 1012190 w 1168728"/>
              <a:gd name="connsiteY150" fmla="*/ 187303 h 1156844"/>
              <a:gd name="connsiteX151" fmla="*/ 1021709 w 1168728"/>
              <a:gd name="connsiteY151" fmla="*/ 192008 h 1156844"/>
              <a:gd name="connsiteX152" fmla="*/ 1126575 w 1168728"/>
              <a:gd name="connsiteY152" fmla="*/ 367651 h 1156844"/>
              <a:gd name="connsiteX153" fmla="*/ 1117837 w 1168728"/>
              <a:gd name="connsiteY153" fmla="*/ 386470 h 1156844"/>
              <a:gd name="connsiteX154" fmla="*/ 1112843 w 1168728"/>
              <a:gd name="connsiteY154" fmla="*/ 387724 h 1156844"/>
              <a:gd name="connsiteX155" fmla="*/ 1099110 w 1168728"/>
              <a:gd name="connsiteY155" fmla="*/ 377688 h 1156844"/>
              <a:gd name="connsiteX156" fmla="*/ 1000486 w 1168728"/>
              <a:gd name="connsiteY156" fmla="*/ 212081 h 1156844"/>
              <a:gd name="connsiteX157" fmla="*/ 1001734 w 1168728"/>
              <a:gd name="connsiteY157" fmla="*/ 192008 h 1156844"/>
              <a:gd name="connsiteX158" fmla="*/ 1012190 w 1168728"/>
              <a:gd name="connsiteY158" fmla="*/ 187303 h 1156844"/>
              <a:gd name="connsiteX159" fmla="*/ 669550 w 1168728"/>
              <a:gd name="connsiteY159" fmla="*/ 100955 h 1156844"/>
              <a:gd name="connsiteX160" fmla="*/ 780686 w 1168728"/>
              <a:gd name="connsiteY160" fmla="*/ 338479 h 1156844"/>
              <a:gd name="connsiteX161" fmla="*/ 780686 w 1168728"/>
              <a:gd name="connsiteY161" fmla="*/ 340967 h 1156844"/>
              <a:gd name="connsiteX162" fmla="*/ 833132 w 1168728"/>
              <a:gd name="connsiteY162" fmla="*/ 386979 h 1156844"/>
              <a:gd name="connsiteX163" fmla="*/ 835630 w 1168728"/>
              <a:gd name="connsiteY163" fmla="*/ 386979 h 1156844"/>
              <a:gd name="connsiteX164" fmla="*/ 1066643 w 1168728"/>
              <a:gd name="connsiteY164" fmla="*/ 497658 h 1156844"/>
              <a:gd name="connsiteX165" fmla="*/ 926787 w 1168728"/>
              <a:gd name="connsiteY165" fmla="*/ 231531 h 1156844"/>
              <a:gd name="connsiteX166" fmla="*/ 669550 w 1168728"/>
              <a:gd name="connsiteY166" fmla="*/ 100955 h 1156844"/>
              <a:gd name="connsiteX167" fmla="*/ 505967 w 1168728"/>
              <a:gd name="connsiteY167" fmla="*/ 100955 h 1156844"/>
              <a:gd name="connsiteX168" fmla="*/ 238741 w 1168728"/>
              <a:gd name="connsiteY168" fmla="*/ 240236 h 1156844"/>
              <a:gd name="connsiteX169" fmla="*/ 107625 w 1168728"/>
              <a:gd name="connsiteY169" fmla="*/ 497658 h 1156844"/>
              <a:gd name="connsiteX170" fmla="*/ 386090 w 1168728"/>
              <a:gd name="connsiteY170" fmla="*/ 377030 h 1156844"/>
              <a:gd name="connsiteX171" fmla="*/ 505967 w 1168728"/>
              <a:gd name="connsiteY171" fmla="*/ 100955 h 1156844"/>
              <a:gd name="connsiteX172" fmla="*/ 587134 w 1168728"/>
              <a:gd name="connsiteY172" fmla="*/ 94737 h 1156844"/>
              <a:gd name="connsiteX173" fmla="*/ 417308 w 1168728"/>
              <a:gd name="connsiteY173" fmla="*/ 373300 h 1156844"/>
              <a:gd name="connsiteX174" fmla="*/ 587134 w 1168728"/>
              <a:gd name="connsiteY174" fmla="*/ 360864 h 1156844"/>
              <a:gd name="connsiteX175" fmla="*/ 729488 w 1168728"/>
              <a:gd name="connsiteY175" fmla="*/ 369569 h 1156844"/>
              <a:gd name="connsiteX176" fmla="*/ 753214 w 1168728"/>
              <a:gd name="connsiteY176" fmla="*/ 347184 h 1156844"/>
              <a:gd name="connsiteX177" fmla="*/ 751965 w 1168728"/>
              <a:gd name="connsiteY177" fmla="*/ 343454 h 1156844"/>
              <a:gd name="connsiteX178" fmla="*/ 587134 w 1168728"/>
              <a:gd name="connsiteY178" fmla="*/ 94737 h 1156844"/>
              <a:gd name="connsiteX179" fmla="*/ 580891 w 1168728"/>
              <a:gd name="connsiteY179" fmla="*/ 64891 h 1156844"/>
              <a:gd name="connsiteX180" fmla="*/ 584637 w 1168728"/>
              <a:gd name="connsiteY180" fmla="*/ 64891 h 1156844"/>
              <a:gd name="connsiteX181" fmla="*/ 587134 w 1168728"/>
              <a:gd name="connsiteY181" fmla="*/ 64891 h 1156844"/>
              <a:gd name="connsiteX182" fmla="*/ 592129 w 1168728"/>
              <a:gd name="connsiteY182" fmla="*/ 64891 h 1156844"/>
              <a:gd name="connsiteX183" fmla="*/ 946766 w 1168728"/>
              <a:gd name="connsiteY183" fmla="*/ 210390 h 1156844"/>
              <a:gd name="connsiteX184" fmla="*/ 1102856 w 1168728"/>
              <a:gd name="connsiteY184" fmla="*/ 571029 h 1156844"/>
              <a:gd name="connsiteX185" fmla="*/ 1102856 w 1168728"/>
              <a:gd name="connsiteY185" fmla="*/ 577247 h 1156844"/>
              <a:gd name="connsiteX186" fmla="*/ 1102856 w 1168728"/>
              <a:gd name="connsiteY186" fmla="*/ 580978 h 1156844"/>
              <a:gd name="connsiteX187" fmla="*/ 1102856 w 1168728"/>
              <a:gd name="connsiteY187" fmla="*/ 583465 h 1156844"/>
              <a:gd name="connsiteX188" fmla="*/ 956756 w 1168728"/>
              <a:gd name="connsiteY188" fmla="*/ 936643 h 1156844"/>
              <a:gd name="connsiteX189" fmla="*/ 594626 w 1168728"/>
              <a:gd name="connsiteY189" fmla="*/ 1090847 h 1156844"/>
              <a:gd name="connsiteX190" fmla="*/ 587134 w 1168728"/>
              <a:gd name="connsiteY190" fmla="*/ 1090847 h 1156844"/>
              <a:gd name="connsiteX191" fmla="*/ 227502 w 1168728"/>
              <a:gd name="connsiteY191" fmla="*/ 945348 h 1156844"/>
              <a:gd name="connsiteX192" fmla="*/ 71412 w 1168728"/>
              <a:gd name="connsiteY192" fmla="*/ 584709 h 1156844"/>
              <a:gd name="connsiteX193" fmla="*/ 71412 w 1168728"/>
              <a:gd name="connsiteY193" fmla="*/ 582222 h 1156844"/>
              <a:gd name="connsiteX194" fmla="*/ 71412 w 1168728"/>
              <a:gd name="connsiteY194" fmla="*/ 580978 h 1156844"/>
              <a:gd name="connsiteX195" fmla="*/ 71412 w 1168728"/>
              <a:gd name="connsiteY195" fmla="*/ 578491 h 1156844"/>
              <a:gd name="connsiteX196" fmla="*/ 71412 w 1168728"/>
              <a:gd name="connsiteY196" fmla="*/ 576004 h 1156844"/>
              <a:gd name="connsiteX197" fmla="*/ 217512 w 1168728"/>
              <a:gd name="connsiteY197" fmla="*/ 220339 h 1156844"/>
              <a:gd name="connsiteX198" fmla="*/ 580891 w 1168728"/>
              <a:gd name="connsiteY198" fmla="*/ 64891 h 1156844"/>
              <a:gd name="connsiteX199" fmla="*/ 475541 w 1168728"/>
              <a:gd name="connsiteY199" fmla="*/ 5739 h 1156844"/>
              <a:gd name="connsiteX200" fmla="*/ 491863 w 1168728"/>
              <a:gd name="connsiteY200" fmla="*/ 18466 h 1156844"/>
              <a:gd name="connsiteX201" fmla="*/ 480563 w 1168728"/>
              <a:gd name="connsiteY201" fmla="*/ 35012 h 1156844"/>
              <a:gd name="connsiteX202" fmla="*/ 298508 w 1168728"/>
              <a:gd name="connsiteY202" fmla="*/ 106286 h 1156844"/>
              <a:gd name="connsiteX203" fmla="*/ 290974 w 1168728"/>
              <a:gd name="connsiteY203" fmla="*/ 107559 h 1156844"/>
              <a:gd name="connsiteX204" fmla="*/ 278419 w 1168728"/>
              <a:gd name="connsiteY204" fmla="*/ 99923 h 1156844"/>
              <a:gd name="connsiteX205" fmla="*/ 283441 w 1168728"/>
              <a:gd name="connsiteY205" fmla="*/ 79559 h 1156844"/>
              <a:gd name="connsiteX206" fmla="*/ 475541 w 1168728"/>
              <a:gd name="connsiteY206" fmla="*/ 5739 h 1156844"/>
              <a:gd name="connsiteX207" fmla="*/ 677681 w 1168728"/>
              <a:gd name="connsiteY207" fmla="*/ 185 h 1156844"/>
              <a:gd name="connsiteX208" fmla="*/ 867777 w 1168728"/>
              <a:gd name="connsiteY208" fmla="*/ 64461 h 1156844"/>
              <a:gd name="connsiteX209" fmla="*/ 873949 w 1168728"/>
              <a:gd name="connsiteY209" fmla="*/ 83866 h 1156844"/>
              <a:gd name="connsiteX210" fmla="*/ 860371 w 1168728"/>
              <a:gd name="connsiteY210" fmla="*/ 91142 h 1156844"/>
              <a:gd name="connsiteX211" fmla="*/ 854199 w 1168728"/>
              <a:gd name="connsiteY211" fmla="*/ 88717 h 1156844"/>
              <a:gd name="connsiteX212" fmla="*/ 672743 w 1168728"/>
              <a:gd name="connsiteY212" fmla="*/ 28078 h 1156844"/>
              <a:gd name="connsiteX213" fmla="*/ 661634 w 1168728"/>
              <a:gd name="connsiteY213" fmla="*/ 12312 h 1156844"/>
              <a:gd name="connsiteX214" fmla="*/ 677681 w 1168728"/>
              <a:gd name="connsiteY214" fmla="*/ 185 h 115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1168728" h="1156844">
                <a:moveTo>
                  <a:pt x="687408" y="1120721"/>
                </a:moveTo>
                <a:cubicBezTo>
                  <a:pt x="696137" y="1119556"/>
                  <a:pt x="703620" y="1124217"/>
                  <a:pt x="706114" y="1132374"/>
                </a:cubicBezTo>
                <a:cubicBezTo>
                  <a:pt x="707361" y="1139365"/>
                  <a:pt x="701126" y="1146357"/>
                  <a:pt x="693643" y="1147522"/>
                </a:cubicBezTo>
                <a:cubicBezTo>
                  <a:pt x="659972" y="1153348"/>
                  <a:pt x="626301" y="1156844"/>
                  <a:pt x="591383" y="1156844"/>
                </a:cubicBezTo>
                <a:cubicBezTo>
                  <a:pt x="590136" y="1156844"/>
                  <a:pt x="586395" y="1156844"/>
                  <a:pt x="583900" y="1156844"/>
                </a:cubicBezTo>
                <a:cubicBezTo>
                  <a:pt x="552724" y="1156844"/>
                  <a:pt x="521547" y="1154513"/>
                  <a:pt x="490370" y="1151018"/>
                </a:cubicBezTo>
                <a:cubicBezTo>
                  <a:pt x="482887" y="1149852"/>
                  <a:pt x="477899" y="1141696"/>
                  <a:pt x="479146" y="1134704"/>
                </a:cubicBezTo>
                <a:cubicBezTo>
                  <a:pt x="479146" y="1126547"/>
                  <a:pt x="486629" y="1121886"/>
                  <a:pt x="495358" y="1124217"/>
                </a:cubicBezTo>
                <a:cubicBezTo>
                  <a:pt x="526535" y="1127713"/>
                  <a:pt x="558959" y="1131208"/>
                  <a:pt x="591383" y="1130043"/>
                </a:cubicBezTo>
                <a:cubicBezTo>
                  <a:pt x="623807" y="1128878"/>
                  <a:pt x="656231" y="1126547"/>
                  <a:pt x="687408" y="1120721"/>
                </a:cubicBezTo>
                <a:close/>
                <a:moveTo>
                  <a:pt x="155227" y="934984"/>
                </a:moveTo>
                <a:cubicBezTo>
                  <a:pt x="158807" y="935297"/>
                  <a:pt x="162231" y="937179"/>
                  <a:pt x="164721" y="940315"/>
                </a:cubicBezTo>
                <a:cubicBezTo>
                  <a:pt x="207054" y="989234"/>
                  <a:pt x="258102" y="1030627"/>
                  <a:pt x="314131" y="1063240"/>
                </a:cubicBezTo>
                <a:cubicBezTo>
                  <a:pt x="321602" y="1067003"/>
                  <a:pt x="322847" y="1075784"/>
                  <a:pt x="319112" y="1083310"/>
                </a:cubicBezTo>
                <a:cubicBezTo>
                  <a:pt x="317867" y="1087073"/>
                  <a:pt x="311641" y="1090836"/>
                  <a:pt x="306661" y="1090836"/>
                </a:cubicBezTo>
                <a:cubicBezTo>
                  <a:pt x="304171" y="1090836"/>
                  <a:pt x="301680" y="1089581"/>
                  <a:pt x="299190" y="1088327"/>
                </a:cubicBezTo>
                <a:cubicBezTo>
                  <a:pt x="240671" y="1055714"/>
                  <a:pt x="188378" y="1011812"/>
                  <a:pt x="142309" y="959130"/>
                </a:cubicBezTo>
                <a:cubicBezTo>
                  <a:pt x="137329" y="952858"/>
                  <a:pt x="138574" y="944078"/>
                  <a:pt x="144800" y="939061"/>
                </a:cubicBezTo>
                <a:cubicBezTo>
                  <a:pt x="147913" y="935925"/>
                  <a:pt x="151648" y="934670"/>
                  <a:pt x="155227" y="934984"/>
                </a:cubicBezTo>
                <a:close/>
                <a:moveTo>
                  <a:pt x="1020306" y="923948"/>
                </a:moveTo>
                <a:cubicBezTo>
                  <a:pt x="1024006" y="923642"/>
                  <a:pt x="1027705" y="924867"/>
                  <a:pt x="1030788" y="927931"/>
                </a:cubicBezTo>
                <a:cubicBezTo>
                  <a:pt x="1036954" y="932833"/>
                  <a:pt x="1036954" y="941410"/>
                  <a:pt x="1032021" y="947537"/>
                </a:cubicBezTo>
                <a:cubicBezTo>
                  <a:pt x="990094" y="999004"/>
                  <a:pt x="938302" y="1044343"/>
                  <a:pt x="880345" y="1078654"/>
                </a:cubicBezTo>
                <a:cubicBezTo>
                  <a:pt x="877878" y="1078654"/>
                  <a:pt x="875412" y="1079880"/>
                  <a:pt x="874179" y="1079880"/>
                </a:cubicBezTo>
                <a:cubicBezTo>
                  <a:pt x="868013" y="1079880"/>
                  <a:pt x="863081" y="1077429"/>
                  <a:pt x="860614" y="1073753"/>
                </a:cubicBezTo>
                <a:cubicBezTo>
                  <a:pt x="856915" y="1066400"/>
                  <a:pt x="859381" y="1057823"/>
                  <a:pt x="865547" y="1054146"/>
                </a:cubicBezTo>
                <a:cubicBezTo>
                  <a:pt x="921038" y="1021061"/>
                  <a:pt x="969131" y="978172"/>
                  <a:pt x="1009825" y="929156"/>
                </a:cubicBezTo>
                <a:cubicBezTo>
                  <a:pt x="1012908" y="926092"/>
                  <a:pt x="1016607" y="924254"/>
                  <a:pt x="1020306" y="923948"/>
                </a:cubicBezTo>
                <a:close/>
                <a:moveTo>
                  <a:pt x="756960" y="787413"/>
                </a:moveTo>
                <a:cubicBezTo>
                  <a:pt x="703265" y="794875"/>
                  <a:pt x="647073" y="799849"/>
                  <a:pt x="587134" y="799849"/>
                </a:cubicBezTo>
                <a:cubicBezTo>
                  <a:pt x="539683" y="799849"/>
                  <a:pt x="493480" y="796118"/>
                  <a:pt x="448526" y="791144"/>
                </a:cubicBezTo>
                <a:cubicBezTo>
                  <a:pt x="443531" y="802336"/>
                  <a:pt x="434790" y="811041"/>
                  <a:pt x="423552" y="816015"/>
                </a:cubicBezTo>
                <a:cubicBezTo>
                  <a:pt x="444624" y="907729"/>
                  <a:pt x="476915" y="979527"/>
                  <a:pt x="514023" y="1021389"/>
                </a:cubicBezTo>
                <a:lnTo>
                  <a:pt x="534292" y="1040460"/>
                </a:lnTo>
                <a:lnTo>
                  <a:pt x="536815" y="1042833"/>
                </a:lnTo>
                <a:cubicBezTo>
                  <a:pt x="552326" y="1054628"/>
                  <a:pt x="568404" y="1061312"/>
                  <a:pt x="584637" y="1062245"/>
                </a:cubicBezTo>
                <a:cubicBezTo>
                  <a:pt x="585885" y="1062245"/>
                  <a:pt x="587134" y="1062245"/>
                  <a:pt x="588383" y="1062245"/>
                </a:cubicBezTo>
                <a:cubicBezTo>
                  <a:pt x="660809" y="1061001"/>
                  <a:pt x="725742" y="946592"/>
                  <a:pt x="756960" y="787413"/>
                </a:cubicBezTo>
                <a:close/>
                <a:moveTo>
                  <a:pt x="398577" y="740157"/>
                </a:moveTo>
                <a:cubicBezTo>
                  <a:pt x="383592" y="740157"/>
                  <a:pt x="371105" y="752593"/>
                  <a:pt x="371105" y="767516"/>
                </a:cubicBezTo>
                <a:cubicBezTo>
                  <a:pt x="371105" y="781195"/>
                  <a:pt x="383592" y="793631"/>
                  <a:pt x="398577" y="793631"/>
                </a:cubicBezTo>
                <a:cubicBezTo>
                  <a:pt x="413562" y="793631"/>
                  <a:pt x="424800" y="781195"/>
                  <a:pt x="424800" y="767516"/>
                </a:cubicBezTo>
                <a:cubicBezTo>
                  <a:pt x="424800" y="752593"/>
                  <a:pt x="413562" y="740157"/>
                  <a:pt x="398577" y="740157"/>
                </a:cubicBezTo>
                <a:close/>
                <a:moveTo>
                  <a:pt x="108874" y="664298"/>
                </a:moveTo>
                <a:cubicBezTo>
                  <a:pt x="127604" y="762541"/>
                  <a:pt x="175056" y="853323"/>
                  <a:pt x="248731" y="925451"/>
                </a:cubicBezTo>
                <a:cubicBezTo>
                  <a:pt x="319908" y="993848"/>
                  <a:pt x="408567" y="1038617"/>
                  <a:pt x="504719" y="1054783"/>
                </a:cubicBezTo>
                <a:cubicBezTo>
                  <a:pt x="493168" y="1043902"/>
                  <a:pt x="482086" y="1030766"/>
                  <a:pt x="471569" y="1015474"/>
                </a:cubicBezTo>
                <a:lnTo>
                  <a:pt x="471365" y="1015116"/>
                </a:lnTo>
                <a:lnTo>
                  <a:pt x="441814" y="963225"/>
                </a:lnTo>
                <a:cubicBezTo>
                  <a:pt x="423239" y="924207"/>
                  <a:pt x="407318" y="876951"/>
                  <a:pt x="394831" y="822233"/>
                </a:cubicBezTo>
                <a:cubicBezTo>
                  <a:pt x="368608" y="820990"/>
                  <a:pt x="346131" y="799849"/>
                  <a:pt x="343633" y="773734"/>
                </a:cubicBezTo>
                <a:cubicBezTo>
                  <a:pt x="233746" y="748862"/>
                  <a:pt x="152579" y="711554"/>
                  <a:pt x="108874" y="664298"/>
                </a:cubicBezTo>
                <a:close/>
                <a:moveTo>
                  <a:pt x="1065395" y="663055"/>
                </a:moveTo>
                <a:cubicBezTo>
                  <a:pt x="1015446" y="717772"/>
                  <a:pt x="915548" y="761298"/>
                  <a:pt x="788178" y="782439"/>
                </a:cubicBezTo>
                <a:cubicBezTo>
                  <a:pt x="765701" y="908041"/>
                  <a:pt x="723245" y="1005040"/>
                  <a:pt x="669550" y="1054783"/>
                </a:cubicBezTo>
                <a:cubicBezTo>
                  <a:pt x="769448" y="1038617"/>
                  <a:pt x="861853" y="990117"/>
                  <a:pt x="935528" y="915502"/>
                </a:cubicBezTo>
                <a:cubicBezTo>
                  <a:pt x="1004207" y="845861"/>
                  <a:pt x="1047913" y="757567"/>
                  <a:pt x="1065395" y="663055"/>
                </a:cubicBezTo>
                <a:close/>
                <a:moveTo>
                  <a:pt x="646915" y="641661"/>
                </a:moveTo>
                <a:cubicBezTo>
                  <a:pt x="655788" y="641661"/>
                  <a:pt x="663394" y="647999"/>
                  <a:pt x="663394" y="656873"/>
                </a:cubicBezTo>
                <a:cubicBezTo>
                  <a:pt x="663394" y="665746"/>
                  <a:pt x="655788" y="673352"/>
                  <a:pt x="646915" y="673352"/>
                </a:cubicBezTo>
                <a:cubicBezTo>
                  <a:pt x="638041" y="673352"/>
                  <a:pt x="631703" y="665746"/>
                  <a:pt x="631703" y="656873"/>
                </a:cubicBezTo>
                <a:cubicBezTo>
                  <a:pt x="631703" y="647999"/>
                  <a:pt x="638041" y="641661"/>
                  <a:pt x="646915" y="641661"/>
                </a:cubicBezTo>
                <a:close/>
                <a:moveTo>
                  <a:pt x="586490" y="641661"/>
                </a:moveTo>
                <a:cubicBezTo>
                  <a:pt x="595363" y="641661"/>
                  <a:pt x="602969" y="647999"/>
                  <a:pt x="602969" y="656873"/>
                </a:cubicBezTo>
                <a:cubicBezTo>
                  <a:pt x="602969" y="665746"/>
                  <a:pt x="595363" y="673352"/>
                  <a:pt x="586490" y="673352"/>
                </a:cubicBezTo>
                <a:cubicBezTo>
                  <a:pt x="577616" y="673352"/>
                  <a:pt x="571278" y="665746"/>
                  <a:pt x="571278" y="656873"/>
                </a:cubicBezTo>
                <a:cubicBezTo>
                  <a:pt x="571278" y="647999"/>
                  <a:pt x="577616" y="641661"/>
                  <a:pt x="586490" y="641661"/>
                </a:cubicBezTo>
                <a:close/>
                <a:moveTo>
                  <a:pt x="521232" y="641661"/>
                </a:moveTo>
                <a:cubicBezTo>
                  <a:pt x="529777" y="641661"/>
                  <a:pt x="537101" y="647999"/>
                  <a:pt x="537101" y="656873"/>
                </a:cubicBezTo>
                <a:cubicBezTo>
                  <a:pt x="537101" y="665746"/>
                  <a:pt x="529777" y="673352"/>
                  <a:pt x="521232" y="673352"/>
                </a:cubicBezTo>
                <a:cubicBezTo>
                  <a:pt x="512687" y="673352"/>
                  <a:pt x="505363" y="665746"/>
                  <a:pt x="505363" y="656873"/>
                </a:cubicBezTo>
                <a:cubicBezTo>
                  <a:pt x="505363" y="647999"/>
                  <a:pt x="512687" y="641661"/>
                  <a:pt x="521232" y="641661"/>
                </a:cubicBezTo>
                <a:close/>
                <a:moveTo>
                  <a:pt x="804412" y="592170"/>
                </a:moveTo>
                <a:cubicBezTo>
                  <a:pt x="804412" y="648132"/>
                  <a:pt x="800666" y="702849"/>
                  <a:pt x="793173" y="751349"/>
                </a:cubicBezTo>
                <a:cubicBezTo>
                  <a:pt x="948015" y="722747"/>
                  <a:pt x="1060400" y="661811"/>
                  <a:pt x="1072887" y="592170"/>
                </a:cubicBezTo>
                <a:close/>
                <a:moveTo>
                  <a:pt x="398577" y="592170"/>
                </a:moveTo>
                <a:cubicBezTo>
                  <a:pt x="399826" y="633209"/>
                  <a:pt x="402323" y="673003"/>
                  <a:pt x="406069" y="711554"/>
                </a:cubicBezTo>
                <a:cubicBezTo>
                  <a:pt x="432293" y="715285"/>
                  <a:pt x="452272" y="736426"/>
                  <a:pt x="453521" y="762541"/>
                </a:cubicBezTo>
                <a:cubicBezTo>
                  <a:pt x="497226" y="767516"/>
                  <a:pt x="542180" y="770003"/>
                  <a:pt x="587134" y="770003"/>
                </a:cubicBezTo>
                <a:cubicBezTo>
                  <a:pt x="648321" y="770003"/>
                  <a:pt x="707011" y="765029"/>
                  <a:pt x="761955" y="756323"/>
                </a:cubicBezTo>
                <a:cubicBezTo>
                  <a:pt x="769448" y="705337"/>
                  <a:pt x="775691" y="650619"/>
                  <a:pt x="775691" y="592170"/>
                </a:cubicBezTo>
                <a:close/>
                <a:moveTo>
                  <a:pt x="102630" y="592170"/>
                </a:moveTo>
                <a:cubicBezTo>
                  <a:pt x="113869" y="654350"/>
                  <a:pt x="206274" y="712798"/>
                  <a:pt x="346131" y="745131"/>
                </a:cubicBezTo>
                <a:cubicBezTo>
                  <a:pt x="352374" y="731452"/>
                  <a:pt x="363613" y="720259"/>
                  <a:pt x="377349" y="715285"/>
                </a:cubicBezTo>
                <a:cubicBezTo>
                  <a:pt x="372354" y="675491"/>
                  <a:pt x="369857" y="634452"/>
                  <a:pt x="369857" y="592170"/>
                </a:cubicBezTo>
                <a:close/>
                <a:moveTo>
                  <a:pt x="15303" y="570250"/>
                </a:moveTo>
                <a:cubicBezTo>
                  <a:pt x="22954" y="570250"/>
                  <a:pt x="30605" y="576506"/>
                  <a:pt x="30605" y="584013"/>
                </a:cubicBezTo>
                <a:cubicBezTo>
                  <a:pt x="31880" y="649076"/>
                  <a:pt x="43357" y="714138"/>
                  <a:pt x="67586" y="774196"/>
                </a:cubicBezTo>
                <a:cubicBezTo>
                  <a:pt x="70137" y="781703"/>
                  <a:pt x="66311" y="790461"/>
                  <a:pt x="58660" y="792964"/>
                </a:cubicBezTo>
                <a:cubicBezTo>
                  <a:pt x="57385" y="794215"/>
                  <a:pt x="54834" y="794215"/>
                  <a:pt x="53559" y="794215"/>
                </a:cubicBezTo>
                <a:cubicBezTo>
                  <a:pt x="47183" y="794215"/>
                  <a:pt x="42082" y="790461"/>
                  <a:pt x="39532" y="785456"/>
                </a:cubicBezTo>
                <a:cubicBezTo>
                  <a:pt x="14027" y="720394"/>
                  <a:pt x="1275" y="652829"/>
                  <a:pt x="0" y="584013"/>
                </a:cubicBezTo>
                <a:cubicBezTo>
                  <a:pt x="0" y="576506"/>
                  <a:pt x="7651" y="570250"/>
                  <a:pt x="15303" y="570250"/>
                </a:cubicBezTo>
                <a:close/>
                <a:moveTo>
                  <a:pt x="1153218" y="553774"/>
                </a:moveTo>
                <a:cubicBezTo>
                  <a:pt x="1162265" y="553774"/>
                  <a:pt x="1168728" y="559927"/>
                  <a:pt x="1168728" y="568542"/>
                </a:cubicBezTo>
                <a:lnTo>
                  <a:pt x="1168728" y="569773"/>
                </a:lnTo>
                <a:cubicBezTo>
                  <a:pt x="1168728" y="573465"/>
                  <a:pt x="1168728" y="575926"/>
                  <a:pt x="1168728" y="578387"/>
                </a:cubicBezTo>
                <a:cubicBezTo>
                  <a:pt x="1168728" y="643613"/>
                  <a:pt x="1157095" y="706377"/>
                  <a:pt x="1135123" y="767910"/>
                </a:cubicBezTo>
                <a:cubicBezTo>
                  <a:pt x="1132538" y="774063"/>
                  <a:pt x="1127368" y="777755"/>
                  <a:pt x="1120905" y="777755"/>
                </a:cubicBezTo>
                <a:cubicBezTo>
                  <a:pt x="1119613" y="777755"/>
                  <a:pt x="1118320" y="777755"/>
                  <a:pt x="1115735" y="776525"/>
                </a:cubicBezTo>
                <a:cubicBezTo>
                  <a:pt x="1106688" y="774063"/>
                  <a:pt x="1104103" y="766679"/>
                  <a:pt x="1106688" y="759295"/>
                </a:cubicBezTo>
                <a:cubicBezTo>
                  <a:pt x="1127368" y="701454"/>
                  <a:pt x="1137708" y="639921"/>
                  <a:pt x="1137708" y="578387"/>
                </a:cubicBezTo>
                <a:cubicBezTo>
                  <a:pt x="1137708" y="575926"/>
                  <a:pt x="1137708" y="573465"/>
                  <a:pt x="1137708" y="569773"/>
                </a:cubicBezTo>
                <a:lnTo>
                  <a:pt x="1137708" y="568542"/>
                </a:lnTo>
                <a:cubicBezTo>
                  <a:pt x="1137708" y="561158"/>
                  <a:pt x="1144170" y="553774"/>
                  <a:pt x="1153218" y="553774"/>
                </a:cubicBezTo>
                <a:close/>
                <a:moveTo>
                  <a:pt x="646915" y="482362"/>
                </a:moveTo>
                <a:cubicBezTo>
                  <a:pt x="655788" y="482362"/>
                  <a:pt x="663394" y="489686"/>
                  <a:pt x="663394" y="498231"/>
                </a:cubicBezTo>
                <a:cubicBezTo>
                  <a:pt x="663394" y="506776"/>
                  <a:pt x="655788" y="514100"/>
                  <a:pt x="646915" y="514100"/>
                </a:cubicBezTo>
                <a:cubicBezTo>
                  <a:pt x="638041" y="514100"/>
                  <a:pt x="631703" y="506776"/>
                  <a:pt x="631703" y="498231"/>
                </a:cubicBezTo>
                <a:cubicBezTo>
                  <a:pt x="631703" y="489686"/>
                  <a:pt x="638041" y="482362"/>
                  <a:pt x="646915" y="482362"/>
                </a:cubicBezTo>
                <a:close/>
                <a:moveTo>
                  <a:pt x="586490" y="482362"/>
                </a:moveTo>
                <a:cubicBezTo>
                  <a:pt x="595363" y="482362"/>
                  <a:pt x="602969" y="489686"/>
                  <a:pt x="602969" y="498231"/>
                </a:cubicBezTo>
                <a:cubicBezTo>
                  <a:pt x="602969" y="506776"/>
                  <a:pt x="595363" y="514100"/>
                  <a:pt x="586490" y="514100"/>
                </a:cubicBezTo>
                <a:cubicBezTo>
                  <a:pt x="577616" y="514100"/>
                  <a:pt x="571278" y="506776"/>
                  <a:pt x="571278" y="498231"/>
                </a:cubicBezTo>
                <a:cubicBezTo>
                  <a:pt x="571278" y="489686"/>
                  <a:pt x="577616" y="482362"/>
                  <a:pt x="586490" y="482362"/>
                </a:cubicBezTo>
                <a:close/>
                <a:moveTo>
                  <a:pt x="521232" y="482362"/>
                </a:moveTo>
                <a:cubicBezTo>
                  <a:pt x="529777" y="482362"/>
                  <a:pt x="537101" y="489686"/>
                  <a:pt x="537101" y="498231"/>
                </a:cubicBezTo>
                <a:cubicBezTo>
                  <a:pt x="537101" y="506776"/>
                  <a:pt x="529777" y="514100"/>
                  <a:pt x="521232" y="514100"/>
                </a:cubicBezTo>
                <a:cubicBezTo>
                  <a:pt x="512687" y="514100"/>
                  <a:pt x="505363" y="506776"/>
                  <a:pt x="505363" y="498231"/>
                </a:cubicBezTo>
                <a:cubicBezTo>
                  <a:pt x="505363" y="489686"/>
                  <a:pt x="512687" y="482362"/>
                  <a:pt x="521232" y="482362"/>
                </a:cubicBezTo>
                <a:close/>
                <a:moveTo>
                  <a:pt x="830635" y="416825"/>
                </a:moveTo>
                <a:cubicBezTo>
                  <a:pt x="824391" y="431748"/>
                  <a:pt x="813153" y="442940"/>
                  <a:pt x="798168" y="449158"/>
                </a:cubicBezTo>
                <a:cubicBezTo>
                  <a:pt x="801914" y="486466"/>
                  <a:pt x="804412" y="527504"/>
                  <a:pt x="804412" y="563568"/>
                </a:cubicBezTo>
                <a:lnTo>
                  <a:pt x="1070389" y="563568"/>
                </a:lnTo>
                <a:cubicBezTo>
                  <a:pt x="1056654" y="503876"/>
                  <a:pt x="965497" y="447915"/>
                  <a:pt x="830635" y="416825"/>
                </a:cubicBezTo>
                <a:close/>
                <a:moveTo>
                  <a:pt x="381095" y="408120"/>
                </a:moveTo>
                <a:cubicBezTo>
                  <a:pt x="230000" y="437966"/>
                  <a:pt x="118863" y="496415"/>
                  <a:pt x="102630" y="563568"/>
                </a:cubicBezTo>
                <a:lnTo>
                  <a:pt x="369857" y="563568"/>
                </a:lnTo>
                <a:cubicBezTo>
                  <a:pt x="369857" y="508850"/>
                  <a:pt x="374851" y="456620"/>
                  <a:pt x="381095" y="408120"/>
                </a:cubicBezTo>
                <a:close/>
                <a:moveTo>
                  <a:pt x="587134" y="390710"/>
                </a:moveTo>
                <a:cubicBezTo>
                  <a:pt x="525947" y="390710"/>
                  <a:pt x="467257" y="394441"/>
                  <a:pt x="411064" y="403146"/>
                </a:cubicBezTo>
                <a:cubicBezTo>
                  <a:pt x="403572" y="452889"/>
                  <a:pt x="399826" y="507607"/>
                  <a:pt x="398577" y="563568"/>
                </a:cubicBezTo>
                <a:lnTo>
                  <a:pt x="775691" y="563568"/>
                </a:lnTo>
                <a:cubicBezTo>
                  <a:pt x="775691" y="527504"/>
                  <a:pt x="773194" y="488953"/>
                  <a:pt x="769448" y="451645"/>
                </a:cubicBezTo>
                <a:cubicBezTo>
                  <a:pt x="743224" y="447915"/>
                  <a:pt x="723245" y="425530"/>
                  <a:pt x="721996" y="398171"/>
                </a:cubicBezTo>
                <a:cubicBezTo>
                  <a:pt x="678291" y="391953"/>
                  <a:pt x="633337" y="390710"/>
                  <a:pt x="587134" y="390710"/>
                </a:cubicBezTo>
                <a:close/>
                <a:moveTo>
                  <a:pt x="778189" y="369569"/>
                </a:moveTo>
                <a:cubicBezTo>
                  <a:pt x="764453" y="369569"/>
                  <a:pt x="751965" y="382005"/>
                  <a:pt x="751965" y="396928"/>
                </a:cubicBezTo>
                <a:cubicBezTo>
                  <a:pt x="751965" y="411851"/>
                  <a:pt x="764453" y="423043"/>
                  <a:pt x="778189" y="423043"/>
                </a:cubicBezTo>
                <a:cubicBezTo>
                  <a:pt x="793173" y="423043"/>
                  <a:pt x="804412" y="411851"/>
                  <a:pt x="804412" y="396928"/>
                </a:cubicBezTo>
                <a:cubicBezTo>
                  <a:pt x="804412" y="382005"/>
                  <a:pt x="793173" y="369569"/>
                  <a:pt x="778189" y="369569"/>
                </a:cubicBezTo>
                <a:close/>
                <a:moveTo>
                  <a:pt x="139838" y="204232"/>
                </a:moveTo>
                <a:cubicBezTo>
                  <a:pt x="143605" y="203767"/>
                  <a:pt x="147371" y="204697"/>
                  <a:pt x="150510" y="207175"/>
                </a:cubicBezTo>
                <a:cubicBezTo>
                  <a:pt x="156788" y="212132"/>
                  <a:pt x="158043" y="222046"/>
                  <a:pt x="153021" y="227003"/>
                </a:cubicBezTo>
                <a:cubicBezTo>
                  <a:pt x="111588" y="277813"/>
                  <a:pt x="78944" y="334820"/>
                  <a:pt x="58855" y="395544"/>
                </a:cubicBezTo>
                <a:cubicBezTo>
                  <a:pt x="55088" y="401740"/>
                  <a:pt x="50066" y="404219"/>
                  <a:pt x="45044" y="404219"/>
                </a:cubicBezTo>
                <a:cubicBezTo>
                  <a:pt x="42533" y="404219"/>
                  <a:pt x="40022" y="404219"/>
                  <a:pt x="38766" y="404219"/>
                </a:cubicBezTo>
                <a:cubicBezTo>
                  <a:pt x="31233" y="401740"/>
                  <a:pt x="27466" y="393065"/>
                  <a:pt x="29977" y="385630"/>
                </a:cubicBezTo>
                <a:cubicBezTo>
                  <a:pt x="52577" y="321188"/>
                  <a:pt x="85221" y="261703"/>
                  <a:pt x="129166" y="209654"/>
                </a:cubicBezTo>
                <a:cubicBezTo>
                  <a:pt x="132305" y="206556"/>
                  <a:pt x="136072" y="204697"/>
                  <a:pt x="139838" y="204232"/>
                </a:cubicBezTo>
                <a:close/>
                <a:moveTo>
                  <a:pt x="1012190" y="187303"/>
                </a:moveTo>
                <a:cubicBezTo>
                  <a:pt x="1015779" y="187303"/>
                  <a:pt x="1019212" y="188872"/>
                  <a:pt x="1021709" y="192008"/>
                </a:cubicBezTo>
                <a:cubicBezTo>
                  <a:pt x="1066652" y="244701"/>
                  <a:pt x="1102856" y="303667"/>
                  <a:pt x="1126575" y="367651"/>
                </a:cubicBezTo>
                <a:cubicBezTo>
                  <a:pt x="1130321" y="375178"/>
                  <a:pt x="1125327" y="383961"/>
                  <a:pt x="1117837" y="386470"/>
                </a:cubicBezTo>
                <a:cubicBezTo>
                  <a:pt x="1116588" y="387724"/>
                  <a:pt x="1114091" y="387724"/>
                  <a:pt x="1112843" y="387724"/>
                </a:cubicBezTo>
                <a:cubicBezTo>
                  <a:pt x="1106601" y="387724"/>
                  <a:pt x="1101607" y="383961"/>
                  <a:pt x="1099110" y="377688"/>
                </a:cubicBezTo>
                <a:cubicBezTo>
                  <a:pt x="1076639" y="317467"/>
                  <a:pt x="1042932" y="261011"/>
                  <a:pt x="1000486" y="212081"/>
                </a:cubicBezTo>
                <a:cubicBezTo>
                  <a:pt x="994244" y="205808"/>
                  <a:pt x="995492" y="195772"/>
                  <a:pt x="1001734" y="192008"/>
                </a:cubicBezTo>
                <a:cubicBezTo>
                  <a:pt x="1004856" y="188872"/>
                  <a:pt x="1008601" y="187303"/>
                  <a:pt x="1012190" y="187303"/>
                </a:cubicBezTo>
                <a:close/>
                <a:moveTo>
                  <a:pt x="669550" y="100955"/>
                </a:moveTo>
                <a:cubicBezTo>
                  <a:pt x="717001" y="144480"/>
                  <a:pt x="755712" y="226557"/>
                  <a:pt x="780686" y="338479"/>
                </a:cubicBezTo>
                <a:cubicBezTo>
                  <a:pt x="780686" y="338479"/>
                  <a:pt x="780686" y="339723"/>
                  <a:pt x="780686" y="340967"/>
                </a:cubicBezTo>
                <a:cubicBezTo>
                  <a:pt x="806909" y="342210"/>
                  <a:pt x="829386" y="360864"/>
                  <a:pt x="833132" y="386979"/>
                </a:cubicBezTo>
                <a:cubicBezTo>
                  <a:pt x="834381" y="386979"/>
                  <a:pt x="834381" y="386979"/>
                  <a:pt x="835630" y="386979"/>
                </a:cubicBezTo>
                <a:cubicBezTo>
                  <a:pt x="943020" y="411851"/>
                  <a:pt x="1024187" y="451645"/>
                  <a:pt x="1066643" y="497658"/>
                </a:cubicBezTo>
                <a:cubicBezTo>
                  <a:pt x="1049161" y="396928"/>
                  <a:pt x="1001710" y="304903"/>
                  <a:pt x="926787" y="231531"/>
                </a:cubicBezTo>
                <a:cubicBezTo>
                  <a:pt x="854361" y="161891"/>
                  <a:pt x="765701" y="117122"/>
                  <a:pt x="669550" y="100955"/>
                </a:cubicBezTo>
                <a:close/>
                <a:moveTo>
                  <a:pt x="505967" y="100955"/>
                </a:moveTo>
                <a:cubicBezTo>
                  <a:pt x="404821" y="118365"/>
                  <a:pt x="311167" y="165621"/>
                  <a:pt x="238741" y="240236"/>
                </a:cubicBezTo>
                <a:cubicBezTo>
                  <a:pt x="168812" y="312364"/>
                  <a:pt x="123858" y="401902"/>
                  <a:pt x="107625" y="497658"/>
                </a:cubicBezTo>
                <a:cubicBezTo>
                  <a:pt x="158823" y="444184"/>
                  <a:pt x="258720" y="400659"/>
                  <a:pt x="386090" y="377030"/>
                </a:cubicBezTo>
                <a:cubicBezTo>
                  <a:pt x="408567" y="251429"/>
                  <a:pt x="451023" y="151942"/>
                  <a:pt x="505967" y="100955"/>
                </a:cubicBezTo>
                <a:close/>
                <a:moveTo>
                  <a:pt x="587134" y="94737"/>
                </a:moveTo>
                <a:cubicBezTo>
                  <a:pt x="513460" y="94737"/>
                  <a:pt x="447277" y="210390"/>
                  <a:pt x="417308" y="373300"/>
                </a:cubicBezTo>
                <a:cubicBezTo>
                  <a:pt x="471003" y="365838"/>
                  <a:pt x="527195" y="360864"/>
                  <a:pt x="587134" y="360864"/>
                </a:cubicBezTo>
                <a:cubicBezTo>
                  <a:pt x="635834" y="360864"/>
                  <a:pt x="683286" y="363351"/>
                  <a:pt x="729488" y="369569"/>
                </a:cubicBezTo>
                <a:cubicBezTo>
                  <a:pt x="734483" y="359620"/>
                  <a:pt x="743224" y="352159"/>
                  <a:pt x="753214" y="347184"/>
                </a:cubicBezTo>
                <a:cubicBezTo>
                  <a:pt x="751965" y="345941"/>
                  <a:pt x="751965" y="345941"/>
                  <a:pt x="751965" y="343454"/>
                </a:cubicBezTo>
                <a:cubicBezTo>
                  <a:pt x="718250" y="192980"/>
                  <a:pt x="653316" y="94737"/>
                  <a:pt x="587134" y="94737"/>
                </a:cubicBezTo>
                <a:close/>
                <a:moveTo>
                  <a:pt x="580891" y="64891"/>
                </a:moveTo>
                <a:cubicBezTo>
                  <a:pt x="582139" y="64891"/>
                  <a:pt x="583388" y="64891"/>
                  <a:pt x="584637" y="64891"/>
                </a:cubicBezTo>
                <a:cubicBezTo>
                  <a:pt x="585885" y="64891"/>
                  <a:pt x="587134" y="64891"/>
                  <a:pt x="587134" y="64891"/>
                </a:cubicBezTo>
                <a:cubicBezTo>
                  <a:pt x="588383" y="64891"/>
                  <a:pt x="590880" y="64891"/>
                  <a:pt x="592129" y="64891"/>
                </a:cubicBezTo>
                <a:cubicBezTo>
                  <a:pt x="725742" y="66135"/>
                  <a:pt x="850614" y="117122"/>
                  <a:pt x="946766" y="210390"/>
                </a:cubicBezTo>
                <a:cubicBezTo>
                  <a:pt x="1045415" y="306146"/>
                  <a:pt x="1100359" y="434235"/>
                  <a:pt x="1102856" y="571029"/>
                </a:cubicBezTo>
                <a:cubicBezTo>
                  <a:pt x="1102856" y="573517"/>
                  <a:pt x="1102856" y="574760"/>
                  <a:pt x="1102856" y="577247"/>
                </a:cubicBezTo>
                <a:cubicBezTo>
                  <a:pt x="1102856" y="578491"/>
                  <a:pt x="1102856" y="578491"/>
                  <a:pt x="1102856" y="580978"/>
                </a:cubicBezTo>
                <a:cubicBezTo>
                  <a:pt x="1102856" y="580978"/>
                  <a:pt x="1102856" y="582222"/>
                  <a:pt x="1102856" y="583465"/>
                </a:cubicBezTo>
                <a:cubicBezTo>
                  <a:pt x="1101608" y="716529"/>
                  <a:pt x="1049161" y="840887"/>
                  <a:pt x="956756" y="936643"/>
                </a:cubicBezTo>
                <a:cubicBezTo>
                  <a:pt x="860604" y="1034886"/>
                  <a:pt x="731986" y="1089604"/>
                  <a:pt x="594626" y="1090847"/>
                </a:cubicBezTo>
                <a:cubicBezTo>
                  <a:pt x="592129" y="1090847"/>
                  <a:pt x="589632" y="1090847"/>
                  <a:pt x="587134" y="1090847"/>
                </a:cubicBezTo>
                <a:cubicBezTo>
                  <a:pt x="452272" y="1090847"/>
                  <a:pt x="324903" y="1039861"/>
                  <a:pt x="227502" y="945348"/>
                </a:cubicBezTo>
                <a:cubicBezTo>
                  <a:pt x="128853" y="849592"/>
                  <a:pt x="73909" y="721503"/>
                  <a:pt x="71412" y="584709"/>
                </a:cubicBezTo>
                <a:lnTo>
                  <a:pt x="71412" y="582222"/>
                </a:lnTo>
                <a:cubicBezTo>
                  <a:pt x="71412" y="580978"/>
                  <a:pt x="71412" y="580978"/>
                  <a:pt x="71412" y="580978"/>
                </a:cubicBezTo>
                <a:cubicBezTo>
                  <a:pt x="71412" y="579735"/>
                  <a:pt x="71412" y="578491"/>
                  <a:pt x="71412" y="578491"/>
                </a:cubicBezTo>
                <a:cubicBezTo>
                  <a:pt x="71412" y="577247"/>
                  <a:pt x="71412" y="577247"/>
                  <a:pt x="71412" y="576004"/>
                </a:cubicBezTo>
                <a:cubicBezTo>
                  <a:pt x="72661" y="442940"/>
                  <a:pt x="123858" y="316095"/>
                  <a:pt x="217512" y="220339"/>
                </a:cubicBezTo>
                <a:cubicBezTo>
                  <a:pt x="313664" y="122096"/>
                  <a:pt x="443531" y="67378"/>
                  <a:pt x="580891" y="64891"/>
                </a:cubicBezTo>
                <a:close/>
                <a:moveTo>
                  <a:pt x="475541" y="5739"/>
                </a:moveTo>
                <a:cubicBezTo>
                  <a:pt x="483074" y="4466"/>
                  <a:pt x="490607" y="9557"/>
                  <a:pt x="491863" y="18466"/>
                </a:cubicBezTo>
                <a:cubicBezTo>
                  <a:pt x="493118" y="26103"/>
                  <a:pt x="488096" y="33739"/>
                  <a:pt x="480563" y="35012"/>
                </a:cubicBezTo>
                <a:cubicBezTo>
                  <a:pt x="415274" y="47740"/>
                  <a:pt x="355007" y="71922"/>
                  <a:pt x="298508" y="106286"/>
                </a:cubicBezTo>
                <a:cubicBezTo>
                  <a:pt x="297252" y="107559"/>
                  <a:pt x="293485" y="107559"/>
                  <a:pt x="290974" y="107559"/>
                </a:cubicBezTo>
                <a:cubicBezTo>
                  <a:pt x="285952" y="107559"/>
                  <a:pt x="282185" y="105014"/>
                  <a:pt x="278419" y="99923"/>
                </a:cubicBezTo>
                <a:cubicBezTo>
                  <a:pt x="274652" y="93559"/>
                  <a:pt x="277163" y="83377"/>
                  <a:pt x="283441" y="79559"/>
                </a:cubicBezTo>
                <a:cubicBezTo>
                  <a:pt x="342452" y="43921"/>
                  <a:pt x="407741" y="19739"/>
                  <a:pt x="475541" y="5739"/>
                </a:cubicBezTo>
                <a:close/>
                <a:moveTo>
                  <a:pt x="677681" y="185"/>
                </a:moveTo>
                <a:cubicBezTo>
                  <a:pt x="744338" y="9887"/>
                  <a:pt x="808527" y="31717"/>
                  <a:pt x="867777" y="64461"/>
                </a:cubicBezTo>
                <a:cubicBezTo>
                  <a:pt x="875184" y="68100"/>
                  <a:pt x="877653" y="76589"/>
                  <a:pt x="873949" y="83866"/>
                </a:cubicBezTo>
                <a:cubicBezTo>
                  <a:pt x="870246" y="88717"/>
                  <a:pt x="865309" y="91142"/>
                  <a:pt x="860371" y="91142"/>
                </a:cubicBezTo>
                <a:cubicBezTo>
                  <a:pt x="857902" y="91142"/>
                  <a:pt x="856668" y="91142"/>
                  <a:pt x="854199" y="88717"/>
                </a:cubicBezTo>
                <a:cubicBezTo>
                  <a:pt x="797417" y="58398"/>
                  <a:pt x="736932" y="37781"/>
                  <a:pt x="672743" y="28078"/>
                </a:cubicBezTo>
                <a:cubicBezTo>
                  <a:pt x="665337" y="26866"/>
                  <a:pt x="659165" y="19589"/>
                  <a:pt x="661634" y="12312"/>
                </a:cubicBezTo>
                <a:cubicBezTo>
                  <a:pt x="661634" y="3823"/>
                  <a:pt x="670275" y="-1028"/>
                  <a:pt x="677681" y="1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46EB12-FE0C-1D42-946D-45006A47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062" y="6396586"/>
            <a:ext cx="1102855" cy="1097365"/>
          </a:xfrm>
          <a:custGeom>
            <a:avLst/>
            <a:gdLst>
              <a:gd name="connsiteX0" fmla="*/ 554543 w 1102855"/>
              <a:gd name="connsiteY0" fmla="*/ 1007886 h 1097365"/>
              <a:gd name="connsiteX1" fmla="*/ 524635 w 1102855"/>
              <a:gd name="connsiteY1" fmla="*/ 1037713 h 1097365"/>
              <a:gd name="connsiteX2" fmla="*/ 554543 w 1102855"/>
              <a:gd name="connsiteY2" fmla="*/ 1067539 h 1097365"/>
              <a:gd name="connsiteX3" fmla="*/ 584451 w 1102855"/>
              <a:gd name="connsiteY3" fmla="*/ 1037713 h 1097365"/>
              <a:gd name="connsiteX4" fmla="*/ 554543 w 1102855"/>
              <a:gd name="connsiteY4" fmla="*/ 1007886 h 1097365"/>
              <a:gd name="connsiteX5" fmla="*/ 801283 w 1102855"/>
              <a:gd name="connsiteY5" fmla="*/ 939534 h 1097365"/>
              <a:gd name="connsiteX6" fmla="*/ 771376 w 1102855"/>
              <a:gd name="connsiteY6" fmla="*/ 969360 h 1097365"/>
              <a:gd name="connsiteX7" fmla="*/ 801283 w 1102855"/>
              <a:gd name="connsiteY7" fmla="*/ 999187 h 1097365"/>
              <a:gd name="connsiteX8" fmla="*/ 831191 w 1102855"/>
              <a:gd name="connsiteY8" fmla="*/ 969360 h 1097365"/>
              <a:gd name="connsiteX9" fmla="*/ 825382 w 1102855"/>
              <a:gd name="connsiteY9" fmla="*/ 954876 h 1097365"/>
              <a:gd name="connsiteX10" fmla="*/ 822780 w 1102855"/>
              <a:gd name="connsiteY10" fmla="*/ 948388 h 1097365"/>
              <a:gd name="connsiteX11" fmla="*/ 801283 w 1102855"/>
              <a:gd name="connsiteY11" fmla="*/ 939534 h 1097365"/>
              <a:gd name="connsiteX12" fmla="*/ 302818 w 1102855"/>
              <a:gd name="connsiteY12" fmla="*/ 939534 h 1097365"/>
              <a:gd name="connsiteX13" fmla="*/ 271663 w 1102855"/>
              <a:gd name="connsiteY13" fmla="*/ 969360 h 1097365"/>
              <a:gd name="connsiteX14" fmla="*/ 302818 w 1102855"/>
              <a:gd name="connsiteY14" fmla="*/ 999187 h 1097365"/>
              <a:gd name="connsiteX15" fmla="*/ 332725 w 1102855"/>
              <a:gd name="connsiteY15" fmla="*/ 969360 h 1097365"/>
              <a:gd name="connsiteX16" fmla="*/ 302818 w 1102855"/>
              <a:gd name="connsiteY16" fmla="*/ 939534 h 1097365"/>
              <a:gd name="connsiteX17" fmla="*/ 735422 w 1102855"/>
              <a:gd name="connsiteY17" fmla="*/ 801983 h 1097365"/>
              <a:gd name="connsiteX18" fmla="*/ 767734 w 1102855"/>
              <a:gd name="connsiteY18" fmla="*/ 834296 h 1097365"/>
              <a:gd name="connsiteX19" fmla="*/ 735422 w 1102855"/>
              <a:gd name="connsiteY19" fmla="*/ 866608 h 1097365"/>
              <a:gd name="connsiteX20" fmla="*/ 703109 w 1102855"/>
              <a:gd name="connsiteY20" fmla="*/ 834296 h 1097365"/>
              <a:gd name="connsiteX21" fmla="*/ 735422 w 1102855"/>
              <a:gd name="connsiteY21" fmla="*/ 801983 h 1097365"/>
              <a:gd name="connsiteX22" fmla="*/ 365288 w 1102855"/>
              <a:gd name="connsiteY22" fmla="*/ 801983 h 1097365"/>
              <a:gd name="connsiteX23" fmla="*/ 394292 w 1102855"/>
              <a:gd name="connsiteY23" fmla="*/ 834296 h 1097365"/>
              <a:gd name="connsiteX24" fmla="*/ 365288 w 1102855"/>
              <a:gd name="connsiteY24" fmla="*/ 866608 h 1097365"/>
              <a:gd name="connsiteX25" fmla="*/ 335075 w 1102855"/>
              <a:gd name="connsiteY25" fmla="*/ 834296 h 1097365"/>
              <a:gd name="connsiteX26" fmla="*/ 365288 w 1102855"/>
              <a:gd name="connsiteY26" fmla="*/ 801983 h 1097365"/>
              <a:gd name="connsiteX27" fmla="*/ 970762 w 1102855"/>
              <a:gd name="connsiteY27" fmla="*/ 776731 h 1097365"/>
              <a:gd name="connsiteX28" fmla="*/ 940854 w 1102855"/>
              <a:gd name="connsiteY28" fmla="*/ 806557 h 1097365"/>
              <a:gd name="connsiteX29" fmla="*/ 970762 w 1102855"/>
              <a:gd name="connsiteY29" fmla="*/ 836384 h 1097365"/>
              <a:gd name="connsiteX30" fmla="*/ 1000670 w 1102855"/>
              <a:gd name="connsiteY30" fmla="*/ 806557 h 1097365"/>
              <a:gd name="connsiteX31" fmla="*/ 970762 w 1102855"/>
              <a:gd name="connsiteY31" fmla="*/ 776731 h 1097365"/>
              <a:gd name="connsiteX32" fmla="*/ 544574 w 1102855"/>
              <a:gd name="connsiteY32" fmla="*/ 768032 h 1097365"/>
              <a:gd name="connsiteX33" fmla="*/ 514666 w 1102855"/>
              <a:gd name="connsiteY33" fmla="*/ 797858 h 1097365"/>
              <a:gd name="connsiteX34" fmla="*/ 544574 w 1102855"/>
              <a:gd name="connsiteY34" fmla="*/ 827685 h 1097365"/>
              <a:gd name="connsiteX35" fmla="*/ 573236 w 1102855"/>
              <a:gd name="connsiteY35" fmla="*/ 797858 h 1097365"/>
              <a:gd name="connsiteX36" fmla="*/ 544574 w 1102855"/>
              <a:gd name="connsiteY36" fmla="*/ 768032 h 1097365"/>
              <a:gd name="connsiteX37" fmla="*/ 118385 w 1102855"/>
              <a:gd name="connsiteY37" fmla="*/ 768032 h 1097365"/>
              <a:gd name="connsiteX38" fmla="*/ 88477 w 1102855"/>
              <a:gd name="connsiteY38" fmla="*/ 799101 h 1097365"/>
              <a:gd name="connsiteX39" fmla="*/ 118385 w 1102855"/>
              <a:gd name="connsiteY39" fmla="*/ 828927 h 1097365"/>
              <a:gd name="connsiteX40" fmla="*/ 147047 w 1102855"/>
              <a:gd name="connsiteY40" fmla="*/ 799101 h 1097365"/>
              <a:gd name="connsiteX41" fmla="*/ 118385 w 1102855"/>
              <a:gd name="connsiteY41" fmla="*/ 768032 h 1097365"/>
              <a:gd name="connsiteX42" fmla="*/ 818730 w 1102855"/>
              <a:gd name="connsiteY42" fmla="*/ 718321 h 1097365"/>
              <a:gd name="connsiteX43" fmla="*/ 782591 w 1102855"/>
              <a:gd name="connsiteY43" fmla="*/ 729506 h 1097365"/>
              <a:gd name="connsiteX44" fmla="*/ 751437 w 1102855"/>
              <a:gd name="connsiteY44" fmla="*/ 722049 h 1097365"/>
              <a:gd name="connsiteX45" fmla="*/ 603143 w 1102855"/>
              <a:gd name="connsiteY45" fmla="*/ 804072 h 1097365"/>
              <a:gd name="connsiteX46" fmla="*/ 567005 w 1102855"/>
              <a:gd name="connsiteY46" fmla="*/ 852540 h 1097365"/>
              <a:gd name="connsiteX47" fmla="*/ 567005 w 1102855"/>
              <a:gd name="connsiteY47" fmla="*/ 980545 h 1097365"/>
              <a:gd name="connsiteX48" fmla="*/ 610620 w 1102855"/>
              <a:gd name="connsiteY48" fmla="*/ 1020314 h 1097365"/>
              <a:gd name="connsiteX49" fmla="*/ 743960 w 1102855"/>
              <a:gd name="connsiteY49" fmla="*/ 983031 h 1097365"/>
              <a:gd name="connsiteX50" fmla="*/ 742714 w 1102855"/>
              <a:gd name="connsiteY50" fmla="*/ 969360 h 1097365"/>
              <a:gd name="connsiteX51" fmla="*/ 801283 w 1102855"/>
              <a:gd name="connsiteY51" fmla="*/ 909707 h 1097365"/>
              <a:gd name="connsiteX52" fmla="*/ 841161 w 1102855"/>
              <a:gd name="connsiteY52" fmla="*/ 925863 h 1097365"/>
              <a:gd name="connsiteX53" fmla="*/ 924654 w 1102855"/>
              <a:gd name="connsiteY53" fmla="*/ 843841 h 1097365"/>
              <a:gd name="connsiteX54" fmla="*/ 912192 w 1102855"/>
              <a:gd name="connsiteY54" fmla="*/ 806557 h 1097365"/>
              <a:gd name="connsiteX55" fmla="*/ 914684 w 1102855"/>
              <a:gd name="connsiteY55" fmla="*/ 791644 h 1097365"/>
              <a:gd name="connsiteX56" fmla="*/ 270417 w 1102855"/>
              <a:gd name="connsiteY56" fmla="*/ 708379 h 1097365"/>
              <a:gd name="connsiteX57" fmla="*/ 175709 w 1102855"/>
              <a:gd name="connsiteY57" fmla="*/ 782945 h 1097365"/>
              <a:gd name="connsiteX58" fmla="*/ 176955 w 1102855"/>
              <a:gd name="connsiteY58" fmla="*/ 799101 h 1097365"/>
              <a:gd name="connsiteX59" fmla="*/ 166986 w 1102855"/>
              <a:gd name="connsiteY59" fmla="*/ 830170 h 1097365"/>
              <a:gd name="connsiteX60" fmla="*/ 261694 w 1102855"/>
              <a:gd name="connsiteY60" fmla="*/ 925863 h 1097365"/>
              <a:gd name="connsiteX61" fmla="*/ 302818 w 1102855"/>
              <a:gd name="connsiteY61" fmla="*/ 909707 h 1097365"/>
              <a:gd name="connsiteX62" fmla="*/ 361388 w 1102855"/>
              <a:gd name="connsiteY62" fmla="*/ 969360 h 1097365"/>
              <a:gd name="connsiteX63" fmla="*/ 360142 w 1102855"/>
              <a:gd name="connsiteY63" fmla="*/ 983031 h 1097365"/>
              <a:gd name="connsiteX64" fmla="*/ 497220 w 1102855"/>
              <a:gd name="connsiteY64" fmla="*/ 1020314 h 1097365"/>
              <a:gd name="connsiteX65" fmla="*/ 537097 w 1102855"/>
              <a:gd name="connsiteY65" fmla="*/ 981788 h 1097365"/>
              <a:gd name="connsiteX66" fmla="*/ 537097 w 1102855"/>
              <a:gd name="connsiteY66" fmla="*/ 856268 h 1097365"/>
              <a:gd name="connsiteX67" fmla="*/ 484758 w 1102855"/>
              <a:gd name="connsiteY67" fmla="*/ 801586 h 1097365"/>
              <a:gd name="connsiteX68" fmla="*/ 346434 w 1102855"/>
              <a:gd name="connsiteY68" fmla="*/ 713350 h 1097365"/>
              <a:gd name="connsiteX69" fmla="*/ 310295 w 1102855"/>
              <a:gd name="connsiteY69" fmla="*/ 724535 h 1097365"/>
              <a:gd name="connsiteX70" fmla="*/ 270417 w 1102855"/>
              <a:gd name="connsiteY70" fmla="*/ 708379 h 1097365"/>
              <a:gd name="connsiteX71" fmla="*/ 782591 w 1102855"/>
              <a:gd name="connsiteY71" fmla="*/ 641269 h 1097365"/>
              <a:gd name="connsiteX72" fmla="*/ 752683 w 1102855"/>
              <a:gd name="connsiteY72" fmla="*/ 671096 h 1097365"/>
              <a:gd name="connsiteX73" fmla="*/ 782591 w 1102855"/>
              <a:gd name="connsiteY73" fmla="*/ 700922 h 1097365"/>
              <a:gd name="connsiteX74" fmla="*/ 812499 w 1102855"/>
              <a:gd name="connsiteY74" fmla="*/ 671096 h 1097365"/>
              <a:gd name="connsiteX75" fmla="*/ 782591 w 1102855"/>
              <a:gd name="connsiteY75" fmla="*/ 641269 h 1097365"/>
              <a:gd name="connsiteX76" fmla="*/ 310295 w 1102855"/>
              <a:gd name="connsiteY76" fmla="*/ 636298 h 1097365"/>
              <a:gd name="connsiteX77" fmla="*/ 280387 w 1102855"/>
              <a:gd name="connsiteY77" fmla="*/ 666125 h 1097365"/>
              <a:gd name="connsiteX78" fmla="*/ 310295 w 1102855"/>
              <a:gd name="connsiteY78" fmla="*/ 694708 h 1097365"/>
              <a:gd name="connsiteX79" fmla="*/ 340202 w 1102855"/>
              <a:gd name="connsiteY79" fmla="*/ 666125 h 1097365"/>
              <a:gd name="connsiteX80" fmla="*/ 310295 w 1102855"/>
              <a:gd name="connsiteY80" fmla="*/ 636298 h 1097365"/>
              <a:gd name="connsiteX81" fmla="*/ 911200 w 1102855"/>
              <a:gd name="connsiteY81" fmla="*/ 516346 h 1097365"/>
              <a:gd name="connsiteX82" fmla="*/ 943512 w 1102855"/>
              <a:gd name="connsiteY82" fmla="*/ 548659 h 1097365"/>
              <a:gd name="connsiteX83" fmla="*/ 911200 w 1102855"/>
              <a:gd name="connsiteY83" fmla="*/ 580971 h 1097365"/>
              <a:gd name="connsiteX84" fmla="*/ 878887 w 1102855"/>
              <a:gd name="connsiteY84" fmla="*/ 548659 h 1097365"/>
              <a:gd name="connsiteX85" fmla="*/ 911200 w 1102855"/>
              <a:gd name="connsiteY85" fmla="*/ 516346 h 1097365"/>
              <a:gd name="connsiteX86" fmla="*/ 544574 w 1102855"/>
              <a:gd name="connsiteY86" fmla="*/ 510778 h 1097365"/>
              <a:gd name="connsiteX87" fmla="*/ 514666 w 1102855"/>
              <a:gd name="connsiteY87" fmla="*/ 540605 h 1097365"/>
              <a:gd name="connsiteX88" fmla="*/ 544574 w 1102855"/>
              <a:gd name="connsiteY88" fmla="*/ 570431 h 1097365"/>
              <a:gd name="connsiteX89" fmla="*/ 573236 w 1102855"/>
              <a:gd name="connsiteY89" fmla="*/ 540605 h 1097365"/>
              <a:gd name="connsiteX90" fmla="*/ 544574 w 1102855"/>
              <a:gd name="connsiteY90" fmla="*/ 510778 h 1097365"/>
              <a:gd name="connsiteX91" fmla="*/ 1044285 w 1102855"/>
              <a:gd name="connsiteY91" fmla="*/ 505807 h 1097365"/>
              <a:gd name="connsiteX92" fmla="*/ 1013131 w 1102855"/>
              <a:gd name="connsiteY92" fmla="*/ 535634 h 1097365"/>
              <a:gd name="connsiteX93" fmla="*/ 1044285 w 1102855"/>
              <a:gd name="connsiteY93" fmla="*/ 565460 h 1097365"/>
              <a:gd name="connsiteX94" fmla="*/ 1074193 w 1102855"/>
              <a:gd name="connsiteY94" fmla="*/ 535634 h 1097365"/>
              <a:gd name="connsiteX95" fmla="*/ 1044285 w 1102855"/>
              <a:gd name="connsiteY95" fmla="*/ 505807 h 1097365"/>
              <a:gd name="connsiteX96" fmla="*/ 59816 w 1102855"/>
              <a:gd name="connsiteY96" fmla="*/ 505807 h 1097365"/>
              <a:gd name="connsiteX97" fmla="*/ 29908 w 1102855"/>
              <a:gd name="connsiteY97" fmla="*/ 535634 h 1097365"/>
              <a:gd name="connsiteX98" fmla="*/ 59816 w 1102855"/>
              <a:gd name="connsiteY98" fmla="*/ 565460 h 1097365"/>
              <a:gd name="connsiteX99" fmla="*/ 89724 w 1102855"/>
              <a:gd name="connsiteY99" fmla="*/ 535634 h 1097365"/>
              <a:gd name="connsiteX100" fmla="*/ 59816 w 1102855"/>
              <a:gd name="connsiteY100" fmla="*/ 505807 h 1097365"/>
              <a:gd name="connsiteX101" fmla="*/ 208089 w 1102855"/>
              <a:gd name="connsiteY101" fmla="*/ 505359 h 1097365"/>
              <a:gd name="connsiteX102" fmla="*/ 240401 w 1102855"/>
              <a:gd name="connsiteY102" fmla="*/ 537672 h 1097365"/>
              <a:gd name="connsiteX103" fmla="*/ 208089 w 1102855"/>
              <a:gd name="connsiteY103" fmla="*/ 569984 h 1097365"/>
              <a:gd name="connsiteX104" fmla="*/ 175777 w 1102855"/>
              <a:gd name="connsiteY104" fmla="*/ 537672 h 1097365"/>
              <a:gd name="connsiteX105" fmla="*/ 208089 w 1102855"/>
              <a:gd name="connsiteY105" fmla="*/ 505359 h 1097365"/>
              <a:gd name="connsiteX106" fmla="*/ 742714 w 1102855"/>
              <a:gd name="connsiteY106" fmla="*/ 493380 h 1097365"/>
              <a:gd name="connsiteX107" fmla="*/ 601897 w 1102855"/>
              <a:gd name="connsiteY107" fmla="*/ 550547 h 1097365"/>
              <a:gd name="connsiteX108" fmla="*/ 558282 w 1102855"/>
              <a:gd name="connsiteY108" fmla="*/ 597772 h 1097365"/>
              <a:gd name="connsiteX109" fmla="*/ 558282 w 1102855"/>
              <a:gd name="connsiteY109" fmla="*/ 740691 h 1097365"/>
              <a:gd name="connsiteX110" fmla="*/ 596913 w 1102855"/>
              <a:gd name="connsiteY110" fmla="*/ 773003 h 1097365"/>
              <a:gd name="connsiteX111" fmla="*/ 730252 w 1102855"/>
              <a:gd name="connsiteY111" fmla="*/ 699679 h 1097365"/>
              <a:gd name="connsiteX112" fmla="*/ 722775 w 1102855"/>
              <a:gd name="connsiteY112" fmla="*/ 671096 h 1097365"/>
              <a:gd name="connsiteX113" fmla="*/ 775114 w 1102855"/>
              <a:gd name="connsiteY113" fmla="*/ 612685 h 1097365"/>
              <a:gd name="connsiteX114" fmla="*/ 775114 w 1102855"/>
              <a:gd name="connsiteY114" fmla="*/ 514507 h 1097365"/>
              <a:gd name="connsiteX115" fmla="*/ 742714 w 1102855"/>
              <a:gd name="connsiteY115" fmla="*/ 493380 h 1097365"/>
              <a:gd name="connsiteX116" fmla="*/ 367619 w 1102855"/>
              <a:gd name="connsiteY116" fmla="*/ 482195 h 1097365"/>
              <a:gd name="connsiteX117" fmla="*/ 332725 w 1102855"/>
              <a:gd name="connsiteY117" fmla="*/ 508293 h 1097365"/>
              <a:gd name="connsiteX118" fmla="*/ 332725 w 1102855"/>
              <a:gd name="connsiteY118" fmla="*/ 610200 h 1097365"/>
              <a:gd name="connsiteX119" fmla="*/ 368865 w 1102855"/>
              <a:gd name="connsiteY119" fmla="*/ 666125 h 1097365"/>
              <a:gd name="connsiteX120" fmla="*/ 363880 w 1102855"/>
              <a:gd name="connsiteY120" fmla="*/ 689737 h 1097365"/>
              <a:gd name="connsiteX121" fmla="*/ 490989 w 1102855"/>
              <a:gd name="connsiteY121" fmla="*/ 771760 h 1097365"/>
              <a:gd name="connsiteX122" fmla="*/ 529620 w 1102855"/>
              <a:gd name="connsiteY122" fmla="*/ 740691 h 1097365"/>
              <a:gd name="connsiteX123" fmla="*/ 529620 w 1102855"/>
              <a:gd name="connsiteY123" fmla="*/ 597772 h 1097365"/>
              <a:gd name="connsiteX124" fmla="*/ 484758 w 1102855"/>
              <a:gd name="connsiteY124" fmla="*/ 544333 h 1097365"/>
              <a:gd name="connsiteX125" fmla="*/ 790068 w 1102855"/>
              <a:gd name="connsiteY125" fmla="*/ 428756 h 1097365"/>
              <a:gd name="connsiteX126" fmla="*/ 760160 w 1102855"/>
              <a:gd name="connsiteY126" fmla="*/ 458582 h 1097365"/>
              <a:gd name="connsiteX127" fmla="*/ 790068 w 1102855"/>
              <a:gd name="connsiteY127" fmla="*/ 487166 h 1097365"/>
              <a:gd name="connsiteX128" fmla="*/ 819976 w 1102855"/>
              <a:gd name="connsiteY128" fmla="*/ 458582 h 1097365"/>
              <a:gd name="connsiteX129" fmla="*/ 790068 w 1102855"/>
              <a:gd name="connsiteY129" fmla="*/ 428756 h 1097365"/>
              <a:gd name="connsiteX130" fmla="*/ 317771 w 1102855"/>
              <a:gd name="connsiteY130" fmla="*/ 422542 h 1097365"/>
              <a:gd name="connsiteX131" fmla="*/ 287864 w 1102855"/>
              <a:gd name="connsiteY131" fmla="*/ 452368 h 1097365"/>
              <a:gd name="connsiteX132" fmla="*/ 317771 w 1102855"/>
              <a:gd name="connsiteY132" fmla="*/ 480952 h 1097365"/>
              <a:gd name="connsiteX133" fmla="*/ 347680 w 1102855"/>
              <a:gd name="connsiteY133" fmla="*/ 452368 h 1097365"/>
              <a:gd name="connsiteX134" fmla="*/ 317771 w 1102855"/>
              <a:gd name="connsiteY134" fmla="*/ 422542 h 1097365"/>
              <a:gd name="connsiteX135" fmla="*/ 159509 w 1102855"/>
              <a:gd name="connsiteY135" fmla="*/ 341762 h 1097365"/>
              <a:gd name="connsiteX136" fmla="*/ 118385 w 1102855"/>
              <a:gd name="connsiteY136" fmla="*/ 359161 h 1097365"/>
              <a:gd name="connsiteX137" fmla="*/ 114647 w 1102855"/>
              <a:gd name="connsiteY137" fmla="*/ 359161 h 1097365"/>
              <a:gd name="connsiteX138" fmla="*/ 79754 w 1102855"/>
              <a:gd name="connsiteY138" fmla="*/ 479709 h 1097365"/>
              <a:gd name="connsiteX139" fmla="*/ 119631 w 1102855"/>
              <a:gd name="connsiteY139" fmla="*/ 535634 h 1097365"/>
              <a:gd name="connsiteX140" fmla="*/ 77262 w 1102855"/>
              <a:gd name="connsiteY140" fmla="*/ 592801 h 1097365"/>
              <a:gd name="connsiteX141" fmla="*/ 114647 w 1102855"/>
              <a:gd name="connsiteY141" fmla="*/ 739448 h 1097365"/>
              <a:gd name="connsiteX142" fmla="*/ 118385 w 1102855"/>
              <a:gd name="connsiteY142" fmla="*/ 739448 h 1097365"/>
              <a:gd name="connsiteX143" fmla="*/ 159509 w 1102855"/>
              <a:gd name="connsiteY143" fmla="*/ 756847 h 1097365"/>
              <a:gd name="connsiteX144" fmla="*/ 254217 w 1102855"/>
              <a:gd name="connsiteY144" fmla="*/ 686009 h 1097365"/>
              <a:gd name="connsiteX145" fmla="*/ 251725 w 1102855"/>
              <a:gd name="connsiteY145" fmla="*/ 666125 h 1097365"/>
              <a:gd name="connsiteX146" fmla="*/ 302818 w 1102855"/>
              <a:gd name="connsiteY146" fmla="*/ 607714 h 1097365"/>
              <a:gd name="connsiteX147" fmla="*/ 302818 w 1102855"/>
              <a:gd name="connsiteY147" fmla="*/ 508293 h 1097365"/>
              <a:gd name="connsiteX148" fmla="*/ 259202 w 1102855"/>
              <a:gd name="connsiteY148" fmla="*/ 452368 h 1097365"/>
              <a:gd name="connsiteX149" fmla="*/ 262940 w 1102855"/>
              <a:gd name="connsiteY149" fmla="*/ 431241 h 1097365"/>
              <a:gd name="connsiteX150" fmla="*/ 989454 w 1102855"/>
              <a:gd name="connsiteY150" fmla="*/ 287080 h 1097365"/>
              <a:gd name="connsiteX151" fmla="*/ 959546 w 1102855"/>
              <a:gd name="connsiteY151" fmla="*/ 316906 h 1097365"/>
              <a:gd name="connsiteX152" fmla="*/ 989454 w 1102855"/>
              <a:gd name="connsiteY152" fmla="*/ 345490 h 1097365"/>
              <a:gd name="connsiteX153" fmla="*/ 1019362 w 1102855"/>
              <a:gd name="connsiteY153" fmla="*/ 316906 h 1097365"/>
              <a:gd name="connsiteX154" fmla="*/ 989454 w 1102855"/>
              <a:gd name="connsiteY154" fmla="*/ 287080 h 1097365"/>
              <a:gd name="connsiteX155" fmla="*/ 554543 w 1102855"/>
              <a:gd name="connsiteY155" fmla="*/ 273409 h 1097365"/>
              <a:gd name="connsiteX156" fmla="*/ 524635 w 1102855"/>
              <a:gd name="connsiteY156" fmla="*/ 303236 h 1097365"/>
              <a:gd name="connsiteX157" fmla="*/ 554543 w 1102855"/>
              <a:gd name="connsiteY157" fmla="*/ 333062 h 1097365"/>
              <a:gd name="connsiteX158" fmla="*/ 584451 w 1102855"/>
              <a:gd name="connsiteY158" fmla="*/ 303236 h 1097365"/>
              <a:gd name="connsiteX159" fmla="*/ 554543 w 1102855"/>
              <a:gd name="connsiteY159" fmla="*/ 273409 h 1097365"/>
              <a:gd name="connsiteX160" fmla="*/ 118385 w 1102855"/>
              <a:gd name="connsiteY160" fmla="*/ 270924 h 1097365"/>
              <a:gd name="connsiteX161" fmla="*/ 88477 w 1102855"/>
              <a:gd name="connsiteY161" fmla="*/ 300750 h 1097365"/>
              <a:gd name="connsiteX162" fmla="*/ 118385 w 1102855"/>
              <a:gd name="connsiteY162" fmla="*/ 330577 h 1097365"/>
              <a:gd name="connsiteX163" fmla="*/ 147047 w 1102855"/>
              <a:gd name="connsiteY163" fmla="*/ 300750 h 1097365"/>
              <a:gd name="connsiteX164" fmla="*/ 118385 w 1102855"/>
              <a:gd name="connsiteY164" fmla="*/ 270924 h 1097365"/>
              <a:gd name="connsiteX165" fmla="*/ 378371 w 1102855"/>
              <a:gd name="connsiteY165" fmla="*/ 241694 h 1097365"/>
              <a:gd name="connsiteX166" fmla="*/ 410683 w 1102855"/>
              <a:gd name="connsiteY166" fmla="*/ 274653 h 1097365"/>
              <a:gd name="connsiteX167" fmla="*/ 378371 w 1102855"/>
              <a:gd name="connsiteY167" fmla="*/ 306344 h 1097365"/>
              <a:gd name="connsiteX168" fmla="*/ 346058 w 1102855"/>
              <a:gd name="connsiteY168" fmla="*/ 274653 h 1097365"/>
              <a:gd name="connsiteX169" fmla="*/ 378371 w 1102855"/>
              <a:gd name="connsiteY169" fmla="*/ 241694 h 1097365"/>
              <a:gd name="connsiteX170" fmla="*/ 751899 w 1102855"/>
              <a:gd name="connsiteY170" fmla="*/ 236201 h 1097365"/>
              <a:gd name="connsiteX171" fmla="*/ 784211 w 1102855"/>
              <a:gd name="connsiteY171" fmla="*/ 268514 h 1097365"/>
              <a:gd name="connsiteX172" fmla="*/ 751899 w 1102855"/>
              <a:gd name="connsiteY172" fmla="*/ 300826 h 1097365"/>
              <a:gd name="connsiteX173" fmla="*/ 719586 w 1102855"/>
              <a:gd name="connsiteY173" fmla="*/ 268514 h 1097365"/>
              <a:gd name="connsiteX174" fmla="*/ 751899 w 1102855"/>
              <a:gd name="connsiteY174" fmla="*/ 236201 h 1097365"/>
              <a:gd name="connsiteX175" fmla="*/ 826207 w 1102855"/>
              <a:gd name="connsiteY175" fmla="*/ 99421 h 1097365"/>
              <a:gd name="connsiteX176" fmla="*/ 797545 w 1102855"/>
              <a:gd name="connsiteY176" fmla="*/ 129248 h 1097365"/>
              <a:gd name="connsiteX177" fmla="*/ 826207 w 1102855"/>
              <a:gd name="connsiteY177" fmla="*/ 159074 h 1097365"/>
              <a:gd name="connsiteX178" fmla="*/ 856115 w 1102855"/>
              <a:gd name="connsiteY178" fmla="*/ 129248 h 1097365"/>
              <a:gd name="connsiteX179" fmla="*/ 826207 w 1102855"/>
              <a:gd name="connsiteY179" fmla="*/ 99421 h 1097365"/>
              <a:gd name="connsiteX180" fmla="*/ 302818 w 1102855"/>
              <a:gd name="connsiteY180" fmla="*/ 99421 h 1097365"/>
              <a:gd name="connsiteX181" fmla="*/ 271663 w 1102855"/>
              <a:gd name="connsiteY181" fmla="*/ 129248 h 1097365"/>
              <a:gd name="connsiteX182" fmla="*/ 274062 w 1102855"/>
              <a:gd name="connsiteY182" fmla="*/ 134939 h 1097365"/>
              <a:gd name="connsiteX183" fmla="*/ 280698 w 1102855"/>
              <a:gd name="connsiteY183" fmla="*/ 150686 h 1097365"/>
              <a:gd name="connsiteX184" fmla="*/ 302818 w 1102855"/>
              <a:gd name="connsiteY184" fmla="*/ 159074 h 1097365"/>
              <a:gd name="connsiteX185" fmla="*/ 332725 w 1102855"/>
              <a:gd name="connsiteY185" fmla="*/ 129248 h 1097365"/>
              <a:gd name="connsiteX186" fmla="*/ 302818 w 1102855"/>
              <a:gd name="connsiteY186" fmla="*/ 99421 h 1097365"/>
              <a:gd name="connsiteX187" fmla="*/ 614359 w 1102855"/>
              <a:gd name="connsiteY187" fmla="*/ 77051 h 1097365"/>
              <a:gd name="connsiteX188" fmla="*/ 567005 w 1102855"/>
              <a:gd name="connsiteY188" fmla="*/ 116820 h 1097365"/>
              <a:gd name="connsiteX189" fmla="*/ 568251 w 1102855"/>
              <a:gd name="connsiteY189" fmla="*/ 246069 h 1097365"/>
              <a:gd name="connsiteX190" fmla="*/ 613113 w 1102855"/>
              <a:gd name="connsiteY190" fmla="*/ 303236 h 1097365"/>
              <a:gd name="connsiteX191" fmla="*/ 611867 w 1102855"/>
              <a:gd name="connsiteY191" fmla="*/ 316906 h 1097365"/>
              <a:gd name="connsiteX192" fmla="*/ 758914 w 1102855"/>
              <a:gd name="connsiteY192" fmla="*/ 408871 h 1097365"/>
              <a:gd name="connsiteX193" fmla="*/ 790068 w 1102855"/>
              <a:gd name="connsiteY193" fmla="*/ 398929 h 1097365"/>
              <a:gd name="connsiteX194" fmla="*/ 848638 w 1102855"/>
              <a:gd name="connsiteY194" fmla="*/ 458582 h 1097365"/>
              <a:gd name="connsiteX195" fmla="*/ 805022 w 1102855"/>
              <a:gd name="connsiteY195" fmla="*/ 514507 h 1097365"/>
              <a:gd name="connsiteX196" fmla="*/ 805022 w 1102855"/>
              <a:gd name="connsiteY196" fmla="*/ 616414 h 1097365"/>
              <a:gd name="connsiteX197" fmla="*/ 841161 w 1102855"/>
              <a:gd name="connsiteY197" fmla="*/ 671096 h 1097365"/>
              <a:gd name="connsiteX198" fmla="*/ 836176 w 1102855"/>
              <a:gd name="connsiteY198" fmla="*/ 694708 h 1097365"/>
              <a:gd name="connsiteX199" fmla="*/ 928392 w 1102855"/>
              <a:gd name="connsiteY199" fmla="*/ 765546 h 1097365"/>
              <a:gd name="connsiteX200" fmla="*/ 970762 w 1102855"/>
              <a:gd name="connsiteY200" fmla="*/ 748147 h 1097365"/>
              <a:gd name="connsiteX201" fmla="*/ 984470 w 1102855"/>
              <a:gd name="connsiteY201" fmla="*/ 749390 h 1097365"/>
              <a:gd name="connsiteX202" fmla="*/ 1026839 w 1102855"/>
              <a:gd name="connsiteY202" fmla="*/ 592801 h 1097365"/>
              <a:gd name="connsiteX203" fmla="*/ 984470 w 1102855"/>
              <a:gd name="connsiteY203" fmla="*/ 535634 h 1097365"/>
              <a:gd name="connsiteX204" fmla="*/ 1024347 w 1102855"/>
              <a:gd name="connsiteY204" fmla="*/ 479709 h 1097365"/>
              <a:gd name="connsiteX205" fmla="*/ 995685 w 1102855"/>
              <a:gd name="connsiteY205" fmla="*/ 375317 h 1097365"/>
              <a:gd name="connsiteX206" fmla="*/ 989454 w 1102855"/>
              <a:gd name="connsiteY206" fmla="*/ 375317 h 1097365"/>
              <a:gd name="connsiteX207" fmla="*/ 929638 w 1102855"/>
              <a:gd name="connsiteY207" fmla="*/ 316906 h 1097365"/>
              <a:gd name="connsiteX208" fmla="*/ 944592 w 1102855"/>
              <a:gd name="connsiteY208" fmla="*/ 277138 h 1097365"/>
              <a:gd name="connsiteX209" fmla="*/ 854868 w 1102855"/>
              <a:gd name="connsiteY209" fmla="*/ 181444 h 1097365"/>
              <a:gd name="connsiteX210" fmla="*/ 826207 w 1102855"/>
              <a:gd name="connsiteY210" fmla="*/ 188901 h 1097365"/>
              <a:gd name="connsiteX211" fmla="*/ 767637 w 1102855"/>
              <a:gd name="connsiteY211" fmla="*/ 129248 h 1097365"/>
              <a:gd name="connsiteX212" fmla="*/ 767637 w 1102855"/>
              <a:gd name="connsiteY212" fmla="*/ 123034 h 1097365"/>
              <a:gd name="connsiteX213" fmla="*/ 763899 w 1102855"/>
              <a:gd name="connsiteY213" fmla="*/ 123034 h 1097365"/>
              <a:gd name="connsiteX214" fmla="*/ 616851 w 1102855"/>
              <a:gd name="connsiteY214" fmla="*/ 77051 h 1097365"/>
              <a:gd name="connsiteX215" fmla="*/ 614359 w 1102855"/>
              <a:gd name="connsiteY215" fmla="*/ 77051 h 1097365"/>
              <a:gd name="connsiteX216" fmla="*/ 502204 w 1102855"/>
              <a:gd name="connsiteY216" fmla="*/ 75809 h 1097365"/>
              <a:gd name="connsiteX217" fmla="*/ 360142 w 1102855"/>
              <a:gd name="connsiteY217" fmla="*/ 113092 h 1097365"/>
              <a:gd name="connsiteX218" fmla="*/ 358895 w 1102855"/>
              <a:gd name="connsiteY218" fmla="*/ 113092 h 1097365"/>
              <a:gd name="connsiteX219" fmla="*/ 361388 w 1102855"/>
              <a:gd name="connsiteY219" fmla="*/ 129248 h 1097365"/>
              <a:gd name="connsiteX220" fmla="*/ 302818 w 1102855"/>
              <a:gd name="connsiteY220" fmla="*/ 188901 h 1097365"/>
              <a:gd name="connsiteX221" fmla="*/ 261694 w 1102855"/>
              <a:gd name="connsiteY221" fmla="*/ 172745 h 1097365"/>
              <a:gd name="connsiteX222" fmla="*/ 166986 w 1102855"/>
              <a:gd name="connsiteY222" fmla="*/ 267196 h 1097365"/>
              <a:gd name="connsiteX223" fmla="*/ 176955 w 1102855"/>
              <a:gd name="connsiteY223" fmla="*/ 300750 h 1097365"/>
              <a:gd name="connsiteX224" fmla="*/ 175709 w 1102855"/>
              <a:gd name="connsiteY224" fmla="*/ 315664 h 1097365"/>
              <a:gd name="connsiteX225" fmla="*/ 279140 w 1102855"/>
              <a:gd name="connsiteY225" fmla="*/ 407629 h 1097365"/>
              <a:gd name="connsiteX226" fmla="*/ 317771 w 1102855"/>
              <a:gd name="connsiteY226" fmla="*/ 393958 h 1097365"/>
              <a:gd name="connsiteX227" fmla="*/ 376342 w 1102855"/>
              <a:gd name="connsiteY227" fmla="*/ 452368 h 1097365"/>
              <a:gd name="connsiteX228" fmla="*/ 376342 w 1102855"/>
              <a:gd name="connsiteY228" fmla="*/ 456097 h 1097365"/>
              <a:gd name="connsiteX229" fmla="*/ 490989 w 1102855"/>
              <a:gd name="connsiteY229" fmla="*/ 514507 h 1097365"/>
              <a:gd name="connsiteX230" fmla="*/ 544574 w 1102855"/>
              <a:gd name="connsiteY230" fmla="*/ 480952 h 1097365"/>
              <a:gd name="connsiteX231" fmla="*/ 599405 w 1102855"/>
              <a:gd name="connsiteY231" fmla="*/ 519478 h 1097365"/>
              <a:gd name="connsiteX232" fmla="*/ 731498 w 1102855"/>
              <a:gd name="connsiteY232" fmla="*/ 466039 h 1097365"/>
              <a:gd name="connsiteX233" fmla="*/ 730252 w 1102855"/>
              <a:gd name="connsiteY233" fmla="*/ 458582 h 1097365"/>
              <a:gd name="connsiteX234" fmla="*/ 738975 w 1102855"/>
              <a:gd name="connsiteY234" fmla="*/ 429998 h 1097365"/>
              <a:gd name="connsiteX235" fmla="*/ 598159 w 1102855"/>
              <a:gd name="connsiteY235" fmla="*/ 341762 h 1097365"/>
              <a:gd name="connsiteX236" fmla="*/ 554543 w 1102855"/>
              <a:gd name="connsiteY236" fmla="*/ 361646 h 1097365"/>
              <a:gd name="connsiteX237" fmla="*/ 494727 w 1102855"/>
              <a:gd name="connsiteY237" fmla="*/ 303236 h 1097365"/>
              <a:gd name="connsiteX238" fmla="*/ 539589 w 1102855"/>
              <a:gd name="connsiteY238" fmla="*/ 246069 h 1097365"/>
              <a:gd name="connsiteX239" fmla="*/ 537097 w 1102855"/>
              <a:gd name="connsiteY239" fmla="*/ 113092 h 1097365"/>
              <a:gd name="connsiteX240" fmla="*/ 502204 w 1102855"/>
              <a:gd name="connsiteY240" fmla="*/ 75809 h 1097365"/>
              <a:gd name="connsiteX241" fmla="*/ 559528 w 1102855"/>
              <a:gd name="connsiteY241" fmla="*/ 28583 h 1097365"/>
              <a:gd name="connsiteX242" fmla="*/ 528374 w 1102855"/>
              <a:gd name="connsiteY242" fmla="*/ 58410 h 1097365"/>
              <a:gd name="connsiteX243" fmla="*/ 559528 w 1102855"/>
              <a:gd name="connsiteY243" fmla="*/ 88236 h 1097365"/>
              <a:gd name="connsiteX244" fmla="*/ 589436 w 1102855"/>
              <a:gd name="connsiteY244" fmla="*/ 58410 h 1097365"/>
              <a:gd name="connsiteX245" fmla="*/ 559528 w 1102855"/>
              <a:gd name="connsiteY245" fmla="*/ 28583 h 1097365"/>
              <a:gd name="connsiteX246" fmla="*/ 559528 w 1102855"/>
              <a:gd name="connsiteY246" fmla="*/ 0 h 1097365"/>
              <a:gd name="connsiteX247" fmla="*/ 616851 w 1102855"/>
              <a:gd name="connsiteY247" fmla="*/ 48468 h 1097365"/>
              <a:gd name="connsiteX248" fmla="*/ 620590 w 1102855"/>
              <a:gd name="connsiteY248" fmla="*/ 48468 h 1097365"/>
              <a:gd name="connsiteX249" fmla="*/ 777606 w 1102855"/>
              <a:gd name="connsiteY249" fmla="*/ 95693 h 1097365"/>
              <a:gd name="connsiteX250" fmla="*/ 777606 w 1102855"/>
              <a:gd name="connsiteY250" fmla="*/ 96936 h 1097365"/>
              <a:gd name="connsiteX251" fmla="*/ 826207 w 1102855"/>
              <a:gd name="connsiteY251" fmla="*/ 69595 h 1097365"/>
              <a:gd name="connsiteX252" fmla="*/ 886023 w 1102855"/>
              <a:gd name="connsiteY252" fmla="*/ 129248 h 1097365"/>
              <a:gd name="connsiteX253" fmla="*/ 876053 w 1102855"/>
              <a:gd name="connsiteY253" fmla="*/ 161560 h 1097365"/>
              <a:gd name="connsiteX254" fmla="*/ 968269 w 1102855"/>
              <a:gd name="connsiteY254" fmla="*/ 260982 h 1097365"/>
              <a:gd name="connsiteX255" fmla="*/ 989454 w 1102855"/>
              <a:gd name="connsiteY255" fmla="*/ 257253 h 1097365"/>
              <a:gd name="connsiteX256" fmla="*/ 1048024 w 1102855"/>
              <a:gd name="connsiteY256" fmla="*/ 316906 h 1097365"/>
              <a:gd name="connsiteX257" fmla="*/ 1023101 w 1102855"/>
              <a:gd name="connsiteY257" fmla="*/ 364132 h 1097365"/>
              <a:gd name="connsiteX258" fmla="*/ 1053008 w 1102855"/>
              <a:gd name="connsiteY258" fmla="*/ 477224 h 1097365"/>
              <a:gd name="connsiteX259" fmla="*/ 1053008 w 1102855"/>
              <a:gd name="connsiteY259" fmla="*/ 478466 h 1097365"/>
              <a:gd name="connsiteX260" fmla="*/ 1102855 w 1102855"/>
              <a:gd name="connsiteY260" fmla="*/ 535634 h 1097365"/>
              <a:gd name="connsiteX261" fmla="*/ 1055501 w 1102855"/>
              <a:gd name="connsiteY261" fmla="*/ 592801 h 1097365"/>
              <a:gd name="connsiteX262" fmla="*/ 1010639 w 1102855"/>
              <a:gd name="connsiteY262" fmla="*/ 763061 h 1097365"/>
              <a:gd name="connsiteX263" fmla="*/ 1030578 w 1102855"/>
              <a:gd name="connsiteY263" fmla="*/ 806557 h 1097365"/>
              <a:gd name="connsiteX264" fmla="*/ 970762 w 1102855"/>
              <a:gd name="connsiteY264" fmla="*/ 864968 h 1097365"/>
              <a:gd name="connsiteX265" fmla="*/ 948331 w 1102855"/>
              <a:gd name="connsiteY265" fmla="*/ 861239 h 1097365"/>
              <a:gd name="connsiteX266" fmla="*/ 857361 w 1102855"/>
              <a:gd name="connsiteY266" fmla="*/ 949476 h 1097365"/>
              <a:gd name="connsiteX267" fmla="*/ 861099 w 1102855"/>
              <a:gd name="connsiteY267" fmla="*/ 969360 h 1097365"/>
              <a:gd name="connsiteX268" fmla="*/ 801283 w 1102855"/>
              <a:gd name="connsiteY268" fmla="*/ 1027770 h 1097365"/>
              <a:gd name="connsiteX269" fmla="*/ 757668 w 1102855"/>
              <a:gd name="connsiteY269" fmla="*/ 1009129 h 1097365"/>
              <a:gd name="connsiteX270" fmla="*/ 613113 w 1102855"/>
              <a:gd name="connsiteY270" fmla="*/ 1048897 h 1097365"/>
              <a:gd name="connsiteX271" fmla="*/ 554543 w 1102855"/>
              <a:gd name="connsiteY271" fmla="*/ 1097365 h 1097365"/>
              <a:gd name="connsiteX272" fmla="*/ 495973 w 1102855"/>
              <a:gd name="connsiteY272" fmla="*/ 1048897 h 1097365"/>
              <a:gd name="connsiteX273" fmla="*/ 346434 w 1102855"/>
              <a:gd name="connsiteY273" fmla="*/ 1009129 h 1097365"/>
              <a:gd name="connsiteX274" fmla="*/ 302818 w 1102855"/>
              <a:gd name="connsiteY274" fmla="*/ 1027770 h 1097365"/>
              <a:gd name="connsiteX275" fmla="*/ 243002 w 1102855"/>
              <a:gd name="connsiteY275" fmla="*/ 969360 h 1097365"/>
              <a:gd name="connsiteX276" fmla="*/ 245494 w 1102855"/>
              <a:gd name="connsiteY276" fmla="*/ 950719 h 1097365"/>
              <a:gd name="connsiteX277" fmla="*/ 145801 w 1102855"/>
              <a:gd name="connsiteY277" fmla="*/ 850054 h 1097365"/>
              <a:gd name="connsiteX278" fmla="*/ 118385 w 1102855"/>
              <a:gd name="connsiteY278" fmla="*/ 857511 h 1097365"/>
              <a:gd name="connsiteX279" fmla="*/ 58569 w 1102855"/>
              <a:gd name="connsiteY279" fmla="*/ 799101 h 1097365"/>
              <a:gd name="connsiteX280" fmla="*/ 87231 w 1102855"/>
              <a:gd name="connsiteY280" fmla="*/ 748147 h 1097365"/>
              <a:gd name="connsiteX281" fmla="*/ 47354 w 1102855"/>
              <a:gd name="connsiteY281" fmla="*/ 592801 h 1097365"/>
              <a:gd name="connsiteX282" fmla="*/ 0 w 1102855"/>
              <a:gd name="connsiteY282" fmla="*/ 535634 h 1097365"/>
              <a:gd name="connsiteX283" fmla="*/ 49846 w 1102855"/>
              <a:gd name="connsiteY283" fmla="*/ 478466 h 1097365"/>
              <a:gd name="connsiteX284" fmla="*/ 85985 w 1102855"/>
              <a:gd name="connsiteY284" fmla="*/ 350461 h 1097365"/>
              <a:gd name="connsiteX285" fmla="*/ 58569 w 1102855"/>
              <a:gd name="connsiteY285" fmla="*/ 300750 h 1097365"/>
              <a:gd name="connsiteX286" fmla="*/ 118385 w 1102855"/>
              <a:gd name="connsiteY286" fmla="*/ 242340 h 1097365"/>
              <a:gd name="connsiteX287" fmla="*/ 145801 w 1102855"/>
              <a:gd name="connsiteY287" fmla="*/ 248554 h 1097365"/>
              <a:gd name="connsiteX288" fmla="*/ 245494 w 1102855"/>
              <a:gd name="connsiteY288" fmla="*/ 146647 h 1097365"/>
              <a:gd name="connsiteX289" fmla="*/ 243002 w 1102855"/>
              <a:gd name="connsiteY289" fmla="*/ 129248 h 1097365"/>
              <a:gd name="connsiteX290" fmla="*/ 302818 w 1102855"/>
              <a:gd name="connsiteY290" fmla="*/ 69595 h 1097365"/>
              <a:gd name="connsiteX291" fmla="*/ 343941 w 1102855"/>
              <a:gd name="connsiteY291" fmla="*/ 88236 h 1097365"/>
              <a:gd name="connsiteX292" fmla="*/ 347680 w 1102855"/>
              <a:gd name="connsiteY292" fmla="*/ 85751 h 1097365"/>
              <a:gd name="connsiteX293" fmla="*/ 500958 w 1102855"/>
              <a:gd name="connsiteY293" fmla="*/ 45982 h 1097365"/>
              <a:gd name="connsiteX294" fmla="*/ 559528 w 1102855"/>
              <a:gd name="connsiteY294" fmla="*/ 0 h 109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</a:cxnLst>
            <a:rect l="l" t="t" r="r" b="b"/>
            <a:pathLst>
              <a:path w="1102855" h="1097365">
                <a:moveTo>
                  <a:pt x="554543" y="1007886"/>
                </a:moveTo>
                <a:cubicBezTo>
                  <a:pt x="538343" y="1007886"/>
                  <a:pt x="524635" y="1021557"/>
                  <a:pt x="524635" y="1037713"/>
                </a:cubicBezTo>
                <a:cubicBezTo>
                  <a:pt x="524635" y="1055111"/>
                  <a:pt x="538343" y="1067539"/>
                  <a:pt x="554543" y="1067539"/>
                </a:cubicBezTo>
                <a:cubicBezTo>
                  <a:pt x="570743" y="1067539"/>
                  <a:pt x="584451" y="1055111"/>
                  <a:pt x="584451" y="1037713"/>
                </a:cubicBezTo>
                <a:cubicBezTo>
                  <a:pt x="584451" y="1021557"/>
                  <a:pt x="570743" y="1007886"/>
                  <a:pt x="554543" y="1007886"/>
                </a:cubicBezTo>
                <a:close/>
                <a:moveTo>
                  <a:pt x="801283" y="939534"/>
                </a:moveTo>
                <a:cubicBezTo>
                  <a:pt x="785083" y="939534"/>
                  <a:pt x="771376" y="953204"/>
                  <a:pt x="771376" y="969360"/>
                </a:cubicBezTo>
                <a:cubicBezTo>
                  <a:pt x="771376" y="985516"/>
                  <a:pt x="785083" y="999187"/>
                  <a:pt x="801283" y="999187"/>
                </a:cubicBezTo>
                <a:cubicBezTo>
                  <a:pt x="818730" y="999187"/>
                  <a:pt x="831191" y="985516"/>
                  <a:pt x="831191" y="969360"/>
                </a:cubicBezTo>
                <a:lnTo>
                  <a:pt x="825382" y="954876"/>
                </a:lnTo>
                <a:lnTo>
                  <a:pt x="822780" y="948388"/>
                </a:lnTo>
                <a:cubicBezTo>
                  <a:pt x="817483" y="942951"/>
                  <a:pt x="810006" y="939534"/>
                  <a:pt x="801283" y="939534"/>
                </a:cubicBezTo>
                <a:close/>
                <a:moveTo>
                  <a:pt x="302818" y="939534"/>
                </a:moveTo>
                <a:cubicBezTo>
                  <a:pt x="285371" y="939534"/>
                  <a:pt x="271663" y="953204"/>
                  <a:pt x="271663" y="969360"/>
                </a:cubicBezTo>
                <a:cubicBezTo>
                  <a:pt x="271663" y="985516"/>
                  <a:pt x="285371" y="999187"/>
                  <a:pt x="302818" y="999187"/>
                </a:cubicBezTo>
                <a:cubicBezTo>
                  <a:pt x="319018" y="999187"/>
                  <a:pt x="332725" y="985516"/>
                  <a:pt x="332725" y="969360"/>
                </a:cubicBezTo>
                <a:cubicBezTo>
                  <a:pt x="332725" y="953204"/>
                  <a:pt x="319018" y="939534"/>
                  <a:pt x="302818" y="939534"/>
                </a:cubicBezTo>
                <a:close/>
                <a:moveTo>
                  <a:pt x="735422" y="801983"/>
                </a:moveTo>
                <a:cubicBezTo>
                  <a:pt x="753516" y="801983"/>
                  <a:pt x="767734" y="816201"/>
                  <a:pt x="767734" y="834296"/>
                </a:cubicBezTo>
                <a:cubicBezTo>
                  <a:pt x="767734" y="851098"/>
                  <a:pt x="753516" y="866608"/>
                  <a:pt x="735422" y="866608"/>
                </a:cubicBezTo>
                <a:cubicBezTo>
                  <a:pt x="717327" y="866608"/>
                  <a:pt x="703109" y="851098"/>
                  <a:pt x="703109" y="834296"/>
                </a:cubicBezTo>
                <a:cubicBezTo>
                  <a:pt x="703109" y="816201"/>
                  <a:pt x="717327" y="801983"/>
                  <a:pt x="735422" y="801983"/>
                </a:cubicBezTo>
                <a:close/>
                <a:moveTo>
                  <a:pt x="365288" y="801983"/>
                </a:moveTo>
                <a:cubicBezTo>
                  <a:pt x="380998" y="801983"/>
                  <a:pt x="394292" y="816201"/>
                  <a:pt x="394292" y="834296"/>
                </a:cubicBezTo>
                <a:cubicBezTo>
                  <a:pt x="394292" y="851098"/>
                  <a:pt x="380998" y="866608"/>
                  <a:pt x="365288" y="866608"/>
                </a:cubicBezTo>
                <a:cubicBezTo>
                  <a:pt x="348369" y="866608"/>
                  <a:pt x="335075" y="851098"/>
                  <a:pt x="335075" y="834296"/>
                </a:cubicBezTo>
                <a:cubicBezTo>
                  <a:pt x="335075" y="816201"/>
                  <a:pt x="348369" y="801983"/>
                  <a:pt x="365288" y="801983"/>
                </a:cubicBezTo>
                <a:close/>
                <a:moveTo>
                  <a:pt x="970762" y="776731"/>
                </a:moveTo>
                <a:cubicBezTo>
                  <a:pt x="954562" y="776731"/>
                  <a:pt x="940854" y="790401"/>
                  <a:pt x="940854" y="806557"/>
                </a:cubicBezTo>
                <a:cubicBezTo>
                  <a:pt x="940854" y="822713"/>
                  <a:pt x="954562" y="836384"/>
                  <a:pt x="970762" y="836384"/>
                </a:cubicBezTo>
                <a:cubicBezTo>
                  <a:pt x="986962" y="836384"/>
                  <a:pt x="1000670" y="822713"/>
                  <a:pt x="1000670" y="806557"/>
                </a:cubicBezTo>
                <a:cubicBezTo>
                  <a:pt x="1000670" y="790401"/>
                  <a:pt x="986962" y="776731"/>
                  <a:pt x="970762" y="776731"/>
                </a:cubicBezTo>
                <a:close/>
                <a:moveTo>
                  <a:pt x="544574" y="768032"/>
                </a:moveTo>
                <a:cubicBezTo>
                  <a:pt x="528374" y="768032"/>
                  <a:pt x="514666" y="780459"/>
                  <a:pt x="514666" y="797858"/>
                </a:cubicBezTo>
                <a:cubicBezTo>
                  <a:pt x="514666" y="814014"/>
                  <a:pt x="528374" y="827685"/>
                  <a:pt x="544574" y="827685"/>
                </a:cubicBezTo>
                <a:cubicBezTo>
                  <a:pt x="560774" y="827685"/>
                  <a:pt x="573236" y="814014"/>
                  <a:pt x="573236" y="797858"/>
                </a:cubicBezTo>
                <a:cubicBezTo>
                  <a:pt x="573236" y="780459"/>
                  <a:pt x="560774" y="768032"/>
                  <a:pt x="544574" y="768032"/>
                </a:cubicBezTo>
                <a:close/>
                <a:moveTo>
                  <a:pt x="118385" y="768032"/>
                </a:moveTo>
                <a:cubicBezTo>
                  <a:pt x="100939" y="768032"/>
                  <a:pt x="88477" y="781702"/>
                  <a:pt x="88477" y="799101"/>
                </a:cubicBezTo>
                <a:cubicBezTo>
                  <a:pt x="88477" y="814014"/>
                  <a:pt x="100939" y="828927"/>
                  <a:pt x="118385" y="828927"/>
                </a:cubicBezTo>
                <a:cubicBezTo>
                  <a:pt x="133339" y="828927"/>
                  <a:pt x="147047" y="814014"/>
                  <a:pt x="147047" y="799101"/>
                </a:cubicBezTo>
                <a:cubicBezTo>
                  <a:pt x="147047" y="781702"/>
                  <a:pt x="133339" y="768032"/>
                  <a:pt x="118385" y="768032"/>
                </a:cubicBezTo>
                <a:close/>
                <a:moveTo>
                  <a:pt x="818730" y="718321"/>
                </a:moveTo>
                <a:cubicBezTo>
                  <a:pt x="808760" y="725777"/>
                  <a:pt x="796299" y="729506"/>
                  <a:pt x="782591" y="729506"/>
                </a:cubicBezTo>
                <a:cubicBezTo>
                  <a:pt x="771376" y="729506"/>
                  <a:pt x="760160" y="727020"/>
                  <a:pt x="751437" y="722049"/>
                </a:cubicBezTo>
                <a:cubicBezTo>
                  <a:pt x="696606" y="751876"/>
                  <a:pt x="614359" y="795373"/>
                  <a:pt x="603143" y="804072"/>
                </a:cubicBezTo>
                <a:cubicBezTo>
                  <a:pt x="600651" y="826442"/>
                  <a:pt x="585697" y="843841"/>
                  <a:pt x="567005" y="852540"/>
                </a:cubicBezTo>
                <a:lnTo>
                  <a:pt x="567005" y="980545"/>
                </a:lnTo>
                <a:cubicBezTo>
                  <a:pt x="586943" y="985516"/>
                  <a:pt x="604390" y="1000429"/>
                  <a:pt x="610620" y="1020314"/>
                </a:cubicBezTo>
                <a:cubicBezTo>
                  <a:pt x="656728" y="1014100"/>
                  <a:pt x="701590" y="1001672"/>
                  <a:pt x="743960" y="983031"/>
                </a:cubicBezTo>
                <a:cubicBezTo>
                  <a:pt x="742714" y="979302"/>
                  <a:pt x="742714" y="974331"/>
                  <a:pt x="742714" y="969360"/>
                </a:cubicBezTo>
                <a:cubicBezTo>
                  <a:pt x="742714" y="935805"/>
                  <a:pt x="768883" y="909707"/>
                  <a:pt x="801283" y="909707"/>
                </a:cubicBezTo>
                <a:cubicBezTo>
                  <a:pt x="817484" y="909707"/>
                  <a:pt x="831191" y="915921"/>
                  <a:pt x="841161" y="925863"/>
                </a:cubicBezTo>
                <a:cubicBezTo>
                  <a:pt x="872315" y="902251"/>
                  <a:pt x="900977" y="874910"/>
                  <a:pt x="924654" y="843841"/>
                </a:cubicBezTo>
                <a:cubicBezTo>
                  <a:pt x="917177" y="833898"/>
                  <a:pt x="912192" y="820228"/>
                  <a:pt x="912192" y="806557"/>
                </a:cubicBezTo>
                <a:cubicBezTo>
                  <a:pt x="912192" y="800344"/>
                  <a:pt x="912192" y="796615"/>
                  <a:pt x="914684" y="791644"/>
                </a:cubicBezTo>
                <a:close/>
                <a:moveTo>
                  <a:pt x="270417" y="708379"/>
                </a:moveTo>
                <a:lnTo>
                  <a:pt x="175709" y="782945"/>
                </a:lnTo>
                <a:cubicBezTo>
                  <a:pt x="175709" y="787916"/>
                  <a:pt x="176955" y="792887"/>
                  <a:pt x="176955" y="799101"/>
                </a:cubicBezTo>
                <a:cubicBezTo>
                  <a:pt x="176955" y="810286"/>
                  <a:pt x="173217" y="820228"/>
                  <a:pt x="166986" y="830170"/>
                </a:cubicBezTo>
                <a:cubicBezTo>
                  <a:pt x="195647" y="867453"/>
                  <a:pt x="225555" y="898522"/>
                  <a:pt x="261694" y="925863"/>
                </a:cubicBezTo>
                <a:cubicBezTo>
                  <a:pt x="272910" y="915921"/>
                  <a:pt x="286617" y="909707"/>
                  <a:pt x="302818" y="909707"/>
                </a:cubicBezTo>
                <a:cubicBezTo>
                  <a:pt x="333972" y="909707"/>
                  <a:pt x="361388" y="935805"/>
                  <a:pt x="361388" y="969360"/>
                </a:cubicBezTo>
                <a:cubicBezTo>
                  <a:pt x="361388" y="974331"/>
                  <a:pt x="360142" y="979302"/>
                  <a:pt x="360142" y="983031"/>
                </a:cubicBezTo>
                <a:cubicBezTo>
                  <a:pt x="403757" y="1001672"/>
                  <a:pt x="449865" y="1015343"/>
                  <a:pt x="497220" y="1020314"/>
                </a:cubicBezTo>
                <a:cubicBezTo>
                  <a:pt x="503450" y="1001672"/>
                  <a:pt x="518404" y="986759"/>
                  <a:pt x="537097" y="981788"/>
                </a:cubicBezTo>
                <a:lnTo>
                  <a:pt x="537097" y="856268"/>
                </a:lnTo>
                <a:cubicBezTo>
                  <a:pt x="508435" y="853783"/>
                  <a:pt x="487250" y="830170"/>
                  <a:pt x="484758" y="801586"/>
                </a:cubicBezTo>
                <a:lnTo>
                  <a:pt x="346434" y="713350"/>
                </a:lnTo>
                <a:cubicBezTo>
                  <a:pt x="335218" y="719564"/>
                  <a:pt x="324002" y="724535"/>
                  <a:pt x="310295" y="724535"/>
                </a:cubicBezTo>
                <a:cubicBezTo>
                  <a:pt x="295341" y="724535"/>
                  <a:pt x="281633" y="718321"/>
                  <a:pt x="270417" y="708379"/>
                </a:cubicBezTo>
                <a:close/>
                <a:moveTo>
                  <a:pt x="782591" y="641269"/>
                </a:moveTo>
                <a:cubicBezTo>
                  <a:pt x="765145" y="641269"/>
                  <a:pt x="752683" y="654940"/>
                  <a:pt x="752683" y="671096"/>
                </a:cubicBezTo>
                <a:cubicBezTo>
                  <a:pt x="752683" y="687252"/>
                  <a:pt x="765145" y="700922"/>
                  <a:pt x="782591" y="700922"/>
                </a:cubicBezTo>
                <a:cubicBezTo>
                  <a:pt x="798791" y="700922"/>
                  <a:pt x="812499" y="687252"/>
                  <a:pt x="812499" y="671096"/>
                </a:cubicBezTo>
                <a:cubicBezTo>
                  <a:pt x="812499" y="654940"/>
                  <a:pt x="798791" y="641269"/>
                  <a:pt x="782591" y="641269"/>
                </a:cubicBezTo>
                <a:close/>
                <a:moveTo>
                  <a:pt x="310295" y="636298"/>
                </a:moveTo>
                <a:cubicBezTo>
                  <a:pt x="294094" y="636298"/>
                  <a:pt x="280387" y="648726"/>
                  <a:pt x="280387" y="666125"/>
                </a:cubicBezTo>
                <a:cubicBezTo>
                  <a:pt x="280387" y="681038"/>
                  <a:pt x="294094" y="694708"/>
                  <a:pt x="310295" y="694708"/>
                </a:cubicBezTo>
                <a:cubicBezTo>
                  <a:pt x="326495" y="694708"/>
                  <a:pt x="340202" y="681038"/>
                  <a:pt x="340202" y="666125"/>
                </a:cubicBezTo>
                <a:cubicBezTo>
                  <a:pt x="340202" y="648726"/>
                  <a:pt x="326495" y="636298"/>
                  <a:pt x="310295" y="636298"/>
                </a:cubicBezTo>
                <a:close/>
                <a:moveTo>
                  <a:pt x="911200" y="516346"/>
                </a:moveTo>
                <a:cubicBezTo>
                  <a:pt x="929294" y="516346"/>
                  <a:pt x="943512" y="530564"/>
                  <a:pt x="943512" y="548659"/>
                </a:cubicBezTo>
                <a:cubicBezTo>
                  <a:pt x="943512" y="566753"/>
                  <a:pt x="929294" y="580971"/>
                  <a:pt x="911200" y="580971"/>
                </a:cubicBezTo>
                <a:cubicBezTo>
                  <a:pt x="893105" y="580971"/>
                  <a:pt x="878887" y="566753"/>
                  <a:pt x="878887" y="548659"/>
                </a:cubicBezTo>
                <a:cubicBezTo>
                  <a:pt x="878887" y="530564"/>
                  <a:pt x="893105" y="516346"/>
                  <a:pt x="911200" y="516346"/>
                </a:cubicBezTo>
                <a:close/>
                <a:moveTo>
                  <a:pt x="544574" y="510778"/>
                </a:moveTo>
                <a:cubicBezTo>
                  <a:pt x="528374" y="510778"/>
                  <a:pt x="514666" y="523206"/>
                  <a:pt x="514666" y="540605"/>
                </a:cubicBezTo>
                <a:cubicBezTo>
                  <a:pt x="514666" y="556761"/>
                  <a:pt x="528374" y="570431"/>
                  <a:pt x="544574" y="570431"/>
                </a:cubicBezTo>
                <a:cubicBezTo>
                  <a:pt x="560774" y="570431"/>
                  <a:pt x="573236" y="556761"/>
                  <a:pt x="573236" y="540605"/>
                </a:cubicBezTo>
                <a:cubicBezTo>
                  <a:pt x="573236" y="523206"/>
                  <a:pt x="560774" y="510778"/>
                  <a:pt x="544574" y="510778"/>
                </a:cubicBezTo>
                <a:close/>
                <a:moveTo>
                  <a:pt x="1044285" y="505807"/>
                </a:moveTo>
                <a:cubicBezTo>
                  <a:pt x="1026839" y="505807"/>
                  <a:pt x="1013131" y="519478"/>
                  <a:pt x="1013131" y="535634"/>
                </a:cubicBezTo>
                <a:cubicBezTo>
                  <a:pt x="1013131" y="551790"/>
                  <a:pt x="1026839" y="565460"/>
                  <a:pt x="1044285" y="565460"/>
                </a:cubicBezTo>
                <a:cubicBezTo>
                  <a:pt x="1060485" y="565460"/>
                  <a:pt x="1074193" y="551790"/>
                  <a:pt x="1074193" y="535634"/>
                </a:cubicBezTo>
                <a:cubicBezTo>
                  <a:pt x="1074193" y="519478"/>
                  <a:pt x="1060485" y="505807"/>
                  <a:pt x="1044285" y="505807"/>
                </a:cubicBezTo>
                <a:close/>
                <a:moveTo>
                  <a:pt x="59816" y="505807"/>
                </a:moveTo>
                <a:cubicBezTo>
                  <a:pt x="43615" y="505807"/>
                  <a:pt x="29908" y="519478"/>
                  <a:pt x="29908" y="535634"/>
                </a:cubicBezTo>
                <a:cubicBezTo>
                  <a:pt x="29908" y="551790"/>
                  <a:pt x="43615" y="565460"/>
                  <a:pt x="59816" y="565460"/>
                </a:cubicBezTo>
                <a:cubicBezTo>
                  <a:pt x="77262" y="565460"/>
                  <a:pt x="89724" y="551790"/>
                  <a:pt x="89724" y="535634"/>
                </a:cubicBezTo>
                <a:cubicBezTo>
                  <a:pt x="89724" y="519478"/>
                  <a:pt x="77262" y="505807"/>
                  <a:pt x="59816" y="505807"/>
                </a:cubicBezTo>
                <a:close/>
                <a:moveTo>
                  <a:pt x="208089" y="505359"/>
                </a:moveTo>
                <a:cubicBezTo>
                  <a:pt x="226184" y="505359"/>
                  <a:pt x="240401" y="520869"/>
                  <a:pt x="240401" y="537672"/>
                </a:cubicBezTo>
                <a:cubicBezTo>
                  <a:pt x="240401" y="555766"/>
                  <a:pt x="226184" y="569984"/>
                  <a:pt x="208089" y="569984"/>
                </a:cubicBezTo>
                <a:cubicBezTo>
                  <a:pt x="191287" y="569984"/>
                  <a:pt x="175777" y="555766"/>
                  <a:pt x="175777" y="537672"/>
                </a:cubicBezTo>
                <a:cubicBezTo>
                  <a:pt x="175777" y="520869"/>
                  <a:pt x="191287" y="505359"/>
                  <a:pt x="208089" y="505359"/>
                </a:cubicBezTo>
                <a:close/>
                <a:moveTo>
                  <a:pt x="742714" y="493380"/>
                </a:moveTo>
                <a:cubicBezTo>
                  <a:pt x="709067" y="507050"/>
                  <a:pt x="629313" y="539362"/>
                  <a:pt x="601897" y="550547"/>
                </a:cubicBezTo>
                <a:cubicBezTo>
                  <a:pt x="598159" y="572917"/>
                  <a:pt x="581959" y="591558"/>
                  <a:pt x="558282" y="597772"/>
                </a:cubicBezTo>
                <a:lnTo>
                  <a:pt x="558282" y="740691"/>
                </a:lnTo>
                <a:cubicBezTo>
                  <a:pt x="575728" y="745662"/>
                  <a:pt x="590682" y="756847"/>
                  <a:pt x="596913" y="773003"/>
                </a:cubicBezTo>
                <a:cubicBezTo>
                  <a:pt x="615605" y="761818"/>
                  <a:pt x="651744" y="741933"/>
                  <a:pt x="730252" y="699679"/>
                </a:cubicBezTo>
                <a:cubicBezTo>
                  <a:pt x="726514" y="690980"/>
                  <a:pt x="722775" y="681038"/>
                  <a:pt x="722775" y="671096"/>
                </a:cubicBezTo>
                <a:cubicBezTo>
                  <a:pt x="722775" y="641269"/>
                  <a:pt x="746452" y="616414"/>
                  <a:pt x="775114" y="612685"/>
                </a:cubicBezTo>
                <a:lnTo>
                  <a:pt x="775114" y="514507"/>
                </a:lnTo>
                <a:cubicBezTo>
                  <a:pt x="761406" y="510778"/>
                  <a:pt x="750191" y="503322"/>
                  <a:pt x="742714" y="493380"/>
                </a:cubicBezTo>
                <a:close/>
                <a:moveTo>
                  <a:pt x="367619" y="482195"/>
                </a:moveTo>
                <a:cubicBezTo>
                  <a:pt x="360142" y="494622"/>
                  <a:pt x="347680" y="504565"/>
                  <a:pt x="332725" y="508293"/>
                </a:cubicBezTo>
                <a:lnTo>
                  <a:pt x="332725" y="610200"/>
                </a:lnTo>
                <a:cubicBezTo>
                  <a:pt x="353911" y="618899"/>
                  <a:pt x="368865" y="640026"/>
                  <a:pt x="368865" y="666125"/>
                </a:cubicBezTo>
                <a:cubicBezTo>
                  <a:pt x="368865" y="673581"/>
                  <a:pt x="367619" y="682281"/>
                  <a:pt x="363880" y="689737"/>
                </a:cubicBezTo>
                <a:lnTo>
                  <a:pt x="490989" y="771760"/>
                </a:lnTo>
                <a:cubicBezTo>
                  <a:pt x="498466" y="755604"/>
                  <a:pt x="512173" y="744419"/>
                  <a:pt x="529620" y="740691"/>
                </a:cubicBezTo>
                <a:lnTo>
                  <a:pt x="529620" y="597772"/>
                </a:lnTo>
                <a:cubicBezTo>
                  <a:pt x="504697" y="591558"/>
                  <a:pt x="487250" y="570431"/>
                  <a:pt x="484758" y="544333"/>
                </a:cubicBezTo>
                <a:close/>
                <a:moveTo>
                  <a:pt x="790068" y="428756"/>
                </a:moveTo>
                <a:cubicBezTo>
                  <a:pt x="773868" y="428756"/>
                  <a:pt x="760160" y="442426"/>
                  <a:pt x="760160" y="458582"/>
                </a:cubicBezTo>
                <a:cubicBezTo>
                  <a:pt x="760160" y="473495"/>
                  <a:pt x="773868" y="487166"/>
                  <a:pt x="790068" y="487166"/>
                </a:cubicBezTo>
                <a:cubicBezTo>
                  <a:pt x="806268" y="487166"/>
                  <a:pt x="819976" y="473495"/>
                  <a:pt x="819976" y="458582"/>
                </a:cubicBezTo>
                <a:cubicBezTo>
                  <a:pt x="819976" y="442426"/>
                  <a:pt x="806268" y="428756"/>
                  <a:pt x="790068" y="428756"/>
                </a:cubicBezTo>
                <a:close/>
                <a:moveTo>
                  <a:pt x="317771" y="422542"/>
                </a:moveTo>
                <a:cubicBezTo>
                  <a:pt x="300325" y="422542"/>
                  <a:pt x="287864" y="436212"/>
                  <a:pt x="287864" y="452368"/>
                </a:cubicBezTo>
                <a:cubicBezTo>
                  <a:pt x="287864" y="467281"/>
                  <a:pt x="300325" y="480952"/>
                  <a:pt x="317771" y="480952"/>
                </a:cubicBezTo>
                <a:cubicBezTo>
                  <a:pt x="333972" y="480952"/>
                  <a:pt x="347680" y="467281"/>
                  <a:pt x="347680" y="452368"/>
                </a:cubicBezTo>
                <a:cubicBezTo>
                  <a:pt x="347680" y="436212"/>
                  <a:pt x="333972" y="422542"/>
                  <a:pt x="317771" y="422542"/>
                </a:cubicBezTo>
                <a:close/>
                <a:moveTo>
                  <a:pt x="159509" y="341762"/>
                </a:moveTo>
                <a:cubicBezTo>
                  <a:pt x="149539" y="352947"/>
                  <a:pt x="134585" y="359161"/>
                  <a:pt x="118385" y="359161"/>
                </a:cubicBezTo>
                <a:cubicBezTo>
                  <a:pt x="117139" y="359161"/>
                  <a:pt x="115893" y="359161"/>
                  <a:pt x="114647" y="359161"/>
                </a:cubicBezTo>
                <a:cubicBezTo>
                  <a:pt x="100939" y="391473"/>
                  <a:pt x="85985" y="438698"/>
                  <a:pt x="79754" y="479709"/>
                </a:cubicBezTo>
                <a:cubicBezTo>
                  <a:pt x="103431" y="488409"/>
                  <a:pt x="119631" y="510778"/>
                  <a:pt x="119631" y="535634"/>
                </a:cubicBezTo>
                <a:cubicBezTo>
                  <a:pt x="119631" y="562975"/>
                  <a:pt x="100939" y="585345"/>
                  <a:pt x="77262" y="592801"/>
                </a:cubicBezTo>
                <a:cubicBezTo>
                  <a:pt x="81000" y="643755"/>
                  <a:pt x="94708" y="693465"/>
                  <a:pt x="114647" y="739448"/>
                </a:cubicBezTo>
                <a:cubicBezTo>
                  <a:pt x="117139" y="739448"/>
                  <a:pt x="117139" y="739448"/>
                  <a:pt x="118385" y="739448"/>
                </a:cubicBezTo>
                <a:cubicBezTo>
                  <a:pt x="134585" y="739448"/>
                  <a:pt x="149539" y="745662"/>
                  <a:pt x="159509" y="756847"/>
                </a:cubicBezTo>
                <a:lnTo>
                  <a:pt x="254217" y="686009"/>
                </a:lnTo>
                <a:cubicBezTo>
                  <a:pt x="251725" y="678552"/>
                  <a:pt x="251725" y="672338"/>
                  <a:pt x="251725" y="666125"/>
                </a:cubicBezTo>
                <a:cubicBezTo>
                  <a:pt x="251725" y="635055"/>
                  <a:pt x="274156" y="610200"/>
                  <a:pt x="302818" y="607714"/>
                </a:cubicBezTo>
                <a:lnTo>
                  <a:pt x="302818" y="508293"/>
                </a:lnTo>
                <a:cubicBezTo>
                  <a:pt x="276648" y="502079"/>
                  <a:pt x="259202" y="478466"/>
                  <a:pt x="259202" y="452368"/>
                </a:cubicBezTo>
                <a:cubicBezTo>
                  <a:pt x="259202" y="444912"/>
                  <a:pt x="260448" y="437455"/>
                  <a:pt x="262940" y="431241"/>
                </a:cubicBezTo>
                <a:close/>
                <a:moveTo>
                  <a:pt x="989454" y="287080"/>
                </a:moveTo>
                <a:cubicBezTo>
                  <a:pt x="972008" y="287080"/>
                  <a:pt x="959546" y="299508"/>
                  <a:pt x="959546" y="316906"/>
                </a:cubicBezTo>
                <a:cubicBezTo>
                  <a:pt x="959546" y="331820"/>
                  <a:pt x="972008" y="345490"/>
                  <a:pt x="989454" y="345490"/>
                </a:cubicBezTo>
                <a:cubicBezTo>
                  <a:pt x="1005654" y="345490"/>
                  <a:pt x="1019362" y="331820"/>
                  <a:pt x="1019362" y="316906"/>
                </a:cubicBezTo>
                <a:cubicBezTo>
                  <a:pt x="1019362" y="299508"/>
                  <a:pt x="1005654" y="287080"/>
                  <a:pt x="989454" y="287080"/>
                </a:cubicBezTo>
                <a:close/>
                <a:moveTo>
                  <a:pt x="554543" y="273409"/>
                </a:moveTo>
                <a:cubicBezTo>
                  <a:pt x="538343" y="273409"/>
                  <a:pt x="524635" y="287080"/>
                  <a:pt x="524635" y="303236"/>
                </a:cubicBezTo>
                <a:cubicBezTo>
                  <a:pt x="524635" y="319392"/>
                  <a:pt x="538343" y="333062"/>
                  <a:pt x="554543" y="333062"/>
                </a:cubicBezTo>
                <a:cubicBezTo>
                  <a:pt x="570743" y="333062"/>
                  <a:pt x="584451" y="319392"/>
                  <a:pt x="584451" y="303236"/>
                </a:cubicBezTo>
                <a:cubicBezTo>
                  <a:pt x="584451" y="287080"/>
                  <a:pt x="570743" y="273409"/>
                  <a:pt x="554543" y="273409"/>
                </a:cubicBezTo>
                <a:close/>
                <a:moveTo>
                  <a:pt x="118385" y="270924"/>
                </a:moveTo>
                <a:cubicBezTo>
                  <a:pt x="100939" y="270924"/>
                  <a:pt x="88477" y="284594"/>
                  <a:pt x="88477" y="300750"/>
                </a:cubicBezTo>
                <a:cubicBezTo>
                  <a:pt x="88477" y="316906"/>
                  <a:pt x="100939" y="330577"/>
                  <a:pt x="118385" y="330577"/>
                </a:cubicBezTo>
                <a:cubicBezTo>
                  <a:pt x="133339" y="330577"/>
                  <a:pt x="147047" y="316906"/>
                  <a:pt x="147047" y="300750"/>
                </a:cubicBezTo>
                <a:cubicBezTo>
                  <a:pt x="147047" y="284594"/>
                  <a:pt x="133339" y="270924"/>
                  <a:pt x="118385" y="270924"/>
                </a:cubicBezTo>
                <a:close/>
                <a:moveTo>
                  <a:pt x="378371" y="241694"/>
                </a:moveTo>
                <a:cubicBezTo>
                  <a:pt x="396465" y="241694"/>
                  <a:pt x="410683" y="256906"/>
                  <a:pt x="410683" y="274653"/>
                </a:cubicBezTo>
                <a:cubicBezTo>
                  <a:pt x="410683" y="292400"/>
                  <a:pt x="396465" y="306344"/>
                  <a:pt x="378371" y="306344"/>
                </a:cubicBezTo>
                <a:cubicBezTo>
                  <a:pt x="360276" y="306344"/>
                  <a:pt x="346058" y="292400"/>
                  <a:pt x="346058" y="274653"/>
                </a:cubicBezTo>
                <a:cubicBezTo>
                  <a:pt x="346058" y="256906"/>
                  <a:pt x="360276" y="241694"/>
                  <a:pt x="378371" y="241694"/>
                </a:cubicBezTo>
                <a:close/>
                <a:moveTo>
                  <a:pt x="751899" y="236201"/>
                </a:moveTo>
                <a:cubicBezTo>
                  <a:pt x="769993" y="236201"/>
                  <a:pt x="784211" y="250419"/>
                  <a:pt x="784211" y="268514"/>
                </a:cubicBezTo>
                <a:cubicBezTo>
                  <a:pt x="784211" y="286608"/>
                  <a:pt x="769993" y="300826"/>
                  <a:pt x="751899" y="300826"/>
                </a:cubicBezTo>
                <a:cubicBezTo>
                  <a:pt x="733804" y="300826"/>
                  <a:pt x="719586" y="286608"/>
                  <a:pt x="719586" y="268514"/>
                </a:cubicBezTo>
                <a:cubicBezTo>
                  <a:pt x="719586" y="250419"/>
                  <a:pt x="733804" y="236201"/>
                  <a:pt x="751899" y="236201"/>
                </a:cubicBezTo>
                <a:close/>
                <a:moveTo>
                  <a:pt x="826207" y="99421"/>
                </a:moveTo>
                <a:cubicBezTo>
                  <a:pt x="811253" y="99421"/>
                  <a:pt x="797545" y="113092"/>
                  <a:pt x="797545" y="129248"/>
                </a:cubicBezTo>
                <a:cubicBezTo>
                  <a:pt x="797545" y="146647"/>
                  <a:pt x="811253" y="159074"/>
                  <a:pt x="826207" y="159074"/>
                </a:cubicBezTo>
                <a:cubicBezTo>
                  <a:pt x="843653" y="159074"/>
                  <a:pt x="856115" y="146647"/>
                  <a:pt x="856115" y="129248"/>
                </a:cubicBezTo>
                <a:cubicBezTo>
                  <a:pt x="856115" y="113092"/>
                  <a:pt x="843653" y="99421"/>
                  <a:pt x="826207" y="99421"/>
                </a:cubicBezTo>
                <a:close/>
                <a:moveTo>
                  <a:pt x="302818" y="99421"/>
                </a:moveTo>
                <a:cubicBezTo>
                  <a:pt x="285371" y="99421"/>
                  <a:pt x="271663" y="113092"/>
                  <a:pt x="271663" y="129248"/>
                </a:cubicBezTo>
                <a:lnTo>
                  <a:pt x="274062" y="134939"/>
                </a:lnTo>
                <a:lnTo>
                  <a:pt x="280698" y="150686"/>
                </a:lnTo>
                <a:cubicBezTo>
                  <a:pt x="286306" y="155967"/>
                  <a:pt x="294095" y="159074"/>
                  <a:pt x="302818" y="159074"/>
                </a:cubicBezTo>
                <a:cubicBezTo>
                  <a:pt x="319018" y="159074"/>
                  <a:pt x="332725" y="146647"/>
                  <a:pt x="332725" y="129248"/>
                </a:cubicBezTo>
                <a:cubicBezTo>
                  <a:pt x="332725" y="113092"/>
                  <a:pt x="319018" y="99421"/>
                  <a:pt x="302818" y="99421"/>
                </a:cubicBezTo>
                <a:close/>
                <a:moveTo>
                  <a:pt x="614359" y="77051"/>
                </a:moveTo>
                <a:cubicBezTo>
                  <a:pt x="608128" y="98179"/>
                  <a:pt x="589436" y="113092"/>
                  <a:pt x="567005" y="116820"/>
                </a:cubicBezTo>
                <a:lnTo>
                  <a:pt x="568251" y="246069"/>
                </a:lnTo>
                <a:cubicBezTo>
                  <a:pt x="594420" y="252282"/>
                  <a:pt x="613113" y="274652"/>
                  <a:pt x="613113" y="303236"/>
                </a:cubicBezTo>
                <a:cubicBezTo>
                  <a:pt x="613113" y="308207"/>
                  <a:pt x="613113" y="311935"/>
                  <a:pt x="611867" y="316906"/>
                </a:cubicBezTo>
                <a:lnTo>
                  <a:pt x="758914" y="408871"/>
                </a:lnTo>
                <a:cubicBezTo>
                  <a:pt x="767637" y="402657"/>
                  <a:pt x="777606" y="398929"/>
                  <a:pt x="790068" y="398929"/>
                </a:cubicBezTo>
                <a:cubicBezTo>
                  <a:pt x="822468" y="398929"/>
                  <a:pt x="848638" y="426270"/>
                  <a:pt x="848638" y="458582"/>
                </a:cubicBezTo>
                <a:cubicBezTo>
                  <a:pt x="848638" y="484680"/>
                  <a:pt x="829945" y="507050"/>
                  <a:pt x="805022" y="514507"/>
                </a:cubicBezTo>
                <a:lnTo>
                  <a:pt x="805022" y="616414"/>
                </a:lnTo>
                <a:cubicBezTo>
                  <a:pt x="826207" y="625113"/>
                  <a:pt x="841161" y="646240"/>
                  <a:pt x="841161" y="671096"/>
                </a:cubicBezTo>
                <a:cubicBezTo>
                  <a:pt x="841161" y="679795"/>
                  <a:pt x="839915" y="687252"/>
                  <a:pt x="836176" y="694708"/>
                </a:cubicBezTo>
                <a:lnTo>
                  <a:pt x="928392" y="765546"/>
                </a:lnTo>
                <a:cubicBezTo>
                  <a:pt x="939608" y="754361"/>
                  <a:pt x="954562" y="748147"/>
                  <a:pt x="970762" y="748147"/>
                </a:cubicBezTo>
                <a:cubicBezTo>
                  <a:pt x="975746" y="748147"/>
                  <a:pt x="979485" y="748147"/>
                  <a:pt x="984470" y="749390"/>
                </a:cubicBezTo>
                <a:cubicBezTo>
                  <a:pt x="1006900" y="699679"/>
                  <a:pt x="1021854" y="647483"/>
                  <a:pt x="1026839" y="592801"/>
                </a:cubicBezTo>
                <a:cubicBezTo>
                  <a:pt x="1001916" y="585345"/>
                  <a:pt x="984470" y="562975"/>
                  <a:pt x="984470" y="535634"/>
                </a:cubicBezTo>
                <a:cubicBezTo>
                  <a:pt x="984470" y="510778"/>
                  <a:pt x="1000670" y="488409"/>
                  <a:pt x="1024347" y="479709"/>
                </a:cubicBezTo>
                <a:cubicBezTo>
                  <a:pt x="1019362" y="444912"/>
                  <a:pt x="1009393" y="408871"/>
                  <a:pt x="995685" y="375317"/>
                </a:cubicBezTo>
                <a:cubicBezTo>
                  <a:pt x="993193" y="375317"/>
                  <a:pt x="990700" y="375317"/>
                  <a:pt x="989454" y="375317"/>
                </a:cubicBezTo>
                <a:cubicBezTo>
                  <a:pt x="955808" y="375317"/>
                  <a:pt x="929638" y="349218"/>
                  <a:pt x="929638" y="316906"/>
                </a:cubicBezTo>
                <a:cubicBezTo>
                  <a:pt x="929638" y="301993"/>
                  <a:pt x="934623" y="288323"/>
                  <a:pt x="944592" y="277138"/>
                </a:cubicBezTo>
                <a:cubicBezTo>
                  <a:pt x="918423" y="242340"/>
                  <a:pt x="889761" y="208785"/>
                  <a:pt x="854868" y="181444"/>
                </a:cubicBezTo>
                <a:cubicBezTo>
                  <a:pt x="846145" y="186415"/>
                  <a:pt x="836176" y="188901"/>
                  <a:pt x="826207" y="188901"/>
                </a:cubicBezTo>
                <a:cubicBezTo>
                  <a:pt x="793806" y="188901"/>
                  <a:pt x="767637" y="161560"/>
                  <a:pt x="767637" y="129248"/>
                </a:cubicBezTo>
                <a:cubicBezTo>
                  <a:pt x="767637" y="126762"/>
                  <a:pt x="767637" y="125519"/>
                  <a:pt x="767637" y="123034"/>
                </a:cubicBezTo>
                <a:cubicBezTo>
                  <a:pt x="766391" y="123034"/>
                  <a:pt x="765145" y="123034"/>
                  <a:pt x="763899" y="123034"/>
                </a:cubicBezTo>
                <a:cubicBezTo>
                  <a:pt x="717790" y="99421"/>
                  <a:pt x="667944" y="83265"/>
                  <a:pt x="616851" y="77051"/>
                </a:cubicBezTo>
                <a:cubicBezTo>
                  <a:pt x="615605" y="77051"/>
                  <a:pt x="615605" y="77051"/>
                  <a:pt x="614359" y="77051"/>
                </a:cubicBezTo>
                <a:close/>
                <a:moveTo>
                  <a:pt x="502204" y="75809"/>
                </a:moveTo>
                <a:cubicBezTo>
                  <a:pt x="453604" y="80780"/>
                  <a:pt x="405003" y="93207"/>
                  <a:pt x="360142" y="113092"/>
                </a:cubicBezTo>
                <a:lnTo>
                  <a:pt x="358895" y="113092"/>
                </a:lnTo>
                <a:cubicBezTo>
                  <a:pt x="360142" y="118063"/>
                  <a:pt x="361388" y="124277"/>
                  <a:pt x="361388" y="129248"/>
                </a:cubicBezTo>
                <a:cubicBezTo>
                  <a:pt x="361388" y="161560"/>
                  <a:pt x="333972" y="188901"/>
                  <a:pt x="302818" y="188901"/>
                </a:cubicBezTo>
                <a:cubicBezTo>
                  <a:pt x="286617" y="188901"/>
                  <a:pt x="271663" y="181444"/>
                  <a:pt x="261694" y="172745"/>
                </a:cubicBezTo>
                <a:cubicBezTo>
                  <a:pt x="229294" y="197600"/>
                  <a:pt x="190663" y="236126"/>
                  <a:pt x="166986" y="267196"/>
                </a:cubicBezTo>
                <a:cubicBezTo>
                  <a:pt x="173217" y="277138"/>
                  <a:pt x="176955" y="288323"/>
                  <a:pt x="176955" y="300750"/>
                </a:cubicBezTo>
                <a:cubicBezTo>
                  <a:pt x="176955" y="305721"/>
                  <a:pt x="175709" y="310693"/>
                  <a:pt x="175709" y="315664"/>
                </a:cubicBezTo>
                <a:lnTo>
                  <a:pt x="279140" y="407629"/>
                </a:lnTo>
                <a:cubicBezTo>
                  <a:pt x="290356" y="398929"/>
                  <a:pt x="302818" y="393958"/>
                  <a:pt x="317771" y="393958"/>
                </a:cubicBezTo>
                <a:cubicBezTo>
                  <a:pt x="350172" y="393958"/>
                  <a:pt x="376342" y="420056"/>
                  <a:pt x="376342" y="452368"/>
                </a:cubicBezTo>
                <a:cubicBezTo>
                  <a:pt x="376342" y="453611"/>
                  <a:pt x="376342" y="454854"/>
                  <a:pt x="376342" y="456097"/>
                </a:cubicBezTo>
                <a:lnTo>
                  <a:pt x="490989" y="514507"/>
                </a:lnTo>
                <a:cubicBezTo>
                  <a:pt x="500958" y="494622"/>
                  <a:pt x="519650" y="480952"/>
                  <a:pt x="544574" y="480952"/>
                </a:cubicBezTo>
                <a:cubicBezTo>
                  <a:pt x="569497" y="480952"/>
                  <a:pt x="590682" y="497108"/>
                  <a:pt x="599405" y="519478"/>
                </a:cubicBezTo>
                <a:cubicBezTo>
                  <a:pt x="626821" y="508293"/>
                  <a:pt x="685390" y="484680"/>
                  <a:pt x="731498" y="466039"/>
                </a:cubicBezTo>
                <a:cubicBezTo>
                  <a:pt x="730252" y="463553"/>
                  <a:pt x="730252" y="461068"/>
                  <a:pt x="730252" y="458582"/>
                </a:cubicBezTo>
                <a:cubicBezTo>
                  <a:pt x="730252" y="447397"/>
                  <a:pt x="732744" y="437455"/>
                  <a:pt x="738975" y="429998"/>
                </a:cubicBezTo>
                <a:lnTo>
                  <a:pt x="598159" y="341762"/>
                </a:lnTo>
                <a:cubicBezTo>
                  <a:pt x="586943" y="354189"/>
                  <a:pt x="570743" y="361646"/>
                  <a:pt x="554543" y="361646"/>
                </a:cubicBezTo>
                <a:cubicBezTo>
                  <a:pt x="522143" y="361646"/>
                  <a:pt x="494727" y="335548"/>
                  <a:pt x="494727" y="303236"/>
                </a:cubicBezTo>
                <a:cubicBezTo>
                  <a:pt x="494727" y="274652"/>
                  <a:pt x="514666" y="252282"/>
                  <a:pt x="539589" y="246069"/>
                </a:cubicBezTo>
                <a:lnTo>
                  <a:pt x="537097" y="113092"/>
                </a:lnTo>
                <a:cubicBezTo>
                  <a:pt x="519650" y="106878"/>
                  <a:pt x="507189" y="93207"/>
                  <a:pt x="502204" y="75809"/>
                </a:cubicBezTo>
                <a:close/>
                <a:moveTo>
                  <a:pt x="559528" y="28583"/>
                </a:moveTo>
                <a:cubicBezTo>
                  <a:pt x="542081" y="28583"/>
                  <a:pt x="528374" y="42254"/>
                  <a:pt x="528374" y="58410"/>
                </a:cubicBezTo>
                <a:cubicBezTo>
                  <a:pt x="528374" y="74566"/>
                  <a:pt x="542081" y="88236"/>
                  <a:pt x="559528" y="88236"/>
                </a:cubicBezTo>
                <a:cubicBezTo>
                  <a:pt x="575728" y="88236"/>
                  <a:pt x="589436" y="74566"/>
                  <a:pt x="589436" y="58410"/>
                </a:cubicBezTo>
                <a:cubicBezTo>
                  <a:pt x="589436" y="42254"/>
                  <a:pt x="575728" y="28583"/>
                  <a:pt x="559528" y="28583"/>
                </a:cubicBezTo>
                <a:close/>
                <a:moveTo>
                  <a:pt x="559528" y="0"/>
                </a:moveTo>
                <a:cubicBezTo>
                  <a:pt x="588189" y="0"/>
                  <a:pt x="613113" y="21127"/>
                  <a:pt x="616851" y="48468"/>
                </a:cubicBezTo>
                <a:cubicBezTo>
                  <a:pt x="618097" y="48468"/>
                  <a:pt x="619344" y="48468"/>
                  <a:pt x="620590" y="48468"/>
                </a:cubicBezTo>
                <a:cubicBezTo>
                  <a:pt x="675421" y="55924"/>
                  <a:pt x="727760" y="72080"/>
                  <a:pt x="777606" y="95693"/>
                </a:cubicBezTo>
                <a:cubicBezTo>
                  <a:pt x="777606" y="96936"/>
                  <a:pt x="777606" y="96936"/>
                  <a:pt x="777606" y="96936"/>
                </a:cubicBezTo>
                <a:cubicBezTo>
                  <a:pt x="788822" y="80780"/>
                  <a:pt x="806268" y="69595"/>
                  <a:pt x="826207" y="69595"/>
                </a:cubicBezTo>
                <a:cubicBezTo>
                  <a:pt x="859853" y="69595"/>
                  <a:pt x="886023" y="96936"/>
                  <a:pt x="886023" y="129248"/>
                </a:cubicBezTo>
                <a:cubicBezTo>
                  <a:pt x="886023" y="140433"/>
                  <a:pt x="882284" y="152860"/>
                  <a:pt x="876053" y="161560"/>
                </a:cubicBezTo>
                <a:cubicBezTo>
                  <a:pt x="910946" y="190143"/>
                  <a:pt x="942100" y="223698"/>
                  <a:pt x="968269" y="260982"/>
                </a:cubicBezTo>
                <a:cubicBezTo>
                  <a:pt x="974500" y="258496"/>
                  <a:pt x="981977" y="257253"/>
                  <a:pt x="989454" y="257253"/>
                </a:cubicBezTo>
                <a:cubicBezTo>
                  <a:pt x="1021854" y="257253"/>
                  <a:pt x="1048024" y="283352"/>
                  <a:pt x="1048024" y="316906"/>
                </a:cubicBezTo>
                <a:cubicBezTo>
                  <a:pt x="1048024" y="336791"/>
                  <a:pt x="1039301" y="352947"/>
                  <a:pt x="1023101" y="364132"/>
                </a:cubicBezTo>
                <a:cubicBezTo>
                  <a:pt x="1038055" y="401415"/>
                  <a:pt x="1048024" y="439941"/>
                  <a:pt x="1053008" y="477224"/>
                </a:cubicBezTo>
                <a:cubicBezTo>
                  <a:pt x="1053008" y="478466"/>
                  <a:pt x="1053008" y="478466"/>
                  <a:pt x="1053008" y="478466"/>
                </a:cubicBezTo>
                <a:cubicBezTo>
                  <a:pt x="1081670" y="482195"/>
                  <a:pt x="1102855" y="507050"/>
                  <a:pt x="1102855" y="535634"/>
                </a:cubicBezTo>
                <a:cubicBezTo>
                  <a:pt x="1102855" y="564217"/>
                  <a:pt x="1082916" y="587830"/>
                  <a:pt x="1055501" y="592801"/>
                </a:cubicBezTo>
                <a:cubicBezTo>
                  <a:pt x="1050516" y="652454"/>
                  <a:pt x="1035562" y="708379"/>
                  <a:pt x="1010639" y="763061"/>
                </a:cubicBezTo>
                <a:cubicBezTo>
                  <a:pt x="1021854" y="773003"/>
                  <a:pt x="1030578" y="787916"/>
                  <a:pt x="1030578" y="806557"/>
                </a:cubicBezTo>
                <a:cubicBezTo>
                  <a:pt x="1030578" y="838869"/>
                  <a:pt x="1003162" y="864968"/>
                  <a:pt x="970762" y="864968"/>
                </a:cubicBezTo>
                <a:cubicBezTo>
                  <a:pt x="963285" y="864968"/>
                  <a:pt x="955808" y="863725"/>
                  <a:pt x="948331" y="861239"/>
                </a:cubicBezTo>
                <a:cubicBezTo>
                  <a:pt x="922161" y="894794"/>
                  <a:pt x="891007" y="924621"/>
                  <a:pt x="857361" y="949476"/>
                </a:cubicBezTo>
                <a:cubicBezTo>
                  <a:pt x="859853" y="955690"/>
                  <a:pt x="861099" y="961904"/>
                  <a:pt x="861099" y="969360"/>
                </a:cubicBezTo>
                <a:cubicBezTo>
                  <a:pt x="861099" y="1001672"/>
                  <a:pt x="833684" y="1027770"/>
                  <a:pt x="801283" y="1027770"/>
                </a:cubicBezTo>
                <a:cubicBezTo>
                  <a:pt x="785083" y="1027770"/>
                  <a:pt x="768883" y="1020314"/>
                  <a:pt x="757668" y="1009129"/>
                </a:cubicBezTo>
                <a:cubicBezTo>
                  <a:pt x="711560" y="1029013"/>
                  <a:pt x="662959" y="1043926"/>
                  <a:pt x="613113" y="1048897"/>
                </a:cubicBezTo>
                <a:cubicBezTo>
                  <a:pt x="606882" y="1076238"/>
                  <a:pt x="583205" y="1097365"/>
                  <a:pt x="554543" y="1097365"/>
                </a:cubicBezTo>
                <a:cubicBezTo>
                  <a:pt x="525881" y="1097365"/>
                  <a:pt x="500958" y="1077481"/>
                  <a:pt x="495973" y="1048897"/>
                </a:cubicBezTo>
                <a:cubicBezTo>
                  <a:pt x="443634" y="1043926"/>
                  <a:pt x="392542" y="1030256"/>
                  <a:pt x="346434" y="1009129"/>
                </a:cubicBezTo>
                <a:cubicBezTo>
                  <a:pt x="333972" y="1020314"/>
                  <a:pt x="319018" y="1027770"/>
                  <a:pt x="302818" y="1027770"/>
                </a:cubicBezTo>
                <a:cubicBezTo>
                  <a:pt x="269171" y="1027770"/>
                  <a:pt x="243002" y="1001672"/>
                  <a:pt x="243002" y="969360"/>
                </a:cubicBezTo>
                <a:cubicBezTo>
                  <a:pt x="243002" y="963146"/>
                  <a:pt x="244248" y="955690"/>
                  <a:pt x="245494" y="950719"/>
                </a:cubicBezTo>
                <a:cubicBezTo>
                  <a:pt x="208109" y="922135"/>
                  <a:pt x="175709" y="889823"/>
                  <a:pt x="145801" y="850054"/>
                </a:cubicBezTo>
                <a:cubicBezTo>
                  <a:pt x="138324" y="855025"/>
                  <a:pt x="127108" y="857511"/>
                  <a:pt x="118385" y="857511"/>
                </a:cubicBezTo>
                <a:cubicBezTo>
                  <a:pt x="84739" y="857511"/>
                  <a:pt x="58569" y="830170"/>
                  <a:pt x="58569" y="799101"/>
                </a:cubicBezTo>
                <a:cubicBezTo>
                  <a:pt x="58569" y="777974"/>
                  <a:pt x="69785" y="758089"/>
                  <a:pt x="87231" y="748147"/>
                </a:cubicBezTo>
                <a:cubicBezTo>
                  <a:pt x="66046" y="699679"/>
                  <a:pt x="52339" y="647483"/>
                  <a:pt x="47354" y="592801"/>
                </a:cubicBezTo>
                <a:cubicBezTo>
                  <a:pt x="21185" y="587830"/>
                  <a:pt x="0" y="564217"/>
                  <a:pt x="0" y="535634"/>
                </a:cubicBezTo>
                <a:cubicBezTo>
                  <a:pt x="0" y="507050"/>
                  <a:pt x="22431" y="482195"/>
                  <a:pt x="49846" y="478466"/>
                </a:cubicBezTo>
                <a:cubicBezTo>
                  <a:pt x="57323" y="433727"/>
                  <a:pt x="72277" y="385259"/>
                  <a:pt x="85985" y="350461"/>
                </a:cubicBezTo>
                <a:cubicBezTo>
                  <a:pt x="69785" y="339276"/>
                  <a:pt x="58569" y="321877"/>
                  <a:pt x="58569" y="300750"/>
                </a:cubicBezTo>
                <a:cubicBezTo>
                  <a:pt x="58569" y="268438"/>
                  <a:pt x="84739" y="242340"/>
                  <a:pt x="118385" y="242340"/>
                </a:cubicBezTo>
                <a:cubicBezTo>
                  <a:pt x="127108" y="242340"/>
                  <a:pt x="137078" y="244826"/>
                  <a:pt x="145801" y="248554"/>
                </a:cubicBezTo>
                <a:cubicBezTo>
                  <a:pt x="170724" y="214999"/>
                  <a:pt x="211848" y="173987"/>
                  <a:pt x="245494" y="146647"/>
                </a:cubicBezTo>
                <a:cubicBezTo>
                  <a:pt x="244248" y="141675"/>
                  <a:pt x="243002" y="135462"/>
                  <a:pt x="243002" y="129248"/>
                </a:cubicBezTo>
                <a:cubicBezTo>
                  <a:pt x="243002" y="96936"/>
                  <a:pt x="269171" y="69595"/>
                  <a:pt x="302818" y="69595"/>
                </a:cubicBezTo>
                <a:cubicBezTo>
                  <a:pt x="319018" y="69595"/>
                  <a:pt x="333972" y="78294"/>
                  <a:pt x="343941" y="88236"/>
                </a:cubicBezTo>
                <a:cubicBezTo>
                  <a:pt x="346434" y="88236"/>
                  <a:pt x="346434" y="86994"/>
                  <a:pt x="347680" y="85751"/>
                </a:cubicBezTo>
                <a:cubicBezTo>
                  <a:pt x="396280" y="64624"/>
                  <a:pt x="447373" y="52196"/>
                  <a:pt x="500958" y="45982"/>
                </a:cubicBezTo>
                <a:cubicBezTo>
                  <a:pt x="505943" y="18641"/>
                  <a:pt x="530866" y="0"/>
                  <a:pt x="5595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123E5988-0F65-1540-B40F-6DB1766A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6608" y="2540467"/>
            <a:ext cx="1145716" cy="1163281"/>
          </a:xfrm>
          <a:custGeom>
            <a:avLst/>
            <a:gdLst>
              <a:gd name="connsiteX0" fmla="*/ 505364 w 1145716"/>
              <a:gd name="connsiteY0" fmla="*/ 1101147 h 1163281"/>
              <a:gd name="connsiteX1" fmla="*/ 512688 w 1145716"/>
              <a:gd name="connsiteY1" fmla="*/ 1121430 h 1163281"/>
              <a:gd name="connsiteX2" fmla="*/ 499260 w 1145716"/>
              <a:gd name="connsiteY2" fmla="*/ 1130303 h 1163281"/>
              <a:gd name="connsiteX3" fmla="*/ 493157 w 1145716"/>
              <a:gd name="connsiteY3" fmla="*/ 1129036 h 1163281"/>
              <a:gd name="connsiteX4" fmla="*/ 487053 w 1145716"/>
              <a:gd name="connsiteY4" fmla="*/ 1108753 h 1163281"/>
              <a:gd name="connsiteX5" fmla="*/ 505364 w 1145716"/>
              <a:gd name="connsiteY5" fmla="*/ 1101147 h 1163281"/>
              <a:gd name="connsiteX6" fmla="*/ 667898 w 1145716"/>
              <a:gd name="connsiteY6" fmla="*/ 1095179 h 1163281"/>
              <a:gd name="connsiteX7" fmla="*/ 676433 w 1145716"/>
              <a:gd name="connsiteY7" fmla="*/ 1101993 h 1163281"/>
              <a:gd name="connsiteX8" fmla="*/ 671724 w 1145716"/>
              <a:gd name="connsiteY8" fmla="*/ 1122275 h 1163281"/>
              <a:gd name="connsiteX9" fmla="*/ 663484 w 1145716"/>
              <a:gd name="connsiteY9" fmla="*/ 1124810 h 1163281"/>
              <a:gd name="connsiteX10" fmla="*/ 651713 w 1145716"/>
              <a:gd name="connsiteY10" fmla="*/ 1117205 h 1163281"/>
              <a:gd name="connsiteX11" fmla="*/ 657599 w 1145716"/>
              <a:gd name="connsiteY11" fmla="*/ 1096922 h 1163281"/>
              <a:gd name="connsiteX12" fmla="*/ 667898 w 1145716"/>
              <a:gd name="connsiteY12" fmla="*/ 1095179 h 1163281"/>
              <a:gd name="connsiteX13" fmla="*/ 572779 w 1145716"/>
              <a:gd name="connsiteY13" fmla="*/ 1074851 h 1163281"/>
              <a:gd name="connsiteX14" fmla="*/ 555346 w 1145716"/>
              <a:gd name="connsiteY14" fmla="*/ 1081079 h 1163281"/>
              <a:gd name="connsiteX15" fmla="*/ 554101 w 1145716"/>
              <a:gd name="connsiteY15" fmla="*/ 1123425 h 1163281"/>
              <a:gd name="connsiteX16" fmla="*/ 595192 w 1145716"/>
              <a:gd name="connsiteY16" fmla="*/ 1127162 h 1163281"/>
              <a:gd name="connsiteX17" fmla="*/ 597682 w 1145716"/>
              <a:gd name="connsiteY17" fmla="*/ 1086061 h 1163281"/>
              <a:gd name="connsiteX18" fmla="*/ 572779 w 1145716"/>
              <a:gd name="connsiteY18" fmla="*/ 1074851 h 1163281"/>
              <a:gd name="connsiteX19" fmla="*/ 434348 w 1145716"/>
              <a:gd name="connsiteY19" fmla="*/ 1068188 h 1163281"/>
              <a:gd name="connsiteX20" fmla="*/ 440234 w 1145716"/>
              <a:gd name="connsiteY20" fmla="*/ 1088471 h 1163281"/>
              <a:gd name="connsiteX21" fmla="*/ 427285 w 1145716"/>
              <a:gd name="connsiteY21" fmla="*/ 1097344 h 1163281"/>
              <a:gd name="connsiteX22" fmla="*/ 421400 w 1145716"/>
              <a:gd name="connsiteY22" fmla="*/ 1096077 h 1163281"/>
              <a:gd name="connsiteX23" fmla="*/ 415514 w 1145716"/>
              <a:gd name="connsiteY23" fmla="*/ 1077062 h 1163281"/>
              <a:gd name="connsiteX24" fmla="*/ 434348 w 1145716"/>
              <a:gd name="connsiteY24" fmla="*/ 1068188 h 1163281"/>
              <a:gd name="connsiteX25" fmla="*/ 739898 w 1145716"/>
              <a:gd name="connsiteY25" fmla="*/ 1057360 h 1163281"/>
              <a:gd name="connsiteX26" fmla="*/ 747844 w 1145716"/>
              <a:gd name="connsiteY26" fmla="*/ 1064807 h 1163281"/>
              <a:gd name="connsiteX27" fmla="*/ 743135 w 1145716"/>
              <a:gd name="connsiteY27" fmla="*/ 1083822 h 1163281"/>
              <a:gd name="connsiteX28" fmla="*/ 736073 w 1145716"/>
              <a:gd name="connsiteY28" fmla="*/ 1086357 h 1163281"/>
              <a:gd name="connsiteX29" fmla="*/ 724301 w 1145716"/>
              <a:gd name="connsiteY29" fmla="*/ 1078752 h 1163281"/>
              <a:gd name="connsiteX30" fmla="*/ 730187 w 1145716"/>
              <a:gd name="connsiteY30" fmla="*/ 1058469 h 1163281"/>
              <a:gd name="connsiteX31" fmla="*/ 739898 w 1145716"/>
              <a:gd name="connsiteY31" fmla="*/ 1057360 h 1163281"/>
              <a:gd name="connsiteX32" fmla="*/ 351405 w 1145716"/>
              <a:gd name="connsiteY32" fmla="*/ 1036023 h 1163281"/>
              <a:gd name="connsiteX33" fmla="*/ 362544 w 1145716"/>
              <a:gd name="connsiteY33" fmla="*/ 1036498 h 1163281"/>
              <a:gd name="connsiteX34" fmla="*/ 368647 w 1145716"/>
              <a:gd name="connsiteY34" fmla="*/ 1055513 h 1163281"/>
              <a:gd name="connsiteX35" fmla="*/ 356440 w 1145716"/>
              <a:gd name="connsiteY35" fmla="*/ 1064386 h 1163281"/>
              <a:gd name="connsiteX36" fmla="*/ 349116 w 1145716"/>
              <a:gd name="connsiteY36" fmla="*/ 1063119 h 1163281"/>
              <a:gd name="connsiteX37" fmla="*/ 343012 w 1145716"/>
              <a:gd name="connsiteY37" fmla="*/ 1044104 h 1163281"/>
              <a:gd name="connsiteX38" fmla="*/ 351405 w 1145716"/>
              <a:gd name="connsiteY38" fmla="*/ 1036023 h 1163281"/>
              <a:gd name="connsiteX39" fmla="*/ 804490 w 1145716"/>
              <a:gd name="connsiteY39" fmla="*/ 1018964 h 1163281"/>
              <a:gd name="connsiteX40" fmla="*/ 812582 w 1145716"/>
              <a:gd name="connsiteY40" fmla="*/ 1025983 h 1163281"/>
              <a:gd name="connsiteX41" fmla="*/ 806697 w 1145716"/>
              <a:gd name="connsiteY41" fmla="*/ 1045514 h 1163281"/>
              <a:gd name="connsiteX42" fmla="*/ 800811 w 1145716"/>
              <a:gd name="connsiteY42" fmla="*/ 1047955 h 1163281"/>
              <a:gd name="connsiteX43" fmla="*/ 789040 w 1145716"/>
              <a:gd name="connsiteY43" fmla="*/ 1039410 h 1163281"/>
              <a:gd name="connsiteX44" fmla="*/ 793749 w 1145716"/>
              <a:gd name="connsiteY44" fmla="*/ 1021100 h 1163281"/>
              <a:gd name="connsiteX45" fmla="*/ 804490 w 1145716"/>
              <a:gd name="connsiteY45" fmla="*/ 1018964 h 1163281"/>
              <a:gd name="connsiteX46" fmla="*/ 280149 w 1145716"/>
              <a:gd name="connsiteY46" fmla="*/ 1003064 h 1163281"/>
              <a:gd name="connsiteX47" fmla="*/ 291136 w 1145716"/>
              <a:gd name="connsiteY47" fmla="*/ 1003539 h 1163281"/>
              <a:gd name="connsiteX48" fmla="*/ 297239 w 1145716"/>
              <a:gd name="connsiteY48" fmla="*/ 1023822 h 1163281"/>
              <a:gd name="connsiteX49" fmla="*/ 285032 w 1145716"/>
              <a:gd name="connsiteY49" fmla="*/ 1031427 h 1163281"/>
              <a:gd name="connsiteX50" fmla="*/ 278929 w 1145716"/>
              <a:gd name="connsiteY50" fmla="*/ 1030160 h 1163281"/>
              <a:gd name="connsiteX51" fmla="*/ 272825 w 1145716"/>
              <a:gd name="connsiteY51" fmla="*/ 1011145 h 1163281"/>
              <a:gd name="connsiteX52" fmla="*/ 280149 w 1145716"/>
              <a:gd name="connsiteY52" fmla="*/ 1003064 h 1163281"/>
              <a:gd name="connsiteX53" fmla="*/ 871584 w 1145716"/>
              <a:gd name="connsiteY53" fmla="*/ 981092 h 1163281"/>
              <a:gd name="connsiteX54" fmla="*/ 879677 w 1145716"/>
              <a:gd name="connsiteY54" fmla="*/ 987905 h 1163281"/>
              <a:gd name="connsiteX55" fmla="*/ 873791 w 1145716"/>
              <a:gd name="connsiteY55" fmla="*/ 1008188 h 1163281"/>
              <a:gd name="connsiteX56" fmla="*/ 867905 w 1145716"/>
              <a:gd name="connsiteY56" fmla="*/ 1009455 h 1163281"/>
              <a:gd name="connsiteX57" fmla="*/ 854957 w 1145716"/>
              <a:gd name="connsiteY57" fmla="*/ 1003117 h 1163281"/>
              <a:gd name="connsiteX58" fmla="*/ 860843 w 1145716"/>
              <a:gd name="connsiteY58" fmla="*/ 982835 h 1163281"/>
              <a:gd name="connsiteX59" fmla="*/ 871584 w 1145716"/>
              <a:gd name="connsiteY59" fmla="*/ 981092 h 1163281"/>
              <a:gd name="connsiteX60" fmla="*/ 217905 w 1145716"/>
              <a:gd name="connsiteY60" fmla="*/ 926639 h 1163281"/>
              <a:gd name="connsiteX61" fmla="*/ 190511 w 1145716"/>
              <a:gd name="connsiteY61" fmla="*/ 956531 h 1163281"/>
              <a:gd name="connsiteX62" fmla="*/ 217905 w 1145716"/>
              <a:gd name="connsiteY62" fmla="*/ 987668 h 1163281"/>
              <a:gd name="connsiteX63" fmla="*/ 247789 w 1145716"/>
              <a:gd name="connsiteY63" fmla="*/ 956531 h 1163281"/>
              <a:gd name="connsiteX64" fmla="*/ 217905 w 1145716"/>
              <a:gd name="connsiteY64" fmla="*/ 926639 h 1163281"/>
              <a:gd name="connsiteX65" fmla="*/ 936369 w 1145716"/>
              <a:gd name="connsiteY65" fmla="*/ 921657 h 1163281"/>
              <a:gd name="connsiteX66" fmla="*/ 920182 w 1145716"/>
              <a:gd name="connsiteY66" fmla="*/ 929130 h 1163281"/>
              <a:gd name="connsiteX67" fmla="*/ 917691 w 1145716"/>
              <a:gd name="connsiteY67" fmla="*/ 970231 h 1163281"/>
              <a:gd name="connsiteX68" fmla="*/ 938859 w 1145716"/>
              <a:gd name="connsiteY68" fmla="*/ 981440 h 1163281"/>
              <a:gd name="connsiteX69" fmla="*/ 958782 w 1145716"/>
              <a:gd name="connsiteY69" fmla="*/ 975213 h 1163281"/>
              <a:gd name="connsiteX70" fmla="*/ 961272 w 1145716"/>
              <a:gd name="connsiteY70" fmla="*/ 932866 h 1163281"/>
              <a:gd name="connsiteX71" fmla="*/ 940104 w 1145716"/>
              <a:gd name="connsiteY71" fmla="*/ 921657 h 1163281"/>
              <a:gd name="connsiteX72" fmla="*/ 936369 w 1145716"/>
              <a:gd name="connsiteY72" fmla="*/ 921657 h 1163281"/>
              <a:gd name="connsiteX73" fmla="*/ 972911 w 1145716"/>
              <a:gd name="connsiteY73" fmla="*/ 870755 h 1163281"/>
              <a:gd name="connsiteX74" fmla="*/ 983652 w 1145716"/>
              <a:gd name="connsiteY74" fmla="*/ 872974 h 1163281"/>
              <a:gd name="connsiteX75" fmla="*/ 989538 w 1145716"/>
              <a:gd name="connsiteY75" fmla="*/ 891989 h 1163281"/>
              <a:gd name="connsiteX76" fmla="*/ 977767 w 1145716"/>
              <a:gd name="connsiteY76" fmla="*/ 899594 h 1163281"/>
              <a:gd name="connsiteX77" fmla="*/ 970704 w 1145716"/>
              <a:gd name="connsiteY77" fmla="*/ 898327 h 1163281"/>
              <a:gd name="connsiteX78" fmla="*/ 964818 w 1145716"/>
              <a:gd name="connsiteY78" fmla="*/ 878044 h 1163281"/>
              <a:gd name="connsiteX79" fmla="*/ 972911 w 1145716"/>
              <a:gd name="connsiteY79" fmla="*/ 870755 h 1163281"/>
              <a:gd name="connsiteX80" fmla="*/ 174253 w 1145716"/>
              <a:gd name="connsiteY80" fmla="*/ 870597 h 1163281"/>
              <a:gd name="connsiteX81" fmla="*/ 183103 w 1145716"/>
              <a:gd name="connsiteY81" fmla="*/ 878044 h 1163281"/>
              <a:gd name="connsiteX82" fmla="*/ 175779 w 1145716"/>
              <a:gd name="connsiteY82" fmla="*/ 897059 h 1163281"/>
              <a:gd name="connsiteX83" fmla="*/ 169675 w 1145716"/>
              <a:gd name="connsiteY83" fmla="*/ 899594 h 1163281"/>
              <a:gd name="connsiteX84" fmla="*/ 157468 w 1145716"/>
              <a:gd name="connsiteY84" fmla="*/ 891989 h 1163281"/>
              <a:gd name="connsiteX85" fmla="*/ 163572 w 1145716"/>
              <a:gd name="connsiteY85" fmla="*/ 871706 h 1163281"/>
              <a:gd name="connsiteX86" fmla="*/ 174253 w 1145716"/>
              <a:gd name="connsiteY86" fmla="*/ 870597 h 1163281"/>
              <a:gd name="connsiteX87" fmla="*/ 1011801 w 1145716"/>
              <a:gd name="connsiteY87" fmla="*/ 799190 h 1163281"/>
              <a:gd name="connsiteX88" fmla="*/ 1022101 w 1145716"/>
              <a:gd name="connsiteY88" fmla="*/ 800299 h 1163281"/>
              <a:gd name="connsiteX89" fmla="*/ 1027987 w 1145716"/>
              <a:gd name="connsiteY89" fmla="*/ 820582 h 1163281"/>
              <a:gd name="connsiteX90" fmla="*/ 1016215 w 1145716"/>
              <a:gd name="connsiteY90" fmla="*/ 828187 h 1163281"/>
              <a:gd name="connsiteX91" fmla="*/ 1009153 w 1145716"/>
              <a:gd name="connsiteY91" fmla="*/ 826920 h 1163281"/>
              <a:gd name="connsiteX92" fmla="*/ 1003267 w 1145716"/>
              <a:gd name="connsiteY92" fmla="*/ 806637 h 1163281"/>
              <a:gd name="connsiteX93" fmla="*/ 1011801 w 1145716"/>
              <a:gd name="connsiteY93" fmla="*/ 799190 h 1163281"/>
              <a:gd name="connsiteX94" fmla="*/ 140533 w 1145716"/>
              <a:gd name="connsiteY94" fmla="*/ 799190 h 1163281"/>
              <a:gd name="connsiteX95" fmla="*/ 148925 w 1145716"/>
              <a:gd name="connsiteY95" fmla="*/ 806637 h 1163281"/>
              <a:gd name="connsiteX96" fmla="*/ 142822 w 1145716"/>
              <a:gd name="connsiteY96" fmla="*/ 826920 h 1163281"/>
              <a:gd name="connsiteX97" fmla="*/ 136718 w 1145716"/>
              <a:gd name="connsiteY97" fmla="*/ 828187 h 1163281"/>
              <a:gd name="connsiteX98" fmla="*/ 123290 w 1145716"/>
              <a:gd name="connsiteY98" fmla="*/ 820582 h 1163281"/>
              <a:gd name="connsiteX99" fmla="*/ 129394 w 1145716"/>
              <a:gd name="connsiteY99" fmla="*/ 800299 h 1163281"/>
              <a:gd name="connsiteX100" fmla="*/ 140533 w 1145716"/>
              <a:gd name="connsiteY100" fmla="*/ 799190 h 1163281"/>
              <a:gd name="connsiteX101" fmla="*/ 758309 w 1145716"/>
              <a:gd name="connsiteY101" fmla="*/ 748535 h 1163281"/>
              <a:gd name="connsiteX102" fmla="*/ 672393 w 1145716"/>
              <a:gd name="connsiteY102" fmla="*/ 919166 h 1163281"/>
              <a:gd name="connsiteX103" fmla="*/ 866639 w 1145716"/>
              <a:gd name="connsiteY103" fmla="*/ 748535 h 1163281"/>
              <a:gd name="connsiteX104" fmla="*/ 590211 w 1145716"/>
              <a:gd name="connsiteY104" fmla="*/ 748535 h 1163281"/>
              <a:gd name="connsiteX105" fmla="*/ 590211 w 1145716"/>
              <a:gd name="connsiteY105" fmla="*/ 932866 h 1163281"/>
              <a:gd name="connsiteX106" fmla="*/ 727180 w 1145716"/>
              <a:gd name="connsiteY106" fmla="*/ 748535 h 1163281"/>
              <a:gd name="connsiteX107" fmla="*/ 423358 w 1145716"/>
              <a:gd name="connsiteY107" fmla="*/ 748535 h 1163281"/>
              <a:gd name="connsiteX108" fmla="*/ 561572 w 1145716"/>
              <a:gd name="connsiteY108" fmla="*/ 932866 h 1163281"/>
              <a:gd name="connsiteX109" fmla="*/ 561572 w 1145716"/>
              <a:gd name="connsiteY109" fmla="*/ 748535 h 1163281"/>
              <a:gd name="connsiteX110" fmla="*/ 283899 w 1145716"/>
              <a:gd name="connsiteY110" fmla="*/ 748535 h 1163281"/>
              <a:gd name="connsiteX111" fmla="*/ 337441 w 1145716"/>
              <a:gd name="connsiteY111" fmla="*/ 827000 h 1163281"/>
              <a:gd name="connsiteX112" fmla="*/ 338687 w 1145716"/>
              <a:gd name="connsiteY112" fmla="*/ 828246 h 1163281"/>
              <a:gd name="connsiteX113" fmla="*/ 478146 w 1145716"/>
              <a:gd name="connsiteY113" fmla="*/ 919166 h 1163281"/>
              <a:gd name="connsiteX114" fmla="*/ 392229 w 1145716"/>
              <a:gd name="connsiteY114" fmla="*/ 748535 h 1163281"/>
              <a:gd name="connsiteX115" fmla="*/ 101673 w 1145716"/>
              <a:gd name="connsiteY115" fmla="*/ 733747 h 1163281"/>
              <a:gd name="connsiteX116" fmla="*/ 110649 w 1145716"/>
              <a:gd name="connsiteY116" fmla="*/ 740719 h 1163281"/>
              <a:gd name="connsiteX117" fmla="*/ 103586 w 1145716"/>
              <a:gd name="connsiteY117" fmla="*/ 761002 h 1163281"/>
              <a:gd name="connsiteX118" fmla="*/ 97700 w 1145716"/>
              <a:gd name="connsiteY118" fmla="*/ 762269 h 1163281"/>
              <a:gd name="connsiteX119" fmla="*/ 85929 w 1145716"/>
              <a:gd name="connsiteY119" fmla="*/ 754664 h 1163281"/>
              <a:gd name="connsiteX120" fmla="*/ 91815 w 1145716"/>
              <a:gd name="connsiteY120" fmla="*/ 734381 h 1163281"/>
              <a:gd name="connsiteX121" fmla="*/ 101673 w 1145716"/>
              <a:gd name="connsiteY121" fmla="*/ 733747 h 1163281"/>
              <a:gd name="connsiteX122" fmla="*/ 1044319 w 1145716"/>
              <a:gd name="connsiteY122" fmla="*/ 728253 h 1163281"/>
              <a:gd name="connsiteX123" fmla="*/ 1055060 w 1145716"/>
              <a:gd name="connsiteY123" fmla="*/ 728887 h 1163281"/>
              <a:gd name="connsiteX124" fmla="*/ 1060946 w 1145716"/>
              <a:gd name="connsiteY124" fmla="*/ 749170 h 1163281"/>
              <a:gd name="connsiteX125" fmla="*/ 1047997 w 1145716"/>
              <a:gd name="connsiteY125" fmla="*/ 756775 h 1163281"/>
              <a:gd name="connsiteX126" fmla="*/ 1042112 w 1145716"/>
              <a:gd name="connsiteY126" fmla="*/ 755508 h 1163281"/>
              <a:gd name="connsiteX127" fmla="*/ 1036226 w 1145716"/>
              <a:gd name="connsiteY127" fmla="*/ 735225 h 1163281"/>
              <a:gd name="connsiteX128" fmla="*/ 1044319 w 1145716"/>
              <a:gd name="connsiteY128" fmla="*/ 728253 h 1163281"/>
              <a:gd name="connsiteX129" fmla="*/ 1082772 w 1145716"/>
              <a:gd name="connsiteY129" fmla="*/ 661861 h 1163281"/>
              <a:gd name="connsiteX130" fmla="*/ 1093513 w 1145716"/>
              <a:gd name="connsiteY130" fmla="*/ 662970 h 1163281"/>
              <a:gd name="connsiteX131" fmla="*/ 1099399 w 1145716"/>
              <a:gd name="connsiteY131" fmla="*/ 681985 h 1163281"/>
              <a:gd name="connsiteX132" fmla="*/ 1087627 w 1145716"/>
              <a:gd name="connsiteY132" fmla="*/ 690858 h 1163281"/>
              <a:gd name="connsiteX133" fmla="*/ 1080565 w 1145716"/>
              <a:gd name="connsiteY133" fmla="*/ 688323 h 1163281"/>
              <a:gd name="connsiteX134" fmla="*/ 1074679 w 1145716"/>
              <a:gd name="connsiteY134" fmla="*/ 669308 h 1163281"/>
              <a:gd name="connsiteX135" fmla="*/ 1082772 w 1145716"/>
              <a:gd name="connsiteY135" fmla="*/ 661861 h 1163281"/>
              <a:gd name="connsiteX136" fmla="*/ 69600 w 1145716"/>
              <a:gd name="connsiteY136" fmla="*/ 661761 h 1163281"/>
              <a:gd name="connsiteX137" fmla="*/ 77693 w 1145716"/>
              <a:gd name="connsiteY137" fmla="*/ 668933 h 1163281"/>
              <a:gd name="connsiteX138" fmla="*/ 71807 w 1145716"/>
              <a:gd name="connsiteY138" fmla="*/ 687243 h 1163281"/>
              <a:gd name="connsiteX139" fmla="*/ 65921 w 1145716"/>
              <a:gd name="connsiteY139" fmla="*/ 690905 h 1163281"/>
              <a:gd name="connsiteX140" fmla="*/ 52973 w 1145716"/>
              <a:gd name="connsiteY140" fmla="*/ 682360 h 1163281"/>
              <a:gd name="connsiteX141" fmla="*/ 58859 w 1145716"/>
              <a:gd name="connsiteY141" fmla="*/ 662829 h 1163281"/>
              <a:gd name="connsiteX142" fmla="*/ 69600 w 1145716"/>
              <a:gd name="connsiteY142" fmla="*/ 661761 h 1163281"/>
              <a:gd name="connsiteX143" fmla="*/ 776987 w 1145716"/>
              <a:gd name="connsiteY143" fmla="*/ 604059 h 1163281"/>
              <a:gd name="connsiteX144" fmla="*/ 764535 w 1145716"/>
              <a:gd name="connsiteY144" fmla="*/ 718643 h 1163281"/>
              <a:gd name="connsiteX145" fmla="*/ 880336 w 1145716"/>
              <a:gd name="connsiteY145" fmla="*/ 718643 h 1163281"/>
              <a:gd name="connsiteX146" fmla="*/ 903994 w 1145716"/>
              <a:gd name="connsiteY146" fmla="*/ 604059 h 1163281"/>
              <a:gd name="connsiteX147" fmla="*/ 590211 w 1145716"/>
              <a:gd name="connsiteY147" fmla="*/ 604059 h 1163281"/>
              <a:gd name="connsiteX148" fmla="*/ 590211 w 1145716"/>
              <a:gd name="connsiteY148" fmla="*/ 718643 h 1163281"/>
              <a:gd name="connsiteX149" fmla="*/ 734651 w 1145716"/>
              <a:gd name="connsiteY149" fmla="*/ 718643 h 1163281"/>
              <a:gd name="connsiteX150" fmla="*/ 747103 w 1145716"/>
              <a:gd name="connsiteY150" fmla="*/ 604059 h 1163281"/>
              <a:gd name="connsiteX151" fmla="*/ 403436 w 1145716"/>
              <a:gd name="connsiteY151" fmla="*/ 604059 h 1163281"/>
              <a:gd name="connsiteX152" fmla="*/ 415887 w 1145716"/>
              <a:gd name="connsiteY152" fmla="*/ 719889 h 1163281"/>
              <a:gd name="connsiteX153" fmla="*/ 561572 w 1145716"/>
              <a:gd name="connsiteY153" fmla="*/ 718643 h 1163281"/>
              <a:gd name="connsiteX154" fmla="*/ 561572 w 1145716"/>
              <a:gd name="connsiteY154" fmla="*/ 604059 h 1163281"/>
              <a:gd name="connsiteX155" fmla="*/ 247789 w 1145716"/>
              <a:gd name="connsiteY155" fmla="*/ 604059 h 1163281"/>
              <a:gd name="connsiteX156" fmla="*/ 271447 w 1145716"/>
              <a:gd name="connsiteY156" fmla="*/ 719889 h 1163281"/>
              <a:gd name="connsiteX157" fmla="*/ 386003 w 1145716"/>
              <a:gd name="connsiteY157" fmla="*/ 719889 h 1163281"/>
              <a:gd name="connsiteX158" fmla="*/ 373551 w 1145716"/>
              <a:gd name="connsiteY158" fmla="*/ 604059 h 1163281"/>
              <a:gd name="connsiteX159" fmla="*/ 1084544 w 1145716"/>
              <a:gd name="connsiteY159" fmla="*/ 559222 h 1163281"/>
              <a:gd name="connsiteX160" fmla="*/ 1067112 w 1145716"/>
              <a:gd name="connsiteY160" fmla="*/ 565449 h 1163281"/>
              <a:gd name="connsiteX161" fmla="*/ 1057151 w 1145716"/>
              <a:gd name="connsiteY161" fmla="*/ 585377 h 1163281"/>
              <a:gd name="connsiteX162" fmla="*/ 1058396 w 1145716"/>
              <a:gd name="connsiteY162" fmla="*/ 589113 h 1163281"/>
              <a:gd name="connsiteX163" fmla="*/ 1058396 w 1145716"/>
              <a:gd name="connsiteY163" fmla="*/ 591604 h 1163281"/>
              <a:gd name="connsiteX164" fmla="*/ 1064621 w 1145716"/>
              <a:gd name="connsiteY164" fmla="*/ 607796 h 1163281"/>
              <a:gd name="connsiteX165" fmla="*/ 1106957 w 1145716"/>
              <a:gd name="connsiteY165" fmla="*/ 612777 h 1163281"/>
              <a:gd name="connsiteX166" fmla="*/ 1115673 w 1145716"/>
              <a:gd name="connsiteY166" fmla="*/ 594095 h 1163281"/>
              <a:gd name="connsiteX167" fmla="*/ 1108203 w 1145716"/>
              <a:gd name="connsiteY167" fmla="*/ 571677 h 1163281"/>
              <a:gd name="connsiteX168" fmla="*/ 1088280 w 1145716"/>
              <a:gd name="connsiteY168" fmla="*/ 559222 h 1163281"/>
              <a:gd name="connsiteX169" fmla="*/ 1084544 w 1145716"/>
              <a:gd name="connsiteY169" fmla="*/ 559222 h 1163281"/>
              <a:gd name="connsiteX170" fmla="*/ 56033 w 1145716"/>
              <a:gd name="connsiteY170" fmla="*/ 556731 h 1163281"/>
              <a:gd name="connsiteX171" fmla="*/ 39845 w 1145716"/>
              <a:gd name="connsiteY171" fmla="*/ 562958 h 1163281"/>
              <a:gd name="connsiteX172" fmla="*/ 28639 w 1145716"/>
              <a:gd name="connsiteY172" fmla="*/ 581640 h 1163281"/>
              <a:gd name="connsiteX173" fmla="*/ 37355 w 1145716"/>
              <a:gd name="connsiteY173" fmla="*/ 604059 h 1163281"/>
              <a:gd name="connsiteX174" fmla="*/ 78446 w 1145716"/>
              <a:gd name="connsiteY174" fmla="*/ 609041 h 1163281"/>
              <a:gd name="connsiteX175" fmla="*/ 88407 w 1145716"/>
              <a:gd name="connsiteY175" fmla="*/ 589113 h 1163281"/>
              <a:gd name="connsiteX176" fmla="*/ 80936 w 1145716"/>
              <a:gd name="connsiteY176" fmla="*/ 567940 h 1163281"/>
              <a:gd name="connsiteX177" fmla="*/ 56033 w 1145716"/>
              <a:gd name="connsiteY177" fmla="*/ 556731 h 1163281"/>
              <a:gd name="connsiteX178" fmla="*/ 1071932 w 1145716"/>
              <a:gd name="connsiteY178" fmla="*/ 491420 h 1163281"/>
              <a:gd name="connsiteX179" fmla="*/ 1088412 w 1145716"/>
              <a:gd name="connsiteY179" fmla="*/ 500294 h 1163281"/>
              <a:gd name="connsiteX180" fmla="*/ 1081349 w 1145716"/>
              <a:gd name="connsiteY180" fmla="*/ 519309 h 1163281"/>
              <a:gd name="connsiteX181" fmla="*/ 1075463 w 1145716"/>
              <a:gd name="connsiteY181" fmla="*/ 520576 h 1163281"/>
              <a:gd name="connsiteX182" fmla="*/ 1062515 w 1145716"/>
              <a:gd name="connsiteY182" fmla="*/ 510435 h 1163281"/>
              <a:gd name="connsiteX183" fmla="*/ 1071932 w 1145716"/>
              <a:gd name="connsiteY183" fmla="*/ 491420 h 1163281"/>
              <a:gd name="connsiteX184" fmla="*/ 81615 w 1145716"/>
              <a:gd name="connsiteY184" fmla="*/ 491420 h 1163281"/>
              <a:gd name="connsiteX185" fmla="*/ 89855 w 1145716"/>
              <a:gd name="connsiteY185" fmla="*/ 510435 h 1163281"/>
              <a:gd name="connsiteX186" fmla="*/ 76907 w 1145716"/>
              <a:gd name="connsiteY186" fmla="*/ 520576 h 1163281"/>
              <a:gd name="connsiteX187" fmla="*/ 72198 w 1145716"/>
              <a:gd name="connsiteY187" fmla="*/ 519309 h 1163281"/>
              <a:gd name="connsiteX188" fmla="*/ 63958 w 1145716"/>
              <a:gd name="connsiteY188" fmla="*/ 500294 h 1163281"/>
              <a:gd name="connsiteX189" fmla="*/ 81615 w 1145716"/>
              <a:gd name="connsiteY189" fmla="*/ 491420 h 1163281"/>
              <a:gd name="connsiteX190" fmla="*/ 384758 w 1145716"/>
              <a:gd name="connsiteY190" fmla="*/ 462074 h 1163281"/>
              <a:gd name="connsiteX191" fmla="*/ 270202 w 1145716"/>
              <a:gd name="connsiteY191" fmla="*/ 464565 h 1163281"/>
              <a:gd name="connsiteX192" fmla="*/ 247789 w 1145716"/>
              <a:gd name="connsiteY192" fmla="*/ 575413 h 1163281"/>
              <a:gd name="connsiteX193" fmla="*/ 373551 w 1145716"/>
              <a:gd name="connsiteY193" fmla="*/ 575413 h 1163281"/>
              <a:gd name="connsiteX194" fmla="*/ 384758 w 1145716"/>
              <a:gd name="connsiteY194" fmla="*/ 462074 h 1163281"/>
              <a:gd name="connsiteX195" fmla="*/ 561572 w 1145716"/>
              <a:gd name="connsiteY195" fmla="*/ 460829 h 1163281"/>
              <a:gd name="connsiteX196" fmla="*/ 415887 w 1145716"/>
              <a:gd name="connsiteY196" fmla="*/ 462074 h 1163281"/>
              <a:gd name="connsiteX197" fmla="*/ 403436 w 1145716"/>
              <a:gd name="connsiteY197" fmla="*/ 575413 h 1163281"/>
              <a:gd name="connsiteX198" fmla="*/ 561572 w 1145716"/>
              <a:gd name="connsiteY198" fmla="*/ 575413 h 1163281"/>
              <a:gd name="connsiteX199" fmla="*/ 734651 w 1145716"/>
              <a:gd name="connsiteY199" fmla="*/ 459583 h 1163281"/>
              <a:gd name="connsiteX200" fmla="*/ 590211 w 1145716"/>
              <a:gd name="connsiteY200" fmla="*/ 460829 h 1163281"/>
              <a:gd name="connsiteX201" fmla="*/ 590211 w 1145716"/>
              <a:gd name="connsiteY201" fmla="*/ 575413 h 1163281"/>
              <a:gd name="connsiteX202" fmla="*/ 747103 w 1145716"/>
              <a:gd name="connsiteY202" fmla="*/ 575413 h 1163281"/>
              <a:gd name="connsiteX203" fmla="*/ 734651 w 1145716"/>
              <a:gd name="connsiteY203" fmla="*/ 459583 h 1163281"/>
              <a:gd name="connsiteX204" fmla="*/ 879091 w 1145716"/>
              <a:gd name="connsiteY204" fmla="*/ 458338 h 1163281"/>
              <a:gd name="connsiteX205" fmla="*/ 764535 w 1145716"/>
              <a:gd name="connsiteY205" fmla="*/ 459583 h 1163281"/>
              <a:gd name="connsiteX206" fmla="*/ 776987 w 1145716"/>
              <a:gd name="connsiteY206" fmla="*/ 575413 h 1163281"/>
              <a:gd name="connsiteX207" fmla="*/ 903994 w 1145716"/>
              <a:gd name="connsiteY207" fmla="*/ 575413 h 1163281"/>
              <a:gd name="connsiteX208" fmla="*/ 879091 w 1145716"/>
              <a:gd name="connsiteY208" fmla="*/ 458338 h 1163281"/>
              <a:gd name="connsiteX209" fmla="*/ 103586 w 1145716"/>
              <a:gd name="connsiteY209" fmla="*/ 420008 h 1163281"/>
              <a:gd name="connsiteX210" fmla="*/ 111826 w 1145716"/>
              <a:gd name="connsiteY210" fmla="*/ 439023 h 1163281"/>
              <a:gd name="connsiteX211" fmla="*/ 98877 w 1145716"/>
              <a:gd name="connsiteY211" fmla="*/ 449164 h 1163281"/>
              <a:gd name="connsiteX212" fmla="*/ 92992 w 1145716"/>
              <a:gd name="connsiteY212" fmla="*/ 447897 h 1163281"/>
              <a:gd name="connsiteX213" fmla="*/ 84752 w 1145716"/>
              <a:gd name="connsiteY213" fmla="*/ 428882 h 1163281"/>
              <a:gd name="connsiteX214" fmla="*/ 103586 w 1145716"/>
              <a:gd name="connsiteY214" fmla="*/ 420008 h 1163281"/>
              <a:gd name="connsiteX215" fmla="*/ 1043681 w 1145716"/>
              <a:gd name="connsiteY215" fmla="*/ 414518 h 1163281"/>
              <a:gd name="connsiteX216" fmla="*/ 1061992 w 1145716"/>
              <a:gd name="connsiteY216" fmla="*/ 423392 h 1163281"/>
              <a:gd name="connsiteX217" fmla="*/ 1053447 w 1145716"/>
              <a:gd name="connsiteY217" fmla="*/ 442407 h 1163281"/>
              <a:gd name="connsiteX218" fmla="*/ 1048564 w 1145716"/>
              <a:gd name="connsiteY218" fmla="*/ 443674 h 1163281"/>
              <a:gd name="connsiteX219" fmla="*/ 1035136 w 1145716"/>
              <a:gd name="connsiteY219" fmla="*/ 433533 h 1163281"/>
              <a:gd name="connsiteX220" fmla="*/ 1043681 w 1145716"/>
              <a:gd name="connsiteY220" fmla="*/ 414518 h 1163281"/>
              <a:gd name="connsiteX221" fmla="*/ 1016217 w 1145716"/>
              <a:gd name="connsiteY221" fmla="*/ 343208 h 1163281"/>
              <a:gd name="connsiteX222" fmla="*/ 1034528 w 1145716"/>
              <a:gd name="connsiteY222" fmla="*/ 352436 h 1163281"/>
              <a:gd name="connsiteX223" fmla="*/ 1025983 w 1145716"/>
              <a:gd name="connsiteY223" fmla="*/ 372212 h 1163281"/>
              <a:gd name="connsiteX224" fmla="*/ 1021100 w 1145716"/>
              <a:gd name="connsiteY224" fmla="*/ 372212 h 1163281"/>
              <a:gd name="connsiteX225" fmla="*/ 1007672 w 1145716"/>
              <a:gd name="connsiteY225" fmla="*/ 361665 h 1163281"/>
              <a:gd name="connsiteX226" fmla="*/ 1016217 w 1145716"/>
              <a:gd name="connsiteY226" fmla="*/ 343208 h 1163281"/>
              <a:gd name="connsiteX227" fmla="*/ 130615 w 1145716"/>
              <a:gd name="connsiteY227" fmla="*/ 343106 h 1163281"/>
              <a:gd name="connsiteX228" fmla="*/ 140381 w 1145716"/>
              <a:gd name="connsiteY228" fmla="*/ 362121 h 1163281"/>
              <a:gd name="connsiteX229" fmla="*/ 125732 w 1145716"/>
              <a:gd name="connsiteY229" fmla="*/ 372262 h 1163281"/>
              <a:gd name="connsiteX230" fmla="*/ 120849 w 1145716"/>
              <a:gd name="connsiteY230" fmla="*/ 370995 h 1163281"/>
              <a:gd name="connsiteX231" fmla="*/ 112304 w 1145716"/>
              <a:gd name="connsiteY231" fmla="*/ 351980 h 1163281"/>
              <a:gd name="connsiteX232" fmla="*/ 130615 w 1145716"/>
              <a:gd name="connsiteY232" fmla="*/ 343106 h 1163281"/>
              <a:gd name="connsiteX233" fmla="*/ 158081 w 1145716"/>
              <a:gd name="connsiteY233" fmla="*/ 271698 h 1163281"/>
              <a:gd name="connsiteX234" fmla="*/ 166626 w 1145716"/>
              <a:gd name="connsiteY234" fmla="*/ 290713 h 1163281"/>
              <a:gd name="connsiteX235" fmla="*/ 153198 w 1145716"/>
              <a:gd name="connsiteY235" fmla="*/ 300854 h 1163281"/>
              <a:gd name="connsiteX236" fmla="*/ 148315 w 1145716"/>
              <a:gd name="connsiteY236" fmla="*/ 299587 h 1163281"/>
              <a:gd name="connsiteX237" fmla="*/ 139770 w 1145716"/>
              <a:gd name="connsiteY237" fmla="*/ 280572 h 1163281"/>
              <a:gd name="connsiteX238" fmla="*/ 158081 w 1145716"/>
              <a:gd name="connsiteY238" fmla="*/ 271698 h 1163281"/>
              <a:gd name="connsiteX239" fmla="*/ 993853 w 1145716"/>
              <a:gd name="connsiteY239" fmla="*/ 266110 h 1163281"/>
              <a:gd name="connsiteX240" fmla="*/ 1012687 w 1145716"/>
              <a:gd name="connsiteY240" fmla="*/ 275876 h 1163281"/>
              <a:gd name="connsiteX241" fmla="*/ 1003270 w 1145716"/>
              <a:gd name="connsiteY241" fmla="*/ 294186 h 1163281"/>
              <a:gd name="connsiteX242" fmla="*/ 999739 w 1145716"/>
              <a:gd name="connsiteY242" fmla="*/ 295407 h 1163281"/>
              <a:gd name="connsiteX243" fmla="*/ 986790 w 1145716"/>
              <a:gd name="connsiteY243" fmla="*/ 285642 h 1163281"/>
              <a:gd name="connsiteX244" fmla="*/ 993853 w 1145716"/>
              <a:gd name="connsiteY244" fmla="*/ 266110 h 1163281"/>
              <a:gd name="connsiteX245" fmla="*/ 672393 w 1145716"/>
              <a:gd name="connsiteY245" fmla="*/ 260306 h 1163281"/>
              <a:gd name="connsiteX246" fmla="*/ 758309 w 1145716"/>
              <a:gd name="connsiteY246" fmla="*/ 430937 h 1163281"/>
              <a:gd name="connsiteX247" fmla="*/ 866639 w 1145716"/>
              <a:gd name="connsiteY247" fmla="*/ 429692 h 1163281"/>
              <a:gd name="connsiteX248" fmla="*/ 818078 w 1145716"/>
              <a:gd name="connsiteY248" fmla="*/ 356208 h 1163281"/>
              <a:gd name="connsiteX249" fmla="*/ 811852 w 1145716"/>
              <a:gd name="connsiteY249" fmla="*/ 353717 h 1163281"/>
              <a:gd name="connsiteX250" fmla="*/ 806871 w 1145716"/>
              <a:gd name="connsiteY250" fmla="*/ 346244 h 1163281"/>
              <a:gd name="connsiteX251" fmla="*/ 672393 w 1145716"/>
              <a:gd name="connsiteY251" fmla="*/ 260306 h 1163281"/>
              <a:gd name="connsiteX252" fmla="*/ 478146 w 1145716"/>
              <a:gd name="connsiteY252" fmla="*/ 260306 h 1163281"/>
              <a:gd name="connsiteX253" fmla="*/ 282654 w 1145716"/>
              <a:gd name="connsiteY253" fmla="*/ 434673 h 1163281"/>
              <a:gd name="connsiteX254" fmla="*/ 392229 w 1145716"/>
              <a:gd name="connsiteY254" fmla="*/ 433428 h 1163281"/>
              <a:gd name="connsiteX255" fmla="*/ 478146 w 1145716"/>
              <a:gd name="connsiteY255" fmla="*/ 260306 h 1163281"/>
              <a:gd name="connsiteX256" fmla="*/ 590211 w 1145716"/>
              <a:gd name="connsiteY256" fmla="*/ 246605 h 1163281"/>
              <a:gd name="connsiteX257" fmla="*/ 590211 w 1145716"/>
              <a:gd name="connsiteY257" fmla="*/ 432183 h 1163281"/>
              <a:gd name="connsiteX258" fmla="*/ 727180 w 1145716"/>
              <a:gd name="connsiteY258" fmla="*/ 430937 h 1163281"/>
              <a:gd name="connsiteX259" fmla="*/ 590211 w 1145716"/>
              <a:gd name="connsiteY259" fmla="*/ 246605 h 1163281"/>
              <a:gd name="connsiteX260" fmla="*/ 561572 w 1145716"/>
              <a:gd name="connsiteY260" fmla="*/ 246605 h 1163281"/>
              <a:gd name="connsiteX261" fmla="*/ 422113 w 1145716"/>
              <a:gd name="connsiteY261" fmla="*/ 433428 h 1163281"/>
              <a:gd name="connsiteX262" fmla="*/ 561572 w 1145716"/>
              <a:gd name="connsiteY262" fmla="*/ 432183 h 1163281"/>
              <a:gd name="connsiteX263" fmla="*/ 936369 w 1145716"/>
              <a:gd name="connsiteY263" fmla="*/ 199277 h 1163281"/>
              <a:gd name="connsiteX264" fmla="*/ 907730 w 1145716"/>
              <a:gd name="connsiteY264" fmla="*/ 230414 h 1163281"/>
              <a:gd name="connsiteX265" fmla="*/ 911465 w 1145716"/>
              <a:gd name="connsiteY265" fmla="*/ 244114 h 1163281"/>
              <a:gd name="connsiteX266" fmla="*/ 916446 w 1145716"/>
              <a:gd name="connsiteY266" fmla="*/ 249096 h 1163281"/>
              <a:gd name="connsiteX267" fmla="*/ 920182 w 1145716"/>
              <a:gd name="connsiteY267" fmla="*/ 256569 h 1163281"/>
              <a:gd name="connsiteX268" fmla="*/ 936369 w 1145716"/>
              <a:gd name="connsiteY268" fmla="*/ 261551 h 1163281"/>
              <a:gd name="connsiteX269" fmla="*/ 963763 w 1145716"/>
              <a:gd name="connsiteY269" fmla="*/ 230414 h 1163281"/>
              <a:gd name="connsiteX270" fmla="*/ 936369 w 1145716"/>
              <a:gd name="connsiteY270" fmla="*/ 199277 h 1163281"/>
              <a:gd name="connsiteX271" fmla="*/ 212924 w 1145716"/>
              <a:gd name="connsiteY271" fmla="*/ 194295 h 1163281"/>
              <a:gd name="connsiteX272" fmla="*/ 184285 w 1145716"/>
              <a:gd name="connsiteY272" fmla="*/ 225432 h 1163281"/>
              <a:gd name="connsiteX273" fmla="*/ 212924 w 1145716"/>
              <a:gd name="connsiteY273" fmla="*/ 256569 h 1163281"/>
              <a:gd name="connsiteX274" fmla="*/ 241563 w 1145716"/>
              <a:gd name="connsiteY274" fmla="*/ 225432 h 1163281"/>
              <a:gd name="connsiteX275" fmla="*/ 212924 w 1145716"/>
              <a:gd name="connsiteY275" fmla="*/ 194295 h 1163281"/>
              <a:gd name="connsiteX276" fmla="*/ 862903 w 1145716"/>
              <a:gd name="connsiteY276" fmla="*/ 173139 h 1163281"/>
              <a:gd name="connsiteX277" fmla="*/ 872614 w 1145716"/>
              <a:gd name="connsiteY277" fmla="*/ 174090 h 1163281"/>
              <a:gd name="connsiteX278" fmla="*/ 879677 w 1145716"/>
              <a:gd name="connsiteY278" fmla="*/ 194372 h 1163281"/>
              <a:gd name="connsiteX279" fmla="*/ 866728 w 1145716"/>
              <a:gd name="connsiteY279" fmla="*/ 201978 h 1163281"/>
              <a:gd name="connsiteX280" fmla="*/ 860843 w 1145716"/>
              <a:gd name="connsiteY280" fmla="*/ 200711 h 1163281"/>
              <a:gd name="connsiteX281" fmla="*/ 854957 w 1145716"/>
              <a:gd name="connsiteY281" fmla="*/ 181696 h 1163281"/>
              <a:gd name="connsiteX282" fmla="*/ 862903 w 1145716"/>
              <a:gd name="connsiteY282" fmla="*/ 173139 h 1163281"/>
              <a:gd name="connsiteX283" fmla="*/ 281672 w 1145716"/>
              <a:gd name="connsiteY283" fmla="*/ 155866 h 1163281"/>
              <a:gd name="connsiteX284" fmla="*/ 290522 w 1145716"/>
              <a:gd name="connsiteY284" fmla="*/ 161412 h 1163281"/>
              <a:gd name="connsiteX285" fmla="*/ 288081 w 1145716"/>
              <a:gd name="connsiteY285" fmla="*/ 181694 h 1163281"/>
              <a:gd name="connsiteX286" fmla="*/ 279536 w 1145716"/>
              <a:gd name="connsiteY286" fmla="*/ 185497 h 1163281"/>
              <a:gd name="connsiteX287" fmla="*/ 268550 w 1145716"/>
              <a:gd name="connsiteY287" fmla="*/ 179159 h 1163281"/>
              <a:gd name="connsiteX288" fmla="*/ 270991 w 1145716"/>
              <a:gd name="connsiteY288" fmla="*/ 158876 h 1163281"/>
              <a:gd name="connsiteX289" fmla="*/ 281672 w 1145716"/>
              <a:gd name="connsiteY289" fmla="*/ 155866 h 1163281"/>
              <a:gd name="connsiteX290" fmla="*/ 791197 w 1145716"/>
              <a:gd name="connsiteY290" fmla="*/ 139389 h 1163281"/>
              <a:gd name="connsiteX291" fmla="*/ 802379 w 1145716"/>
              <a:gd name="connsiteY291" fmla="*/ 139864 h 1163281"/>
              <a:gd name="connsiteX292" fmla="*/ 807087 w 1145716"/>
              <a:gd name="connsiteY292" fmla="*/ 160147 h 1163281"/>
              <a:gd name="connsiteX293" fmla="*/ 795316 w 1145716"/>
              <a:gd name="connsiteY293" fmla="*/ 169020 h 1163281"/>
              <a:gd name="connsiteX294" fmla="*/ 789431 w 1145716"/>
              <a:gd name="connsiteY294" fmla="*/ 166485 h 1163281"/>
              <a:gd name="connsiteX295" fmla="*/ 783545 w 1145716"/>
              <a:gd name="connsiteY295" fmla="*/ 147470 h 1163281"/>
              <a:gd name="connsiteX296" fmla="*/ 791197 w 1145716"/>
              <a:gd name="connsiteY296" fmla="*/ 139389 h 1163281"/>
              <a:gd name="connsiteX297" fmla="*/ 351099 w 1145716"/>
              <a:gd name="connsiteY297" fmla="*/ 124177 h 1163281"/>
              <a:gd name="connsiteX298" fmla="*/ 358881 w 1145716"/>
              <a:gd name="connsiteY298" fmla="*/ 132258 h 1163281"/>
              <a:gd name="connsiteX299" fmla="*/ 351557 w 1145716"/>
              <a:gd name="connsiteY299" fmla="*/ 151273 h 1163281"/>
              <a:gd name="connsiteX300" fmla="*/ 345453 w 1145716"/>
              <a:gd name="connsiteY300" fmla="*/ 152540 h 1163281"/>
              <a:gd name="connsiteX301" fmla="*/ 333246 w 1145716"/>
              <a:gd name="connsiteY301" fmla="*/ 144934 h 1163281"/>
              <a:gd name="connsiteX302" fmla="*/ 340570 w 1145716"/>
              <a:gd name="connsiteY302" fmla="*/ 124652 h 1163281"/>
              <a:gd name="connsiteX303" fmla="*/ 351099 w 1145716"/>
              <a:gd name="connsiteY303" fmla="*/ 124177 h 1163281"/>
              <a:gd name="connsiteX304" fmla="*/ 719642 w 1145716"/>
              <a:gd name="connsiteY304" fmla="*/ 102080 h 1163281"/>
              <a:gd name="connsiteX305" fmla="*/ 729795 w 1145716"/>
              <a:gd name="connsiteY305" fmla="*/ 103759 h 1163281"/>
              <a:gd name="connsiteX306" fmla="*/ 736858 w 1145716"/>
              <a:gd name="connsiteY306" fmla="*/ 122069 h 1163281"/>
              <a:gd name="connsiteX307" fmla="*/ 725087 w 1145716"/>
              <a:gd name="connsiteY307" fmla="*/ 130614 h 1163281"/>
              <a:gd name="connsiteX308" fmla="*/ 718024 w 1145716"/>
              <a:gd name="connsiteY308" fmla="*/ 128173 h 1163281"/>
              <a:gd name="connsiteX309" fmla="*/ 712138 w 1145716"/>
              <a:gd name="connsiteY309" fmla="*/ 108642 h 1163281"/>
              <a:gd name="connsiteX310" fmla="*/ 719642 w 1145716"/>
              <a:gd name="connsiteY310" fmla="*/ 102080 h 1163281"/>
              <a:gd name="connsiteX311" fmla="*/ 427391 w 1145716"/>
              <a:gd name="connsiteY311" fmla="*/ 91219 h 1163281"/>
              <a:gd name="connsiteX312" fmla="*/ 435783 w 1145716"/>
              <a:gd name="connsiteY312" fmla="*/ 99300 h 1163281"/>
              <a:gd name="connsiteX313" fmla="*/ 427238 w 1145716"/>
              <a:gd name="connsiteY313" fmla="*/ 118315 h 1163281"/>
              <a:gd name="connsiteX314" fmla="*/ 422355 w 1145716"/>
              <a:gd name="connsiteY314" fmla="*/ 119582 h 1163281"/>
              <a:gd name="connsiteX315" fmla="*/ 408927 w 1145716"/>
              <a:gd name="connsiteY315" fmla="*/ 110709 h 1163281"/>
              <a:gd name="connsiteX316" fmla="*/ 416252 w 1145716"/>
              <a:gd name="connsiteY316" fmla="*/ 91694 h 1163281"/>
              <a:gd name="connsiteX317" fmla="*/ 427391 w 1145716"/>
              <a:gd name="connsiteY317" fmla="*/ 91219 h 1163281"/>
              <a:gd name="connsiteX318" fmla="*/ 653724 w 1145716"/>
              <a:gd name="connsiteY318" fmla="*/ 69123 h 1163281"/>
              <a:gd name="connsiteX319" fmla="*/ 663877 w 1145716"/>
              <a:gd name="connsiteY319" fmla="*/ 69581 h 1163281"/>
              <a:gd name="connsiteX320" fmla="*/ 670940 w 1145716"/>
              <a:gd name="connsiteY320" fmla="*/ 89112 h 1163281"/>
              <a:gd name="connsiteX321" fmla="*/ 657991 w 1145716"/>
              <a:gd name="connsiteY321" fmla="*/ 97657 h 1163281"/>
              <a:gd name="connsiteX322" fmla="*/ 652106 w 1145716"/>
              <a:gd name="connsiteY322" fmla="*/ 95216 h 1163281"/>
              <a:gd name="connsiteX323" fmla="*/ 646220 w 1145716"/>
              <a:gd name="connsiteY323" fmla="*/ 76905 h 1163281"/>
              <a:gd name="connsiteX324" fmla="*/ 653724 w 1145716"/>
              <a:gd name="connsiteY324" fmla="*/ 69123 h 1163281"/>
              <a:gd name="connsiteX325" fmla="*/ 498792 w 1145716"/>
              <a:gd name="connsiteY325" fmla="*/ 63754 h 1163281"/>
              <a:gd name="connsiteX326" fmla="*/ 507326 w 1145716"/>
              <a:gd name="connsiteY326" fmla="*/ 71835 h 1163281"/>
              <a:gd name="connsiteX327" fmla="*/ 500263 w 1145716"/>
              <a:gd name="connsiteY327" fmla="*/ 92117 h 1163281"/>
              <a:gd name="connsiteX328" fmla="*/ 494377 w 1145716"/>
              <a:gd name="connsiteY328" fmla="*/ 92117 h 1163281"/>
              <a:gd name="connsiteX329" fmla="*/ 481429 w 1145716"/>
              <a:gd name="connsiteY329" fmla="*/ 83244 h 1163281"/>
              <a:gd name="connsiteX330" fmla="*/ 488492 w 1145716"/>
              <a:gd name="connsiteY330" fmla="*/ 64229 h 1163281"/>
              <a:gd name="connsiteX331" fmla="*/ 498792 w 1145716"/>
              <a:gd name="connsiteY331" fmla="*/ 63754 h 1163281"/>
              <a:gd name="connsiteX332" fmla="*/ 571534 w 1145716"/>
              <a:gd name="connsiteY332" fmla="*/ 28646 h 1163281"/>
              <a:gd name="connsiteX333" fmla="*/ 542895 w 1145716"/>
              <a:gd name="connsiteY333" fmla="*/ 59783 h 1163281"/>
              <a:gd name="connsiteX334" fmla="*/ 571534 w 1145716"/>
              <a:gd name="connsiteY334" fmla="*/ 89675 h 1163281"/>
              <a:gd name="connsiteX335" fmla="*/ 600173 w 1145716"/>
              <a:gd name="connsiteY335" fmla="*/ 59783 h 1163281"/>
              <a:gd name="connsiteX336" fmla="*/ 571534 w 1145716"/>
              <a:gd name="connsiteY336" fmla="*/ 28646 h 1163281"/>
              <a:gd name="connsiteX337" fmla="*/ 571534 w 1145716"/>
              <a:gd name="connsiteY337" fmla="*/ 0 h 1163281"/>
              <a:gd name="connsiteX338" fmla="*/ 628812 w 1145716"/>
              <a:gd name="connsiteY338" fmla="*/ 59783 h 1163281"/>
              <a:gd name="connsiteX339" fmla="*/ 588966 w 1145716"/>
              <a:gd name="connsiteY339" fmla="*/ 117075 h 1163281"/>
              <a:gd name="connsiteX340" fmla="*/ 590211 w 1145716"/>
              <a:gd name="connsiteY340" fmla="*/ 120812 h 1163281"/>
              <a:gd name="connsiteX341" fmla="*/ 590211 w 1145716"/>
              <a:gd name="connsiteY341" fmla="*/ 216714 h 1163281"/>
              <a:gd name="connsiteX342" fmla="*/ 823058 w 1145716"/>
              <a:gd name="connsiteY342" fmla="*/ 321334 h 1163281"/>
              <a:gd name="connsiteX343" fmla="*/ 885317 w 1145716"/>
              <a:gd name="connsiteY343" fmla="*/ 259060 h 1163281"/>
              <a:gd name="connsiteX344" fmla="*/ 877846 w 1145716"/>
              <a:gd name="connsiteY344" fmla="*/ 230414 h 1163281"/>
              <a:gd name="connsiteX345" fmla="*/ 936369 w 1145716"/>
              <a:gd name="connsiteY345" fmla="*/ 170631 h 1163281"/>
              <a:gd name="connsiteX346" fmla="*/ 993647 w 1145716"/>
              <a:gd name="connsiteY346" fmla="*/ 230414 h 1163281"/>
              <a:gd name="connsiteX347" fmla="*/ 936369 w 1145716"/>
              <a:gd name="connsiteY347" fmla="*/ 290197 h 1163281"/>
              <a:gd name="connsiteX348" fmla="*/ 903994 w 1145716"/>
              <a:gd name="connsiteY348" fmla="*/ 281479 h 1163281"/>
              <a:gd name="connsiteX349" fmla="*/ 842981 w 1145716"/>
              <a:gd name="connsiteY349" fmla="*/ 342508 h 1163281"/>
              <a:gd name="connsiteX350" fmla="*/ 901504 w 1145716"/>
              <a:gd name="connsiteY350" fmla="*/ 437164 h 1163281"/>
              <a:gd name="connsiteX351" fmla="*/ 902749 w 1145716"/>
              <a:gd name="connsiteY351" fmla="*/ 439655 h 1163281"/>
              <a:gd name="connsiteX352" fmla="*/ 932633 w 1145716"/>
              <a:gd name="connsiteY352" fmla="*/ 575413 h 1163281"/>
              <a:gd name="connsiteX353" fmla="*/ 1029757 w 1145716"/>
              <a:gd name="connsiteY353" fmla="*/ 575413 h 1163281"/>
              <a:gd name="connsiteX354" fmla="*/ 1048434 w 1145716"/>
              <a:gd name="connsiteY354" fmla="*/ 544276 h 1163281"/>
              <a:gd name="connsiteX355" fmla="*/ 1090770 w 1145716"/>
              <a:gd name="connsiteY355" fmla="*/ 530576 h 1163281"/>
              <a:gd name="connsiteX356" fmla="*/ 1131861 w 1145716"/>
              <a:gd name="connsiteY356" fmla="*/ 551749 h 1163281"/>
              <a:gd name="connsiteX357" fmla="*/ 1145558 w 1145716"/>
              <a:gd name="connsiteY357" fmla="*/ 595341 h 1163281"/>
              <a:gd name="connsiteX358" fmla="*/ 1125635 w 1145716"/>
              <a:gd name="connsiteY358" fmla="*/ 635196 h 1163281"/>
              <a:gd name="connsiteX359" fmla="*/ 1089525 w 1145716"/>
              <a:gd name="connsiteY359" fmla="*/ 648896 h 1163281"/>
              <a:gd name="connsiteX360" fmla="*/ 1042208 w 1145716"/>
              <a:gd name="connsiteY360" fmla="*/ 627723 h 1163281"/>
              <a:gd name="connsiteX361" fmla="*/ 1031002 w 1145716"/>
              <a:gd name="connsiteY361" fmla="*/ 604059 h 1163281"/>
              <a:gd name="connsiteX362" fmla="*/ 932633 w 1145716"/>
              <a:gd name="connsiteY362" fmla="*/ 604059 h 1163281"/>
              <a:gd name="connsiteX363" fmla="*/ 842981 w 1145716"/>
              <a:gd name="connsiteY363" fmla="*/ 836964 h 1163281"/>
              <a:gd name="connsiteX364" fmla="*/ 907730 w 1145716"/>
              <a:gd name="connsiteY364" fmla="*/ 901729 h 1163281"/>
              <a:gd name="connsiteX365" fmla="*/ 942595 w 1145716"/>
              <a:gd name="connsiteY365" fmla="*/ 893011 h 1163281"/>
              <a:gd name="connsiteX366" fmla="*/ 983685 w 1145716"/>
              <a:gd name="connsiteY366" fmla="*/ 914184 h 1163281"/>
              <a:gd name="connsiteX367" fmla="*/ 977459 w 1145716"/>
              <a:gd name="connsiteY367" fmla="*/ 997632 h 1163281"/>
              <a:gd name="connsiteX368" fmla="*/ 941350 w 1145716"/>
              <a:gd name="connsiteY368" fmla="*/ 1011332 h 1163281"/>
              <a:gd name="connsiteX369" fmla="*/ 935124 w 1145716"/>
              <a:gd name="connsiteY369" fmla="*/ 1010086 h 1163281"/>
              <a:gd name="connsiteX370" fmla="*/ 896523 w 1145716"/>
              <a:gd name="connsiteY370" fmla="*/ 988913 h 1163281"/>
              <a:gd name="connsiteX371" fmla="*/ 887807 w 1145716"/>
              <a:gd name="connsiteY371" fmla="*/ 922903 h 1163281"/>
              <a:gd name="connsiteX372" fmla="*/ 823058 w 1145716"/>
              <a:gd name="connsiteY372" fmla="*/ 858137 h 1163281"/>
              <a:gd name="connsiteX373" fmla="*/ 590211 w 1145716"/>
              <a:gd name="connsiteY373" fmla="*/ 962758 h 1163281"/>
              <a:gd name="connsiteX374" fmla="*/ 590211 w 1145716"/>
              <a:gd name="connsiteY374" fmla="*/ 1047451 h 1163281"/>
              <a:gd name="connsiteX375" fmla="*/ 620095 w 1145716"/>
              <a:gd name="connsiteY375" fmla="*/ 1066133 h 1163281"/>
              <a:gd name="connsiteX376" fmla="*/ 613869 w 1145716"/>
              <a:gd name="connsiteY376" fmla="*/ 1149580 h 1163281"/>
              <a:gd name="connsiteX377" fmla="*/ 577759 w 1145716"/>
              <a:gd name="connsiteY377" fmla="*/ 1163281 h 1163281"/>
              <a:gd name="connsiteX378" fmla="*/ 531688 w 1145716"/>
              <a:gd name="connsiteY378" fmla="*/ 1142108 h 1163281"/>
              <a:gd name="connsiteX379" fmla="*/ 536669 w 1145716"/>
              <a:gd name="connsiteY379" fmla="*/ 1058660 h 1163281"/>
              <a:gd name="connsiteX380" fmla="*/ 561572 w 1145716"/>
              <a:gd name="connsiteY380" fmla="*/ 1046205 h 1163281"/>
              <a:gd name="connsiteX381" fmla="*/ 561572 w 1145716"/>
              <a:gd name="connsiteY381" fmla="*/ 962758 h 1163281"/>
              <a:gd name="connsiteX382" fmla="*/ 327480 w 1145716"/>
              <a:gd name="connsiteY382" fmla="*/ 858137 h 1163281"/>
              <a:gd name="connsiteX383" fmla="*/ 263976 w 1145716"/>
              <a:gd name="connsiteY383" fmla="*/ 921657 h 1163281"/>
              <a:gd name="connsiteX384" fmla="*/ 276428 w 1145716"/>
              <a:gd name="connsiteY384" fmla="*/ 956531 h 1163281"/>
              <a:gd name="connsiteX385" fmla="*/ 217905 w 1145716"/>
              <a:gd name="connsiteY385" fmla="*/ 1016314 h 1163281"/>
              <a:gd name="connsiteX386" fmla="*/ 160627 w 1145716"/>
              <a:gd name="connsiteY386" fmla="*/ 956531 h 1163281"/>
              <a:gd name="connsiteX387" fmla="*/ 217905 w 1145716"/>
              <a:gd name="connsiteY387" fmla="*/ 896747 h 1163281"/>
              <a:gd name="connsiteX388" fmla="*/ 241563 w 1145716"/>
              <a:gd name="connsiteY388" fmla="*/ 902975 h 1163281"/>
              <a:gd name="connsiteX389" fmla="*/ 307557 w 1145716"/>
              <a:gd name="connsiteY389" fmla="*/ 836964 h 1163281"/>
              <a:gd name="connsiteX390" fmla="*/ 249034 w 1145716"/>
              <a:gd name="connsiteY390" fmla="*/ 741062 h 1163281"/>
              <a:gd name="connsiteX391" fmla="*/ 247789 w 1145716"/>
              <a:gd name="connsiteY391" fmla="*/ 738571 h 1163281"/>
              <a:gd name="connsiteX392" fmla="*/ 217905 w 1145716"/>
              <a:gd name="connsiteY392" fmla="*/ 604059 h 1163281"/>
              <a:gd name="connsiteX393" fmla="*/ 115801 w 1145716"/>
              <a:gd name="connsiteY393" fmla="*/ 604059 h 1163281"/>
              <a:gd name="connsiteX394" fmla="*/ 98369 w 1145716"/>
              <a:gd name="connsiteY394" fmla="*/ 631460 h 1163281"/>
              <a:gd name="connsiteX395" fmla="*/ 61013 w 1145716"/>
              <a:gd name="connsiteY395" fmla="*/ 643915 h 1163281"/>
              <a:gd name="connsiteX396" fmla="*/ 14942 w 1145716"/>
              <a:gd name="connsiteY396" fmla="*/ 622741 h 1163281"/>
              <a:gd name="connsiteX397" fmla="*/ 0 w 1145716"/>
              <a:gd name="connsiteY397" fmla="*/ 580395 h 1163281"/>
              <a:gd name="connsiteX398" fmla="*/ 19923 w 1145716"/>
              <a:gd name="connsiteY398" fmla="*/ 540539 h 1163281"/>
              <a:gd name="connsiteX399" fmla="*/ 103349 w 1145716"/>
              <a:gd name="connsiteY399" fmla="*/ 549258 h 1163281"/>
              <a:gd name="connsiteX400" fmla="*/ 115801 w 1145716"/>
              <a:gd name="connsiteY400" fmla="*/ 575413 h 1163281"/>
              <a:gd name="connsiteX401" fmla="*/ 217905 w 1145716"/>
              <a:gd name="connsiteY401" fmla="*/ 575413 h 1163281"/>
              <a:gd name="connsiteX402" fmla="*/ 307557 w 1145716"/>
              <a:gd name="connsiteY402" fmla="*/ 342508 h 1163281"/>
              <a:gd name="connsiteX403" fmla="*/ 241563 w 1145716"/>
              <a:gd name="connsiteY403" fmla="*/ 276497 h 1163281"/>
              <a:gd name="connsiteX404" fmla="*/ 212924 w 1145716"/>
              <a:gd name="connsiteY404" fmla="*/ 285215 h 1163281"/>
              <a:gd name="connsiteX405" fmla="*/ 154401 w 1145716"/>
              <a:gd name="connsiteY405" fmla="*/ 225432 h 1163281"/>
              <a:gd name="connsiteX406" fmla="*/ 212924 w 1145716"/>
              <a:gd name="connsiteY406" fmla="*/ 165649 h 1163281"/>
              <a:gd name="connsiteX407" fmla="*/ 270202 w 1145716"/>
              <a:gd name="connsiteY407" fmla="*/ 225432 h 1163281"/>
              <a:gd name="connsiteX408" fmla="*/ 262731 w 1145716"/>
              <a:gd name="connsiteY408" fmla="*/ 256569 h 1163281"/>
              <a:gd name="connsiteX409" fmla="*/ 327480 w 1145716"/>
              <a:gd name="connsiteY409" fmla="*/ 321334 h 1163281"/>
              <a:gd name="connsiteX410" fmla="*/ 561572 w 1145716"/>
              <a:gd name="connsiteY410" fmla="*/ 216714 h 1163281"/>
              <a:gd name="connsiteX411" fmla="*/ 561572 w 1145716"/>
              <a:gd name="connsiteY411" fmla="*/ 120812 h 1163281"/>
              <a:gd name="connsiteX412" fmla="*/ 561572 w 1145716"/>
              <a:gd name="connsiteY412" fmla="*/ 118321 h 1163281"/>
              <a:gd name="connsiteX413" fmla="*/ 513011 w 1145716"/>
              <a:gd name="connsiteY413" fmla="*/ 59783 h 1163281"/>
              <a:gd name="connsiteX414" fmla="*/ 571534 w 1145716"/>
              <a:gd name="connsiteY414" fmla="*/ 0 h 11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</a:cxnLst>
            <a:rect l="l" t="t" r="r" b="b"/>
            <a:pathLst>
              <a:path w="1145716" h="1163281">
                <a:moveTo>
                  <a:pt x="505364" y="1101147"/>
                </a:moveTo>
                <a:cubicBezTo>
                  <a:pt x="512688" y="1104950"/>
                  <a:pt x="515129" y="1113824"/>
                  <a:pt x="512688" y="1121430"/>
                </a:cubicBezTo>
                <a:cubicBezTo>
                  <a:pt x="509026" y="1127768"/>
                  <a:pt x="504143" y="1130303"/>
                  <a:pt x="499260" y="1130303"/>
                </a:cubicBezTo>
                <a:cubicBezTo>
                  <a:pt x="496819" y="1130303"/>
                  <a:pt x="494377" y="1130303"/>
                  <a:pt x="493157" y="1129036"/>
                </a:cubicBezTo>
                <a:cubicBezTo>
                  <a:pt x="485832" y="1125233"/>
                  <a:pt x="483391" y="1116359"/>
                  <a:pt x="487053" y="1108753"/>
                </a:cubicBezTo>
                <a:cubicBezTo>
                  <a:pt x="489495" y="1101147"/>
                  <a:pt x="499260" y="1098612"/>
                  <a:pt x="505364" y="1101147"/>
                </a:cubicBezTo>
                <a:close/>
                <a:moveTo>
                  <a:pt x="667898" y="1095179"/>
                </a:moveTo>
                <a:cubicBezTo>
                  <a:pt x="671430" y="1095971"/>
                  <a:pt x="674667" y="1098190"/>
                  <a:pt x="676433" y="1101993"/>
                </a:cubicBezTo>
                <a:cubicBezTo>
                  <a:pt x="679964" y="1109599"/>
                  <a:pt x="677610" y="1118472"/>
                  <a:pt x="671724" y="1122275"/>
                </a:cubicBezTo>
                <a:cubicBezTo>
                  <a:pt x="669370" y="1123543"/>
                  <a:pt x="665839" y="1124810"/>
                  <a:pt x="663484" y="1124810"/>
                </a:cubicBezTo>
                <a:cubicBezTo>
                  <a:pt x="658776" y="1124810"/>
                  <a:pt x="655245" y="1121008"/>
                  <a:pt x="651713" y="1117205"/>
                </a:cubicBezTo>
                <a:cubicBezTo>
                  <a:pt x="648182" y="1109599"/>
                  <a:pt x="650536" y="1100725"/>
                  <a:pt x="657599" y="1096922"/>
                </a:cubicBezTo>
                <a:cubicBezTo>
                  <a:pt x="660542" y="1095021"/>
                  <a:pt x="664367" y="1094387"/>
                  <a:pt x="667898" y="1095179"/>
                </a:cubicBezTo>
                <a:close/>
                <a:moveTo>
                  <a:pt x="572779" y="1074851"/>
                </a:moveTo>
                <a:cubicBezTo>
                  <a:pt x="566553" y="1074851"/>
                  <a:pt x="561572" y="1076097"/>
                  <a:pt x="555346" y="1081079"/>
                </a:cubicBezTo>
                <a:cubicBezTo>
                  <a:pt x="542895" y="1092288"/>
                  <a:pt x="542895" y="1109725"/>
                  <a:pt x="554101" y="1123425"/>
                </a:cubicBezTo>
                <a:cubicBezTo>
                  <a:pt x="564063" y="1135880"/>
                  <a:pt x="583985" y="1138371"/>
                  <a:pt x="595192" y="1127162"/>
                </a:cubicBezTo>
                <a:cubicBezTo>
                  <a:pt x="607644" y="1117198"/>
                  <a:pt x="607644" y="1098516"/>
                  <a:pt x="597682" y="1086061"/>
                </a:cubicBezTo>
                <a:cubicBezTo>
                  <a:pt x="590211" y="1078588"/>
                  <a:pt x="582740" y="1074851"/>
                  <a:pt x="572779" y="1074851"/>
                </a:cubicBezTo>
                <a:close/>
                <a:moveTo>
                  <a:pt x="434348" y="1068188"/>
                </a:moveTo>
                <a:cubicBezTo>
                  <a:pt x="440234" y="1073259"/>
                  <a:pt x="443765" y="1080865"/>
                  <a:pt x="440234" y="1088471"/>
                </a:cubicBezTo>
                <a:cubicBezTo>
                  <a:pt x="437879" y="1094809"/>
                  <a:pt x="433171" y="1097344"/>
                  <a:pt x="427285" y="1097344"/>
                </a:cubicBezTo>
                <a:cubicBezTo>
                  <a:pt x="426108" y="1097344"/>
                  <a:pt x="423754" y="1096077"/>
                  <a:pt x="421400" y="1096077"/>
                </a:cubicBezTo>
                <a:cubicBezTo>
                  <a:pt x="414337" y="1093542"/>
                  <a:pt x="411983" y="1083400"/>
                  <a:pt x="415514" y="1077062"/>
                </a:cubicBezTo>
                <a:cubicBezTo>
                  <a:pt x="417869" y="1068188"/>
                  <a:pt x="427285" y="1065653"/>
                  <a:pt x="434348" y="1068188"/>
                </a:cubicBezTo>
                <a:close/>
                <a:moveTo>
                  <a:pt x="739898" y="1057360"/>
                </a:moveTo>
                <a:cubicBezTo>
                  <a:pt x="743135" y="1058469"/>
                  <a:pt x="746078" y="1061004"/>
                  <a:pt x="747844" y="1064807"/>
                </a:cubicBezTo>
                <a:cubicBezTo>
                  <a:pt x="751375" y="1071146"/>
                  <a:pt x="750198" y="1080019"/>
                  <a:pt x="743135" y="1083822"/>
                </a:cubicBezTo>
                <a:cubicBezTo>
                  <a:pt x="740781" y="1086357"/>
                  <a:pt x="738427" y="1086357"/>
                  <a:pt x="736073" y="1086357"/>
                </a:cubicBezTo>
                <a:cubicBezTo>
                  <a:pt x="731364" y="1086357"/>
                  <a:pt x="726656" y="1083822"/>
                  <a:pt x="724301" y="1078752"/>
                </a:cubicBezTo>
                <a:cubicBezTo>
                  <a:pt x="719593" y="1072413"/>
                  <a:pt x="723124" y="1062272"/>
                  <a:pt x="730187" y="1058469"/>
                </a:cubicBezTo>
                <a:cubicBezTo>
                  <a:pt x="733130" y="1056568"/>
                  <a:pt x="736661" y="1056251"/>
                  <a:pt x="739898" y="1057360"/>
                </a:cubicBezTo>
                <a:close/>
                <a:moveTo>
                  <a:pt x="351405" y="1036023"/>
                </a:moveTo>
                <a:cubicBezTo>
                  <a:pt x="354914" y="1034597"/>
                  <a:pt x="358882" y="1034597"/>
                  <a:pt x="362544" y="1036498"/>
                </a:cubicBezTo>
                <a:cubicBezTo>
                  <a:pt x="368647" y="1040301"/>
                  <a:pt x="372309" y="1049175"/>
                  <a:pt x="368647" y="1055513"/>
                </a:cubicBezTo>
                <a:cubicBezTo>
                  <a:pt x="367426" y="1061851"/>
                  <a:pt x="361323" y="1064386"/>
                  <a:pt x="356440" y="1064386"/>
                </a:cubicBezTo>
                <a:cubicBezTo>
                  <a:pt x="353999" y="1064386"/>
                  <a:pt x="351557" y="1064386"/>
                  <a:pt x="349116" y="1063119"/>
                </a:cubicBezTo>
                <a:cubicBezTo>
                  <a:pt x="343012" y="1060584"/>
                  <a:pt x="340571" y="1050442"/>
                  <a:pt x="343012" y="1044104"/>
                </a:cubicBezTo>
                <a:cubicBezTo>
                  <a:pt x="344844" y="1040301"/>
                  <a:pt x="347895" y="1037449"/>
                  <a:pt x="351405" y="1036023"/>
                </a:cubicBezTo>
                <a:close/>
                <a:moveTo>
                  <a:pt x="804490" y="1018964"/>
                </a:moveTo>
                <a:cubicBezTo>
                  <a:pt x="807874" y="1019879"/>
                  <a:pt x="810816" y="1022321"/>
                  <a:pt x="812582" y="1025983"/>
                </a:cubicBezTo>
                <a:cubicBezTo>
                  <a:pt x="817291" y="1032086"/>
                  <a:pt x="813760" y="1041852"/>
                  <a:pt x="806697" y="1045514"/>
                </a:cubicBezTo>
                <a:cubicBezTo>
                  <a:pt x="805520" y="1046735"/>
                  <a:pt x="803166" y="1047955"/>
                  <a:pt x="800811" y="1047955"/>
                </a:cubicBezTo>
                <a:cubicBezTo>
                  <a:pt x="796103" y="1047955"/>
                  <a:pt x="791395" y="1044293"/>
                  <a:pt x="789040" y="1039410"/>
                </a:cubicBezTo>
                <a:cubicBezTo>
                  <a:pt x="785509" y="1033307"/>
                  <a:pt x="786686" y="1024762"/>
                  <a:pt x="793749" y="1021100"/>
                </a:cubicBezTo>
                <a:cubicBezTo>
                  <a:pt x="797280" y="1018659"/>
                  <a:pt x="801105" y="1018048"/>
                  <a:pt x="804490" y="1018964"/>
                </a:cubicBezTo>
                <a:close/>
                <a:moveTo>
                  <a:pt x="280149" y="1003064"/>
                </a:moveTo>
                <a:cubicBezTo>
                  <a:pt x="283506" y="1001638"/>
                  <a:pt x="287474" y="1001638"/>
                  <a:pt x="291136" y="1003539"/>
                </a:cubicBezTo>
                <a:cubicBezTo>
                  <a:pt x="298460" y="1007342"/>
                  <a:pt x="300901" y="1016216"/>
                  <a:pt x="297239" y="1023822"/>
                </a:cubicBezTo>
                <a:cubicBezTo>
                  <a:pt x="296018" y="1028892"/>
                  <a:pt x="289915" y="1031427"/>
                  <a:pt x="285032" y="1031427"/>
                </a:cubicBezTo>
                <a:cubicBezTo>
                  <a:pt x="282591" y="1031427"/>
                  <a:pt x="281370" y="1031427"/>
                  <a:pt x="278929" y="1030160"/>
                </a:cubicBezTo>
                <a:cubicBezTo>
                  <a:pt x="271604" y="1027625"/>
                  <a:pt x="269163" y="1018751"/>
                  <a:pt x="272825" y="1011145"/>
                </a:cubicBezTo>
                <a:cubicBezTo>
                  <a:pt x="274046" y="1007342"/>
                  <a:pt x="276793" y="1004490"/>
                  <a:pt x="280149" y="1003064"/>
                </a:cubicBezTo>
                <a:close/>
                <a:moveTo>
                  <a:pt x="871584" y="981092"/>
                </a:moveTo>
                <a:cubicBezTo>
                  <a:pt x="874968" y="982201"/>
                  <a:pt x="877911" y="984736"/>
                  <a:pt x="879677" y="987905"/>
                </a:cubicBezTo>
                <a:cubicBezTo>
                  <a:pt x="883208" y="995511"/>
                  <a:pt x="880854" y="1004385"/>
                  <a:pt x="873791" y="1008188"/>
                </a:cubicBezTo>
                <a:cubicBezTo>
                  <a:pt x="871437" y="1009455"/>
                  <a:pt x="869083" y="1009455"/>
                  <a:pt x="867905" y="1009455"/>
                </a:cubicBezTo>
                <a:cubicBezTo>
                  <a:pt x="862020" y="1009455"/>
                  <a:pt x="857312" y="1008188"/>
                  <a:pt x="854957" y="1003117"/>
                </a:cubicBezTo>
                <a:cubicBezTo>
                  <a:pt x="851426" y="995511"/>
                  <a:pt x="853780" y="986638"/>
                  <a:pt x="860843" y="982835"/>
                </a:cubicBezTo>
                <a:cubicBezTo>
                  <a:pt x="864374" y="980299"/>
                  <a:pt x="868199" y="979983"/>
                  <a:pt x="871584" y="981092"/>
                </a:cubicBezTo>
                <a:close/>
                <a:moveTo>
                  <a:pt x="217905" y="926639"/>
                </a:moveTo>
                <a:cubicBezTo>
                  <a:pt x="202963" y="926639"/>
                  <a:pt x="190511" y="940339"/>
                  <a:pt x="190511" y="956531"/>
                </a:cubicBezTo>
                <a:cubicBezTo>
                  <a:pt x="190511" y="973967"/>
                  <a:pt x="202963" y="987668"/>
                  <a:pt x="217905" y="987668"/>
                </a:cubicBezTo>
                <a:cubicBezTo>
                  <a:pt x="234092" y="987668"/>
                  <a:pt x="247789" y="973967"/>
                  <a:pt x="247789" y="956531"/>
                </a:cubicBezTo>
                <a:cubicBezTo>
                  <a:pt x="247789" y="940339"/>
                  <a:pt x="234092" y="926639"/>
                  <a:pt x="217905" y="926639"/>
                </a:cubicBezTo>
                <a:close/>
                <a:moveTo>
                  <a:pt x="936369" y="921657"/>
                </a:moveTo>
                <a:cubicBezTo>
                  <a:pt x="931388" y="921657"/>
                  <a:pt x="925162" y="924148"/>
                  <a:pt x="920182" y="929130"/>
                </a:cubicBezTo>
                <a:cubicBezTo>
                  <a:pt x="907730" y="937848"/>
                  <a:pt x="906485" y="957776"/>
                  <a:pt x="917691" y="970231"/>
                </a:cubicBezTo>
                <a:cubicBezTo>
                  <a:pt x="922672" y="976458"/>
                  <a:pt x="931388" y="980195"/>
                  <a:pt x="938859" y="981440"/>
                </a:cubicBezTo>
                <a:cubicBezTo>
                  <a:pt x="946330" y="981440"/>
                  <a:pt x="953801" y="980195"/>
                  <a:pt x="958782" y="975213"/>
                </a:cubicBezTo>
                <a:cubicBezTo>
                  <a:pt x="971234" y="964003"/>
                  <a:pt x="972479" y="946567"/>
                  <a:pt x="961272" y="932866"/>
                </a:cubicBezTo>
                <a:cubicBezTo>
                  <a:pt x="956292" y="926639"/>
                  <a:pt x="948821" y="922903"/>
                  <a:pt x="940104" y="921657"/>
                </a:cubicBezTo>
                <a:cubicBezTo>
                  <a:pt x="938859" y="921657"/>
                  <a:pt x="938859" y="921657"/>
                  <a:pt x="936369" y="921657"/>
                </a:cubicBezTo>
                <a:close/>
                <a:moveTo>
                  <a:pt x="972911" y="870755"/>
                </a:moveTo>
                <a:cubicBezTo>
                  <a:pt x="976295" y="869805"/>
                  <a:pt x="980121" y="870438"/>
                  <a:pt x="983652" y="872974"/>
                </a:cubicBezTo>
                <a:cubicBezTo>
                  <a:pt x="990715" y="876777"/>
                  <a:pt x="993069" y="884383"/>
                  <a:pt x="989538" y="891989"/>
                </a:cubicBezTo>
                <a:cubicBezTo>
                  <a:pt x="987183" y="897059"/>
                  <a:pt x="981298" y="899594"/>
                  <a:pt x="977767" y="899594"/>
                </a:cubicBezTo>
                <a:cubicBezTo>
                  <a:pt x="974235" y="899594"/>
                  <a:pt x="971881" y="899594"/>
                  <a:pt x="970704" y="898327"/>
                </a:cubicBezTo>
                <a:cubicBezTo>
                  <a:pt x="963641" y="894524"/>
                  <a:pt x="961287" y="885650"/>
                  <a:pt x="964818" y="878044"/>
                </a:cubicBezTo>
                <a:cubicBezTo>
                  <a:pt x="966584" y="874241"/>
                  <a:pt x="969527" y="871706"/>
                  <a:pt x="972911" y="870755"/>
                </a:cubicBezTo>
                <a:close/>
                <a:moveTo>
                  <a:pt x="174253" y="870597"/>
                </a:moveTo>
                <a:cubicBezTo>
                  <a:pt x="177915" y="871706"/>
                  <a:pt x="181272" y="874241"/>
                  <a:pt x="183103" y="878044"/>
                </a:cubicBezTo>
                <a:cubicBezTo>
                  <a:pt x="185544" y="884383"/>
                  <a:pt x="183103" y="894524"/>
                  <a:pt x="175779" y="897059"/>
                </a:cubicBezTo>
                <a:cubicBezTo>
                  <a:pt x="174558" y="898327"/>
                  <a:pt x="172117" y="899594"/>
                  <a:pt x="169675" y="899594"/>
                </a:cubicBezTo>
                <a:cubicBezTo>
                  <a:pt x="164792" y="899594"/>
                  <a:pt x="159910" y="895792"/>
                  <a:pt x="157468" y="891989"/>
                </a:cubicBezTo>
                <a:cubicBezTo>
                  <a:pt x="153806" y="884383"/>
                  <a:pt x="156247" y="875509"/>
                  <a:pt x="163572" y="871706"/>
                </a:cubicBezTo>
                <a:cubicBezTo>
                  <a:pt x="166624" y="869805"/>
                  <a:pt x="170591" y="869488"/>
                  <a:pt x="174253" y="870597"/>
                </a:cubicBezTo>
                <a:close/>
                <a:moveTo>
                  <a:pt x="1011801" y="799190"/>
                </a:moveTo>
                <a:cubicBezTo>
                  <a:pt x="1015332" y="798081"/>
                  <a:pt x="1019158" y="798398"/>
                  <a:pt x="1022101" y="800299"/>
                </a:cubicBezTo>
                <a:cubicBezTo>
                  <a:pt x="1029164" y="804102"/>
                  <a:pt x="1031518" y="812976"/>
                  <a:pt x="1027987" y="820582"/>
                </a:cubicBezTo>
                <a:cubicBezTo>
                  <a:pt x="1025632" y="824385"/>
                  <a:pt x="1020924" y="828187"/>
                  <a:pt x="1016215" y="828187"/>
                </a:cubicBezTo>
                <a:cubicBezTo>
                  <a:pt x="1013861" y="828187"/>
                  <a:pt x="1011507" y="826920"/>
                  <a:pt x="1009153" y="826920"/>
                </a:cubicBezTo>
                <a:cubicBezTo>
                  <a:pt x="1003267" y="823117"/>
                  <a:pt x="999736" y="814243"/>
                  <a:pt x="1003267" y="806637"/>
                </a:cubicBezTo>
                <a:cubicBezTo>
                  <a:pt x="1005033" y="802834"/>
                  <a:pt x="1008270" y="800299"/>
                  <a:pt x="1011801" y="799190"/>
                </a:cubicBezTo>
                <a:close/>
                <a:moveTo>
                  <a:pt x="140533" y="799190"/>
                </a:moveTo>
                <a:cubicBezTo>
                  <a:pt x="144042" y="800299"/>
                  <a:pt x="147094" y="802834"/>
                  <a:pt x="148925" y="806637"/>
                </a:cubicBezTo>
                <a:cubicBezTo>
                  <a:pt x="152587" y="814243"/>
                  <a:pt x="150146" y="823117"/>
                  <a:pt x="142822" y="826920"/>
                </a:cubicBezTo>
                <a:cubicBezTo>
                  <a:pt x="141601" y="828187"/>
                  <a:pt x="139160" y="828187"/>
                  <a:pt x="136718" y="828187"/>
                </a:cubicBezTo>
                <a:cubicBezTo>
                  <a:pt x="131835" y="828187"/>
                  <a:pt x="125732" y="825652"/>
                  <a:pt x="123290" y="820582"/>
                </a:cubicBezTo>
                <a:cubicBezTo>
                  <a:pt x="120849" y="812976"/>
                  <a:pt x="123290" y="804102"/>
                  <a:pt x="129394" y="800299"/>
                </a:cubicBezTo>
                <a:cubicBezTo>
                  <a:pt x="133056" y="798398"/>
                  <a:pt x="137023" y="798081"/>
                  <a:pt x="140533" y="799190"/>
                </a:cubicBezTo>
                <a:close/>
                <a:moveTo>
                  <a:pt x="758309" y="748535"/>
                </a:moveTo>
                <a:cubicBezTo>
                  <a:pt x="740877" y="820773"/>
                  <a:pt x="709748" y="880556"/>
                  <a:pt x="672393" y="919166"/>
                </a:cubicBezTo>
                <a:cubicBezTo>
                  <a:pt x="757064" y="891766"/>
                  <a:pt x="826794" y="829491"/>
                  <a:pt x="866639" y="748535"/>
                </a:cubicBezTo>
                <a:close/>
                <a:moveTo>
                  <a:pt x="590211" y="748535"/>
                </a:moveTo>
                <a:lnTo>
                  <a:pt x="590211" y="932866"/>
                </a:lnTo>
                <a:cubicBezTo>
                  <a:pt x="648734" y="921657"/>
                  <a:pt x="701031" y="849419"/>
                  <a:pt x="727180" y="748535"/>
                </a:cubicBezTo>
                <a:close/>
                <a:moveTo>
                  <a:pt x="423358" y="748535"/>
                </a:moveTo>
                <a:cubicBezTo>
                  <a:pt x="450752" y="849419"/>
                  <a:pt x="501804" y="921657"/>
                  <a:pt x="561572" y="932866"/>
                </a:cubicBezTo>
                <a:lnTo>
                  <a:pt x="561572" y="748535"/>
                </a:lnTo>
                <a:close/>
                <a:moveTo>
                  <a:pt x="283899" y="748535"/>
                </a:moveTo>
                <a:cubicBezTo>
                  <a:pt x="298841" y="778427"/>
                  <a:pt x="316274" y="803336"/>
                  <a:pt x="337441" y="827000"/>
                </a:cubicBezTo>
                <a:cubicBezTo>
                  <a:pt x="338687" y="827000"/>
                  <a:pt x="338687" y="827000"/>
                  <a:pt x="338687" y="828246"/>
                </a:cubicBezTo>
                <a:cubicBezTo>
                  <a:pt x="376042" y="869347"/>
                  <a:pt x="424603" y="901729"/>
                  <a:pt x="478146" y="919166"/>
                </a:cubicBezTo>
                <a:cubicBezTo>
                  <a:pt x="440791" y="880556"/>
                  <a:pt x="409661" y="820773"/>
                  <a:pt x="392229" y="748535"/>
                </a:cubicBezTo>
                <a:close/>
                <a:moveTo>
                  <a:pt x="101673" y="733747"/>
                </a:moveTo>
                <a:cubicBezTo>
                  <a:pt x="105057" y="735015"/>
                  <a:pt x="108295" y="737550"/>
                  <a:pt x="110649" y="740719"/>
                </a:cubicBezTo>
                <a:cubicBezTo>
                  <a:pt x="114180" y="748325"/>
                  <a:pt x="110649" y="757199"/>
                  <a:pt x="103586" y="761002"/>
                </a:cubicBezTo>
                <a:cubicBezTo>
                  <a:pt x="102409" y="762269"/>
                  <a:pt x="100055" y="762269"/>
                  <a:pt x="97700" y="762269"/>
                </a:cubicBezTo>
                <a:cubicBezTo>
                  <a:pt x="92992" y="762269"/>
                  <a:pt x="88284" y="761002"/>
                  <a:pt x="85929" y="754664"/>
                </a:cubicBezTo>
                <a:cubicBezTo>
                  <a:pt x="82398" y="748325"/>
                  <a:pt x="84752" y="739452"/>
                  <a:pt x="91815" y="734381"/>
                </a:cubicBezTo>
                <a:cubicBezTo>
                  <a:pt x="94758" y="732480"/>
                  <a:pt x="98289" y="732480"/>
                  <a:pt x="101673" y="733747"/>
                </a:cubicBezTo>
                <a:close/>
                <a:moveTo>
                  <a:pt x="1044319" y="728253"/>
                </a:moveTo>
                <a:cubicBezTo>
                  <a:pt x="1047703" y="726986"/>
                  <a:pt x="1051529" y="726986"/>
                  <a:pt x="1055060" y="728887"/>
                </a:cubicBezTo>
                <a:cubicBezTo>
                  <a:pt x="1062123" y="732690"/>
                  <a:pt x="1064477" y="742831"/>
                  <a:pt x="1060946" y="749170"/>
                </a:cubicBezTo>
                <a:cubicBezTo>
                  <a:pt x="1058591" y="755508"/>
                  <a:pt x="1053883" y="756775"/>
                  <a:pt x="1047997" y="756775"/>
                </a:cubicBezTo>
                <a:cubicBezTo>
                  <a:pt x="1045643" y="756775"/>
                  <a:pt x="1043289" y="756775"/>
                  <a:pt x="1042112" y="755508"/>
                </a:cubicBezTo>
                <a:cubicBezTo>
                  <a:pt x="1035049" y="751705"/>
                  <a:pt x="1032695" y="742831"/>
                  <a:pt x="1036226" y="735225"/>
                </a:cubicBezTo>
                <a:cubicBezTo>
                  <a:pt x="1037992" y="732056"/>
                  <a:pt x="1040935" y="729521"/>
                  <a:pt x="1044319" y="728253"/>
                </a:cubicBezTo>
                <a:close/>
                <a:moveTo>
                  <a:pt x="1082772" y="661861"/>
                </a:moveTo>
                <a:cubicBezTo>
                  <a:pt x="1086156" y="660752"/>
                  <a:pt x="1089981" y="661069"/>
                  <a:pt x="1093513" y="662970"/>
                </a:cubicBezTo>
                <a:cubicBezTo>
                  <a:pt x="1100576" y="666773"/>
                  <a:pt x="1102930" y="675647"/>
                  <a:pt x="1099399" y="681985"/>
                </a:cubicBezTo>
                <a:cubicBezTo>
                  <a:pt x="1095867" y="688323"/>
                  <a:pt x="1092336" y="690858"/>
                  <a:pt x="1087627" y="690858"/>
                </a:cubicBezTo>
                <a:cubicBezTo>
                  <a:pt x="1085273" y="690858"/>
                  <a:pt x="1082919" y="689591"/>
                  <a:pt x="1080565" y="688323"/>
                </a:cubicBezTo>
                <a:cubicBezTo>
                  <a:pt x="1074679" y="685788"/>
                  <a:pt x="1071148" y="676914"/>
                  <a:pt x="1074679" y="669308"/>
                </a:cubicBezTo>
                <a:cubicBezTo>
                  <a:pt x="1076445" y="665505"/>
                  <a:pt x="1079388" y="662970"/>
                  <a:pt x="1082772" y="661861"/>
                </a:cubicBezTo>
                <a:close/>
                <a:moveTo>
                  <a:pt x="69600" y="661761"/>
                </a:moveTo>
                <a:cubicBezTo>
                  <a:pt x="72984" y="662829"/>
                  <a:pt x="75927" y="665271"/>
                  <a:pt x="77693" y="668933"/>
                </a:cubicBezTo>
                <a:cubicBezTo>
                  <a:pt x="81224" y="676257"/>
                  <a:pt x="78870" y="684802"/>
                  <a:pt x="71807" y="687243"/>
                </a:cubicBezTo>
                <a:cubicBezTo>
                  <a:pt x="70630" y="689685"/>
                  <a:pt x="68276" y="690905"/>
                  <a:pt x="65921" y="690905"/>
                </a:cubicBezTo>
                <a:cubicBezTo>
                  <a:pt x="60036" y="690905"/>
                  <a:pt x="55328" y="687243"/>
                  <a:pt x="52973" y="682360"/>
                </a:cubicBezTo>
                <a:cubicBezTo>
                  <a:pt x="49442" y="675036"/>
                  <a:pt x="52973" y="666491"/>
                  <a:pt x="58859" y="662829"/>
                </a:cubicBezTo>
                <a:cubicBezTo>
                  <a:pt x="62390" y="660998"/>
                  <a:pt x="66216" y="660693"/>
                  <a:pt x="69600" y="661761"/>
                </a:cubicBezTo>
                <a:close/>
                <a:moveTo>
                  <a:pt x="776987" y="604059"/>
                </a:moveTo>
                <a:cubicBezTo>
                  <a:pt x="776987" y="643915"/>
                  <a:pt x="772006" y="683770"/>
                  <a:pt x="764535" y="718643"/>
                </a:cubicBezTo>
                <a:lnTo>
                  <a:pt x="880336" y="718643"/>
                </a:lnTo>
                <a:cubicBezTo>
                  <a:pt x="894033" y="683770"/>
                  <a:pt x="901504" y="643915"/>
                  <a:pt x="903994" y="604059"/>
                </a:cubicBezTo>
                <a:close/>
                <a:moveTo>
                  <a:pt x="590211" y="604059"/>
                </a:moveTo>
                <a:lnTo>
                  <a:pt x="590211" y="718643"/>
                </a:lnTo>
                <a:lnTo>
                  <a:pt x="734651" y="718643"/>
                </a:lnTo>
                <a:cubicBezTo>
                  <a:pt x="742122" y="683770"/>
                  <a:pt x="747103" y="643915"/>
                  <a:pt x="747103" y="604059"/>
                </a:cubicBezTo>
                <a:close/>
                <a:moveTo>
                  <a:pt x="403436" y="604059"/>
                </a:moveTo>
                <a:cubicBezTo>
                  <a:pt x="404681" y="643915"/>
                  <a:pt x="408416" y="683770"/>
                  <a:pt x="415887" y="719889"/>
                </a:cubicBezTo>
                <a:lnTo>
                  <a:pt x="561572" y="718643"/>
                </a:lnTo>
                <a:lnTo>
                  <a:pt x="561572" y="604059"/>
                </a:lnTo>
                <a:close/>
                <a:moveTo>
                  <a:pt x="247789" y="604059"/>
                </a:moveTo>
                <a:cubicBezTo>
                  <a:pt x="249034" y="645160"/>
                  <a:pt x="256505" y="683770"/>
                  <a:pt x="271447" y="719889"/>
                </a:cubicBezTo>
                <a:lnTo>
                  <a:pt x="386003" y="719889"/>
                </a:lnTo>
                <a:cubicBezTo>
                  <a:pt x="378532" y="683770"/>
                  <a:pt x="374797" y="643915"/>
                  <a:pt x="373551" y="604059"/>
                </a:cubicBezTo>
                <a:close/>
                <a:moveTo>
                  <a:pt x="1084544" y="559222"/>
                </a:moveTo>
                <a:cubicBezTo>
                  <a:pt x="1078318" y="559222"/>
                  <a:pt x="1072093" y="562958"/>
                  <a:pt x="1067112" y="565449"/>
                </a:cubicBezTo>
                <a:cubicBezTo>
                  <a:pt x="1060886" y="571677"/>
                  <a:pt x="1058396" y="577904"/>
                  <a:pt x="1057151" y="585377"/>
                </a:cubicBezTo>
                <a:cubicBezTo>
                  <a:pt x="1058396" y="587868"/>
                  <a:pt x="1058396" y="587868"/>
                  <a:pt x="1058396" y="589113"/>
                </a:cubicBezTo>
                <a:cubicBezTo>
                  <a:pt x="1058396" y="590359"/>
                  <a:pt x="1058396" y="591604"/>
                  <a:pt x="1058396" y="591604"/>
                </a:cubicBezTo>
                <a:cubicBezTo>
                  <a:pt x="1058396" y="597832"/>
                  <a:pt x="1060886" y="602814"/>
                  <a:pt x="1064621" y="607796"/>
                </a:cubicBezTo>
                <a:cubicBezTo>
                  <a:pt x="1077073" y="621496"/>
                  <a:pt x="1094506" y="622741"/>
                  <a:pt x="1106957" y="612777"/>
                </a:cubicBezTo>
                <a:cubicBezTo>
                  <a:pt x="1111938" y="607796"/>
                  <a:pt x="1115673" y="601568"/>
                  <a:pt x="1115673" y="594095"/>
                </a:cubicBezTo>
                <a:cubicBezTo>
                  <a:pt x="1116919" y="585377"/>
                  <a:pt x="1113183" y="577904"/>
                  <a:pt x="1108203" y="571677"/>
                </a:cubicBezTo>
                <a:cubicBezTo>
                  <a:pt x="1103222" y="564204"/>
                  <a:pt x="1095751" y="560467"/>
                  <a:pt x="1088280" y="559222"/>
                </a:cubicBezTo>
                <a:cubicBezTo>
                  <a:pt x="1087035" y="559222"/>
                  <a:pt x="1085789" y="559222"/>
                  <a:pt x="1084544" y="559222"/>
                </a:cubicBezTo>
                <a:close/>
                <a:moveTo>
                  <a:pt x="56033" y="556731"/>
                </a:moveTo>
                <a:cubicBezTo>
                  <a:pt x="51052" y="556731"/>
                  <a:pt x="44826" y="557976"/>
                  <a:pt x="39845" y="562958"/>
                </a:cubicBezTo>
                <a:cubicBezTo>
                  <a:pt x="33620" y="567940"/>
                  <a:pt x="29884" y="574168"/>
                  <a:pt x="28639" y="581640"/>
                </a:cubicBezTo>
                <a:cubicBezTo>
                  <a:pt x="28639" y="590359"/>
                  <a:pt x="32374" y="597832"/>
                  <a:pt x="37355" y="604059"/>
                </a:cubicBezTo>
                <a:cubicBezTo>
                  <a:pt x="48562" y="616514"/>
                  <a:pt x="67239" y="619005"/>
                  <a:pt x="78446" y="609041"/>
                </a:cubicBezTo>
                <a:cubicBezTo>
                  <a:pt x="84672" y="604059"/>
                  <a:pt x="88407" y="597832"/>
                  <a:pt x="88407" y="589113"/>
                </a:cubicBezTo>
                <a:cubicBezTo>
                  <a:pt x="88407" y="581640"/>
                  <a:pt x="85917" y="574168"/>
                  <a:pt x="80936" y="567940"/>
                </a:cubicBezTo>
                <a:cubicBezTo>
                  <a:pt x="74710" y="559222"/>
                  <a:pt x="65994" y="556731"/>
                  <a:pt x="56033" y="556731"/>
                </a:cubicBezTo>
                <a:close/>
                <a:moveTo>
                  <a:pt x="1071932" y="491420"/>
                </a:moveTo>
                <a:cubicBezTo>
                  <a:pt x="1078995" y="488885"/>
                  <a:pt x="1087234" y="492688"/>
                  <a:pt x="1088412" y="500294"/>
                </a:cubicBezTo>
                <a:cubicBezTo>
                  <a:pt x="1091943" y="507900"/>
                  <a:pt x="1088412" y="516774"/>
                  <a:pt x="1081349" y="519309"/>
                </a:cubicBezTo>
                <a:cubicBezTo>
                  <a:pt x="1080172" y="519309"/>
                  <a:pt x="1077818" y="520576"/>
                  <a:pt x="1075463" y="520576"/>
                </a:cubicBezTo>
                <a:cubicBezTo>
                  <a:pt x="1069578" y="520576"/>
                  <a:pt x="1064869" y="516774"/>
                  <a:pt x="1062515" y="510435"/>
                </a:cubicBezTo>
                <a:cubicBezTo>
                  <a:pt x="1060161" y="502829"/>
                  <a:pt x="1064869" y="493956"/>
                  <a:pt x="1071932" y="491420"/>
                </a:cubicBezTo>
                <a:close/>
                <a:moveTo>
                  <a:pt x="81615" y="491420"/>
                </a:moveTo>
                <a:cubicBezTo>
                  <a:pt x="88678" y="493956"/>
                  <a:pt x="92209" y="502829"/>
                  <a:pt x="89855" y="510435"/>
                </a:cubicBezTo>
                <a:cubicBezTo>
                  <a:pt x="87500" y="516774"/>
                  <a:pt x="82792" y="520576"/>
                  <a:pt x="76907" y="520576"/>
                </a:cubicBezTo>
                <a:cubicBezTo>
                  <a:pt x="75729" y="520576"/>
                  <a:pt x="73375" y="520576"/>
                  <a:pt x="72198" y="519309"/>
                </a:cubicBezTo>
                <a:cubicBezTo>
                  <a:pt x="65135" y="516774"/>
                  <a:pt x="60427" y="507900"/>
                  <a:pt x="63958" y="500294"/>
                </a:cubicBezTo>
                <a:cubicBezTo>
                  <a:pt x="66313" y="492688"/>
                  <a:pt x="73375" y="488885"/>
                  <a:pt x="81615" y="491420"/>
                </a:cubicBezTo>
                <a:close/>
                <a:moveTo>
                  <a:pt x="384758" y="462074"/>
                </a:moveTo>
                <a:lnTo>
                  <a:pt x="270202" y="464565"/>
                </a:lnTo>
                <a:cubicBezTo>
                  <a:pt x="256505" y="498193"/>
                  <a:pt x="249034" y="535558"/>
                  <a:pt x="247789" y="575413"/>
                </a:cubicBezTo>
                <a:lnTo>
                  <a:pt x="373551" y="575413"/>
                </a:lnTo>
                <a:cubicBezTo>
                  <a:pt x="374797" y="535558"/>
                  <a:pt x="378532" y="496948"/>
                  <a:pt x="384758" y="462074"/>
                </a:cubicBezTo>
                <a:close/>
                <a:moveTo>
                  <a:pt x="561572" y="460829"/>
                </a:moveTo>
                <a:lnTo>
                  <a:pt x="415887" y="462074"/>
                </a:lnTo>
                <a:cubicBezTo>
                  <a:pt x="408416" y="496948"/>
                  <a:pt x="404681" y="535558"/>
                  <a:pt x="403436" y="575413"/>
                </a:cubicBezTo>
                <a:lnTo>
                  <a:pt x="561572" y="575413"/>
                </a:lnTo>
                <a:close/>
                <a:moveTo>
                  <a:pt x="734651" y="459583"/>
                </a:moveTo>
                <a:lnTo>
                  <a:pt x="590211" y="460829"/>
                </a:lnTo>
                <a:lnTo>
                  <a:pt x="590211" y="575413"/>
                </a:lnTo>
                <a:lnTo>
                  <a:pt x="747103" y="575413"/>
                </a:lnTo>
                <a:cubicBezTo>
                  <a:pt x="747103" y="535558"/>
                  <a:pt x="742122" y="495702"/>
                  <a:pt x="734651" y="459583"/>
                </a:cubicBezTo>
                <a:close/>
                <a:moveTo>
                  <a:pt x="879091" y="458338"/>
                </a:moveTo>
                <a:lnTo>
                  <a:pt x="764535" y="459583"/>
                </a:lnTo>
                <a:cubicBezTo>
                  <a:pt x="772006" y="495702"/>
                  <a:pt x="776987" y="534312"/>
                  <a:pt x="776987" y="575413"/>
                </a:cubicBezTo>
                <a:lnTo>
                  <a:pt x="903994" y="575413"/>
                </a:lnTo>
                <a:cubicBezTo>
                  <a:pt x="901504" y="534312"/>
                  <a:pt x="894033" y="494457"/>
                  <a:pt x="879091" y="458338"/>
                </a:cubicBezTo>
                <a:close/>
                <a:moveTo>
                  <a:pt x="103586" y="420008"/>
                </a:moveTo>
                <a:cubicBezTo>
                  <a:pt x="110649" y="422544"/>
                  <a:pt x="114180" y="431417"/>
                  <a:pt x="111826" y="439023"/>
                </a:cubicBezTo>
                <a:cubicBezTo>
                  <a:pt x="109471" y="445362"/>
                  <a:pt x="103586" y="449164"/>
                  <a:pt x="98877" y="449164"/>
                </a:cubicBezTo>
                <a:cubicBezTo>
                  <a:pt x="97700" y="449164"/>
                  <a:pt x="95346" y="449164"/>
                  <a:pt x="92992" y="447897"/>
                </a:cubicBezTo>
                <a:cubicBezTo>
                  <a:pt x="85929" y="445362"/>
                  <a:pt x="82398" y="436488"/>
                  <a:pt x="84752" y="428882"/>
                </a:cubicBezTo>
                <a:cubicBezTo>
                  <a:pt x="88284" y="421276"/>
                  <a:pt x="95346" y="417473"/>
                  <a:pt x="103586" y="420008"/>
                </a:cubicBezTo>
                <a:close/>
                <a:moveTo>
                  <a:pt x="1043681" y="414518"/>
                </a:moveTo>
                <a:cubicBezTo>
                  <a:pt x="1051006" y="411983"/>
                  <a:pt x="1059550" y="414518"/>
                  <a:pt x="1061992" y="423392"/>
                </a:cubicBezTo>
                <a:cubicBezTo>
                  <a:pt x="1064433" y="430998"/>
                  <a:pt x="1060771" y="439872"/>
                  <a:pt x="1053447" y="442407"/>
                </a:cubicBezTo>
                <a:cubicBezTo>
                  <a:pt x="1052226" y="443674"/>
                  <a:pt x="1049785" y="443674"/>
                  <a:pt x="1048564" y="443674"/>
                </a:cubicBezTo>
                <a:cubicBezTo>
                  <a:pt x="1042461" y="443674"/>
                  <a:pt x="1036357" y="439872"/>
                  <a:pt x="1035136" y="433533"/>
                </a:cubicBezTo>
                <a:cubicBezTo>
                  <a:pt x="1032695" y="425927"/>
                  <a:pt x="1036357" y="417054"/>
                  <a:pt x="1043681" y="414518"/>
                </a:cubicBezTo>
                <a:close/>
                <a:moveTo>
                  <a:pt x="1016217" y="343208"/>
                </a:moveTo>
                <a:cubicBezTo>
                  <a:pt x="1023542" y="340571"/>
                  <a:pt x="1032086" y="344526"/>
                  <a:pt x="1034528" y="352436"/>
                </a:cubicBezTo>
                <a:cubicBezTo>
                  <a:pt x="1036969" y="360347"/>
                  <a:pt x="1033307" y="369575"/>
                  <a:pt x="1025983" y="372212"/>
                </a:cubicBezTo>
                <a:cubicBezTo>
                  <a:pt x="1024762" y="372212"/>
                  <a:pt x="1023542" y="372212"/>
                  <a:pt x="1021100" y="372212"/>
                </a:cubicBezTo>
                <a:cubicBezTo>
                  <a:pt x="1014997" y="372212"/>
                  <a:pt x="1010114" y="368257"/>
                  <a:pt x="1007672" y="361665"/>
                </a:cubicBezTo>
                <a:cubicBezTo>
                  <a:pt x="1005231" y="353755"/>
                  <a:pt x="1008893" y="345845"/>
                  <a:pt x="1016217" y="343208"/>
                </a:cubicBezTo>
                <a:close/>
                <a:moveTo>
                  <a:pt x="130615" y="343106"/>
                </a:moveTo>
                <a:cubicBezTo>
                  <a:pt x="137939" y="345642"/>
                  <a:pt x="141601" y="354515"/>
                  <a:pt x="140381" y="362121"/>
                </a:cubicBezTo>
                <a:cubicBezTo>
                  <a:pt x="137939" y="367192"/>
                  <a:pt x="131836" y="372262"/>
                  <a:pt x="125732" y="372262"/>
                </a:cubicBezTo>
                <a:cubicBezTo>
                  <a:pt x="124511" y="372262"/>
                  <a:pt x="122070" y="372262"/>
                  <a:pt x="120849" y="370995"/>
                </a:cubicBezTo>
                <a:cubicBezTo>
                  <a:pt x="113525" y="368460"/>
                  <a:pt x="109863" y="359586"/>
                  <a:pt x="112304" y="351980"/>
                </a:cubicBezTo>
                <a:cubicBezTo>
                  <a:pt x="114746" y="344374"/>
                  <a:pt x="123291" y="340571"/>
                  <a:pt x="130615" y="343106"/>
                </a:cubicBezTo>
                <a:close/>
                <a:moveTo>
                  <a:pt x="158081" y="271698"/>
                </a:moveTo>
                <a:cubicBezTo>
                  <a:pt x="165405" y="274233"/>
                  <a:pt x="169067" y="283107"/>
                  <a:pt x="166626" y="290713"/>
                </a:cubicBezTo>
                <a:cubicBezTo>
                  <a:pt x="165405" y="297051"/>
                  <a:pt x="159302" y="300854"/>
                  <a:pt x="153198" y="300854"/>
                </a:cubicBezTo>
                <a:cubicBezTo>
                  <a:pt x="151977" y="300854"/>
                  <a:pt x="149536" y="299587"/>
                  <a:pt x="148315" y="299587"/>
                </a:cubicBezTo>
                <a:cubicBezTo>
                  <a:pt x="140991" y="297051"/>
                  <a:pt x="137329" y="288178"/>
                  <a:pt x="139770" y="280572"/>
                </a:cubicBezTo>
                <a:cubicBezTo>
                  <a:pt x="142212" y="272966"/>
                  <a:pt x="150757" y="269163"/>
                  <a:pt x="158081" y="271698"/>
                </a:cubicBezTo>
                <a:close/>
                <a:moveTo>
                  <a:pt x="993853" y="266110"/>
                </a:moveTo>
                <a:cubicBezTo>
                  <a:pt x="1002093" y="263669"/>
                  <a:pt x="1009155" y="268552"/>
                  <a:pt x="1012687" y="275876"/>
                </a:cubicBezTo>
                <a:cubicBezTo>
                  <a:pt x="1015041" y="283200"/>
                  <a:pt x="1010332" y="291745"/>
                  <a:pt x="1003270" y="294186"/>
                </a:cubicBezTo>
                <a:cubicBezTo>
                  <a:pt x="1002093" y="294186"/>
                  <a:pt x="1000916" y="295407"/>
                  <a:pt x="999739" y="295407"/>
                </a:cubicBezTo>
                <a:cubicBezTo>
                  <a:pt x="993853" y="295407"/>
                  <a:pt x="987967" y="291745"/>
                  <a:pt x="986790" y="285642"/>
                </a:cubicBezTo>
                <a:cubicBezTo>
                  <a:pt x="983259" y="277097"/>
                  <a:pt x="986790" y="269772"/>
                  <a:pt x="993853" y="266110"/>
                </a:cubicBezTo>
                <a:close/>
                <a:moveTo>
                  <a:pt x="672393" y="260306"/>
                </a:moveTo>
                <a:cubicBezTo>
                  <a:pt x="709748" y="298916"/>
                  <a:pt x="740877" y="358699"/>
                  <a:pt x="758309" y="430937"/>
                </a:cubicBezTo>
                <a:lnTo>
                  <a:pt x="866639" y="429692"/>
                </a:lnTo>
                <a:cubicBezTo>
                  <a:pt x="852942" y="403536"/>
                  <a:pt x="836755" y="378627"/>
                  <a:pt x="818078" y="356208"/>
                </a:cubicBezTo>
                <a:cubicBezTo>
                  <a:pt x="815587" y="356208"/>
                  <a:pt x="813097" y="354963"/>
                  <a:pt x="811852" y="353717"/>
                </a:cubicBezTo>
                <a:cubicBezTo>
                  <a:pt x="809361" y="351226"/>
                  <a:pt x="808116" y="348735"/>
                  <a:pt x="806871" y="346244"/>
                </a:cubicBezTo>
                <a:cubicBezTo>
                  <a:pt x="770761" y="307634"/>
                  <a:pt x="723445" y="277742"/>
                  <a:pt x="672393" y="260306"/>
                </a:cubicBezTo>
                <a:close/>
                <a:moveTo>
                  <a:pt x="478146" y="260306"/>
                </a:moveTo>
                <a:cubicBezTo>
                  <a:pt x="392229" y="288952"/>
                  <a:pt x="322499" y="352472"/>
                  <a:pt x="282654" y="434673"/>
                </a:cubicBezTo>
                <a:lnTo>
                  <a:pt x="392229" y="433428"/>
                </a:lnTo>
                <a:cubicBezTo>
                  <a:pt x="409661" y="359945"/>
                  <a:pt x="439545" y="298916"/>
                  <a:pt x="478146" y="260306"/>
                </a:cubicBezTo>
                <a:close/>
                <a:moveTo>
                  <a:pt x="590211" y="246605"/>
                </a:moveTo>
                <a:lnTo>
                  <a:pt x="590211" y="432183"/>
                </a:lnTo>
                <a:lnTo>
                  <a:pt x="727180" y="430937"/>
                </a:lnTo>
                <a:cubicBezTo>
                  <a:pt x="701031" y="330053"/>
                  <a:pt x="648734" y="256569"/>
                  <a:pt x="590211" y="246605"/>
                </a:cubicBezTo>
                <a:close/>
                <a:moveTo>
                  <a:pt x="561572" y="246605"/>
                </a:moveTo>
                <a:cubicBezTo>
                  <a:pt x="501804" y="257815"/>
                  <a:pt x="449507" y="330053"/>
                  <a:pt x="422113" y="433428"/>
                </a:cubicBezTo>
                <a:lnTo>
                  <a:pt x="561572" y="432183"/>
                </a:lnTo>
                <a:close/>
                <a:moveTo>
                  <a:pt x="936369" y="199277"/>
                </a:moveTo>
                <a:cubicBezTo>
                  <a:pt x="920182" y="199277"/>
                  <a:pt x="907730" y="214223"/>
                  <a:pt x="907730" y="230414"/>
                </a:cubicBezTo>
                <a:cubicBezTo>
                  <a:pt x="907730" y="235396"/>
                  <a:pt x="908975" y="240378"/>
                  <a:pt x="911465" y="244114"/>
                </a:cubicBezTo>
                <a:cubicBezTo>
                  <a:pt x="912711" y="245360"/>
                  <a:pt x="915201" y="246605"/>
                  <a:pt x="916446" y="249096"/>
                </a:cubicBezTo>
                <a:cubicBezTo>
                  <a:pt x="918936" y="250342"/>
                  <a:pt x="920182" y="252833"/>
                  <a:pt x="920182" y="256569"/>
                </a:cubicBezTo>
                <a:cubicBezTo>
                  <a:pt x="925162" y="259060"/>
                  <a:pt x="930143" y="261551"/>
                  <a:pt x="936369" y="261551"/>
                </a:cubicBezTo>
                <a:cubicBezTo>
                  <a:pt x="951311" y="261551"/>
                  <a:pt x="963763" y="247851"/>
                  <a:pt x="963763" y="230414"/>
                </a:cubicBezTo>
                <a:cubicBezTo>
                  <a:pt x="963763" y="214223"/>
                  <a:pt x="951311" y="199277"/>
                  <a:pt x="936369" y="199277"/>
                </a:cubicBezTo>
                <a:close/>
                <a:moveTo>
                  <a:pt x="212924" y="194295"/>
                </a:moveTo>
                <a:cubicBezTo>
                  <a:pt x="196737" y="194295"/>
                  <a:pt x="184285" y="207995"/>
                  <a:pt x="184285" y="225432"/>
                </a:cubicBezTo>
                <a:cubicBezTo>
                  <a:pt x="184285" y="242869"/>
                  <a:pt x="196737" y="256569"/>
                  <a:pt x="212924" y="256569"/>
                </a:cubicBezTo>
                <a:cubicBezTo>
                  <a:pt x="229112" y="256569"/>
                  <a:pt x="241563" y="242869"/>
                  <a:pt x="241563" y="225432"/>
                </a:cubicBezTo>
                <a:cubicBezTo>
                  <a:pt x="241563" y="207995"/>
                  <a:pt x="229112" y="194295"/>
                  <a:pt x="212924" y="194295"/>
                </a:cubicBezTo>
                <a:close/>
                <a:moveTo>
                  <a:pt x="862903" y="173139"/>
                </a:moveTo>
                <a:cubicBezTo>
                  <a:pt x="866140" y="171871"/>
                  <a:pt x="869671" y="172188"/>
                  <a:pt x="872614" y="174090"/>
                </a:cubicBezTo>
                <a:cubicBezTo>
                  <a:pt x="879677" y="177893"/>
                  <a:pt x="883208" y="186766"/>
                  <a:pt x="879677" y="194372"/>
                </a:cubicBezTo>
                <a:cubicBezTo>
                  <a:pt x="877322" y="199443"/>
                  <a:pt x="872614" y="201978"/>
                  <a:pt x="866728" y="201978"/>
                </a:cubicBezTo>
                <a:cubicBezTo>
                  <a:pt x="865551" y="201978"/>
                  <a:pt x="863197" y="201978"/>
                  <a:pt x="860843" y="200711"/>
                </a:cubicBezTo>
                <a:cubicBezTo>
                  <a:pt x="853780" y="198175"/>
                  <a:pt x="851426" y="188034"/>
                  <a:pt x="854957" y="181696"/>
                </a:cubicBezTo>
                <a:cubicBezTo>
                  <a:pt x="856723" y="177259"/>
                  <a:pt x="859666" y="174407"/>
                  <a:pt x="862903" y="173139"/>
                </a:cubicBezTo>
                <a:close/>
                <a:moveTo>
                  <a:pt x="281672" y="155866"/>
                </a:moveTo>
                <a:cubicBezTo>
                  <a:pt x="285334" y="156341"/>
                  <a:pt x="288691" y="158243"/>
                  <a:pt x="290522" y="161412"/>
                </a:cubicBezTo>
                <a:cubicBezTo>
                  <a:pt x="295405" y="167750"/>
                  <a:pt x="294185" y="176624"/>
                  <a:pt x="288081" y="181694"/>
                </a:cubicBezTo>
                <a:cubicBezTo>
                  <a:pt x="285640" y="184230"/>
                  <a:pt x="281978" y="185497"/>
                  <a:pt x="279536" y="185497"/>
                </a:cubicBezTo>
                <a:cubicBezTo>
                  <a:pt x="274653" y="185497"/>
                  <a:pt x="270991" y="184230"/>
                  <a:pt x="268550" y="179159"/>
                </a:cubicBezTo>
                <a:cubicBezTo>
                  <a:pt x="263667" y="172821"/>
                  <a:pt x="264888" y="163947"/>
                  <a:pt x="270991" y="158876"/>
                </a:cubicBezTo>
                <a:cubicBezTo>
                  <a:pt x="274043" y="156341"/>
                  <a:pt x="278010" y="155390"/>
                  <a:pt x="281672" y="155866"/>
                </a:cubicBezTo>
                <a:close/>
                <a:moveTo>
                  <a:pt x="791197" y="139389"/>
                </a:moveTo>
                <a:cubicBezTo>
                  <a:pt x="794434" y="138280"/>
                  <a:pt x="798259" y="138597"/>
                  <a:pt x="802379" y="139864"/>
                </a:cubicBezTo>
                <a:cubicBezTo>
                  <a:pt x="808265" y="143667"/>
                  <a:pt x="811796" y="152541"/>
                  <a:pt x="807087" y="160147"/>
                </a:cubicBezTo>
                <a:cubicBezTo>
                  <a:pt x="805910" y="165217"/>
                  <a:pt x="800025" y="169020"/>
                  <a:pt x="795316" y="169020"/>
                </a:cubicBezTo>
                <a:cubicBezTo>
                  <a:pt x="792962" y="169020"/>
                  <a:pt x="791785" y="167753"/>
                  <a:pt x="789431" y="166485"/>
                </a:cubicBezTo>
                <a:cubicBezTo>
                  <a:pt x="782368" y="163950"/>
                  <a:pt x="780014" y="153808"/>
                  <a:pt x="783545" y="147470"/>
                </a:cubicBezTo>
                <a:cubicBezTo>
                  <a:pt x="785311" y="143033"/>
                  <a:pt x="787960" y="140498"/>
                  <a:pt x="791197" y="139389"/>
                </a:cubicBezTo>
                <a:close/>
                <a:moveTo>
                  <a:pt x="351099" y="124177"/>
                </a:moveTo>
                <a:cubicBezTo>
                  <a:pt x="354304" y="125603"/>
                  <a:pt x="357050" y="128455"/>
                  <a:pt x="358881" y="132258"/>
                </a:cubicBezTo>
                <a:cubicBezTo>
                  <a:pt x="361322" y="139864"/>
                  <a:pt x="358881" y="148737"/>
                  <a:pt x="351557" y="151273"/>
                </a:cubicBezTo>
                <a:cubicBezTo>
                  <a:pt x="350336" y="152540"/>
                  <a:pt x="347895" y="152540"/>
                  <a:pt x="345453" y="152540"/>
                </a:cubicBezTo>
                <a:cubicBezTo>
                  <a:pt x="340570" y="152540"/>
                  <a:pt x="334467" y="150005"/>
                  <a:pt x="333246" y="144934"/>
                </a:cubicBezTo>
                <a:cubicBezTo>
                  <a:pt x="329584" y="137328"/>
                  <a:pt x="333246" y="128455"/>
                  <a:pt x="340570" y="124652"/>
                </a:cubicBezTo>
                <a:cubicBezTo>
                  <a:pt x="344233" y="122750"/>
                  <a:pt x="347895" y="122750"/>
                  <a:pt x="351099" y="124177"/>
                </a:cubicBezTo>
                <a:close/>
                <a:moveTo>
                  <a:pt x="719642" y="102080"/>
                </a:moveTo>
                <a:cubicBezTo>
                  <a:pt x="723026" y="101012"/>
                  <a:pt x="726852" y="101317"/>
                  <a:pt x="729795" y="103759"/>
                </a:cubicBezTo>
                <a:cubicBezTo>
                  <a:pt x="738035" y="106200"/>
                  <a:pt x="740389" y="114745"/>
                  <a:pt x="736858" y="122069"/>
                </a:cubicBezTo>
                <a:cubicBezTo>
                  <a:pt x="733326" y="126952"/>
                  <a:pt x="729795" y="130614"/>
                  <a:pt x="725087" y="130614"/>
                </a:cubicBezTo>
                <a:cubicBezTo>
                  <a:pt x="722732" y="130614"/>
                  <a:pt x="720378" y="129393"/>
                  <a:pt x="718024" y="128173"/>
                </a:cubicBezTo>
                <a:cubicBezTo>
                  <a:pt x="712138" y="124511"/>
                  <a:pt x="708607" y="117186"/>
                  <a:pt x="712138" y="108642"/>
                </a:cubicBezTo>
                <a:cubicBezTo>
                  <a:pt x="713316" y="105590"/>
                  <a:pt x="716258" y="103148"/>
                  <a:pt x="719642" y="102080"/>
                </a:cubicBezTo>
                <a:close/>
                <a:moveTo>
                  <a:pt x="427391" y="91219"/>
                </a:moveTo>
                <a:cubicBezTo>
                  <a:pt x="430900" y="92645"/>
                  <a:pt x="433952" y="95497"/>
                  <a:pt x="435783" y="99300"/>
                </a:cubicBezTo>
                <a:cubicBezTo>
                  <a:pt x="438224" y="106906"/>
                  <a:pt x="435783" y="115779"/>
                  <a:pt x="427238" y="118315"/>
                </a:cubicBezTo>
                <a:cubicBezTo>
                  <a:pt x="426017" y="119582"/>
                  <a:pt x="423576" y="119582"/>
                  <a:pt x="422355" y="119582"/>
                </a:cubicBezTo>
                <a:cubicBezTo>
                  <a:pt x="416252" y="119582"/>
                  <a:pt x="411369" y="117047"/>
                  <a:pt x="408927" y="110709"/>
                </a:cubicBezTo>
                <a:cubicBezTo>
                  <a:pt x="406486" y="104370"/>
                  <a:pt x="408927" y="94229"/>
                  <a:pt x="416252" y="91694"/>
                </a:cubicBezTo>
                <a:cubicBezTo>
                  <a:pt x="419914" y="89792"/>
                  <a:pt x="423881" y="89792"/>
                  <a:pt x="427391" y="91219"/>
                </a:cubicBezTo>
                <a:close/>
                <a:moveTo>
                  <a:pt x="653724" y="69123"/>
                </a:moveTo>
                <a:cubicBezTo>
                  <a:pt x="657108" y="67750"/>
                  <a:pt x="660934" y="67750"/>
                  <a:pt x="663877" y="69581"/>
                </a:cubicBezTo>
                <a:cubicBezTo>
                  <a:pt x="670940" y="73243"/>
                  <a:pt x="674471" y="81788"/>
                  <a:pt x="670940" y="89112"/>
                </a:cubicBezTo>
                <a:cubicBezTo>
                  <a:pt x="668585" y="93995"/>
                  <a:pt x="663877" y="97657"/>
                  <a:pt x="657991" y="97657"/>
                </a:cubicBezTo>
                <a:cubicBezTo>
                  <a:pt x="656814" y="97657"/>
                  <a:pt x="653283" y="97657"/>
                  <a:pt x="652106" y="95216"/>
                </a:cubicBezTo>
                <a:cubicBezTo>
                  <a:pt x="645043" y="92774"/>
                  <a:pt x="642689" y="84229"/>
                  <a:pt x="646220" y="76905"/>
                </a:cubicBezTo>
                <a:cubicBezTo>
                  <a:pt x="647397" y="73243"/>
                  <a:pt x="650340" y="70496"/>
                  <a:pt x="653724" y="69123"/>
                </a:cubicBezTo>
                <a:close/>
                <a:moveTo>
                  <a:pt x="498792" y="63754"/>
                </a:moveTo>
                <a:cubicBezTo>
                  <a:pt x="502029" y="65180"/>
                  <a:pt x="504972" y="68032"/>
                  <a:pt x="507326" y="71835"/>
                </a:cubicBezTo>
                <a:cubicBezTo>
                  <a:pt x="509680" y="79441"/>
                  <a:pt x="506149" y="88314"/>
                  <a:pt x="500263" y="92117"/>
                </a:cubicBezTo>
                <a:cubicBezTo>
                  <a:pt x="497909" y="92117"/>
                  <a:pt x="495555" y="92117"/>
                  <a:pt x="494377" y="92117"/>
                </a:cubicBezTo>
                <a:cubicBezTo>
                  <a:pt x="488492" y="92117"/>
                  <a:pt x="482606" y="89582"/>
                  <a:pt x="481429" y="83244"/>
                </a:cubicBezTo>
                <a:cubicBezTo>
                  <a:pt x="477898" y="75638"/>
                  <a:pt x="481429" y="68032"/>
                  <a:pt x="488492" y="64229"/>
                </a:cubicBezTo>
                <a:cubicBezTo>
                  <a:pt x="492024" y="62327"/>
                  <a:pt x="495555" y="62327"/>
                  <a:pt x="498792" y="63754"/>
                </a:cubicBezTo>
                <a:close/>
                <a:moveTo>
                  <a:pt x="571534" y="28646"/>
                </a:moveTo>
                <a:cubicBezTo>
                  <a:pt x="555346" y="28646"/>
                  <a:pt x="542895" y="42346"/>
                  <a:pt x="542895" y="59783"/>
                </a:cubicBezTo>
                <a:cubicBezTo>
                  <a:pt x="542895" y="75974"/>
                  <a:pt x="555346" y="89675"/>
                  <a:pt x="571534" y="89675"/>
                </a:cubicBezTo>
                <a:cubicBezTo>
                  <a:pt x="586476" y="89675"/>
                  <a:pt x="600173" y="75974"/>
                  <a:pt x="600173" y="59783"/>
                </a:cubicBezTo>
                <a:cubicBezTo>
                  <a:pt x="600173" y="42346"/>
                  <a:pt x="586476" y="28646"/>
                  <a:pt x="571534" y="28646"/>
                </a:cubicBezTo>
                <a:close/>
                <a:moveTo>
                  <a:pt x="571534" y="0"/>
                </a:moveTo>
                <a:cubicBezTo>
                  <a:pt x="602663" y="0"/>
                  <a:pt x="628812" y="27400"/>
                  <a:pt x="628812" y="59783"/>
                </a:cubicBezTo>
                <a:cubicBezTo>
                  <a:pt x="628812" y="85938"/>
                  <a:pt x="611379" y="108357"/>
                  <a:pt x="588966" y="117075"/>
                </a:cubicBezTo>
                <a:cubicBezTo>
                  <a:pt x="590211" y="118321"/>
                  <a:pt x="590211" y="119566"/>
                  <a:pt x="590211" y="120812"/>
                </a:cubicBezTo>
                <a:lnTo>
                  <a:pt x="590211" y="216714"/>
                </a:lnTo>
                <a:cubicBezTo>
                  <a:pt x="679864" y="220450"/>
                  <a:pt x="762045" y="259060"/>
                  <a:pt x="823058" y="321334"/>
                </a:cubicBezTo>
                <a:lnTo>
                  <a:pt x="885317" y="259060"/>
                </a:lnTo>
                <a:cubicBezTo>
                  <a:pt x="880336" y="250342"/>
                  <a:pt x="877846" y="240378"/>
                  <a:pt x="877846" y="230414"/>
                </a:cubicBezTo>
                <a:cubicBezTo>
                  <a:pt x="877846" y="198032"/>
                  <a:pt x="903994" y="170631"/>
                  <a:pt x="936369" y="170631"/>
                </a:cubicBezTo>
                <a:cubicBezTo>
                  <a:pt x="967498" y="170631"/>
                  <a:pt x="993647" y="198032"/>
                  <a:pt x="993647" y="230414"/>
                </a:cubicBezTo>
                <a:cubicBezTo>
                  <a:pt x="993647" y="264042"/>
                  <a:pt x="967498" y="290197"/>
                  <a:pt x="936369" y="290197"/>
                </a:cubicBezTo>
                <a:cubicBezTo>
                  <a:pt x="923917" y="290197"/>
                  <a:pt x="913956" y="287706"/>
                  <a:pt x="903994" y="281479"/>
                </a:cubicBezTo>
                <a:lnTo>
                  <a:pt x="842981" y="342508"/>
                </a:lnTo>
                <a:cubicBezTo>
                  <a:pt x="866639" y="369908"/>
                  <a:pt x="886562" y="402291"/>
                  <a:pt x="901504" y="437164"/>
                </a:cubicBezTo>
                <a:cubicBezTo>
                  <a:pt x="901504" y="437164"/>
                  <a:pt x="902749" y="438410"/>
                  <a:pt x="902749" y="439655"/>
                </a:cubicBezTo>
                <a:cubicBezTo>
                  <a:pt x="920182" y="480756"/>
                  <a:pt x="931388" y="526839"/>
                  <a:pt x="932633" y="575413"/>
                </a:cubicBezTo>
                <a:lnTo>
                  <a:pt x="1029757" y="575413"/>
                </a:lnTo>
                <a:cubicBezTo>
                  <a:pt x="1032247" y="562958"/>
                  <a:pt x="1038473" y="551749"/>
                  <a:pt x="1048434" y="544276"/>
                </a:cubicBezTo>
                <a:cubicBezTo>
                  <a:pt x="1059641" y="534312"/>
                  <a:pt x="1074583" y="529330"/>
                  <a:pt x="1090770" y="530576"/>
                </a:cubicBezTo>
                <a:cubicBezTo>
                  <a:pt x="1105712" y="533067"/>
                  <a:pt x="1120654" y="540539"/>
                  <a:pt x="1131861" y="551749"/>
                </a:cubicBezTo>
                <a:cubicBezTo>
                  <a:pt x="1140577" y="564204"/>
                  <a:pt x="1146803" y="579149"/>
                  <a:pt x="1145558" y="595341"/>
                </a:cubicBezTo>
                <a:cubicBezTo>
                  <a:pt x="1144313" y="611532"/>
                  <a:pt x="1136841" y="623987"/>
                  <a:pt x="1125635" y="635196"/>
                </a:cubicBezTo>
                <a:cubicBezTo>
                  <a:pt x="1114428" y="643915"/>
                  <a:pt x="1101977" y="648896"/>
                  <a:pt x="1089525" y="648896"/>
                </a:cubicBezTo>
                <a:cubicBezTo>
                  <a:pt x="1072093" y="648896"/>
                  <a:pt x="1054660" y="641424"/>
                  <a:pt x="1042208" y="627723"/>
                </a:cubicBezTo>
                <a:cubicBezTo>
                  <a:pt x="1037228" y="620250"/>
                  <a:pt x="1033492" y="612777"/>
                  <a:pt x="1031002" y="604059"/>
                </a:cubicBezTo>
                <a:lnTo>
                  <a:pt x="932633" y="604059"/>
                </a:lnTo>
                <a:cubicBezTo>
                  <a:pt x="928898" y="693734"/>
                  <a:pt x="896523" y="773445"/>
                  <a:pt x="842981" y="836964"/>
                </a:cubicBezTo>
                <a:lnTo>
                  <a:pt x="907730" y="901729"/>
                </a:lnTo>
                <a:cubicBezTo>
                  <a:pt x="917691" y="894256"/>
                  <a:pt x="930143" y="891766"/>
                  <a:pt x="942595" y="893011"/>
                </a:cubicBezTo>
                <a:cubicBezTo>
                  <a:pt x="958782" y="894256"/>
                  <a:pt x="972479" y="901729"/>
                  <a:pt x="983685" y="914184"/>
                </a:cubicBezTo>
                <a:cubicBezTo>
                  <a:pt x="1004853" y="939094"/>
                  <a:pt x="1002363" y="976458"/>
                  <a:pt x="977459" y="997632"/>
                </a:cubicBezTo>
                <a:cubicBezTo>
                  <a:pt x="968743" y="1006350"/>
                  <a:pt x="955046" y="1011332"/>
                  <a:pt x="941350" y="1011332"/>
                </a:cubicBezTo>
                <a:cubicBezTo>
                  <a:pt x="938859" y="1011332"/>
                  <a:pt x="937614" y="1011332"/>
                  <a:pt x="935124" y="1010086"/>
                </a:cubicBezTo>
                <a:cubicBezTo>
                  <a:pt x="920182" y="1008841"/>
                  <a:pt x="905240" y="1001368"/>
                  <a:pt x="896523" y="988913"/>
                </a:cubicBezTo>
                <a:cubicBezTo>
                  <a:pt x="879091" y="970231"/>
                  <a:pt x="876601" y="942830"/>
                  <a:pt x="887807" y="922903"/>
                </a:cubicBezTo>
                <a:lnTo>
                  <a:pt x="823058" y="858137"/>
                </a:lnTo>
                <a:cubicBezTo>
                  <a:pt x="762045" y="919166"/>
                  <a:pt x="679864" y="959022"/>
                  <a:pt x="590211" y="962758"/>
                </a:cubicBezTo>
                <a:lnTo>
                  <a:pt x="590211" y="1047451"/>
                </a:lnTo>
                <a:cubicBezTo>
                  <a:pt x="601418" y="1051187"/>
                  <a:pt x="611379" y="1057415"/>
                  <a:pt x="620095" y="1066133"/>
                </a:cubicBezTo>
                <a:cubicBezTo>
                  <a:pt x="641263" y="1092288"/>
                  <a:pt x="638773" y="1129653"/>
                  <a:pt x="613869" y="1149580"/>
                </a:cubicBezTo>
                <a:cubicBezTo>
                  <a:pt x="603908" y="1158299"/>
                  <a:pt x="590211" y="1163281"/>
                  <a:pt x="577759" y="1163281"/>
                </a:cubicBezTo>
                <a:cubicBezTo>
                  <a:pt x="561572" y="1163281"/>
                  <a:pt x="542895" y="1157053"/>
                  <a:pt x="531688" y="1142108"/>
                </a:cubicBezTo>
                <a:cubicBezTo>
                  <a:pt x="510520" y="1117198"/>
                  <a:pt x="511765" y="1079833"/>
                  <a:pt x="536669" y="1058660"/>
                </a:cubicBezTo>
                <a:cubicBezTo>
                  <a:pt x="542895" y="1052433"/>
                  <a:pt x="551611" y="1048696"/>
                  <a:pt x="561572" y="1046205"/>
                </a:cubicBezTo>
                <a:lnTo>
                  <a:pt x="561572" y="962758"/>
                </a:lnTo>
                <a:cubicBezTo>
                  <a:pt x="470675" y="959022"/>
                  <a:pt x="388493" y="919166"/>
                  <a:pt x="327480" y="858137"/>
                </a:cubicBezTo>
                <a:lnTo>
                  <a:pt x="263976" y="921657"/>
                </a:lnTo>
                <a:cubicBezTo>
                  <a:pt x="271447" y="930375"/>
                  <a:pt x="276428" y="944076"/>
                  <a:pt x="276428" y="956531"/>
                </a:cubicBezTo>
                <a:cubicBezTo>
                  <a:pt x="276428" y="990159"/>
                  <a:pt x="250279" y="1016314"/>
                  <a:pt x="217905" y="1016314"/>
                </a:cubicBezTo>
                <a:cubicBezTo>
                  <a:pt x="186776" y="1016314"/>
                  <a:pt x="160627" y="990159"/>
                  <a:pt x="160627" y="956531"/>
                </a:cubicBezTo>
                <a:cubicBezTo>
                  <a:pt x="160627" y="924148"/>
                  <a:pt x="186776" y="896747"/>
                  <a:pt x="217905" y="896747"/>
                </a:cubicBezTo>
                <a:cubicBezTo>
                  <a:pt x="226621" y="896747"/>
                  <a:pt x="235337" y="899238"/>
                  <a:pt x="241563" y="902975"/>
                </a:cubicBezTo>
                <a:lnTo>
                  <a:pt x="307557" y="836964"/>
                </a:lnTo>
                <a:cubicBezTo>
                  <a:pt x="283899" y="808318"/>
                  <a:pt x="263976" y="775936"/>
                  <a:pt x="249034" y="741062"/>
                </a:cubicBezTo>
                <a:cubicBezTo>
                  <a:pt x="247789" y="741062"/>
                  <a:pt x="247789" y="739817"/>
                  <a:pt x="247789" y="738571"/>
                </a:cubicBezTo>
                <a:cubicBezTo>
                  <a:pt x="230357" y="697470"/>
                  <a:pt x="219150" y="652633"/>
                  <a:pt x="217905" y="604059"/>
                </a:cubicBezTo>
                <a:lnTo>
                  <a:pt x="115801" y="604059"/>
                </a:lnTo>
                <a:cubicBezTo>
                  <a:pt x="112065" y="615268"/>
                  <a:pt x="105840" y="623987"/>
                  <a:pt x="98369" y="631460"/>
                </a:cubicBezTo>
                <a:cubicBezTo>
                  <a:pt x="87162" y="640178"/>
                  <a:pt x="74710" y="643915"/>
                  <a:pt x="61013" y="643915"/>
                </a:cubicBezTo>
                <a:cubicBezTo>
                  <a:pt x="44826" y="643915"/>
                  <a:pt x="27394" y="637687"/>
                  <a:pt x="14942" y="622741"/>
                </a:cubicBezTo>
                <a:cubicBezTo>
                  <a:pt x="4981" y="611532"/>
                  <a:pt x="0" y="595341"/>
                  <a:pt x="0" y="580395"/>
                </a:cubicBezTo>
                <a:cubicBezTo>
                  <a:pt x="1245" y="564204"/>
                  <a:pt x="7471" y="550503"/>
                  <a:pt x="19923" y="540539"/>
                </a:cubicBezTo>
                <a:cubicBezTo>
                  <a:pt x="44826" y="519366"/>
                  <a:pt x="82181" y="523103"/>
                  <a:pt x="103349" y="549258"/>
                </a:cubicBezTo>
                <a:cubicBezTo>
                  <a:pt x="109575" y="556731"/>
                  <a:pt x="113311" y="565449"/>
                  <a:pt x="115801" y="575413"/>
                </a:cubicBezTo>
                <a:lnTo>
                  <a:pt x="217905" y="575413"/>
                </a:lnTo>
                <a:cubicBezTo>
                  <a:pt x="221641" y="485738"/>
                  <a:pt x="255260" y="404782"/>
                  <a:pt x="307557" y="342508"/>
                </a:cubicBezTo>
                <a:lnTo>
                  <a:pt x="241563" y="276497"/>
                </a:lnTo>
                <a:cubicBezTo>
                  <a:pt x="232847" y="281479"/>
                  <a:pt x="224131" y="285215"/>
                  <a:pt x="212924" y="285215"/>
                </a:cubicBezTo>
                <a:cubicBezTo>
                  <a:pt x="180550" y="285215"/>
                  <a:pt x="154401" y="257815"/>
                  <a:pt x="154401" y="225432"/>
                </a:cubicBezTo>
                <a:cubicBezTo>
                  <a:pt x="154401" y="191804"/>
                  <a:pt x="180550" y="165649"/>
                  <a:pt x="212924" y="165649"/>
                </a:cubicBezTo>
                <a:cubicBezTo>
                  <a:pt x="245299" y="165649"/>
                  <a:pt x="270202" y="191804"/>
                  <a:pt x="270202" y="225432"/>
                </a:cubicBezTo>
                <a:cubicBezTo>
                  <a:pt x="270202" y="236642"/>
                  <a:pt x="267712" y="246605"/>
                  <a:pt x="262731" y="256569"/>
                </a:cubicBezTo>
                <a:lnTo>
                  <a:pt x="327480" y="321334"/>
                </a:lnTo>
                <a:cubicBezTo>
                  <a:pt x="388493" y="259060"/>
                  <a:pt x="470675" y="220450"/>
                  <a:pt x="561572" y="216714"/>
                </a:cubicBezTo>
                <a:lnTo>
                  <a:pt x="561572" y="120812"/>
                </a:lnTo>
                <a:cubicBezTo>
                  <a:pt x="561572" y="120812"/>
                  <a:pt x="561572" y="119566"/>
                  <a:pt x="561572" y="118321"/>
                </a:cubicBezTo>
                <a:cubicBezTo>
                  <a:pt x="534179" y="113339"/>
                  <a:pt x="513011" y="89675"/>
                  <a:pt x="513011" y="59783"/>
                </a:cubicBezTo>
                <a:cubicBezTo>
                  <a:pt x="513011" y="27400"/>
                  <a:pt x="539159" y="0"/>
                  <a:pt x="5715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0AFC3A9-BF8A-A94D-AC89-89CDCC55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718" y="10362564"/>
            <a:ext cx="1058913" cy="811722"/>
          </a:xfrm>
          <a:custGeom>
            <a:avLst/>
            <a:gdLst>
              <a:gd name="connsiteX0" fmla="*/ 497066 w 1058913"/>
              <a:gd name="connsiteY0" fmla="*/ 655622 h 811722"/>
              <a:gd name="connsiteX1" fmla="*/ 497066 w 1058913"/>
              <a:gd name="connsiteY1" fmla="*/ 705574 h 811722"/>
              <a:gd name="connsiteX2" fmla="*/ 509524 w 1058913"/>
              <a:gd name="connsiteY2" fmla="*/ 716813 h 811722"/>
              <a:gd name="connsiteX3" fmla="*/ 549389 w 1058913"/>
              <a:gd name="connsiteY3" fmla="*/ 716813 h 811722"/>
              <a:gd name="connsiteX4" fmla="*/ 561847 w 1058913"/>
              <a:gd name="connsiteY4" fmla="*/ 705574 h 811722"/>
              <a:gd name="connsiteX5" fmla="*/ 561847 w 1058913"/>
              <a:gd name="connsiteY5" fmla="*/ 655622 h 811722"/>
              <a:gd name="connsiteX6" fmla="*/ 457201 w 1058913"/>
              <a:gd name="connsiteY6" fmla="*/ 655622 h 811722"/>
              <a:gd name="connsiteX7" fmla="*/ 411108 w 1058913"/>
              <a:gd name="connsiteY7" fmla="*/ 783000 h 811722"/>
              <a:gd name="connsiteX8" fmla="*/ 649052 w 1058913"/>
              <a:gd name="connsiteY8" fmla="*/ 783000 h 811722"/>
              <a:gd name="connsiteX9" fmla="*/ 597974 w 1058913"/>
              <a:gd name="connsiteY9" fmla="*/ 655622 h 811722"/>
              <a:gd name="connsiteX10" fmla="*/ 590500 w 1058913"/>
              <a:gd name="connsiteY10" fmla="*/ 655622 h 811722"/>
              <a:gd name="connsiteX11" fmla="*/ 590500 w 1058913"/>
              <a:gd name="connsiteY11" fmla="*/ 705574 h 811722"/>
              <a:gd name="connsiteX12" fmla="*/ 549389 w 1058913"/>
              <a:gd name="connsiteY12" fmla="*/ 745536 h 811722"/>
              <a:gd name="connsiteX13" fmla="*/ 509524 w 1058913"/>
              <a:gd name="connsiteY13" fmla="*/ 745536 h 811722"/>
              <a:gd name="connsiteX14" fmla="*/ 468413 w 1058913"/>
              <a:gd name="connsiteY14" fmla="*/ 705574 h 811722"/>
              <a:gd name="connsiteX15" fmla="*/ 468413 w 1058913"/>
              <a:gd name="connsiteY15" fmla="*/ 655622 h 811722"/>
              <a:gd name="connsiteX16" fmla="*/ 29898 w 1058913"/>
              <a:gd name="connsiteY16" fmla="*/ 499521 h 811722"/>
              <a:gd name="connsiteX17" fmla="*/ 29898 w 1058913"/>
              <a:gd name="connsiteY17" fmla="*/ 600674 h 811722"/>
              <a:gd name="connsiteX18" fmla="*/ 54814 w 1058913"/>
              <a:gd name="connsiteY18" fmla="*/ 626899 h 811722"/>
              <a:gd name="connsiteX19" fmla="*/ 447235 w 1058913"/>
              <a:gd name="connsiteY19" fmla="*/ 626899 h 811722"/>
              <a:gd name="connsiteX20" fmla="*/ 483363 w 1058913"/>
              <a:gd name="connsiteY20" fmla="*/ 626899 h 811722"/>
              <a:gd name="connsiteX21" fmla="*/ 576796 w 1058913"/>
              <a:gd name="connsiteY21" fmla="*/ 626899 h 811722"/>
              <a:gd name="connsiteX22" fmla="*/ 607941 w 1058913"/>
              <a:gd name="connsiteY22" fmla="*/ 626899 h 811722"/>
              <a:gd name="connsiteX23" fmla="*/ 1004099 w 1058913"/>
              <a:gd name="connsiteY23" fmla="*/ 626899 h 811722"/>
              <a:gd name="connsiteX24" fmla="*/ 1029014 w 1058913"/>
              <a:gd name="connsiteY24" fmla="*/ 600674 h 811722"/>
              <a:gd name="connsiteX25" fmla="*/ 1029014 w 1058913"/>
              <a:gd name="connsiteY25" fmla="*/ 499521 h 811722"/>
              <a:gd name="connsiteX26" fmla="*/ 548697 w 1058913"/>
              <a:gd name="connsiteY26" fmla="*/ 357049 h 811722"/>
              <a:gd name="connsiteX27" fmla="*/ 564566 w 1058913"/>
              <a:gd name="connsiteY27" fmla="*/ 374992 h 811722"/>
              <a:gd name="connsiteX28" fmla="*/ 548697 w 1058913"/>
              <a:gd name="connsiteY28" fmla="*/ 394216 h 811722"/>
              <a:gd name="connsiteX29" fmla="*/ 532828 w 1058913"/>
              <a:gd name="connsiteY29" fmla="*/ 374992 h 811722"/>
              <a:gd name="connsiteX30" fmla="*/ 548697 w 1058913"/>
              <a:gd name="connsiteY30" fmla="*/ 357049 h 811722"/>
              <a:gd name="connsiteX31" fmla="*/ 553409 w 1058913"/>
              <a:gd name="connsiteY31" fmla="*/ 333405 h 811722"/>
              <a:gd name="connsiteX32" fmla="*/ 513566 w 1058913"/>
              <a:gd name="connsiteY32" fmla="*/ 374760 h 811722"/>
              <a:gd name="connsiteX33" fmla="*/ 553409 w 1058913"/>
              <a:gd name="connsiteY33" fmla="*/ 413608 h 811722"/>
              <a:gd name="connsiteX34" fmla="*/ 593252 w 1058913"/>
              <a:gd name="connsiteY34" fmla="*/ 374760 h 811722"/>
              <a:gd name="connsiteX35" fmla="*/ 553409 w 1058913"/>
              <a:gd name="connsiteY35" fmla="*/ 333405 h 811722"/>
              <a:gd name="connsiteX36" fmla="*/ 488664 w 1058913"/>
              <a:gd name="connsiteY36" fmla="*/ 145431 h 811722"/>
              <a:gd name="connsiteX37" fmla="*/ 384077 w 1058913"/>
              <a:gd name="connsiteY37" fmla="*/ 255709 h 811722"/>
              <a:gd name="connsiteX38" fmla="*/ 385322 w 1058913"/>
              <a:gd name="connsiteY38" fmla="*/ 270747 h 811722"/>
              <a:gd name="connsiteX39" fmla="*/ 374116 w 1058913"/>
              <a:gd name="connsiteY39" fmla="*/ 285785 h 811722"/>
              <a:gd name="connsiteX40" fmla="*/ 341744 w 1058913"/>
              <a:gd name="connsiteY40" fmla="*/ 329646 h 811722"/>
              <a:gd name="connsiteX41" fmla="*/ 382832 w 1058913"/>
              <a:gd name="connsiteY41" fmla="*/ 373507 h 811722"/>
              <a:gd name="connsiteX42" fmla="*/ 483684 w 1058913"/>
              <a:gd name="connsiteY42" fmla="*/ 373507 h 811722"/>
              <a:gd name="connsiteX43" fmla="*/ 553409 w 1058913"/>
              <a:gd name="connsiteY43" fmla="*/ 304583 h 811722"/>
              <a:gd name="connsiteX44" fmla="*/ 621889 w 1058913"/>
              <a:gd name="connsiteY44" fmla="*/ 373507 h 811722"/>
              <a:gd name="connsiteX45" fmla="*/ 707800 w 1058913"/>
              <a:gd name="connsiteY45" fmla="*/ 373507 h 811722"/>
              <a:gd name="connsiteX46" fmla="*/ 748888 w 1058913"/>
              <a:gd name="connsiteY46" fmla="*/ 329646 h 811722"/>
              <a:gd name="connsiteX47" fmla="*/ 727721 w 1058913"/>
              <a:gd name="connsiteY47" fmla="*/ 290798 h 811722"/>
              <a:gd name="connsiteX48" fmla="*/ 720251 w 1058913"/>
              <a:gd name="connsiteY48" fmla="*/ 275760 h 811722"/>
              <a:gd name="connsiteX49" fmla="*/ 720251 w 1058913"/>
              <a:gd name="connsiteY49" fmla="*/ 270747 h 811722"/>
              <a:gd name="connsiteX50" fmla="*/ 669202 w 1058913"/>
              <a:gd name="connsiteY50" fmla="*/ 215608 h 811722"/>
              <a:gd name="connsiteX51" fmla="*/ 621889 w 1058913"/>
              <a:gd name="connsiteY51" fmla="*/ 246937 h 811722"/>
              <a:gd name="connsiteX52" fmla="*/ 605703 w 1058913"/>
              <a:gd name="connsiteY52" fmla="*/ 255709 h 811722"/>
              <a:gd name="connsiteX53" fmla="*/ 593252 w 1058913"/>
              <a:gd name="connsiteY53" fmla="*/ 241925 h 811722"/>
              <a:gd name="connsiteX54" fmla="*/ 488664 w 1058913"/>
              <a:gd name="connsiteY54" fmla="*/ 145431 h 811722"/>
              <a:gd name="connsiteX55" fmla="*/ 488664 w 1058913"/>
              <a:gd name="connsiteY55" fmla="*/ 115355 h 811722"/>
              <a:gd name="connsiteX56" fmla="*/ 614418 w 1058913"/>
              <a:gd name="connsiteY56" fmla="*/ 206836 h 811722"/>
              <a:gd name="connsiteX57" fmla="*/ 669202 w 1058913"/>
              <a:gd name="connsiteY57" fmla="*/ 185532 h 811722"/>
              <a:gd name="connsiteX58" fmla="*/ 750133 w 1058913"/>
              <a:gd name="connsiteY58" fmla="*/ 270747 h 811722"/>
              <a:gd name="connsiteX59" fmla="*/ 778770 w 1058913"/>
              <a:gd name="connsiteY59" fmla="*/ 329646 h 811722"/>
              <a:gd name="connsiteX60" fmla="*/ 707800 w 1058913"/>
              <a:gd name="connsiteY60" fmla="*/ 402329 h 811722"/>
              <a:gd name="connsiteX61" fmla="*/ 615663 w 1058913"/>
              <a:gd name="connsiteY61" fmla="*/ 403583 h 811722"/>
              <a:gd name="connsiteX62" fmla="*/ 553409 w 1058913"/>
              <a:gd name="connsiteY62" fmla="*/ 443684 h 811722"/>
              <a:gd name="connsiteX63" fmla="*/ 491155 w 1058913"/>
              <a:gd name="connsiteY63" fmla="*/ 402329 h 811722"/>
              <a:gd name="connsiteX64" fmla="*/ 382832 w 1058913"/>
              <a:gd name="connsiteY64" fmla="*/ 402329 h 811722"/>
              <a:gd name="connsiteX65" fmla="*/ 313107 w 1058913"/>
              <a:gd name="connsiteY65" fmla="*/ 329646 h 811722"/>
              <a:gd name="connsiteX66" fmla="*/ 355440 w 1058913"/>
              <a:gd name="connsiteY66" fmla="*/ 261975 h 811722"/>
              <a:gd name="connsiteX67" fmla="*/ 354195 w 1058913"/>
              <a:gd name="connsiteY67" fmla="*/ 255709 h 811722"/>
              <a:gd name="connsiteX68" fmla="*/ 488664 w 1058913"/>
              <a:gd name="connsiteY68" fmla="*/ 115355 h 811722"/>
              <a:gd name="connsiteX69" fmla="*/ 54814 w 1058913"/>
              <a:gd name="connsiteY69" fmla="*/ 29971 h 811722"/>
              <a:gd name="connsiteX70" fmla="*/ 29898 w 1058913"/>
              <a:gd name="connsiteY70" fmla="*/ 56196 h 811722"/>
              <a:gd name="connsiteX71" fmla="*/ 29898 w 1058913"/>
              <a:gd name="connsiteY71" fmla="*/ 470799 h 811722"/>
              <a:gd name="connsiteX72" fmla="*/ 771138 w 1058913"/>
              <a:gd name="connsiteY72" fmla="*/ 470799 h 811722"/>
              <a:gd name="connsiteX73" fmla="*/ 843393 w 1058913"/>
              <a:gd name="connsiteY73" fmla="*/ 407110 h 811722"/>
              <a:gd name="connsiteX74" fmla="*/ 864572 w 1058913"/>
              <a:gd name="connsiteY74" fmla="*/ 409607 h 811722"/>
              <a:gd name="connsiteX75" fmla="*/ 863326 w 1058913"/>
              <a:gd name="connsiteY75" fmla="*/ 429588 h 811722"/>
              <a:gd name="connsiteX76" fmla="*/ 815986 w 1058913"/>
              <a:gd name="connsiteY76" fmla="*/ 470799 h 811722"/>
              <a:gd name="connsiteX77" fmla="*/ 850868 w 1058913"/>
              <a:gd name="connsiteY77" fmla="*/ 470799 h 811722"/>
              <a:gd name="connsiteX78" fmla="*/ 940564 w 1058913"/>
              <a:gd name="connsiteY78" fmla="*/ 379636 h 811722"/>
              <a:gd name="connsiteX79" fmla="*/ 961742 w 1058913"/>
              <a:gd name="connsiteY79" fmla="*/ 379636 h 811722"/>
              <a:gd name="connsiteX80" fmla="*/ 961742 w 1058913"/>
              <a:gd name="connsiteY80" fmla="*/ 400866 h 811722"/>
              <a:gd name="connsiteX81" fmla="*/ 893224 w 1058913"/>
              <a:gd name="connsiteY81" fmla="*/ 470799 h 811722"/>
              <a:gd name="connsiteX82" fmla="*/ 1029014 w 1058913"/>
              <a:gd name="connsiteY82" fmla="*/ 470799 h 811722"/>
              <a:gd name="connsiteX83" fmla="*/ 1029014 w 1058913"/>
              <a:gd name="connsiteY83" fmla="*/ 56196 h 811722"/>
              <a:gd name="connsiteX84" fmla="*/ 1004099 w 1058913"/>
              <a:gd name="connsiteY84" fmla="*/ 29971 h 811722"/>
              <a:gd name="connsiteX85" fmla="*/ 294004 w 1058913"/>
              <a:gd name="connsiteY85" fmla="*/ 29971 h 811722"/>
              <a:gd name="connsiteX86" fmla="*/ 153231 w 1058913"/>
              <a:gd name="connsiteY86" fmla="*/ 183574 h 811722"/>
              <a:gd name="connsiteX87" fmla="*/ 143265 w 1058913"/>
              <a:gd name="connsiteY87" fmla="*/ 188569 h 811722"/>
              <a:gd name="connsiteX88" fmla="*/ 133298 w 1058913"/>
              <a:gd name="connsiteY88" fmla="*/ 184823 h 811722"/>
              <a:gd name="connsiteX89" fmla="*/ 132053 w 1058913"/>
              <a:gd name="connsiteY89" fmla="*/ 163593 h 811722"/>
              <a:gd name="connsiteX90" fmla="*/ 255385 w 1058913"/>
              <a:gd name="connsiteY90" fmla="*/ 29971 h 811722"/>
              <a:gd name="connsiteX91" fmla="*/ 205554 w 1058913"/>
              <a:gd name="connsiteY91" fmla="*/ 29971 h 811722"/>
              <a:gd name="connsiteX92" fmla="*/ 137036 w 1058913"/>
              <a:gd name="connsiteY92" fmla="*/ 97407 h 811722"/>
              <a:gd name="connsiteX93" fmla="*/ 127070 w 1058913"/>
              <a:gd name="connsiteY93" fmla="*/ 102402 h 811722"/>
              <a:gd name="connsiteX94" fmla="*/ 115858 w 1058913"/>
              <a:gd name="connsiteY94" fmla="*/ 97407 h 811722"/>
              <a:gd name="connsiteX95" fmla="*/ 117103 w 1058913"/>
              <a:gd name="connsiteY95" fmla="*/ 77426 h 811722"/>
              <a:gd name="connsiteX96" fmla="*/ 164443 w 1058913"/>
              <a:gd name="connsiteY96" fmla="*/ 29971 h 811722"/>
              <a:gd name="connsiteX97" fmla="*/ 54814 w 1058913"/>
              <a:gd name="connsiteY97" fmla="*/ 0 h 811722"/>
              <a:gd name="connsiteX98" fmla="*/ 1004099 w 1058913"/>
              <a:gd name="connsiteY98" fmla="*/ 0 h 811722"/>
              <a:gd name="connsiteX99" fmla="*/ 1058913 w 1058913"/>
              <a:gd name="connsiteY99" fmla="*/ 56196 h 811722"/>
              <a:gd name="connsiteX100" fmla="*/ 1058913 w 1058913"/>
              <a:gd name="connsiteY100" fmla="*/ 600674 h 811722"/>
              <a:gd name="connsiteX101" fmla="*/ 1004099 w 1058913"/>
              <a:gd name="connsiteY101" fmla="*/ 655622 h 811722"/>
              <a:gd name="connsiteX102" fmla="*/ 629119 w 1058913"/>
              <a:gd name="connsiteY102" fmla="*/ 655622 h 811722"/>
              <a:gd name="connsiteX103" fmla="*/ 676459 w 1058913"/>
              <a:gd name="connsiteY103" fmla="*/ 773009 h 811722"/>
              <a:gd name="connsiteX104" fmla="*/ 677704 w 1058913"/>
              <a:gd name="connsiteY104" fmla="*/ 783000 h 811722"/>
              <a:gd name="connsiteX105" fmla="*/ 732519 w 1058913"/>
              <a:gd name="connsiteY105" fmla="*/ 783000 h 811722"/>
              <a:gd name="connsiteX106" fmla="*/ 747468 w 1058913"/>
              <a:gd name="connsiteY106" fmla="*/ 797985 h 811722"/>
              <a:gd name="connsiteX107" fmla="*/ 732519 w 1058913"/>
              <a:gd name="connsiteY107" fmla="*/ 811722 h 811722"/>
              <a:gd name="connsiteX108" fmla="*/ 649052 w 1058913"/>
              <a:gd name="connsiteY108" fmla="*/ 811722 h 811722"/>
              <a:gd name="connsiteX109" fmla="*/ 408616 w 1058913"/>
              <a:gd name="connsiteY109" fmla="*/ 811722 h 811722"/>
              <a:gd name="connsiteX110" fmla="*/ 326394 w 1058913"/>
              <a:gd name="connsiteY110" fmla="*/ 811722 h 811722"/>
              <a:gd name="connsiteX111" fmla="*/ 312691 w 1058913"/>
              <a:gd name="connsiteY111" fmla="*/ 797985 h 811722"/>
              <a:gd name="connsiteX112" fmla="*/ 326394 w 1058913"/>
              <a:gd name="connsiteY112" fmla="*/ 783000 h 811722"/>
              <a:gd name="connsiteX113" fmla="*/ 381209 w 1058913"/>
              <a:gd name="connsiteY113" fmla="*/ 783000 h 811722"/>
              <a:gd name="connsiteX114" fmla="*/ 382455 w 1058913"/>
              <a:gd name="connsiteY114" fmla="*/ 773009 h 811722"/>
              <a:gd name="connsiteX115" fmla="*/ 426057 w 1058913"/>
              <a:gd name="connsiteY115" fmla="*/ 655622 h 811722"/>
              <a:gd name="connsiteX116" fmla="*/ 54814 w 1058913"/>
              <a:gd name="connsiteY116" fmla="*/ 655622 h 811722"/>
              <a:gd name="connsiteX117" fmla="*/ 0 w 1058913"/>
              <a:gd name="connsiteY117" fmla="*/ 600674 h 811722"/>
              <a:gd name="connsiteX118" fmla="*/ 0 w 1058913"/>
              <a:gd name="connsiteY118" fmla="*/ 56196 h 811722"/>
              <a:gd name="connsiteX119" fmla="*/ 54814 w 1058913"/>
              <a:gd name="connsiteY119" fmla="*/ 0 h 81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058913" h="811722">
                <a:moveTo>
                  <a:pt x="497066" y="655622"/>
                </a:moveTo>
                <a:lnTo>
                  <a:pt x="497066" y="705574"/>
                </a:lnTo>
                <a:cubicBezTo>
                  <a:pt x="497066" y="711818"/>
                  <a:pt x="502049" y="716813"/>
                  <a:pt x="509524" y="716813"/>
                </a:cubicBezTo>
                <a:lnTo>
                  <a:pt x="549389" y="716813"/>
                </a:lnTo>
                <a:cubicBezTo>
                  <a:pt x="556864" y="716813"/>
                  <a:pt x="561847" y="711818"/>
                  <a:pt x="561847" y="705574"/>
                </a:cubicBezTo>
                <a:lnTo>
                  <a:pt x="561847" y="655622"/>
                </a:lnTo>
                <a:close/>
                <a:moveTo>
                  <a:pt x="457201" y="655622"/>
                </a:moveTo>
                <a:lnTo>
                  <a:pt x="411108" y="783000"/>
                </a:lnTo>
                <a:lnTo>
                  <a:pt x="649052" y="783000"/>
                </a:lnTo>
                <a:lnTo>
                  <a:pt x="597974" y="655622"/>
                </a:lnTo>
                <a:lnTo>
                  <a:pt x="590500" y="655622"/>
                </a:lnTo>
                <a:lnTo>
                  <a:pt x="590500" y="705574"/>
                </a:lnTo>
                <a:cubicBezTo>
                  <a:pt x="590500" y="728052"/>
                  <a:pt x="573059" y="745536"/>
                  <a:pt x="549389" y="745536"/>
                </a:cubicBezTo>
                <a:lnTo>
                  <a:pt x="509524" y="745536"/>
                </a:lnTo>
                <a:cubicBezTo>
                  <a:pt x="485854" y="745536"/>
                  <a:pt x="468413" y="728052"/>
                  <a:pt x="468413" y="705574"/>
                </a:cubicBezTo>
                <a:lnTo>
                  <a:pt x="468413" y="655622"/>
                </a:lnTo>
                <a:close/>
                <a:moveTo>
                  <a:pt x="29898" y="499521"/>
                </a:moveTo>
                <a:lnTo>
                  <a:pt x="29898" y="600674"/>
                </a:lnTo>
                <a:cubicBezTo>
                  <a:pt x="29898" y="614411"/>
                  <a:pt x="41111" y="626899"/>
                  <a:pt x="54814" y="626899"/>
                </a:cubicBezTo>
                <a:lnTo>
                  <a:pt x="447235" y="626899"/>
                </a:lnTo>
                <a:lnTo>
                  <a:pt x="483363" y="626899"/>
                </a:lnTo>
                <a:lnTo>
                  <a:pt x="576796" y="626899"/>
                </a:lnTo>
                <a:lnTo>
                  <a:pt x="607941" y="626899"/>
                </a:lnTo>
                <a:lnTo>
                  <a:pt x="1004099" y="626899"/>
                </a:lnTo>
                <a:cubicBezTo>
                  <a:pt x="1019048" y="626899"/>
                  <a:pt x="1029014" y="614411"/>
                  <a:pt x="1029014" y="600674"/>
                </a:cubicBezTo>
                <a:lnTo>
                  <a:pt x="1029014" y="499521"/>
                </a:lnTo>
                <a:close/>
                <a:moveTo>
                  <a:pt x="548697" y="357049"/>
                </a:moveTo>
                <a:cubicBezTo>
                  <a:pt x="557242" y="357049"/>
                  <a:pt x="564566" y="366020"/>
                  <a:pt x="564566" y="374992"/>
                </a:cubicBezTo>
                <a:cubicBezTo>
                  <a:pt x="564566" y="385245"/>
                  <a:pt x="557242" y="394216"/>
                  <a:pt x="548697" y="394216"/>
                </a:cubicBezTo>
                <a:cubicBezTo>
                  <a:pt x="540152" y="394216"/>
                  <a:pt x="532828" y="385245"/>
                  <a:pt x="532828" y="374992"/>
                </a:cubicBezTo>
                <a:cubicBezTo>
                  <a:pt x="532828" y="366020"/>
                  <a:pt x="540152" y="357049"/>
                  <a:pt x="548697" y="357049"/>
                </a:cubicBezTo>
                <a:close/>
                <a:moveTo>
                  <a:pt x="553409" y="333405"/>
                </a:moveTo>
                <a:cubicBezTo>
                  <a:pt x="530997" y="333405"/>
                  <a:pt x="513566" y="352203"/>
                  <a:pt x="513566" y="374760"/>
                </a:cubicBezTo>
                <a:cubicBezTo>
                  <a:pt x="513566" y="397317"/>
                  <a:pt x="530997" y="413608"/>
                  <a:pt x="553409" y="413608"/>
                </a:cubicBezTo>
                <a:cubicBezTo>
                  <a:pt x="575821" y="413608"/>
                  <a:pt x="593252" y="397317"/>
                  <a:pt x="593252" y="374760"/>
                </a:cubicBezTo>
                <a:cubicBezTo>
                  <a:pt x="593252" y="352203"/>
                  <a:pt x="575821" y="333405"/>
                  <a:pt x="553409" y="333405"/>
                </a:cubicBezTo>
                <a:close/>
                <a:moveTo>
                  <a:pt x="488664" y="145431"/>
                </a:moveTo>
                <a:cubicBezTo>
                  <a:pt x="431390" y="145431"/>
                  <a:pt x="384077" y="194304"/>
                  <a:pt x="384077" y="255709"/>
                </a:cubicBezTo>
                <a:cubicBezTo>
                  <a:pt x="384077" y="260722"/>
                  <a:pt x="384077" y="265735"/>
                  <a:pt x="385322" y="270747"/>
                </a:cubicBezTo>
                <a:cubicBezTo>
                  <a:pt x="385322" y="278266"/>
                  <a:pt x="381587" y="284532"/>
                  <a:pt x="374116" y="285785"/>
                </a:cubicBezTo>
                <a:cubicBezTo>
                  <a:pt x="355440" y="290798"/>
                  <a:pt x="341744" y="308342"/>
                  <a:pt x="341744" y="329646"/>
                </a:cubicBezTo>
                <a:cubicBezTo>
                  <a:pt x="341744" y="353456"/>
                  <a:pt x="360420" y="373507"/>
                  <a:pt x="382832" y="373507"/>
                </a:cubicBezTo>
                <a:lnTo>
                  <a:pt x="483684" y="373507"/>
                </a:lnTo>
                <a:cubicBezTo>
                  <a:pt x="484929" y="334659"/>
                  <a:pt x="514811" y="304583"/>
                  <a:pt x="553409" y="304583"/>
                </a:cubicBezTo>
                <a:cubicBezTo>
                  <a:pt x="590762" y="304583"/>
                  <a:pt x="621889" y="334659"/>
                  <a:pt x="621889" y="373507"/>
                </a:cubicBezTo>
                <a:lnTo>
                  <a:pt x="707800" y="373507"/>
                </a:lnTo>
                <a:cubicBezTo>
                  <a:pt x="730211" y="373507"/>
                  <a:pt x="748888" y="353456"/>
                  <a:pt x="748888" y="329646"/>
                </a:cubicBezTo>
                <a:cubicBezTo>
                  <a:pt x="748888" y="313355"/>
                  <a:pt x="741417" y="298317"/>
                  <a:pt x="727721" y="290798"/>
                </a:cubicBezTo>
                <a:cubicBezTo>
                  <a:pt x="722741" y="288292"/>
                  <a:pt x="720251" y="282026"/>
                  <a:pt x="720251" y="275760"/>
                </a:cubicBezTo>
                <a:cubicBezTo>
                  <a:pt x="720251" y="274507"/>
                  <a:pt x="720251" y="272000"/>
                  <a:pt x="720251" y="270747"/>
                </a:cubicBezTo>
                <a:cubicBezTo>
                  <a:pt x="720251" y="240671"/>
                  <a:pt x="697839" y="215608"/>
                  <a:pt x="669202" y="215608"/>
                </a:cubicBezTo>
                <a:cubicBezTo>
                  <a:pt x="648036" y="215608"/>
                  <a:pt x="629359" y="228140"/>
                  <a:pt x="621889" y="246937"/>
                </a:cubicBezTo>
                <a:cubicBezTo>
                  <a:pt x="619399" y="253203"/>
                  <a:pt x="613173" y="256962"/>
                  <a:pt x="605703" y="255709"/>
                </a:cubicBezTo>
                <a:cubicBezTo>
                  <a:pt x="599477" y="254456"/>
                  <a:pt x="594497" y="249443"/>
                  <a:pt x="593252" y="241925"/>
                </a:cubicBezTo>
                <a:cubicBezTo>
                  <a:pt x="587026" y="188038"/>
                  <a:pt x="542203" y="145431"/>
                  <a:pt x="488664" y="145431"/>
                </a:cubicBezTo>
                <a:close/>
                <a:moveTo>
                  <a:pt x="488664" y="115355"/>
                </a:moveTo>
                <a:cubicBezTo>
                  <a:pt x="545938" y="115355"/>
                  <a:pt x="595742" y="152950"/>
                  <a:pt x="614418" y="206836"/>
                </a:cubicBezTo>
                <a:cubicBezTo>
                  <a:pt x="629359" y="193051"/>
                  <a:pt x="649281" y="185532"/>
                  <a:pt x="669202" y="185532"/>
                </a:cubicBezTo>
                <a:cubicBezTo>
                  <a:pt x="714025" y="185532"/>
                  <a:pt x="750133" y="224380"/>
                  <a:pt x="750133" y="270747"/>
                </a:cubicBezTo>
                <a:cubicBezTo>
                  <a:pt x="767564" y="284532"/>
                  <a:pt x="778770" y="305836"/>
                  <a:pt x="778770" y="329646"/>
                </a:cubicBezTo>
                <a:cubicBezTo>
                  <a:pt x="778770" y="369747"/>
                  <a:pt x="746398" y="402329"/>
                  <a:pt x="707800" y="402329"/>
                </a:cubicBezTo>
                <a:lnTo>
                  <a:pt x="615663" y="403583"/>
                </a:lnTo>
                <a:cubicBezTo>
                  <a:pt x="604458" y="427393"/>
                  <a:pt x="580801" y="443684"/>
                  <a:pt x="553409" y="443684"/>
                </a:cubicBezTo>
                <a:cubicBezTo>
                  <a:pt x="524772" y="443684"/>
                  <a:pt x="501115" y="427393"/>
                  <a:pt x="491155" y="402329"/>
                </a:cubicBezTo>
                <a:lnTo>
                  <a:pt x="382832" y="402329"/>
                </a:lnTo>
                <a:cubicBezTo>
                  <a:pt x="344234" y="402329"/>
                  <a:pt x="313107" y="369747"/>
                  <a:pt x="313107" y="329646"/>
                </a:cubicBezTo>
                <a:cubicBezTo>
                  <a:pt x="313107" y="299570"/>
                  <a:pt x="329293" y="273254"/>
                  <a:pt x="355440" y="261975"/>
                </a:cubicBezTo>
                <a:cubicBezTo>
                  <a:pt x="354195" y="259469"/>
                  <a:pt x="354195" y="258216"/>
                  <a:pt x="354195" y="255709"/>
                </a:cubicBezTo>
                <a:cubicBezTo>
                  <a:pt x="354195" y="178013"/>
                  <a:pt x="415204" y="115355"/>
                  <a:pt x="488664" y="115355"/>
                </a:cubicBezTo>
                <a:close/>
                <a:moveTo>
                  <a:pt x="54814" y="29971"/>
                </a:moveTo>
                <a:cubicBezTo>
                  <a:pt x="41111" y="29971"/>
                  <a:pt x="29898" y="41211"/>
                  <a:pt x="29898" y="56196"/>
                </a:cubicBezTo>
                <a:lnTo>
                  <a:pt x="29898" y="470799"/>
                </a:lnTo>
                <a:lnTo>
                  <a:pt x="771138" y="470799"/>
                </a:lnTo>
                <a:lnTo>
                  <a:pt x="843393" y="407110"/>
                </a:lnTo>
                <a:cubicBezTo>
                  <a:pt x="849622" y="402115"/>
                  <a:pt x="859588" y="403363"/>
                  <a:pt x="864572" y="409607"/>
                </a:cubicBezTo>
                <a:cubicBezTo>
                  <a:pt x="869555" y="414603"/>
                  <a:pt x="869555" y="424593"/>
                  <a:pt x="863326" y="429588"/>
                </a:cubicBezTo>
                <a:lnTo>
                  <a:pt x="815986" y="470799"/>
                </a:lnTo>
                <a:lnTo>
                  <a:pt x="850868" y="470799"/>
                </a:lnTo>
                <a:lnTo>
                  <a:pt x="940564" y="379636"/>
                </a:lnTo>
                <a:cubicBezTo>
                  <a:pt x="945547" y="374641"/>
                  <a:pt x="955513" y="374641"/>
                  <a:pt x="961742" y="379636"/>
                </a:cubicBezTo>
                <a:cubicBezTo>
                  <a:pt x="966726" y="385880"/>
                  <a:pt x="966726" y="394622"/>
                  <a:pt x="961742" y="400866"/>
                </a:cubicBezTo>
                <a:lnTo>
                  <a:pt x="893224" y="470799"/>
                </a:lnTo>
                <a:lnTo>
                  <a:pt x="1029014" y="470799"/>
                </a:lnTo>
                <a:lnTo>
                  <a:pt x="1029014" y="56196"/>
                </a:lnTo>
                <a:cubicBezTo>
                  <a:pt x="1029014" y="41211"/>
                  <a:pt x="1019048" y="29971"/>
                  <a:pt x="1004099" y="29971"/>
                </a:cubicBezTo>
                <a:lnTo>
                  <a:pt x="294004" y="29971"/>
                </a:lnTo>
                <a:lnTo>
                  <a:pt x="153231" y="183574"/>
                </a:lnTo>
                <a:cubicBezTo>
                  <a:pt x="150739" y="187321"/>
                  <a:pt x="147002" y="188569"/>
                  <a:pt x="143265" y="188569"/>
                </a:cubicBezTo>
                <a:cubicBezTo>
                  <a:pt x="139527" y="188569"/>
                  <a:pt x="135790" y="187321"/>
                  <a:pt x="133298" y="184823"/>
                </a:cubicBezTo>
                <a:cubicBezTo>
                  <a:pt x="127070" y="178579"/>
                  <a:pt x="125824" y="169837"/>
                  <a:pt x="132053" y="163593"/>
                </a:cubicBezTo>
                <a:lnTo>
                  <a:pt x="255385" y="29971"/>
                </a:lnTo>
                <a:lnTo>
                  <a:pt x="205554" y="29971"/>
                </a:lnTo>
                <a:lnTo>
                  <a:pt x="137036" y="97407"/>
                </a:lnTo>
                <a:cubicBezTo>
                  <a:pt x="134544" y="99904"/>
                  <a:pt x="130807" y="102402"/>
                  <a:pt x="127070" y="102402"/>
                </a:cubicBezTo>
                <a:cubicBezTo>
                  <a:pt x="123332" y="102402"/>
                  <a:pt x="119595" y="99904"/>
                  <a:pt x="115858" y="97407"/>
                </a:cubicBezTo>
                <a:cubicBezTo>
                  <a:pt x="110874" y="91163"/>
                  <a:pt x="110874" y="82421"/>
                  <a:pt x="117103" y="77426"/>
                </a:cubicBezTo>
                <a:lnTo>
                  <a:pt x="164443" y="29971"/>
                </a:lnTo>
                <a:close/>
                <a:moveTo>
                  <a:pt x="54814" y="0"/>
                </a:moveTo>
                <a:lnTo>
                  <a:pt x="1004099" y="0"/>
                </a:lnTo>
                <a:cubicBezTo>
                  <a:pt x="1033998" y="0"/>
                  <a:pt x="1058913" y="26225"/>
                  <a:pt x="1058913" y="56196"/>
                </a:cubicBezTo>
                <a:lnTo>
                  <a:pt x="1058913" y="600674"/>
                </a:lnTo>
                <a:cubicBezTo>
                  <a:pt x="1058913" y="630646"/>
                  <a:pt x="1033998" y="655622"/>
                  <a:pt x="1004099" y="655622"/>
                </a:cubicBezTo>
                <a:lnTo>
                  <a:pt x="629119" y="655622"/>
                </a:lnTo>
                <a:lnTo>
                  <a:pt x="676459" y="773009"/>
                </a:lnTo>
                <a:cubicBezTo>
                  <a:pt x="677704" y="776756"/>
                  <a:pt x="677704" y="779253"/>
                  <a:pt x="677704" y="783000"/>
                </a:cubicBezTo>
                <a:lnTo>
                  <a:pt x="732519" y="783000"/>
                </a:lnTo>
                <a:cubicBezTo>
                  <a:pt x="739994" y="783000"/>
                  <a:pt x="747468" y="789244"/>
                  <a:pt x="747468" y="797985"/>
                </a:cubicBezTo>
                <a:cubicBezTo>
                  <a:pt x="747468" y="805478"/>
                  <a:pt x="739994" y="811722"/>
                  <a:pt x="732519" y="811722"/>
                </a:cubicBezTo>
                <a:lnTo>
                  <a:pt x="649052" y="811722"/>
                </a:lnTo>
                <a:lnTo>
                  <a:pt x="408616" y="811722"/>
                </a:lnTo>
                <a:lnTo>
                  <a:pt x="326394" y="811722"/>
                </a:lnTo>
                <a:cubicBezTo>
                  <a:pt x="318920" y="811722"/>
                  <a:pt x="312691" y="805478"/>
                  <a:pt x="312691" y="797985"/>
                </a:cubicBezTo>
                <a:cubicBezTo>
                  <a:pt x="312691" y="789244"/>
                  <a:pt x="318920" y="783000"/>
                  <a:pt x="326394" y="783000"/>
                </a:cubicBezTo>
                <a:lnTo>
                  <a:pt x="381209" y="783000"/>
                </a:lnTo>
                <a:cubicBezTo>
                  <a:pt x="381209" y="779253"/>
                  <a:pt x="381209" y="776756"/>
                  <a:pt x="382455" y="773009"/>
                </a:cubicBezTo>
                <a:lnTo>
                  <a:pt x="426057" y="655622"/>
                </a:lnTo>
                <a:lnTo>
                  <a:pt x="54814" y="655622"/>
                </a:lnTo>
                <a:cubicBezTo>
                  <a:pt x="24915" y="655622"/>
                  <a:pt x="0" y="630646"/>
                  <a:pt x="0" y="600674"/>
                </a:cubicBezTo>
                <a:lnTo>
                  <a:pt x="0" y="56196"/>
                </a:lnTo>
                <a:cubicBezTo>
                  <a:pt x="0" y="26225"/>
                  <a:pt x="24915" y="0"/>
                  <a:pt x="54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EC0D177-12FB-EB47-99DC-A2750A27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2977" y="6446026"/>
            <a:ext cx="1124824" cy="998491"/>
          </a:xfrm>
          <a:custGeom>
            <a:avLst/>
            <a:gdLst>
              <a:gd name="connsiteX0" fmla="*/ 29962 w 1124824"/>
              <a:gd name="connsiteY0" fmla="*/ 881606 h 998491"/>
              <a:gd name="connsiteX1" fmla="*/ 29962 w 1124824"/>
              <a:gd name="connsiteY1" fmla="*/ 913936 h 998491"/>
              <a:gd name="connsiteX2" fmla="*/ 114854 w 1124824"/>
              <a:gd name="connsiteY2" fmla="*/ 969891 h 998491"/>
              <a:gd name="connsiteX3" fmla="*/ 1007474 w 1124824"/>
              <a:gd name="connsiteY3" fmla="*/ 969891 h 998491"/>
              <a:gd name="connsiteX4" fmla="*/ 1094862 w 1124824"/>
              <a:gd name="connsiteY4" fmla="*/ 911449 h 998491"/>
              <a:gd name="connsiteX5" fmla="*/ 1094862 w 1124824"/>
              <a:gd name="connsiteY5" fmla="*/ 881606 h 998491"/>
              <a:gd name="connsiteX6" fmla="*/ 755292 w 1124824"/>
              <a:gd name="connsiteY6" fmla="*/ 881606 h 998491"/>
              <a:gd name="connsiteX7" fmla="*/ 696618 w 1124824"/>
              <a:gd name="connsiteY7" fmla="*/ 910206 h 998491"/>
              <a:gd name="connsiteX8" fmla="*/ 692872 w 1124824"/>
              <a:gd name="connsiteY8" fmla="*/ 910206 h 998491"/>
              <a:gd name="connsiteX9" fmla="*/ 415724 w 1124824"/>
              <a:gd name="connsiteY9" fmla="*/ 910206 h 998491"/>
              <a:gd name="connsiteX10" fmla="*/ 357048 w 1124824"/>
              <a:gd name="connsiteY10" fmla="*/ 881606 h 998491"/>
              <a:gd name="connsiteX11" fmla="*/ 697616 w 1124824"/>
              <a:gd name="connsiteY11" fmla="*/ 807475 h 998491"/>
              <a:gd name="connsiteX12" fmla="*/ 712828 w 1124824"/>
              <a:gd name="connsiteY12" fmla="*/ 822687 h 998491"/>
              <a:gd name="connsiteX13" fmla="*/ 697616 w 1124824"/>
              <a:gd name="connsiteY13" fmla="*/ 839167 h 998491"/>
              <a:gd name="connsiteX14" fmla="*/ 681138 w 1124824"/>
              <a:gd name="connsiteY14" fmla="*/ 822687 h 998491"/>
              <a:gd name="connsiteX15" fmla="*/ 697616 w 1124824"/>
              <a:gd name="connsiteY15" fmla="*/ 807475 h 998491"/>
              <a:gd name="connsiteX16" fmla="*/ 631702 w 1124824"/>
              <a:gd name="connsiteY16" fmla="*/ 807475 h 998491"/>
              <a:gd name="connsiteX17" fmla="*/ 646914 w 1124824"/>
              <a:gd name="connsiteY17" fmla="*/ 823344 h 998491"/>
              <a:gd name="connsiteX18" fmla="*/ 631702 w 1124824"/>
              <a:gd name="connsiteY18" fmla="*/ 839214 h 998491"/>
              <a:gd name="connsiteX19" fmla="*/ 615222 w 1124824"/>
              <a:gd name="connsiteY19" fmla="*/ 823344 h 998491"/>
              <a:gd name="connsiteX20" fmla="*/ 631702 w 1124824"/>
              <a:gd name="connsiteY20" fmla="*/ 807475 h 998491"/>
              <a:gd name="connsiteX21" fmla="*/ 571274 w 1124824"/>
              <a:gd name="connsiteY21" fmla="*/ 807475 h 998491"/>
              <a:gd name="connsiteX22" fmla="*/ 586486 w 1124824"/>
              <a:gd name="connsiteY22" fmla="*/ 823344 h 998491"/>
              <a:gd name="connsiteX23" fmla="*/ 571274 w 1124824"/>
              <a:gd name="connsiteY23" fmla="*/ 839214 h 998491"/>
              <a:gd name="connsiteX24" fmla="*/ 554794 w 1124824"/>
              <a:gd name="connsiteY24" fmla="*/ 823344 h 998491"/>
              <a:gd name="connsiteX25" fmla="*/ 571274 w 1124824"/>
              <a:gd name="connsiteY25" fmla="*/ 807475 h 998491"/>
              <a:gd name="connsiteX26" fmla="*/ 509586 w 1124824"/>
              <a:gd name="connsiteY26" fmla="*/ 807475 h 998491"/>
              <a:gd name="connsiteX27" fmla="*/ 526066 w 1124824"/>
              <a:gd name="connsiteY27" fmla="*/ 823344 h 998491"/>
              <a:gd name="connsiteX28" fmla="*/ 509586 w 1124824"/>
              <a:gd name="connsiteY28" fmla="*/ 839214 h 998491"/>
              <a:gd name="connsiteX29" fmla="*/ 494374 w 1124824"/>
              <a:gd name="connsiteY29" fmla="*/ 823344 h 998491"/>
              <a:gd name="connsiteX30" fmla="*/ 509586 w 1124824"/>
              <a:gd name="connsiteY30" fmla="*/ 807475 h 998491"/>
              <a:gd name="connsiteX31" fmla="*/ 444326 w 1124824"/>
              <a:gd name="connsiteY31" fmla="*/ 807475 h 998491"/>
              <a:gd name="connsiteX32" fmla="*/ 460196 w 1124824"/>
              <a:gd name="connsiteY32" fmla="*/ 823344 h 998491"/>
              <a:gd name="connsiteX33" fmla="*/ 444326 w 1124824"/>
              <a:gd name="connsiteY33" fmla="*/ 839214 h 998491"/>
              <a:gd name="connsiteX34" fmla="*/ 428458 w 1124824"/>
              <a:gd name="connsiteY34" fmla="*/ 823344 h 998491"/>
              <a:gd name="connsiteX35" fmla="*/ 444326 w 1124824"/>
              <a:gd name="connsiteY35" fmla="*/ 807475 h 998491"/>
              <a:gd name="connsiteX36" fmla="*/ 695786 w 1124824"/>
              <a:gd name="connsiteY36" fmla="*/ 494372 h 998491"/>
              <a:gd name="connsiteX37" fmla="*/ 793440 w 1124824"/>
              <a:gd name="connsiteY37" fmla="*/ 494372 h 998491"/>
              <a:gd name="connsiteX38" fmla="*/ 798322 w 1124824"/>
              <a:gd name="connsiteY38" fmla="*/ 494372 h 998491"/>
              <a:gd name="connsiteX39" fmla="*/ 809308 w 1124824"/>
              <a:gd name="connsiteY39" fmla="*/ 511911 h 998491"/>
              <a:gd name="connsiteX40" fmla="*/ 780012 w 1124824"/>
              <a:gd name="connsiteY40" fmla="*/ 524439 h 998491"/>
              <a:gd name="connsiteX41" fmla="*/ 745832 w 1124824"/>
              <a:gd name="connsiteY41" fmla="*/ 524439 h 998491"/>
              <a:gd name="connsiteX42" fmla="*/ 709212 w 1124824"/>
              <a:gd name="connsiteY42" fmla="*/ 524439 h 998491"/>
              <a:gd name="connsiteX43" fmla="*/ 709212 w 1124824"/>
              <a:gd name="connsiteY43" fmla="*/ 764977 h 998491"/>
              <a:gd name="connsiteX44" fmla="*/ 694564 w 1124824"/>
              <a:gd name="connsiteY44" fmla="*/ 778758 h 998491"/>
              <a:gd name="connsiteX45" fmla="*/ 681138 w 1124824"/>
              <a:gd name="connsiteY45" fmla="*/ 764977 h 998491"/>
              <a:gd name="connsiteX46" fmla="*/ 681138 w 1124824"/>
              <a:gd name="connsiteY46" fmla="*/ 509405 h 998491"/>
              <a:gd name="connsiteX47" fmla="*/ 684800 w 1124824"/>
              <a:gd name="connsiteY47" fmla="*/ 499383 h 998491"/>
              <a:gd name="connsiteX48" fmla="*/ 695786 w 1124824"/>
              <a:gd name="connsiteY48" fmla="*/ 494372 h 998491"/>
              <a:gd name="connsiteX49" fmla="*/ 287020 w 1124824"/>
              <a:gd name="connsiteY49" fmla="*/ 494372 h 998491"/>
              <a:gd name="connsiteX50" fmla="*/ 293205 w 1124824"/>
              <a:gd name="connsiteY50" fmla="*/ 494372 h 998491"/>
              <a:gd name="connsiteX51" fmla="*/ 445336 w 1124824"/>
              <a:gd name="connsiteY51" fmla="*/ 494372 h 998491"/>
              <a:gd name="connsiteX52" fmla="*/ 455230 w 1124824"/>
              <a:gd name="connsiteY52" fmla="*/ 498130 h 998491"/>
              <a:gd name="connsiteX53" fmla="*/ 460178 w 1124824"/>
              <a:gd name="connsiteY53" fmla="*/ 509405 h 998491"/>
              <a:gd name="connsiteX54" fmla="*/ 460178 w 1124824"/>
              <a:gd name="connsiteY54" fmla="*/ 763724 h 998491"/>
              <a:gd name="connsiteX55" fmla="*/ 445336 w 1124824"/>
              <a:gd name="connsiteY55" fmla="*/ 778758 h 998491"/>
              <a:gd name="connsiteX56" fmla="*/ 431730 w 1124824"/>
              <a:gd name="connsiteY56" fmla="*/ 763724 h 998491"/>
              <a:gd name="connsiteX57" fmla="*/ 431730 w 1124824"/>
              <a:gd name="connsiteY57" fmla="*/ 523186 h 998491"/>
              <a:gd name="connsiteX58" fmla="*/ 367416 w 1124824"/>
              <a:gd name="connsiteY58" fmla="*/ 524439 h 998491"/>
              <a:gd name="connsiteX59" fmla="*/ 315468 w 1124824"/>
              <a:gd name="connsiteY59" fmla="*/ 524439 h 998491"/>
              <a:gd name="connsiteX60" fmla="*/ 275889 w 1124824"/>
              <a:gd name="connsiteY60" fmla="*/ 511911 h 998491"/>
              <a:gd name="connsiteX61" fmla="*/ 287020 w 1124824"/>
              <a:gd name="connsiteY61" fmla="*/ 494372 h 998491"/>
              <a:gd name="connsiteX62" fmla="*/ 191008 w 1124824"/>
              <a:gd name="connsiteY62" fmla="*/ 387956 h 998491"/>
              <a:gd name="connsiteX63" fmla="*/ 154804 w 1124824"/>
              <a:gd name="connsiteY63" fmla="*/ 422773 h 998491"/>
              <a:gd name="connsiteX64" fmla="*/ 154804 w 1124824"/>
              <a:gd name="connsiteY64" fmla="*/ 853007 h 998491"/>
              <a:gd name="connsiteX65" fmla="*/ 364538 w 1124824"/>
              <a:gd name="connsiteY65" fmla="*/ 853007 h 998491"/>
              <a:gd name="connsiteX66" fmla="*/ 378270 w 1124824"/>
              <a:gd name="connsiteY66" fmla="*/ 861711 h 998491"/>
              <a:gd name="connsiteX67" fmla="*/ 415724 w 1124824"/>
              <a:gd name="connsiteY67" fmla="*/ 881606 h 998491"/>
              <a:gd name="connsiteX68" fmla="*/ 691624 w 1124824"/>
              <a:gd name="connsiteY68" fmla="*/ 881606 h 998491"/>
              <a:gd name="connsiteX69" fmla="*/ 740312 w 1124824"/>
              <a:gd name="connsiteY69" fmla="*/ 856737 h 998491"/>
              <a:gd name="connsiteX70" fmla="*/ 749050 w 1124824"/>
              <a:gd name="connsiteY70" fmla="*/ 853007 h 998491"/>
              <a:gd name="connsiteX71" fmla="*/ 970020 w 1124824"/>
              <a:gd name="connsiteY71" fmla="*/ 853007 h 998491"/>
              <a:gd name="connsiteX72" fmla="*/ 970020 w 1124824"/>
              <a:gd name="connsiteY72" fmla="*/ 401634 h 998491"/>
              <a:gd name="connsiteX73" fmla="*/ 965028 w 1124824"/>
              <a:gd name="connsiteY73" fmla="*/ 391687 h 998491"/>
              <a:gd name="connsiteX74" fmla="*/ 955040 w 1124824"/>
              <a:gd name="connsiteY74" fmla="*/ 387956 h 998491"/>
              <a:gd name="connsiteX75" fmla="*/ 646680 w 1124824"/>
              <a:gd name="connsiteY75" fmla="*/ 387956 h 998491"/>
              <a:gd name="connsiteX76" fmla="*/ 646680 w 1124824"/>
              <a:gd name="connsiteY76" fmla="*/ 762235 h 998491"/>
              <a:gd name="connsiteX77" fmla="*/ 632948 w 1124824"/>
              <a:gd name="connsiteY77" fmla="*/ 777156 h 998491"/>
              <a:gd name="connsiteX78" fmla="*/ 616718 w 1124824"/>
              <a:gd name="connsiteY78" fmla="*/ 762235 h 998491"/>
              <a:gd name="connsiteX79" fmla="*/ 616718 w 1124824"/>
              <a:gd name="connsiteY79" fmla="*/ 387956 h 998491"/>
              <a:gd name="connsiteX80" fmla="*/ 584260 w 1124824"/>
              <a:gd name="connsiteY80" fmla="*/ 387956 h 998491"/>
              <a:gd name="connsiteX81" fmla="*/ 584260 w 1124824"/>
              <a:gd name="connsiteY81" fmla="*/ 762235 h 998491"/>
              <a:gd name="connsiteX82" fmla="*/ 570526 w 1124824"/>
              <a:gd name="connsiteY82" fmla="*/ 777156 h 998491"/>
              <a:gd name="connsiteX83" fmla="*/ 554298 w 1124824"/>
              <a:gd name="connsiteY83" fmla="*/ 762235 h 998491"/>
              <a:gd name="connsiteX84" fmla="*/ 554298 w 1124824"/>
              <a:gd name="connsiteY84" fmla="*/ 387956 h 998491"/>
              <a:gd name="connsiteX85" fmla="*/ 521838 w 1124824"/>
              <a:gd name="connsiteY85" fmla="*/ 387956 h 998491"/>
              <a:gd name="connsiteX86" fmla="*/ 521838 w 1124824"/>
              <a:gd name="connsiteY86" fmla="*/ 762235 h 998491"/>
              <a:gd name="connsiteX87" fmla="*/ 506858 w 1124824"/>
              <a:gd name="connsiteY87" fmla="*/ 777156 h 998491"/>
              <a:gd name="connsiteX88" fmla="*/ 491876 w 1124824"/>
              <a:gd name="connsiteY88" fmla="*/ 762235 h 998491"/>
              <a:gd name="connsiteX89" fmla="*/ 491876 w 1124824"/>
              <a:gd name="connsiteY89" fmla="*/ 387956 h 998491"/>
              <a:gd name="connsiteX90" fmla="*/ 646680 w 1124824"/>
              <a:gd name="connsiteY90" fmla="*/ 323297 h 998491"/>
              <a:gd name="connsiteX91" fmla="*/ 646680 w 1124824"/>
              <a:gd name="connsiteY91" fmla="*/ 358113 h 998491"/>
              <a:gd name="connsiteX92" fmla="*/ 955040 w 1124824"/>
              <a:gd name="connsiteY92" fmla="*/ 358113 h 998491"/>
              <a:gd name="connsiteX93" fmla="*/ 986250 w 1124824"/>
              <a:gd name="connsiteY93" fmla="*/ 370548 h 998491"/>
              <a:gd name="connsiteX94" fmla="*/ 998734 w 1124824"/>
              <a:gd name="connsiteY94" fmla="*/ 401634 h 998491"/>
              <a:gd name="connsiteX95" fmla="*/ 998734 w 1124824"/>
              <a:gd name="connsiteY95" fmla="*/ 853007 h 998491"/>
              <a:gd name="connsiteX96" fmla="*/ 1033690 w 1124824"/>
              <a:gd name="connsiteY96" fmla="*/ 853007 h 998491"/>
              <a:gd name="connsiteX97" fmla="*/ 1032442 w 1124824"/>
              <a:gd name="connsiteY97" fmla="*/ 645350 h 998491"/>
              <a:gd name="connsiteX98" fmla="*/ 1033690 w 1124824"/>
              <a:gd name="connsiteY98" fmla="*/ 340705 h 998491"/>
              <a:gd name="connsiteX99" fmla="*/ 1028696 w 1124824"/>
              <a:gd name="connsiteY99" fmla="*/ 328271 h 998491"/>
              <a:gd name="connsiteX100" fmla="*/ 1016212 w 1124824"/>
              <a:gd name="connsiteY100" fmla="*/ 323297 h 998491"/>
              <a:gd name="connsiteX101" fmla="*/ 584260 w 1124824"/>
              <a:gd name="connsiteY101" fmla="*/ 323297 h 998491"/>
              <a:gd name="connsiteX102" fmla="*/ 584260 w 1124824"/>
              <a:gd name="connsiteY102" fmla="*/ 358113 h 998491"/>
              <a:gd name="connsiteX103" fmla="*/ 616718 w 1124824"/>
              <a:gd name="connsiteY103" fmla="*/ 358113 h 998491"/>
              <a:gd name="connsiteX104" fmla="*/ 616718 w 1124824"/>
              <a:gd name="connsiteY104" fmla="*/ 323297 h 998491"/>
              <a:gd name="connsiteX105" fmla="*/ 521838 w 1124824"/>
              <a:gd name="connsiteY105" fmla="*/ 323297 h 998491"/>
              <a:gd name="connsiteX106" fmla="*/ 521838 w 1124824"/>
              <a:gd name="connsiteY106" fmla="*/ 358113 h 998491"/>
              <a:gd name="connsiteX107" fmla="*/ 554298 w 1124824"/>
              <a:gd name="connsiteY107" fmla="*/ 358113 h 998491"/>
              <a:gd name="connsiteX108" fmla="*/ 554298 w 1124824"/>
              <a:gd name="connsiteY108" fmla="*/ 323297 h 998491"/>
              <a:gd name="connsiteX109" fmla="*/ 136078 w 1124824"/>
              <a:gd name="connsiteY109" fmla="*/ 323297 h 998491"/>
              <a:gd name="connsiteX110" fmla="*/ 92383 w 1124824"/>
              <a:gd name="connsiteY110" fmla="*/ 366818 h 998491"/>
              <a:gd name="connsiteX111" fmla="*/ 92383 w 1124824"/>
              <a:gd name="connsiteY111" fmla="*/ 853007 h 998491"/>
              <a:gd name="connsiteX112" fmla="*/ 124842 w 1124824"/>
              <a:gd name="connsiteY112" fmla="*/ 853007 h 998491"/>
              <a:gd name="connsiteX113" fmla="*/ 124842 w 1124824"/>
              <a:gd name="connsiteY113" fmla="*/ 422773 h 998491"/>
              <a:gd name="connsiteX114" fmla="*/ 191008 w 1124824"/>
              <a:gd name="connsiteY114" fmla="*/ 358113 h 998491"/>
              <a:gd name="connsiteX115" fmla="*/ 491876 w 1124824"/>
              <a:gd name="connsiteY115" fmla="*/ 358113 h 998491"/>
              <a:gd name="connsiteX116" fmla="*/ 491876 w 1124824"/>
              <a:gd name="connsiteY116" fmla="*/ 323297 h 998491"/>
              <a:gd name="connsiteX117" fmla="*/ 584260 w 1124824"/>
              <a:gd name="connsiteY117" fmla="*/ 152944 h 998491"/>
              <a:gd name="connsiteX118" fmla="*/ 584260 w 1124824"/>
              <a:gd name="connsiteY118" fmla="*/ 293454 h 998491"/>
              <a:gd name="connsiteX119" fmla="*/ 616718 w 1124824"/>
              <a:gd name="connsiteY119" fmla="*/ 293454 h 998491"/>
              <a:gd name="connsiteX120" fmla="*/ 616718 w 1124824"/>
              <a:gd name="connsiteY120" fmla="*/ 154188 h 998491"/>
              <a:gd name="connsiteX121" fmla="*/ 584260 w 1124824"/>
              <a:gd name="connsiteY121" fmla="*/ 152944 h 998491"/>
              <a:gd name="connsiteX122" fmla="*/ 817854 w 1124824"/>
              <a:gd name="connsiteY122" fmla="*/ 126338 h 998491"/>
              <a:gd name="connsiteX123" fmla="*/ 833724 w 1124824"/>
              <a:gd name="connsiteY123" fmla="*/ 142817 h 998491"/>
              <a:gd name="connsiteX124" fmla="*/ 817854 w 1124824"/>
              <a:gd name="connsiteY124" fmla="*/ 158029 h 998491"/>
              <a:gd name="connsiteX125" fmla="*/ 801986 w 1124824"/>
              <a:gd name="connsiteY125" fmla="*/ 142817 h 998491"/>
              <a:gd name="connsiteX126" fmla="*/ 817854 w 1124824"/>
              <a:gd name="connsiteY126" fmla="*/ 126338 h 998491"/>
              <a:gd name="connsiteX127" fmla="*/ 773908 w 1124824"/>
              <a:gd name="connsiteY127" fmla="*/ 126338 h 998491"/>
              <a:gd name="connsiteX128" fmla="*/ 789778 w 1124824"/>
              <a:gd name="connsiteY128" fmla="*/ 142817 h 998491"/>
              <a:gd name="connsiteX129" fmla="*/ 773908 w 1124824"/>
              <a:gd name="connsiteY129" fmla="*/ 158029 h 998491"/>
              <a:gd name="connsiteX130" fmla="*/ 758038 w 1124824"/>
              <a:gd name="connsiteY130" fmla="*/ 142817 h 998491"/>
              <a:gd name="connsiteX131" fmla="*/ 773908 w 1124824"/>
              <a:gd name="connsiteY131" fmla="*/ 126338 h 998491"/>
              <a:gd name="connsiteX132" fmla="*/ 616718 w 1124824"/>
              <a:gd name="connsiteY132" fmla="*/ 89528 h 998491"/>
              <a:gd name="connsiteX133" fmla="*/ 530578 w 1124824"/>
              <a:gd name="connsiteY133" fmla="*/ 90772 h 998491"/>
              <a:gd name="connsiteX134" fmla="*/ 521838 w 1124824"/>
              <a:gd name="connsiteY134" fmla="*/ 90772 h 998491"/>
              <a:gd name="connsiteX135" fmla="*/ 521838 w 1124824"/>
              <a:gd name="connsiteY135" fmla="*/ 293454 h 998491"/>
              <a:gd name="connsiteX136" fmla="*/ 554298 w 1124824"/>
              <a:gd name="connsiteY136" fmla="*/ 293454 h 998491"/>
              <a:gd name="connsiteX137" fmla="*/ 554298 w 1124824"/>
              <a:gd name="connsiteY137" fmla="*/ 139266 h 998491"/>
              <a:gd name="connsiteX138" fmla="*/ 559292 w 1124824"/>
              <a:gd name="connsiteY138" fmla="*/ 128075 h 998491"/>
              <a:gd name="connsiteX139" fmla="*/ 570526 w 1124824"/>
              <a:gd name="connsiteY139" fmla="*/ 124345 h 998491"/>
              <a:gd name="connsiteX140" fmla="*/ 616718 w 1124824"/>
              <a:gd name="connsiteY140" fmla="*/ 124345 h 998491"/>
              <a:gd name="connsiteX141" fmla="*/ 383902 w 1124824"/>
              <a:gd name="connsiteY141" fmla="*/ 60421 h 998491"/>
              <a:gd name="connsiteX142" fmla="*/ 399770 w 1124824"/>
              <a:gd name="connsiteY142" fmla="*/ 76290 h 998491"/>
              <a:gd name="connsiteX143" fmla="*/ 383902 w 1124824"/>
              <a:gd name="connsiteY143" fmla="*/ 92159 h 998491"/>
              <a:gd name="connsiteX144" fmla="*/ 368032 w 1124824"/>
              <a:gd name="connsiteY144" fmla="*/ 76290 h 998491"/>
              <a:gd name="connsiteX145" fmla="*/ 383902 w 1124824"/>
              <a:gd name="connsiteY145" fmla="*/ 60421 h 998491"/>
              <a:gd name="connsiteX146" fmla="*/ 323480 w 1124824"/>
              <a:gd name="connsiteY146" fmla="*/ 60421 h 998491"/>
              <a:gd name="connsiteX147" fmla="*/ 339349 w 1124824"/>
              <a:gd name="connsiteY147" fmla="*/ 76290 h 998491"/>
              <a:gd name="connsiteX148" fmla="*/ 323480 w 1124824"/>
              <a:gd name="connsiteY148" fmla="*/ 92159 h 998491"/>
              <a:gd name="connsiteX149" fmla="*/ 307611 w 1124824"/>
              <a:gd name="connsiteY149" fmla="*/ 76290 h 998491"/>
              <a:gd name="connsiteX150" fmla="*/ 323480 w 1124824"/>
              <a:gd name="connsiteY150" fmla="*/ 60421 h 998491"/>
              <a:gd name="connsiteX151" fmla="*/ 789728 w 1124824"/>
              <a:gd name="connsiteY151" fmla="*/ 0 h 998491"/>
              <a:gd name="connsiteX152" fmla="*/ 806208 w 1124824"/>
              <a:gd name="connsiteY152" fmla="*/ 16479 h 998491"/>
              <a:gd name="connsiteX153" fmla="*/ 789728 w 1124824"/>
              <a:gd name="connsiteY153" fmla="*/ 31691 h 998491"/>
              <a:gd name="connsiteX154" fmla="*/ 774518 w 1124824"/>
              <a:gd name="connsiteY154" fmla="*/ 16479 h 998491"/>
              <a:gd name="connsiteX155" fmla="*/ 789728 w 1124824"/>
              <a:gd name="connsiteY155" fmla="*/ 0 h 998491"/>
              <a:gd name="connsiteX156" fmla="*/ 723812 w 1124824"/>
              <a:gd name="connsiteY156" fmla="*/ 0 h 998491"/>
              <a:gd name="connsiteX157" fmla="*/ 740292 w 1124824"/>
              <a:gd name="connsiteY157" fmla="*/ 16479 h 998491"/>
              <a:gd name="connsiteX158" fmla="*/ 723812 w 1124824"/>
              <a:gd name="connsiteY158" fmla="*/ 31691 h 998491"/>
              <a:gd name="connsiteX159" fmla="*/ 708602 w 1124824"/>
              <a:gd name="connsiteY159" fmla="*/ 16479 h 998491"/>
              <a:gd name="connsiteX160" fmla="*/ 723812 w 1124824"/>
              <a:gd name="connsiteY160" fmla="*/ 0 h 998491"/>
              <a:gd name="connsiteX161" fmla="*/ 506858 w 1124824"/>
              <a:gd name="connsiteY161" fmla="*/ 0 h 998491"/>
              <a:gd name="connsiteX162" fmla="*/ 659164 w 1124824"/>
              <a:gd name="connsiteY162" fmla="*/ 1243 h 998491"/>
              <a:gd name="connsiteX163" fmla="*/ 664158 w 1124824"/>
              <a:gd name="connsiteY163" fmla="*/ 0 h 998491"/>
              <a:gd name="connsiteX164" fmla="*/ 677890 w 1124824"/>
              <a:gd name="connsiteY164" fmla="*/ 16165 h 998491"/>
              <a:gd name="connsiteX165" fmla="*/ 521838 w 1124824"/>
              <a:gd name="connsiteY165" fmla="*/ 29843 h 998491"/>
              <a:gd name="connsiteX166" fmla="*/ 521838 w 1124824"/>
              <a:gd name="connsiteY166" fmla="*/ 60929 h 998491"/>
              <a:gd name="connsiteX167" fmla="*/ 631700 w 1124824"/>
              <a:gd name="connsiteY167" fmla="*/ 60929 h 998491"/>
              <a:gd name="connsiteX168" fmla="*/ 642936 w 1124824"/>
              <a:gd name="connsiteY168" fmla="*/ 64659 h 998491"/>
              <a:gd name="connsiteX169" fmla="*/ 646680 w 1124824"/>
              <a:gd name="connsiteY169" fmla="*/ 74607 h 998491"/>
              <a:gd name="connsiteX170" fmla="*/ 646680 w 1124824"/>
              <a:gd name="connsiteY170" fmla="*/ 125588 h 998491"/>
              <a:gd name="connsiteX171" fmla="*/ 722834 w 1124824"/>
              <a:gd name="connsiteY171" fmla="*/ 124345 h 998491"/>
              <a:gd name="connsiteX172" fmla="*/ 727828 w 1124824"/>
              <a:gd name="connsiteY172" fmla="*/ 124345 h 998491"/>
              <a:gd name="connsiteX173" fmla="*/ 741560 w 1124824"/>
              <a:gd name="connsiteY173" fmla="*/ 139266 h 998491"/>
              <a:gd name="connsiteX174" fmla="*/ 701610 w 1124824"/>
              <a:gd name="connsiteY174" fmla="*/ 154188 h 998491"/>
              <a:gd name="connsiteX175" fmla="*/ 647928 w 1124824"/>
              <a:gd name="connsiteY175" fmla="*/ 154188 h 998491"/>
              <a:gd name="connsiteX176" fmla="*/ 646680 w 1124824"/>
              <a:gd name="connsiteY176" fmla="*/ 154188 h 998491"/>
              <a:gd name="connsiteX177" fmla="*/ 646680 w 1124824"/>
              <a:gd name="connsiteY177" fmla="*/ 293454 h 998491"/>
              <a:gd name="connsiteX178" fmla="*/ 1016212 w 1124824"/>
              <a:gd name="connsiteY178" fmla="*/ 293454 h 998491"/>
              <a:gd name="connsiteX179" fmla="*/ 1049920 w 1124824"/>
              <a:gd name="connsiteY179" fmla="*/ 307132 h 998491"/>
              <a:gd name="connsiteX180" fmla="*/ 1063652 w 1124824"/>
              <a:gd name="connsiteY180" fmla="*/ 340705 h 998491"/>
              <a:gd name="connsiteX181" fmla="*/ 1062404 w 1124824"/>
              <a:gd name="connsiteY181" fmla="*/ 645350 h 998491"/>
              <a:gd name="connsiteX182" fmla="*/ 1063652 w 1124824"/>
              <a:gd name="connsiteY182" fmla="*/ 853007 h 998491"/>
              <a:gd name="connsiteX183" fmla="*/ 1107346 w 1124824"/>
              <a:gd name="connsiteY183" fmla="*/ 853007 h 998491"/>
              <a:gd name="connsiteX184" fmla="*/ 1124824 w 1124824"/>
              <a:gd name="connsiteY184" fmla="*/ 869172 h 998491"/>
              <a:gd name="connsiteX185" fmla="*/ 1124824 w 1124824"/>
              <a:gd name="connsiteY185" fmla="*/ 911449 h 998491"/>
              <a:gd name="connsiteX186" fmla="*/ 1007474 w 1124824"/>
              <a:gd name="connsiteY186" fmla="*/ 998491 h 998491"/>
              <a:gd name="connsiteX187" fmla="*/ 114854 w 1124824"/>
              <a:gd name="connsiteY187" fmla="*/ 998491 h 998491"/>
              <a:gd name="connsiteX188" fmla="*/ 0 w 1124824"/>
              <a:gd name="connsiteY188" fmla="*/ 913936 h 998491"/>
              <a:gd name="connsiteX189" fmla="*/ 0 w 1124824"/>
              <a:gd name="connsiteY189" fmla="*/ 872902 h 998491"/>
              <a:gd name="connsiteX190" fmla="*/ 21223 w 1124824"/>
              <a:gd name="connsiteY190" fmla="*/ 853007 h 998491"/>
              <a:gd name="connsiteX191" fmla="*/ 62421 w 1124824"/>
              <a:gd name="connsiteY191" fmla="*/ 853007 h 998491"/>
              <a:gd name="connsiteX192" fmla="*/ 62421 w 1124824"/>
              <a:gd name="connsiteY192" fmla="*/ 366818 h 998491"/>
              <a:gd name="connsiteX193" fmla="*/ 136078 w 1124824"/>
              <a:gd name="connsiteY193" fmla="*/ 293454 h 998491"/>
              <a:gd name="connsiteX194" fmla="*/ 491876 w 1124824"/>
              <a:gd name="connsiteY194" fmla="*/ 293454 h 998491"/>
              <a:gd name="connsiteX195" fmla="*/ 491876 w 1124824"/>
              <a:gd name="connsiteY195" fmla="*/ 90772 h 998491"/>
              <a:gd name="connsiteX196" fmla="*/ 414474 w 1124824"/>
              <a:gd name="connsiteY196" fmla="*/ 77094 h 998491"/>
              <a:gd name="connsiteX197" fmla="*/ 426958 w 1124824"/>
              <a:gd name="connsiteY197" fmla="*/ 60929 h 998491"/>
              <a:gd name="connsiteX198" fmla="*/ 431952 w 1124824"/>
              <a:gd name="connsiteY198" fmla="*/ 60929 h 998491"/>
              <a:gd name="connsiteX199" fmla="*/ 491876 w 1124824"/>
              <a:gd name="connsiteY199" fmla="*/ 60929 h 998491"/>
              <a:gd name="connsiteX200" fmla="*/ 491876 w 1124824"/>
              <a:gd name="connsiteY200" fmla="*/ 14921 h 998491"/>
              <a:gd name="connsiteX201" fmla="*/ 496870 w 1124824"/>
              <a:gd name="connsiteY201" fmla="*/ 3730 h 998491"/>
              <a:gd name="connsiteX202" fmla="*/ 506858 w 1124824"/>
              <a:gd name="connsiteY202" fmla="*/ 0 h 99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1124824" h="998491">
                <a:moveTo>
                  <a:pt x="29962" y="881606"/>
                </a:moveTo>
                <a:lnTo>
                  <a:pt x="29962" y="913936"/>
                </a:lnTo>
                <a:cubicBezTo>
                  <a:pt x="29962" y="943779"/>
                  <a:pt x="68663" y="969891"/>
                  <a:pt x="114854" y="969891"/>
                </a:cubicBezTo>
                <a:lnTo>
                  <a:pt x="1007474" y="969891"/>
                </a:lnTo>
                <a:cubicBezTo>
                  <a:pt x="1054914" y="969891"/>
                  <a:pt x="1094862" y="943779"/>
                  <a:pt x="1094862" y="911449"/>
                </a:cubicBezTo>
                <a:lnTo>
                  <a:pt x="1094862" y="881606"/>
                </a:lnTo>
                <a:lnTo>
                  <a:pt x="755292" y="881606"/>
                </a:lnTo>
                <a:cubicBezTo>
                  <a:pt x="736566" y="896528"/>
                  <a:pt x="711598" y="906475"/>
                  <a:pt x="696618" y="910206"/>
                </a:cubicBezTo>
                <a:cubicBezTo>
                  <a:pt x="695368" y="910206"/>
                  <a:pt x="694120" y="910206"/>
                  <a:pt x="692872" y="910206"/>
                </a:cubicBezTo>
                <a:lnTo>
                  <a:pt x="415724" y="910206"/>
                </a:lnTo>
                <a:cubicBezTo>
                  <a:pt x="392004" y="910206"/>
                  <a:pt x="369532" y="900258"/>
                  <a:pt x="357048" y="881606"/>
                </a:cubicBezTo>
                <a:close/>
                <a:moveTo>
                  <a:pt x="697616" y="807475"/>
                </a:moveTo>
                <a:cubicBezTo>
                  <a:pt x="705222" y="807475"/>
                  <a:pt x="712828" y="813814"/>
                  <a:pt x="712828" y="822687"/>
                </a:cubicBezTo>
                <a:cubicBezTo>
                  <a:pt x="712828" y="831561"/>
                  <a:pt x="705222" y="839167"/>
                  <a:pt x="697616" y="839167"/>
                </a:cubicBezTo>
                <a:cubicBezTo>
                  <a:pt x="688742" y="839167"/>
                  <a:pt x="681138" y="831561"/>
                  <a:pt x="681138" y="822687"/>
                </a:cubicBezTo>
                <a:cubicBezTo>
                  <a:pt x="681138" y="813814"/>
                  <a:pt x="688742" y="807475"/>
                  <a:pt x="697616" y="807475"/>
                </a:cubicBezTo>
                <a:close/>
                <a:moveTo>
                  <a:pt x="631702" y="807475"/>
                </a:moveTo>
                <a:cubicBezTo>
                  <a:pt x="639308" y="807475"/>
                  <a:pt x="646914" y="814799"/>
                  <a:pt x="646914" y="823344"/>
                </a:cubicBezTo>
                <a:cubicBezTo>
                  <a:pt x="646914" y="831889"/>
                  <a:pt x="639308" y="839214"/>
                  <a:pt x="631702" y="839214"/>
                </a:cubicBezTo>
                <a:cubicBezTo>
                  <a:pt x="621560" y="839214"/>
                  <a:pt x="615222" y="831889"/>
                  <a:pt x="615222" y="823344"/>
                </a:cubicBezTo>
                <a:cubicBezTo>
                  <a:pt x="615222" y="814799"/>
                  <a:pt x="621560" y="807475"/>
                  <a:pt x="631702" y="807475"/>
                </a:cubicBezTo>
                <a:close/>
                <a:moveTo>
                  <a:pt x="571274" y="807475"/>
                </a:moveTo>
                <a:cubicBezTo>
                  <a:pt x="578880" y="807475"/>
                  <a:pt x="586486" y="814799"/>
                  <a:pt x="586486" y="823344"/>
                </a:cubicBezTo>
                <a:cubicBezTo>
                  <a:pt x="586486" y="831889"/>
                  <a:pt x="578880" y="839214"/>
                  <a:pt x="571274" y="839214"/>
                </a:cubicBezTo>
                <a:cubicBezTo>
                  <a:pt x="561134" y="839214"/>
                  <a:pt x="554794" y="831889"/>
                  <a:pt x="554794" y="823344"/>
                </a:cubicBezTo>
                <a:cubicBezTo>
                  <a:pt x="554794" y="814799"/>
                  <a:pt x="561134" y="807475"/>
                  <a:pt x="571274" y="807475"/>
                </a:cubicBezTo>
                <a:close/>
                <a:moveTo>
                  <a:pt x="509586" y="807475"/>
                </a:moveTo>
                <a:cubicBezTo>
                  <a:pt x="518460" y="807475"/>
                  <a:pt x="526066" y="814799"/>
                  <a:pt x="526066" y="823344"/>
                </a:cubicBezTo>
                <a:cubicBezTo>
                  <a:pt x="526066" y="831889"/>
                  <a:pt x="518460" y="839214"/>
                  <a:pt x="509586" y="839214"/>
                </a:cubicBezTo>
                <a:cubicBezTo>
                  <a:pt x="500712" y="839214"/>
                  <a:pt x="494374" y="831889"/>
                  <a:pt x="494374" y="823344"/>
                </a:cubicBezTo>
                <a:cubicBezTo>
                  <a:pt x="494374" y="814799"/>
                  <a:pt x="500712" y="807475"/>
                  <a:pt x="509586" y="807475"/>
                </a:cubicBezTo>
                <a:close/>
                <a:moveTo>
                  <a:pt x="444326" y="807475"/>
                </a:moveTo>
                <a:cubicBezTo>
                  <a:pt x="454092" y="807475"/>
                  <a:pt x="460196" y="814799"/>
                  <a:pt x="460196" y="823344"/>
                </a:cubicBezTo>
                <a:cubicBezTo>
                  <a:pt x="460196" y="831889"/>
                  <a:pt x="454092" y="839214"/>
                  <a:pt x="444326" y="839214"/>
                </a:cubicBezTo>
                <a:cubicBezTo>
                  <a:pt x="437002" y="839214"/>
                  <a:pt x="428458" y="831889"/>
                  <a:pt x="428458" y="823344"/>
                </a:cubicBezTo>
                <a:cubicBezTo>
                  <a:pt x="428458" y="814799"/>
                  <a:pt x="437002" y="807475"/>
                  <a:pt x="444326" y="807475"/>
                </a:cubicBezTo>
                <a:close/>
                <a:moveTo>
                  <a:pt x="695786" y="494372"/>
                </a:moveTo>
                <a:cubicBezTo>
                  <a:pt x="728744" y="495625"/>
                  <a:pt x="784894" y="495625"/>
                  <a:pt x="793440" y="494372"/>
                </a:cubicBezTo>
                <a:cubicBezTo>
                  <a:pt x="794660" y="494372"/>
                  <a:pt x="795880" y="494372"/>
                  <a:pt x="798322" y="494372"/>
                </a:cubicBezTo>
                <a:cubicBezTo>
                  <a:pt x="805646" y="495625"/>
                  <a:pt x="811750" y="504394"/>
                  <a:pt x="809308" y="511911"/>
                </a:cubicBezTo>
                <a:cubicBezTo>
                  <a:pt x="808088" y="524439"/>
                  <a:pt x="799542" y="524439"/>
                  <a:pt x="780012" y="524439"/>
                </a:cubicBezTo>
                <a:cubicBezTo>
                  <a:pt x="771468" y="524439"/>
                  <a:pt x="758040" y="524439"/>
                  <a:pt x="745832" y="524439"/>
                </a:cubicBezTo>
                <a:cubicBezTo>
                  <a:pt x="732406" y="524439"/>
                  <a:pt x="718978" y="524439"/>
                  <a:pt x="709212" y="524439"/>
                </a:cubicBezTo>
                <a:lnTo>
                  <a:pt x="709212" y="764977"/>
                </a:lnTo>
                <a:cubicBezTo>
                  <a:pt x="709212" y="772494"/>
                  <a:pt x="703110" y="778758"/>
                  <a:pt x="694564" y="778758"/>
                </a:cubicBezTo>
                <a:cubicBezTo>
                  <a:pt x="687240" y="778758"/>
                  <a:pt x="681138" y="772494"/>
                  <a:pt x="681138" y="764977"/>
                </a:cubicBezTo>
                <a:lnTo>
                  <a:pt x="681138" y="509405"/>
                </a:lnTo>
                <a:cubicBezTo>
                  <a:pt x="681138" y="505647"/>
                  <a:pt x="682358" y="501889"/>
                  <a:pt x="684800" y="499383"/>
                </a:cubicBezTo>
                <a:cubicBezTo>
                  <a:pt x="687240" y="495625"/>
                  <a:pt x="690902" y="494372"/>
                  <a:pt x="695786" y="494372"/>
                </a:cubicBezTo>
                <a:close/>
                <a:moveTo>
                  <a:pt x="287020" y="494372"/>
                </a:moveTo>
                <a:cubicBezTo>
                  <a:pt x="289494" y="494372"/>
                  <a:pt x="290731" y="494372"/>
                  <a:pt x="293205" y="494372"/>
                </a:cubicBezTo>
                <a:cubicBezTo>
                  <a:pt x="303099" y="495625"/>
                  <a:pt x="390916" y="494372"/>
                  <a:pt x="445336" y="494372"/>
                </a:cubicBezTo>
                <a:cubicBezTo>
                  <a:pt x="449046" y="494372"/>
                  <a:pt x="452758" y="495625"/>
                  <a:pt x="455230" y="498130"/>
                </a:cubicBezTo>
                <a:cubicBezTo>
                  <a:pt x="458942" y="501889"/>
                  <a:pt x="460178" y="505647"/>
                  <a:pt x="460178" y="509405"/>
                </a:cubicBezTo>
                <a:lnTo>
                  <a:pt x="460178" y="763724"/>
                </a:lnTo>
                <a:cubicBezTo>
                  <a:pt x="460178" y="771241"/>
                  <a:pt x="452758" y="778758"/>
                  <a:pt x="445336" y="778758"/>
                </a:cubicBezTo>
                <a:cubicBezTo>
                  <a:pt x="437916" y="778758"/>
                  <a:pt x="431730" y="771241"/>
                  <a:pt x="431730" y="763724"/>
                </a:cubicBezTo>
                <a:lnTo>
                  <a:pt x="431730" y="523186"/>
                </a:lnTo>
                <a:cubicBezTo>
                  <a:pt x="415652" y="523186"/>
                  <a:pt x="392152" y="523186"/>
                  <a:pt x="367416" y="524439"/>
                </a:cubicBezTo>
                <a:cubicBezTo>
                  <a:pt x="348862" y="524439"/>
                  <a:pt x="329073" y="524439"/>
                  <a:pt x="315468" y="524439"/>
                </a:cubicBezTo>
                <a:cubicBezTo>
                  <a:pt x="283310" y="524439"/>
                  <a:pt x="279599" y="523186"/>
                  <a:pt x="275889" y="511911"/>
                </a:cubicBezTo>
                <a:cubicBezTo>
                  <a:pt x="274652" y="504394"/>
                  <a:pt x="279599" y="495625"/>
                  <a:pt x="287020" y="494372"/>
                </a:cubicBezTo>
                <a:close/>
                <a:moveTo>
                  <a:pt x="191008" y="387956"/>
                </a:moveTo>
                <a:cubicBezTo>
                  <a:pt x="171033" y="387956"/>
                  <a:pt x="154804" y="404121"/>
                  <a:pt x="154804" y="422773"/>
                </a:cubicBezTo>
                <a:lnTo>
                  <a:pt x="154804" y="853007"/>
                </a:lnTo>
                <a:lnTo>
                  <a:pt x="364538" y="853007"/>
                </a:lnTo>
                <a:cubicBezTo>
                  <a:pt x="370780" y="853007"/>
                  <a:pt x="375774" y="856737"/>
                  <a:pt x="378270" y="861711"/>
                </a:cubicBezTo>
                <a:cubicBezTo>
                  <a:pt x="383264" y="871659"/>
                  <a:pt x="396996" y="881606"/>
                  <a:pt x="415724" y="881606"/>
                </a:cubicBezTo>
                <a:lnTo>
                  <a:pt x="691624" y="881606"/>
                </a:lnTo>
                <a:cubicBezTo>
                  <a:pt x="705356" y="877876"/>
                  <a:pt x="726580" y="869172"/>
                  <a:pt x="740312" y="856737"/>
                </a:cubicBezTo>
                <a:cubicBezTo>
                  <a:pt x="742808" y="854251"/>
                  <a:pt x="745306" y="853007"/>
                  <a:pt x="749050" y="853007"/>
                </a:cubicBezTo>
                <a:lnTo>
                  <a:pt x="970020" y="853007"/>
                </a:lnTo>
                <a:lnTo>
                  <a:pt x="970020" y="401634"/>
                </a:lnTo>
                <a:cubicBezTo>
                  <a:pt x="970020" y="397904"/>
                  <a:pt x="968772" y="394173"/>
                  <a:pt x="965028" y="391687"/>
                </a:cubicBezTo>
                <a:cubicBezTo>
                  <a:pt x="963778" y="389200"/>
                  <a:pt x="958786" y="387956"/>
                  <a:pt x="955040" y="387956"/>
                </a:cubicBezTo>
                <a:lnTo>
                  <a:pt x="646680" y="387956"/>
                </a:lnTo>
                <a:lnTo>
                  <a:pt x="646680" y="762235"/>
                </a:lnTo>
                <a:cubicBezTo>
                  <a:pt x="646680" y="770939"/>
                  <a:pt x="640438" y="777156"/>
                  <a:pt x="632948" y="777156"/>
                </a:cubicBezTo>
                <a:cubicBezTo>
                  <a:pt x="624210" y="777156"/>
                  <a:pt x="616718" y="770939"/>
                  <a:pt x="616718" y="762235"/>
                </a:cubicBezTo>
                <a:lnTo>
                  <a:pt x="616718" y="387956"/>
                </a:lnTo>
                <a:lnTo>
                  <a:pt x="584260" y="387956"/>
                </a:lnTo>
                <a:lnTo>
                  <a:pt x="584260" y="762235"/>
                </a:lnTo>
                <a:cubicBezTo>
                  <a:pt x="584260" y="770939"/>
                  <a:pt x="578018" y="777156"/>
                  <a:pt x="570526" y="777156"/>
                </a:cubicBezTo>
                <a:cubicBezTo>
                  <a:pt x="561788" y="777156"/>
                  <a:pt x="554298" y="770939"/>
                  <a:pt x="554298" y="762235"/>
                </a:cubicBezTo>
                <a:lnTo>
                  <a:pt x="554298" y="387956"/>
                </a:lnTo>
                <a:lnTo>
                  <a:pt x="521838" y="387956"/>
                </a:lnTo>
                <a:lnTo>
                  <a:pt x="521838" y="762235"/>
                </a:lnTo>
                <a:cubicBezTo>
                  <a:pt x="521838" y="770939"/>
                  <a:pt x="515596" y="777156"/>
                  <a:pt x="506858" y="777156"/>
                </a:cubicBezTo>
                <a:cubicBezTo>
                  <a:pt x="499368" y="777156"/>
                  <a:pt x="491876" y="770939"/>
                  <a:pt x="491876" y="762235"/>
                </a:cubicBezTo>
                <a:lnTo>
                  <a:pt x="491876" y="387956"/>
                </a:lnTo>
                <a:close/>
                <a:moveTo>
                  <a:pt x="646680" y="323297"/>
                </a:moveTo>
                <a:lnTo>
                  <a:pt x="646680" y="358113"/>
                </a:lnTo>
                <a:lnTo>
                  <a:pt x="955040" y="358113"/>
                </a:lnTo>
                <a:cubicBezTo>
                  <a:pt x="967524" y="358113"/>
                  <a:pt x="978760" y="363087"/>
                  <a:pt x="986250" y="370548"/>
                </a:cubicBezTo>
                <a:cubicBezTo>
                  <a:pt x="994990" y="379252"/>
                  <a:pt x="998734" y="390443"/>
                  <a:pt x="998734" y="401634"/>
                </a:cubicBezTo>
                <a:lnTo>
                  <a:pt x="998734" y="853007"/>
                </a:lnTo>
                <a:lnTo>
                  <a:pt x="1033690" y="853007"/>
                </a:lnTo>
                <a:lnTo>
                  <a:pt x="1032442" y="645350"/>
                </a:lnTo>
                <a:lnTo>
                  <a:pt x="1033690" y="340705"/>
                </a:lnTo>
                <a:cubicBezTo>
                  <a:pt x="1033690" y="335731"/>
                  <a:pt x="1031194" y="332001"/>
                  <a:pt x="1028696" y="328271"/>
                </a:cubicBezTo>
                <a:cubicBezTo>
                  <a:pt x="1024952" y="324540"/>
                  <a:pt x="1019958" y="323297"/>
                  <a:pt x="1016212" y="323297"/>
                </a:cubicBezTo>
                <a:close/>
                <a:moveTo>
                  <a:pt x="584260" y="323297"/>
                </a:moveTo>
                <a:lnTo>
                  <a:pt x="584260" y="358113"/>
                </a:lnTo>
                <a:lnTo>
                  <a:pt x="616718" y="358113"/>
                </a:lnTo>
                <a:lnTo>
                  <a:pt x="616718" y="323297"/>
                </a:lnTo>
                <a:close/>
                <a:moveTo>
                  <a:pt x="521838" y="323297"/>
                </a:moveTo>
                <a:lnTo>
                  <a:pt x="521838" y="358113"/>
                </a:lnTo>
                <a:lnTo>
                  <a:pt x="554298" y="358113"/>
                </a:lnTo>
                <a:lnTo>
                  <a:pt x="554298" y="323297"/>
                </a:lnTo>
                <a:close/>
                <a:moveTo>
                  <a:pt x="136078" y="323297"/>
                </a:moveTo>
                <a:cubicBezTo>
                  <a:pt x="112358" y="323297"/>
                  <a:pt x="92383" y="341949"/>
                  <a:pt x="92383" y="366818"/>
                </a:cubicBezTo>
                <a:lnTo>
                  <a:pt x="92383" y="853007"/>
                </a:lnTo>
                <a:lnTo>
                  <a:pt x="124842" y="853007"/>
                </a:lnTo>
                <a:lnTo>
                  <a:pt x="124842" y="422773"/>
                </a:lnTo>
                <a:cubicBezTo>
                  <a:pt x="124842" y="387956"/>
                  <a:pt x="154804" y="358113"/>
                  <a:pt x="191008" y="358113"/>
                </a:cubicBezTo>
                <a:lnTo>
                  <a:pt x="491876" y="358113"/>
                </a:lnTo>
                <a:lnTo>
                  <a:pt x="491876" y="323297"/>
                </a:lnTo>
                <a:close/>
                <a:moveTo>
                  <a:pt x="584260" y="152944"/>
                </a:moveTo>
                <a:lnTo>
                  <a:pt x="584260" y="293454"/>
                </a:lnTo>
                <a:lnTo>
                  <a:pt x="616718" y="293454"/>
                </a:lnTo>
                <a:lnTo>
                  <a:pt x="616718" y="154188"/>
                </a:lnTo>
                <a:cubicBezTo>
                  <a:pt x="604234" y="152944"/>
                  <a:pt x="592998" y="152944"/>
                  <a:pt x="584260" y="152944"/>
                </a:cubicBezTo>
                <a:close/>
                <a:moveTo>
                  <a:pt x="817854" y="126338"/>
                </a:moveTo>
                <a:cubicBezTo>
                  <a:pt x="826400" y="126338"/>
                  <a:pt x="833724" y="133944"/>
                  <a:pt x="833724" y="142817"/>
                </a:cubicBezTo>
                <a:cubicBezTo>
                  <a:pt x="833724" y="151691"/>
                  <a:pt x="826400" y="158029"/>
                  <a:pt x="817854" y="158029"/>
                </a:cubicBezTo>
                <a:cubicBezTo>
                  <a:pt x="809310" y="158029"/>
                  <a:pt x="801986" y="151691"/>
                  <a:pt x="801986" y="142817"/>
                </a:cubicBezTo>
                <a:cubicBezTo>
                  <a:pt x="801986" y="133944"/>
                  <a:pt x="809310" y="126338"/>
                  <a:pt x="817854" y="126338"/>
                </a:cubicBezTo>
                <a:close/>
                <a:moveTo>
                  <a:pt x="773908" y="126338"/>
                </a:moveTo>
                <a:cubicBezTo>
                  <a:pt x="782454" y="126338"/>
                  <a:pt x="789778" y="133944"/>
                  <a:pt x="789778" y="142817"/>
                </a:cubicBezTo>
                <a:cubicBezTo>
                  <a:pt x="789778" y="151691"/>
                  <a:pt x="782454" y="158029"/>
                  <a:pt x="773908" y="158029"/>
                </a:cubicBezTo>
                <a:cubicBezTo>
                  <a:pt x="766584" y="158029"/>
                  <a:pt x="758038" y="151691"/>
                  <a:pt x="758038" y="142817"/>
                </a:cubicBezTo>
                <a:cubicBezTo>
                  <a:pt x="758038" y="133944"/>
                  <a:pt x="766584" y="126338"/>
                  <a:pt x="773908" y="126338"/>
                </a:cubicBezTo>
                <a:close/>
                <a:moveTo>
                  <a:pt x="616718" y="89528"/>
                </a:moveTo>
                <a:cubicBezTo>
                  <a:pt x="599240" y="90772"/>
                  <a:pt x="564284" y="90772"/>
                  <a:pt x="530578" y="90772"/>
                </a:cubicBezTo>
                <a:cubicBezTo>
                  <a:pt x="528080" y="90772"/>
                  <a:pt x="524336" y="90772"/>
                  <a:pt x="521838" y="90772"/>
                </a:cubicBezTo>
                <a:lnTo>
                  <a:pt x="521838" y="293454"/>
                </a:lnTo>
                <a:lnTo>
                  <a:pt x="554298" y="293454"/>
                </a:lnTo>
                <a:lnTo>
                  <a:pt x="554298" y="139266"/>
                </a:lnTo>
                <a:cubicBezTo>
                  <a:pt x="554298" y="135536"/>
                  <a:pt x="556794" y="131805"/>
                  <a:pt x="559292" y="128075"/>
                </a:cubicBezTo>
                <a:cubicBezTo>
                  <a:pt x="561788" y="125588"/>
                  <a:pt x="565534" y="124345"/>
                  <a:pt x="570526" y="124345"/>
                </a:cubicBezTo>
                <a:cubicBezTo>
                  <a:pt x="584260" y="124345"/>
                  <a:pt x="600490" y="124345"/>
                  <a:pt x="616718" y="124345"/>
                </a:cubicBezTo>
                <a:close/>
                <a:moveTo>
                  <a:pt x="383902" y="60421"/>
                </a:moveTo>
                <a:cubicBezTo>
                  <a:pt x="392446" y="60421"/>
                  <a:pt x="399770" y="67745"/>
                  <a:pt x="399770" y="76290"/>
                </a:cubicBezTo>
                <a:cubicBezTo>
                  <a:pt x="399770" y="84835"/>
                  <a:pt x="392446" y="92159"/>
                  <a:pt x="383902" y="92159"/>
                </a:cubicBezTo>
                <a:cubicBezTo>
                  <a:pt x="375356" y="92159"/>
                  <a:pt x="368032" y="84835"/>
                  <a:pt x="368032" y="76290"/>
                </a:cubicBezTo>
                <a:cubicBezTo>
                  <a:pt x="368032" y="67745"/>
                  <a:pt x="375356" y="60421"/>
                  <a:pt x="383902" y="60421"/>
                </a:cubicBezTo>
                <a:close/>
                <a:moveTo>
                  <a:pt x="323480" y="60421"/>
                </a:moveTo>
                <a:cubicBezTo>
                  <a:pt x="332025" y="60421"/>
                  <a:pt x="339349" y="67745"/>
                  <a:pt x="339349" y="76290"/>
                </a:cubicBezTo>
                <a:cubicBezTo>
                  <a:pt x="339349" y="84835"/>
                  <a:pt x="332025" y="92159"/>
                  <a:pt x="323480" y="92159"/>
                </a:cubicBezTo>
                <a:cubicBezTo>
                  <a:pt x="314935" y="92159"/>
                  <a:pt x="307611" y="84835"/>
                  <a:pt x="307611" y="76290"/>
                </a:cubicBezTo>
                <a:cubicBezTo>
                  <a:pt x="307611" y="67745"/>
                  <a:pt x="314935" y="60421"/>
                  <a:pt x="323480" y="60421"/>
                </a:cubicBezTo>
                <a:close/>
                <a:moveTo>
                  <a:pt x="789728" y="0"/>
                </a:moveTo>
                <a:cubicBezTo>
                  <a:pt x="799870" y="0"/>
                  <a:pt x="806208" y="7606"/>
                  <a:pt x="806208" y="16479"/>
                </a:cubicBezTo>
                <a:cubicBezTo>
                  <a:pt x="806208" y="25353"/>
                  <a:pt x="799870" y="31691"/>
                  <a:pt x="789728" y="31691"/>
                </a:cubicBezTo>
                <a:cubicBezTo>
                  <a:pt x="782122" y="31691"/>
                  <a:pt x="774518" y="25353"/>
                  <a:pt x="774518" y="16479"/>
                </a:cubicBezTo>
                <a:cubicBezTo>
                  <a:pt x="774518" y="7606"/>
                  <a:pt x="782122" y="0"/>
                  <a:pt x="789728" y="0"/>
                </a:cubicBezTo>
                <a:close/>
                <a:moveTo>
                  <a:pt x="723812" y="0"/>
                </a:moveTo>
                <a:cubicBezTo>
                  <a:pt x="733954" y="0"/>
                  <a:pt x="740292" y="7606"/>
                  <a:pt x="740292" y="16479"/>
                </a:cubicBezTo>
                <a:cubicBezTo>
                  <a:pt x="740292" y="25353"/>
                  <a:pt x="733954" y="31691"/>
                  <a:pt x="723812" y="31691"/>
                </a:cubicBezTo>
                <a:cubicBezTo>
                  <a:pt x="714940" y="31691"/>
                  <a:pt x="708602" y="25353"/>
                  <a:pt x="708602" y="16479"/>
                </a:cubicBezTo>
                <a:cubicBezTo>
                  <a:pt x="708602" y="7606"/>
                  <a:pt x="714940" y="0"/>
                  <a:pt x="723812" y="0"/>
                </a:cubicBezTo>
                <a:close/>
                <a:moveTo>
                  <a:pt x="506858" y="0"/>
                </a:moveTo>
                <a:cubicBezTo>
                  <a:pt x="573024" y="1243"/>
                  <a:pt x="646680" y="1243"/>
                  <a:pt x="659164" y="1243"/>
                </a:cubicBezTo>
                <a:cubicBezTo>
                  <a:pt x="660414" y="0"/>
                  <a:pt x="662910" y="0"/>
                  <a:pt x="664158" y="0"/>
                </a:cubicBezTo>
                <a:cubicBezTo>
                  <a:pt x="672898" y="1243"/>
                  <a:pt x="677890" y="7460"/>
                  <a:pt x="677890" y="16165"/>
                </a:cubicBezTo>
                <a:cubicBezTo>
                  <a:pt x="676642" y="32329"/>
                  <a:pt x="676642" y="32329"/>
                  <a:pt x="521838" y="29843"/>
                </a:cubicBezTo>
                <a:lnTo>
                  <a:pt x="521838" y="60929"/>
                </a:lnTo>
                <a:cubicBezTo>
                  <a:pt x="558042" y="60929"/>
                  <a:pt x="599240" y="60929"/>
                  <a:pt x="631700" y="60929"/>
                </a:cubicBezTo>
                <a:cubicBezTo>
                  <a:pt x="636694" y="60929"/>
                  <a:pt x="639190" y="62172"/>
                  <a:pt x="642936" y="64659"/>
                </a:cubicBezTo>
                <a:cubicBezTo>
                  <a:pt x="645432" y="67146"/>
                  <a:pt x="646680" y="72120"/>
                  <a:pt x="646680" y="74607"/>
                </a:cubicBezTo>
                <a:lnTo>
                  <a:pt x="646680" y="125588"/>
                </a:lnTo>
                <a:cubicBezTo>
                  <a:pt x="682884" y="125588"/>
                  <a:pt x="715344" y="125588"/>
                  <a:pt x="722834" y="124345"/>
                </a:cubicBezTo>
                <a:cubicBezTo>
                  <a:pt x="724082" y="124345"/>
                  <a:pt x="725330" y="124345"/>
                  <a:pt x="727828" y="124345"/>
                </a:cubicBezTo>
                <a:cubicBezTo>
                  <a:pt x="735318" y="125588"/>
                  <a:pt x="741560" y="131805"/>
                  <a:pt x="741560" y="139266"/>
                </a:cubicBezTo>
                <a:cubicBezTo>
                  <a:pt x="739064" y="154188"/>
                  <a:pt x="730324" y="154188"/>
                  <a:pt x="701610" y="154188"/>
                </a:cubicBezTo>
                <a:cubicBezTo>
                  <a:pt x="686630" y="154188"/>
                  <a:pt x="667904" y="154188"/>
                  <a:pt x="647928" y="154188"/>
                </a:cubicBezTo>
                <a:lnTo>
                  <a:pt x="646680" y="154188"/>
                </a:lnTo>
                <a:lnTo>
                  <a:pt x="646680" y="293454"/>
                </a:lnTo>
                <a:lnTo>
                  <a:pt x="1016212" y="293454"/>
                </a:lnTo>
                <a:cubicBezTo>
                  <a:pt x="1028696" y="293454"/>
                  <a:pt x="1039932" y="298428"/>
                  <a:pt x="1049920" y="307132"/>
                </a:cubicBezTo>
                <a:cubicBezTo>
                  <a:pt x="1057410" y="315836"/>
                  <a:pt x="1063652" y="328271"/>
                  <a:pt x="1063652" y="340705"/>
                </a:cubicBezTo>
                <a:lnTo>
                  <a:pt x="1062404" y="645350"/>
                </a:lnTo>
                <a:lnTo>
                  <a:pt x="1063652" y="853007"/>
                </a:lnTo>
                <a:lnTo>
                  <a:pt x="1107346" y="853007"/>
                </a:lnTo>
                <a:cubicBezTo>
                  <a:pt x="1116086" y="853007"/>
                  <a:pt x="1124824" y="860468"/>
                  <a:pt x="1124824" y="869172"/>
                </a:cubicBezTo>
                <a:lnTo>
                  <a:pt x="1124824" y="911449"/>
                </a:lnTo>
                <a:cubicBezTo>
                  <a:pt x="1124824" y="959944"/>
                  <a:pt x="1071142" y="998491"/>
                  <a:pt x="1007474" y="998491"/>
                </a:cubicBezTo>
                <a:lnTo>
                  <a:pt x="114854" y="998491"/>
                </a:lnTo>
                <a:cubicBezTo>
                  <a:pt x="51185" y="998491"/>
                  <a:pt x="0" y="959944"/>
                  <a:pt x="0" y="913936"/>
                </a:cubicBezTo>
                <a:lnTo>
                  <a:pt x="0" y="872902"/>
                </a:lnTo>
                <a:cubicBezTo>
                  <a:pt x="0" y="861711"/>
                  <a:pt x="9987" y="853007"/>
                  <a:pt x="21223" y="853007"/>
                </a:cubicBezTo>
                <a:lnTo>
                  <a:pt x="62421" y="853007"/>
                </a:lnTo>
                <a:lnTo>
                  <a:pt x="62421" y="366818"/>
                </a:lnTo>
                <a:cubicBezTo>
                  <a:pt x="62421" y="325784"/>
                  <a:pt x="96128" y="293454"/>
                  <a:pt x="136078" y="293454"/>
                </a:cubicBezTo>
                <a:lnTo>
                  <a:pt x="491876" y="293454"/>
                </a:lnTo>
                <a:lnTo>
                  <a:pt x="491876" y="90772"/>
                </a:lnTo>
                <a:cubicBezTo>
                  <a:pt x="415724" y="90772"/>
                  <a:pt x="415724" y="89528"/>
                  <a:pt x="414474" y="77094"/>
                </a:cubicBezTo>
                <a:cubicBezTo>
                  <a:pt x="413226" y="68390"/>
                  <a:pt x="419468" y="60929"/>
                  <a:pt x="426958" y="60929"/>
                </a:cubicBezTo>
                <a:cubicBezTo>
                  <a:pt x="429456" y="60929"/>
                  <a:pt x="430704" y="60929"/>
                  <a:pt x="431952" y="60929"/>
                </a:cubicBezTo>
                <a:cubicBezTo>
                  <a:pt x="438194" y="60929"/>
                  <a:pt x="461914" y="60929"/>
                  <a:pt x="491876" y="60929"/>
                </a:cubicBezTo>
                <a:lnTo>
                  <a:pt x="491876" y="14921"/>
                </a:lnTo>
                <a:cubicBezTo>
                  <a:pt x="491876" y="9947"/>
                  <a:pt x="494374" y="7460"/>
                  <a:pt x="496870" y="3730"/>
                </a:cubicBezTo>
                <a:cubicBezTo>
                  <a:pt x="499368" y="1243"/>
                  <a:pt x="503112" y="0"/>
                  <a:pt x="5068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76F04CC-8BF8-604F-8D3A-5C3BB9319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452" y="2683286"/>
            <a:ext cx="1119338" cy="877641"/>
          </a:xfrm>
          <a:custGeom>
            <a:avLst/>
            <a:gdLst>
              <a:gd name="connsiteX0" fmla="*/ 29849 w 1119338"/>
              <a:gd name="connsiteY0" fmla="*/ 784142 h 877641"/>
              <a:gd name="connsiteX1" fmla="*/ 29849 w 1119338"/>
              <a:gd name="connsiteY1" fmla="*/ 806582 h 877641"/>
              <a:gd name="connsiteX2" fmla="*/ 113178 w 1119338"/>
              <a:gd name="connsiteY2" fmla="*/ 847721 h 877641"/>
              <a:gd name="connsiteX3" fmla="*/ 1002430 w 1119338"/>
              <a:gd name="connsiteY3" fmla="*/ 847721 h 877641"/>
              <a:gd name="connsiteX4" fmla="*/ 1090733 w 1119338"/>
              <a:gd name="connsiteY4" fmla="*/ 804088 h 877641"/>
              <a:gd name="connsiteX5" fmla="*/ 1090733 w 1119338"/>
              <a:gd name="connsiteY5" fmla="*/ 784142 h 877641"/>
              <a:gd name="connsiteX6" fmla="*/ 749957 w 1119338"/>
              <a:gd name="connsiteY6" fmla="*/ 784142 h 877641"/>
              <a:gd name="connsiteX7" fmla="*/ 692746 w 1119338"/>
              <a:gd name="connsiteY7" fmla="*/ 806582 h 877641"/>
              <a:gd name="connsiteX8" fmla="*/ 690259 w 1119338"/>
              <a:gd name="connsiteY8" fmla="*/ 806582 h 877641"/>
              <a:gd name="connsiteX9" fmla="*/ 412911 w 1119338"/>
              <a:gd name="connsiteY9" fmla="*/ 806582 h 877641"/>
              <a:gd name="connsiteX10" fmla="*/ 355701 w 1119338"/>
              <a:gd name="connsiteY10" fmla="*/ 784142 h 877641"/>
              <a:gd name="connsiteX11" fmla="*/ 994967 w 1119338"/>
              <a:gd name="connsiteY11" fmla="*/ 471233 h 877641"/>
              <a:gd name="connsiteX12" fmla="*/ 994967 w 1119338"/>
              <a:gd name="connsiteY12" fmla="*/ 754222 h 877641"/>
              <a:gd name="connsiteX13" fmla="*/ 1027304 w 1119338"/>
              <a:gd name="connsiteY13" fmla="*/ 754222 h 877641"/>
              <a:gd name="connsiteX14" fmla="*/ 1027304 w 1119338"/>
              <a:gd name="connsiteY14" fmla="*/ 471233 h 877641"/>
              <a:gd name="connsiteX15" fmla="*/ 649372 w 1119338"/>
              <a:gd name="connsiteY15" fmla="*/ 403297 h 877641"/>
              <a:gd name="connsiteX16" fmla="*/ 540850 w 1119338"/>
              <a:gd name="connsiteY16" fmla="*/ 486402 h 877641"/>
              <a:gd name="connsiteX17" fmla="*/ 528377 w 1119338"/>
              <a:gd name="connsiteY17" fmla="*/ 496324 h 877641"/>
              <a:gd name="connsiteX18" fmla="*/ 513408 w 1119338"/>
              <a:gd name="connsiteY18" fmla="*/ 490123 h 877641"/>
              <a:gd name="connsiteX19" fmla="*/ 452287 w 1119338"/>
              <a:gd name="connsiteY19" fmla="*/ 457873 h 877641"/>
              <a:gd name="connsiteX20" fmla="*/ 378692 w 1119338"/>
              <a:gd name="connsiteY20" fmla="*/ 531055 h 877641"/>
              <a:gd name="connsiteX21" fmla="*/ 378692 w 1119338"/>
              <a:gd name="connsiteY21" fmla="*/ 533535 h 877641"/>
              <a:gd name="connsiteX22" fmla="*/ 374950 w 1119338"/>
              <a:gd name="connsiteY22" fmla="*/ 544699 h 877641"/>
              <a:gd name="connsiteX23" fmla="*/ 363723 w 1119338"/>
              <a:gd name="connsiteY23" fmla="*/ 549660 h 877641"/>
              <a:gd name="connsiteX24" fmla="*/ 361228 w 1119338"/>
              <a:gd name="connsiteY24" fmla="*/ 549660 h 877641"/>
              <a:gd name="connsiteX25" fmla="*/ 310086 w 1119338"/>
              <a:gd name="connsiteY25" fmla="*/ 599275 h 877641"/>
              <a:gd name="connsiteX26" fmla="*/ 361228 w 1119338"/>
              <a:gd name="connsiteY26" fmla="*/ 650130 h 877641"/>
              <a:gd name="connsiteX27" fmla="*/ 363723 w 1119338"/>
              <a:gd name="connsiteY27" fmla="*/ 650130 h 877641"/>
              <a:gd name="connsiteX28" fmla="*/ 366218 w 1119338"/>
              <a:gd name="connsiteY28" fmla="*/ 650130 h 877641"/>
              <a:gd name="connsiteX29" fmla="*/ 796562 w 1119338"/>
              <a:gd name="connsiteY29" fmla="*/ 650130 h 877641"/>
              <a:gd name="connsiteX30" fmla="*/ 847705 w 1119338"/>
              <a:gd name="connsiteY30" fmla="*/ 599275 h 877641"/>
              <a:gd name="connsiteX31" fmla="*/ 796562 w 1119338"/>
              <a:gd name="connsiteY31" fmla="*/ 549660 h 877641"/>
              <a:gd name="connsiteX32" fmla="*/ 780346 w 1119338"/>
              <a:gd name="connsiteY32" fmla="*/ 552141 h 877641"/>
              <a:gd name="connsiteX33" fmla="*/ 765378 w 1119338"/>
              <a:gd name="connsiteY33" fmla="*/ 549660 h 877641"/>
              <a:gd name="connsiteX34" fmla="*/ 760388 w 1119338"/>
              <a:gd name="connsiteY34" fmla="*/ 536016 h 877641"/>
              <a:gd name="connsiteX35" fmla="*/ 761636 w 1119338"/>
              <a:gd name="connsiteY35" fmla="*/ 514930 h 877641"/>
              <a:gd name="connsiteX36" fmla="*/ 649372 w 1119338"/>
              <a:gd name="connsiteY36" fmla="*/ 403297 h 877641"/>
              <a:gd name="connsiteX37" fmla="*/ 855251 w 1119338"/>
              <a:gd name="connsiteY37" fmla="*/ 379024 h 877641"/>
              <a:gd name="connsiteX38" fmla="*/ 1044113 w 1119338"/>
              <a:gd name="connsiteY38" fmla="*/ 379024 h 877641"/>
              <a:gd name="connsiteX39" fmla="*/ 1058926 w 1119338"/>
              <a:gd name="connsiteY39" fmla="*/ 391612 h 877641"/>
              <a:gd name="connsiteX40" fmla="*/ 1044113 w 1119338"/>
              <a:gd name="connsiteY40" fmla="*/ 405344 h 877641"/>
              <a:gd name="connsiteX41" fmla="*/ 855251 w 1119338"/>
              <a:gd name="connsiteY41" fmla="*/ 405344 h 877641"/>
              <a:gd name="connsiteX42" fmla="*/ 840438 w 1119338"/>
              <a:gd name="connsiteY42" fmla="*/ 391612 h 877641"/>
              <a:gd name="connsiteX43" fmla="*/ 855251 w 1119338"/>
              <a:gd name="connsiteY43" fmla="*/ 379024 h 877641"/>
              <a:gd name="connsiteX44" fmla="*/ 649372 w 1119338"/>
              <a:gd name="connsiteY44" fmla="*/ 373528 h 877641"/>
              <a:gd name="connsiteX45" fmla="*/ 791573 w 1119338"/>
              <a:gd name="connsiteY45" fmla="*/ 514930 h 877641"/>
              <a:gd name="connsiteX46" fmla="*/ 791573 w 1119338"/>
              <a:gd name="connsiteY46" fmla="*/ 519891 h 877641"/>
              <a:gd name="connsiteX47" fmla="*/ 796562 w 1119338"/>
              <a:gd name="connsiteY47" fmla="*/ 519891 h 877641"/>
              <a:gd name="connsiteX48" fmla="*/ 877642 w 1119338"/>
              <a:gd name="connsiteY48" fmla="*/ 599275 h 877641"/>
              <a:gd name="connsiteX49" fmla="*/ 796562 w 1119338"/>
              <a:gd name="connsiteY49" fmla="*/ 679899 h 877641"/>
              <a:gd name="connsiteX50" fmla="*/ 363723 w 1119338"/>
              <a:gd name="connsiteY50" fmla="*/ 679899 h 877641"/>
              <a:gd name="connsiteX51" fmla="*/ 362476 w 1119338"/>
              <a:gd name="connsiteY51" fmla="*/ 679899 h 877641"/>
              <a:gd name="connsiteX52" fmla="*/ 361228 w 1119338"/>
              <a:gd name="connsiteY52" fmla="*/ 679899 h 877641"/>
              <a:gd name="connsiteX53" fmla="*/ 280149 w 1119338"/>
              <a:gd name="connsiteY53" fmla="*/ 599275 h 877641"/>
              <a:gd name="connsiteX54" fmla="*/ 350002 w 1119338"/>
              <a:gd name="connsiteY54" fmla="*/ 519891 h 877641"/>
              <a:gd name="connsiteX55" fmla="*/ 452287 w 1119338"/>
              <a:gd name="connsiteY55" fmla="*/ 428104 h 877641"/>
              <a:gd name="connsiteX56" fmla="*/ 520892 w 1119338"/>
              <a:gd name="connsiteY56" fmla="*/ 454152 h 877641"/>
              <a:gd name="connsiteX57" fmla="*/ 649372 w 1119338"/>
              <a:gd name="connsiteY57" fmla="*/ 373528 h 877641"/>
              <a:gd name="connsiteX58" fmla="*/ 856796 w 1119338"/>
              <a:gd name="connsiteY58" fmla="*/ 318598 h 877641"/>
              <a:gd name="connsiteX59" fmla="*/ 1049296 w 1119338"/>
              <a:gd name="connsiteY59" fmla="*/ 318598 h 877641"/>
              <a:gd name="connsiteX60" fmla="*/ 1064394 w 1119338"/>
              <a:gd name="connsiteY60" fmla="*/ 334418 h 877641"/>
              <a:gd name="connsiteX61" fmla="*/ 1049296 w 1119338"/>
              <a:gd name="connsiteY61" fmla="*/ 350239 h 877641"/>
              <a:gd name="connsiteX62" fmla="*/ 856796 w 1119338"/>
              <a:gd name="connsiteY62" fmla="*/ 350239 h 877641"/>
              <a:gd name="connsiteX63" fmla="*/ 840440 w 1119338"/>
              <a:gd name="connsiteY63" fmla="*/ 334418 h 877641"/>
              <a:gd name="connsiteX64" fmla="*/ 856796 w 1119338"/>
              <a:gd name="connsiteY64" fmla="*/ 318598 h 877641"/>
              <a:gd name="connsiteX65" fmla="*/ 190288 w 1119338"/>
              <a:gd name="connsiteY65" fmla="*/ 285482 h 877641"/>
              <a:gd name="connsiteX66" fmla="*/ 152976 w 1119338"/>
              <a:gd name="connsiteY66" fmla="*/ 322882 h 877641"/>
              <a:gd name="connsiteX67" fmla="*/ 152976 w 1119338"/>
              <a:gd name="connsiteY67" fmla="*/ 754222 h 877641"/>
              <a:gd name="connsiteX68" fmla="*/ 363163 w 1119338"/>
              <a:gd name="connsiteY68" fmla="*/ 754222 h 877641"/>
              <a:gd name="connsiteX69" fmla="*/ 375600 w 1119338"/>
              <a:gd name="connsiteY69" fmla="*/ 761702 h 877641"/>
              <a:gd name="connsiteX70" fmla="*/ 412911 w 1119338"/>
              <a:gd name="connsiteY70" fmla="*/ 776662 h 877641"/>
              <a:gd name="connsiteX71" fmla="*/ 689015 w 1119338"/>
              <a:gd name="connsiteY71" fmla="*/ 776662 h 877641"/>
              <a:gd name="connsiteX72" fmla="*/ 738763 w 1119338"/>
              <a:gd name="connsiteY72" fmla="*/ 756716 h 877641"/>
              <a:gd name="connsiteX73" fmla="*/ 746226 w 1119338"/>
              <a:gd name="connsiteY73" fmla="*/ 754222 h 877641"/>
              <a:gd name="connsiteX74" fmla="*/ 965118 w 1119338"/>
              <a:gd name="connsiteY74" fmla="*/ 754222 h 877641"/>
              <a:gd name="connsiteX75" fmla="*/ 965118 w 1119338"/>
              <a:gd name="connsiteY75" fmla="*/ 471233 h 877641"/>
              <a:gd name="connsiteX76" fmla="*/ 817117 w 1119338"/>
              <a:gd name="connsiteY76" fmla="*/ 471233 h 877641"/>
              <a:gd name="connsiteX77" fmla="*/ 778562 w 1119338"/>
              <a:gd name="connsiteY77" fmla="*/ 432587 h 877641"/>
              <a:gd name="connsiteX78" fmla="*/ 778562 w 1119338"/>
              <a:gd name="connsiteY78" fmla="*/ 285482 h 877641"/>
              <a:gd name="connsiteX79" fmla="*/ 856796 w 1119338"/>
              <a:gd name="connsiteY79" fmla="*/ 252682 h 877641"/>
              <a:gd name="connsiteX80" fmla="*/ 1049296 w 1119338"/>
              <a:gd name="connsiteY80" fmla="*/ 252682 h 877641"/>
              <a:gd name="connsiteX81" fmla="*/ 1064394 w 1119338"/>
              <a:gd name="connsiteY81" fmla="*/ 268502 h 877641"/>
              <a:gd name="connsiteX82" fmla="*/ 1049296 w 1119338"/>
              <a:gd name="connsiteY82" fmla="*/ 284323 h 877641"/>
              <a:gd name="connsiteX83" fmla="*/ 856796 w 1119338"/>
              <a:gd name="connsiteY83" fmla="*/ 284323 h 877641"/>
              <a:gd name="connsiteX84" fmla="*/ 840440 w 1119338"/>
              <a:gd name="connsiteY84" fmla="*/ 268502 h 877641"/>
              <a:gd name="connsiteX85" fmla="*/ 856796 w 1119338"/>
              <a:gd name="connsiteY85" fmla="*/ 252682 h 877641"/>
              <a:gd name="connsiteX86" fmla="*/ 135564 w 1119338"/>
              <a:gd name="connsiteY86" fmla="*/ 220657 h 877641"/>
              <a:gd name="connsiteX87" fmla="*/ 90791 w 1119338"/>
              <a:gd name="connsiteY87" fmla="*/ 264289 h 877641"/>
              <a:gd name="connsiteX88" fmla="*/ 90791 w 1119338"/>
              <a:gd name="connsiteY88" fmla="*/ 754222 h 877641"/>
              <a:gd name="connsiteX89" fmla="*/ 124371 w 1119338"/>
              <a:gd name="connsiteY89" fmla="*/ 754222 h 877641"/>
              <a:gd name="connsiteX90" fmla="*/ 124371 w 1119338"/>
              <a:gd name="connsiteY90" fmla="*/ 322882 h 877641"/>
              <a:gd name="connsiteX91" fmla="*/ 190288 w 1119338"/>
              <a:gd name="connsiteY91" fmla="*/ 256809 h 877641"/>
              <a:gd name="connsiteX92" fmla="*/ 778562 w 1119338"/>
              <a:gd name="connsiteY92" fmla="*/ 256809 h 877641"/>
              <a:gd name="connsiteX93" fmla="*/ 778562 w 1119338"/>
              <a:gd name="connsiteY93" fmla="*/ 220657 h 877641"/>
              <a:gd name="connsiteX94" fmla="*/ 856796 w 1119338"/>
              <a:gd name="connsiteY94" fmla="*/ 192260 h 877641"/>
              <a:gd name="connsiteX95" fmla="*/ 1049296 w 1119338"/>
              <a:gd name="connsiteY95" fmla="*/ 192260 h 877641"/>
              <a:gd name="connsiteX96" fmla="*/ 1064394 w 1119338"/>
              <a:gd name="connsiteY96" fmla="*/ 205992 h 877641"/>
              <a:gd name="connsiteX97" fmla="*/ 1049296 w 1119338"/>
              <a:gd name="connsiteY97" fmla="*/ 218580 h 877641"/>
              <a:gd name="connsiteX98" fmla="*/ 856796 w 1119338"/>
              <a:gd name="connsiteY98" fmla="*/ 218580 h 877641"/>
              <a:gd name="connsiteX99" fmla="*/ 840440 w 1119338"/>
              <a:gd name="connsiteY99" fmla="*/ 205992 h 877641"/>
              <a:gd name="connsiteX100" fmla="*/ 856796 w 1119338"/>
              <a:gd name="connsiteY100" fmla="*/ 192260 h 877641"/>
              <a:gd name="connsiteX101" fmla="*/ 855251 w 1119338"/>
              <a:gd name="connsiteY101" fmla="*/ 131835 h 877641"/>
              <a:gd name="connsiteX102" fmla="*/ 1045347 w 1119338"/>
              <a:gd name="connsiteY102" fmla="*/ 131835 h 877641"/>
              <a:gd name="connsiteX103" fmla="*/ 1058926 w 1119338"/>
              <a:gd name="connsiteY103" fmla="*/ 147655 h 877641"/>
              <a:gd name="connsiteX104" fmla="*/ 1045347 w 1119338"/>
              <a:gd name="connsiteY104" fmla="*/ 163476 h 877641"/>
              <a:gd name="connsiteX105" fmla="*/ 855251 w 1119338"/>
              <a:gd name="connsiteY105" fmla="*/ 163476 h 877641"/>
              <a:gd name="connsiteX106" fmla="*/ 840438 w 1119338"/>
              <a:gd name="connsiteY106" fmla="*/ 147655 h 877641"/>
              <a:gd name="connsiteX107" fmla="*/ 855251 w 1119338"/>
              <a:gd name="connsiteY107" fmla="*/ 131835 h 877641"/>
              <a:gd name="connsiteX108" fmla="*/ 855381 w 1119338"/>
              <a:gd name="connsiteY108" fmla="*/ 65917 h 877641"/>
              <a:gd name="connsiteX109" fmla="*/ 1011017 w 1119338"/>
              <a:gd name="connsiteY109" fmla="*/ 65917 h 877641"/>
              <a:gd name="connsiteX110" fmla="*/ 1025958 w 1119338"/>
              <a:gd name="connsiteY110" fmla="*/ 79650 h 877641"/>
              <a:gd name="connsiteX111" fmla="*/ 1011017 w 1119338"/>
              <a:gd name="connsiteY111" fmla="*/ 92238 h 877641"/>
              <a:gd name="connsiteX112" fmla="*/ 855381 w 1119338"/>
              <a:gd name="connsiteY112" fmla="*/ 92238 h 877641"/>
              <a:gd name="connsiteX113" fmla="*/ 840440 w 1119338"/>
              <a:gd name="connsiteY113" fmla="*/ 79650 h 877641"/>
              <a:gd name="connsiteX114" fmla="*/ 855381 w 1119338"/>
              <a:gd name="connsiteY114" fmla="*/ 65917 h 877641"/>
              <a:gd name="connsiteX115" fmla="*/ 817117 w 1119338"/>
              <a:gd name="connsiteY115" fmla="*/ 28673 h 877641"/>
              <a:gd name="connsiteX116" fmla="*/ 808411 w 1119338"/>
              <a:gd name="connsiteY116" fmla="*/ 38646 h 877641"/>
              <a:gd name="connsiteX117" fmla="*/ 808411 w 1119338"/>
              <a:gd name="connsiteY117" fmla="*/ 432587 h 877641"/>
              <a:gd name="connsiteX118" fmla="*/ 817117 w 1119338"/>
              <a:gd name="connsiteY118" fmla="*/ 442560 h 877641"/>
              <a:gd name="connsiteX119" fmla="*/ 1080783 w 1119338"/>
              <a:gd name="connsiteY119" fmla="*/ 442560 h 877641"/>
              <a:gd name="connsiteX120" fmla="*/ 1090733 w 1119338"/>
              <a:gd name="connsiteY120" fmla="*/ 432587 h 877641"/>
              <a:gd name="connsiteX121" fmla="*/ 1090733 w 1119338"/>
              <a:gd name="connsiteY121" fmla="*/ 38646 h 877641"/>
              <a:gd name="connsiteX122" fmla="*/ 1080783 w 1119338"/>
              <a:gd name="connsiteY122" fmla="*/ 28673 h 877641"/>
              <a:gd name="connsiteX123" fmla="*/ 817117 w 1119338"/>
              <a:gd name="connsiteY123" fmla="*/ 0 h 877641"/>
              <a:gd name="connsiteX124" fmla="*/ 1080783 w 1119338"/>
              <a:gd name="connsiteY124" fmla="*/ 0 h 877641"/>
              <a:gd name="connsiteX125" fmla="*/ 1119338 w 1119338"/>
              <a:gd name="connsiteY125" fmla="*/ 38646 h 877641"/>
              <a:gd name="connsiteX126" fmla="*/ 1119338 w 1119338"/>
              <a:gd name="connsiteY126" fmla="*/ 432587 h 877641"/>
              <a:gd name="connsiteX127" fmla="*/ 1080783 w 1119338"/>
              <a:gd name="connsiteY127" fmla="*/ 471233 h 877641"/>
              <a:gd name="connsiteX128" fmla="*/ 1057153 w 1119338"/>
              <a:gd name="connsiteY128" fmla="*/ 471233 h 877641"/>
              <a:gd name="connsiteX129" fmla="*/ 1057153 w 1119338"/>
              <a:gd name="connsiteY129" fmla="*/ 754222 h 877641"/>
              <a:gd name="connsiteX130" fmla="*/ 1103170 w 1119338"/>
              <a:gd name="connsiteY130" fmla="*/ 754222 h 877641"/>
              <a:gd name="connsiteX131" fmla="*/ 1119338 w 1119338"/>
              <a:gd name="connsiteY131" fmla="*/ 770429 h 877641"/>
              <a:gd name="connsiteX132" fmla="*/ 1119338 w 1119338"/>
              <a:gd name="connsiteY132" fmla="*/ 804088 h 877641"/>
              <a:gd name="connsiteX133" fmla="*/ 1002430 w 1119338"/>
              <a:gd name="connsiteY133" fmla="*/ 877641 h 877641"/>
              <a:gd name="connsiteX134" fmla="*/ 113178 w 1119338"/>
              <a:gd name="connsiteY134" fmla="*/ 877641 h 877641"/>
              <a:gd name="connsiteX135" fmla="*/ 0 w 1119338"/>
              <a:gd name="connsiteY135" fmla="*/ 806582 h 877641"/>
              <a:gd name="connsiteX136" fmla="*/ 0 w 1119338"/>
              <a:gd name="connsiteY136" fmla="*/ 772922 h 877641"/>
              <a:gd name="connsiteX137" fmla="*/ 21143 w 1119338"/>
              <a:gd name="connsiteY137" fmla="*/ 754222 h 877641"/>
              <a:gd name="connsiteX138" fmla="*/ 62185 w 1119338"/>
              <a:gd name="connsiteY138" fmla="*/ 754222 h 877641"/>
              <a:gd name="connsiteX139" fmla="*/ 62185 w 1119338"/>
              <a:gd name="connsiteY139" fmla="*/ 264289 h 877641"/>
              <a:gd name="connsiteX140" fmla="*/ 135564 w 1119338"/>
              <a:gd name="connsiteY140" fmla="*/ 191984 h 877641"/>
              <a:gd name="connsiteX141" fmla="*/ 778562 w 1119338"/>
              <a:gd name="connsiteY141" fmla="*/ 191984 h 877641"/>
              <a:gd name="connsiteX142" fmla="*/ 778562 w 1119338"/>
              <a:gd name="connsiteY142" fmla="*/ 38646 h 877641"/>
              <a:gd name="connsiteX143" fmla="*/ 817117 w 1119338"/>
              <a:gd name="connsiteY143" fmla="*/ 0 h 87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119338" h="877641">
                <a:moveTo>
                  <a:pt x="29849" y="784142"/>
                </a:moveTo>
                <a:lnTo>
                  <a:pt x="29849" y="806582"/>
                </a:lnTo>
                <a:cubicBezTo>
                  <a:pt x="29849" y="825281"/>
                  <a:pt x="64673" y="847721"/>
                  <a:pt x="113178" y="847721"/>
                </a:cubicBezTo>
                <a:lnTo>
                  <a:pt x="1002430" y="847721"/>
                </a:lnTo>
                <a:cubicBezTo>
                  <a:pt x="1054665" y="847721"/>
                  <a:pt x="1090733" y="825281"/>
                  <a:pt x="1090733" y="804088"/>
                </a:cubicBezTo>
                <a:lnTo>
                  <a:pt x="1090733" y="784142"/>
                </a:lnTo>
                <a:lnTo>
                  <a:pt x="749957" y="784142"/>
                </a:lnTo>
                <a:cubicBezTo>
                  <a:pt x="732545" y="795362"/>
                  <a:pt x="708914" y="802842"/>
                  <a:pt x="692746" y="806582"/>
                </a:cubicBezTo>
                <a:cubicBezTo>
                  <a:pt x="691502" y="806582"/>
                  <a:pt x="691502" y="806582"/>
                  <a:pt x="690259" y="806582"/>
                </a:cubicBezTo>
                <a:lnTo>
                  <a:pt x="412911" y="806582"/>
                </a:lnTo>
                <a:cubicBezTo>
                  <a:pt x="389281" y="806582"/>
                  <a:pt x="368138" y="797855"/>
                  <a:pt x="355701" y="784142"/>
                </a:cubicBezTo>
                <a:close/>
                <a:moveTo>
                  <a:pt x="994967" y="471233"/>
                </a:moveTo>
                <a:lnTo>
                  <a:pt x="994967" y="754222"/>
                </a:lnTo>
                <a:lnTo>
                  <a:pt x="1027304" y="754222"/>
                </a:lnTo>
                <a:lnTo>
                  <a:pt x="1027304" y="471233"/>
                </a:lnTo>
                <a:close/>
                <a:moveTo>
                  <a:pt x="649372" y="403297"/>
                </a:moveTo>
                <a:cubicBezTo>
                  <a:pt x="598230" y="403297"/>
                  <a:pt x="553324" y="436787"/>
                  <a:pt x="540850" y="486402"/>
                </a:cubicBezTo>
                <a:cubicBezTo>
                  <a:pt x="538356" y="491363"/>
                  <a:pt x="534614" y="495084"/>
                  <a:pt x="528377" y="496324"/>
                </a:cubicBezTo>
                <a:cubicBezTo>
                  <a:pt x="522140" y="497565"/>
                  <a:pt x="517150" y="495084"/>
                  <a:pt x="513408" y="490123"/>
                </a:cubicBezTo>
                <a:cubicBezTo>
                  <a:pt x="499687" y="469036"/>
                  <a:pt x="477234" y="457873"/>
                  <a:pt x="452287" y="457873"/>
                </a:cubicBezTo>
                <a:cubicBezTo>
                  <a:pt x="412371" y="457873"/>
                  <a:pt x="378692" y="490123"/>
                  <a:pt x="378692" y="531055"/>
                </a:cubicBezTo>
                <a:lnTo>
                  <a:pt x="378692" y="533535"/>
                </a:lnTo>
                <a:cubicBezTo>
                  <a:pt x="378692" y="537257"/>
                  <a:pt x="377444" y="542218"/>
                  <a:pt x="374950" y="544699"/>
                </a:cubicBezTo>
                <a:cubicBezTo>
                  <a:pt x="371207" y="547180"/>
                  <a:pt x="367465" y="549660"/>
                  <a:pt x="363723" y="549660"/>
                </a:cubicBezTo>
                <a:lnTo>
                  <a:pt x="361228" y="549660"/>
                </a:lnTo>
                <a:cubicBezTo>
                  <a:pt x="332539" y="549660"/>
                  <a:pt x="310086" y="571987"/>
                  <a:pt x="310086" y="599275"/>
                </a:cubicBezTo>
                <a:cubicBezTo>
                  <a:pt x="310086" y="627803"/>
                  <a:pt x="332539" y="650130"/>
                  <a:pt x="361228" y="650130"/>
                </a:cubicBezTo>
                <a:lnTo>
                  <a:pt x="363723" y="650130"/>
                </a:lnTo>
                <a:cubicBezTo>
                  <a:pt x="363723" y="650130"/>
                  <a:pt x="364970" y="650130"/>
                  <a:pt x="366218" y="650130"/>
                </a:cubicBezTo>
                <a:lnTo>
                  <a:pt x="796562" y="650130"/>
                </a:lnTo>
                <a:cubicBezTo>
                  <a:pt x="824004" y="650130"/>
                  <a:pt x="847705" y="627803"/>
                  <a:pt x="847705" y="599275"/>
                </a:cubicBezTo>
                <a:cubicBezTo>
                  <a:pt x="847705" y="571987"/>
                  <a:pt x="824004" y="549660"/>
                  <a:pt x="796562" y="549660"/>
                </a:cubicBezTo>
                <a:cubicBezTo>
                  <a:pt x="791573" y="549660"/>
                  <a:pt x="785336" y="549660"/>
                  <a:pt x="780346" y="552141"/>
                </a:cubicBezTo>
                <a:cubicBezTo>
                  <a:pt x="775357" y="553381"/>
                  <a:pt x="769120" y="552141"/>
                  <a:pt x="765378" y="549660"/>
                </a:cubicBezTo>
                <a:cubicBezTo>
                  <a:pt x="761636" y="545939"/>
                  <a:pt x="760388" y="540978"/>
                  <a:pt x="760388" y="536016"/>
                </a:cubicBezTo>
                <a:cubicBezTo>
                  <a:pt x="761636" y="528574"/>
                  <a:pt x="761636" y="521132"/>
                  <a:pt x="761636" y="514930"/>
                </a:cubicBezTo>
                <a:cubicBezTo>
                  <a:pt x="761636" y="452912"/>
                  <a:pt x="711741" y="403297"/>
                  <a:pt x="649372" y="403297"/>
                </a:cubicBezTo>
                <a:close/>
                <a:moveTo>
                  <a:pt x="855251" y="379024"/>
                </a:moveTo>
                <a:lnTo>
                  <a:pt x="1044113" y="379024"/>
                </a:lnTo>
                <a:cubicBezTo>
                  <a:pt x="1052754" y="379024"/>
                  <a:pt x="1058926" y="384746"/>
                  <a:pt x="1058926" y="391612"/>
                </a:cubicBezTo>
                <a:cubicBezTo>
                  <a:pt x="1058926" y="399622"/>
                  <a:pt x="1052754" y="405344"/>
                  <a:pt x="1044113" y="405344"/>
                </a:cubicBezTo>
                <a:lnTo>
                  <a:pt x="855251" y="405344"/>
                </a:lnTo>
                <a:cubicBezTo>
                  <a:pt x="846610" y="405344"/>
                  <a:pt x="840438" y="399622"/>
                  <a:pt x="840438" y="391612"/>
                </a:cubicBezTo>
                <a:cubicBezTo>
                  <a:pt x="840438" y="384746"/>
                  <a:pt x="846610" y="379024"/>
                  <a:pt x="855251" y="379024"/>
                </a:cubicBezTo>
                <a:close/>
                <a:moveTo>
                  <a:pt x="649372" y="373528"/>
                </a:moveTo>
                <a:cubicBezTo>
                  <a:pt x="727957" y="373528"/>
                  <a:pt x="791573" y="436787"/>
                  <a:pt x="791573" y="514930"/>
                </a:cubicBezTo>
                <a:cubicBezTo>
                  <a:pt x="791573" y="517411"/>
                  <a:pt x="791573" y="518651"/>
                  <a:pt x="791573" y="519891"/>
                </a:cubicBezTo>
                <a:cubicBezTo>
                  <a:pt x="794068" y="519891"/>
                  <a:pt x="795315" y="519891"/>
                  <a:pt x="796562" y="519891"/>
                </a:cubicBezTo>
                <a:cubicBezTo>
                  <a:pt x="840220" y="519891"/>
                  <a:pt x="877642" y="555862"/>
                  <a:pt x="877642" y="599275"/>
                </a:cubicBezTo>
                <a:cubicBezTo>
                  <a:pt x="877642" y="643928"/>
                  <a:pt x="840220" y="679899"/>
                  <a:pt x="796562" y="679899"/>
                </a:cubicBezTo>
                <a:lnTo>
                  <a:pt x="363723" y="679899"/>
                </a:lnTo>
                <a:cubicBezTo>
                  <a:pt x="363723" y="679899"/>
                  <a:pt x="363723" y="679899"/>
                  <a:pt x="362476" y="679899"/>
                </a:cubicBezTo>
                <a:cubicBezTo>
                  <a:pt x="361228" y="679899"/>
                  <a:pt x="361228" y="679899"/>
                  <a:pt x="361228" y="679899"/>
                </a:cubicBezTo>
                <a:cubicBezTo>
                  <a:pt x="316323" y="679899"/>
                  <a:pt x="280149" y="643928"/>
                  <a:pt x="280149" y="599275"/>
                </a:cubicBezTo>
                <a:cubicBezTo>
                  <a:pt x="280149" y="559583"/>
                  <a:pt x="310086" y="524853"/>
                  <a:pt x="350002" y="519891"/>
                </a:cubicBezTo>
                <a:cubicBezTo>
                  <a:pt x="354992" y="469036"/>
                  <a:pt x="398650" y="428104"/>
                  <a:pt x="452287" y="428104"/>
                </a:cubicBezTo>
                <a:cubicBezTo>
                  <a:pt x="477234" y="428104"/>
                  <a:pt x="502182" y="436787"/>
                  <a:pt x="520892" y="454152"/>
                </a:cubicBezTo>
                <a:cubicBezTo>
                  <a:pt x="544592" y="405778"/>
                  <a:pt x="593240" y="373528"/>
                  <a:pt x="649372" y="373528"/>
                </a:cubicBezTo>
                <a:close/>
                <a:moveTo>
                  <a:pt x="856796" y="318598"/>
                </a:moveTo>
                <a:lnTo>
                  <a:pt x="1049296" y="318598"/>
                </a:lnTo>
                <a:cubicBezTo>
                  <a:pt x="1056845" y="318598"/>
                  <a:pt x="1064394" y="326508"/>
                  <a:pt x="1064394" y="334418"/>
                </a:cubicBezTo>
                <a:cubicBezTo>
                  <a:pt x="1064394" y="343647"/>
                  <a:pt x="1056845" y="350239"/>
                  <a:pt x="1049296" y="350239"/>
                </a:cubicBezTo>
                <a:lnTo>
                  <a:pt x="856796" y="350239"/>
                </a:lnTo>
                <a:cubicBezTo>
                  <a:pt x="847989" y="350239"/>
                  <a:pt x="840440" y="343647"/>
                  <a:pt x="840440" y="334418"/>
                </a:cubicBezTo>
                <a:cubicBezTo>
                  <a:pt x="840440" y="326508"/>
                  <a:pt x="847989" y="318598"/>
                  <a:pt x="856796" y="318598"/>
                </a:cubicBezTo>
                <a:close/>
                <a:moveTo>
                  <a:pt x="190288" y="285482"/>
                </a:moveTo>
                <a:cubicBezTo>
                  <a:pt x="170388" y="285482"/>
                  <a:pt x="152976" y="302935"/>
                  <a:pt x="152976" y="322882"/>
                </a:cubicBezTo>
                <a:lnTo>
                  <a:pt x="152976" y="754222"/>
                </a:lnTo>
                <a:lnTo>
                  <a:pt x="363163" y="754222"/>
                </a:lnTo>
                <a:cubicBezTo>
                  <a:pt x="368138" y="754222"/>
                  <a:pt x="373113" y="756716"/>
                  <a:pt x="375600" y="761702"/>
                </a:cubicBezTo>
                <a:cubicBezTo>
                  <a:pt x="380575" y="769182"/>
                  <a:pt x="395500" y="776662"/>
                  <a:pt x="412911" y="776662"/>
                </a:cubicBezTo>
                <a:lnTo>
                  <a:pt x="689015" y="776662"/>
                </a:lnTo>
                <a:cubicBezTo>
                  <a:pt x="702696" y="774169"/>
                  <a:pt x="725082" y="766689"/>
                  <a:pt x="738763" y="756716"/>
                </a:cubicBezTo>
                <a:cubicBezTo>
                  <a:pt x="740007" y="755469"/>
                  <a:pt x="743738" y="754222"/>
                  <a:pt x="746226" y="754222"/>
                </a:cubicBezTo>
                <a:lnTo>
                  <a:pt x="965118" y="754222"/>
                </a:lnTo>
                <a:lnTo>
                  <a:pt x="965118" y="471233"/>
                </a:lnTo>
                <a:lnTo>
                  <a:pt x="817117" y="471233"/>
                </a:lnTo>
                <a:cubicBezTo>
                  <a:pt x="795974" y="471233"/>
                  <a:pt x="778562" y="453780"/>
                  <a:pt x="778562" y="432587"/>
                </a:cubicBezTo>
                <a:lnTo>
                  <a:pt x="778562" y="285482"/>
                </a:lnTo>
                <a:close/>
                <a:moveTo>
                  <a:pt x="856796" y="252682"/>
                </a:moveTo>
                <a:lnTo>
                  <a:pt x="1049296" y="252682"/>
                </a:lnTo>
                <a:cubicBezTo>
                  <a:pt x="1056845" y="252682"/>
                  <a:pt x="1064394" y="260592"/>
                  <a:pt x="1064394" y="268502"/>
                </a:cubicBezTo>
                <a:cubicBezTo>
                  <a:pt x="1064394" y="277731"/>
                  <a:pt x="1056845" y="284323"/>
                  <a:pt x="1049296" y="284323"/>
                </a:cubicBezTo>
                <a:lnTo>
                  <a:pt x="856796" y="284323"/>
                </a:lnTo>
                <a:cubicBezTo>
                  <a:pt x="847989" y="284323"/>
                  <a:pt x="840440" y="277731"/>
                  <a:pt x="840440" y="268502"/>
                </a:cubicBezTo>
                <a:cubicBezTo>
                  <a:pt x="840440" y="260592"/>
                  <a:pt x="847989" y="252682"/>
                  <a:pt x="856796" y="252682"/>
                </a:cubicBezTo>
                <a:close/>
                <a:moveTo>
                  <a:pt x="135564" y="220657"/>
                </a:moveTo>
                <a:cubicBezTo>
                  <a:pt x="110690" y="220657"/>
                  <a:pt x="90791" y="240603"/>
                  <a:pt x="90791" y="264289"/>
                </a:cubicBezTo>
                <a:lnTo>
                  <a:pt x="90791" y="754222"/>
                </a:lnTo>
                <a:lnTo>
                  <a:pt x="124371" y="754222"/>
                </a:lnTo>
                <a:lnTo>
                  <a:pt x="124371" y="322882"/>
                </a:lnTo>
                <a:cubicBezTo>
                  <a:pt x="124371" y="286729"/>
                  <a:pt x="154220" y="256809"/>
                  <a:pt x="190288" y="256809"/>
                </a:cubicBezTo>
                <a:lnTo>
                  <a:pt x="778562" y="256809"/>
                </a:lnTo>
                <a:lnTo>
                  <a:pt x="778562" y="220657"/>
                </a:lnTo>
                <a:close/>
                <a:moveTo>
                  <a:pt x="856796" y="192260"/>
                </a:moveTo>
                <a:lnTo>
                  <a:pt x="1049296" y="192260"/>
                </a:lnTo>
                <a:cubicBezTo>
                  <a:pt x="1056845" y="192260"/>
                  <a:pt x="1064394" y="199126"/>
                  <a:pt x="1064394" y="205992"/>
                </a:cubicBezTo>
                <a:cubicBezTo>
                  <a:pt x="1064394" y="214002"/>
                  <a:pt x="1056845" y="218580"/>
                  <a:pt x="1049296" y="218580"/>
                </a:cubicBezTo>
                <a:lnTo>
                  <a:pt x="856796" y="218580"/>
                </a:lnTo>
                <a:cubicBezTo>
                  <a:pt x="847989" y="218580"/>
                  <a:pt x="840440" y="214002"/>
                  <a:pt x="840440" y="205992"/>
                </a:cubicBezTo>
                <a:cubicBezTo>
                  <a:pt x="840440" y="199126"/>
                  <a:pt x="847989" y="192260"/>
                  <a:pt x="856796" y="192260"/>
                </a:cubicBezTo>
                <a:close/>
                <a:moveTo>
                  <a:pt x="855251" y="131835"/>
                </a:moveTo>
                <a:lnTo>
                  <a:pt x="1045347" y="131835"/>
                </a:lnTo>
                <a:cubicBezTo>
                  <a:pt x="1052754" y="131835"/>
                  <a:pt x="1058926" y="138427"/>
                  <a:pt x="1058926" y="147655"/>
                </a:cubicBezTo>
                <a:cubicBezTo>
                  <a:pt x="1058926" y="155565"/>
                  <a:pt x="1052754" y="163476"/>
                  <a:pt x="1045347" y="163476"/>
                </a:cubicBezTo>
                <a:lnTo>
                  <a:pt x="855251" y="163476"/>
                </a:lnTo>
                <a:cubicBezTo>
                  <a:pt x="847844" y="163476"/>
                  <a:pt x="840438" y="155565"/>
                  <a:pt x="840438" y="147655"/>
                </a:cubicBezTo>
                <a:cubicBezTo>
                  <a:pt x="840438" y="138427"/>
                  <a:pt x="847844" y="131835"/>
                  <a:pt x="855251" y="131835"/>
                </a:cubicBezTo>
                <a:close/>
                <a:moveTo>
                  <a:pt x="855381" y="65917"/>
                </a:moveTo>
                <a:lnTo>
                  <a:pt x="1011017" y="65917"/>
                </a:lnTo>
                <a:cubicBezTo>
                  <a:pt x="1019732" y="65917"/>
                  <a:pt x="1025958" y="71639"/>
                  <a:pt x="1025958" y="79650"/>
                </a:cubicBezTo>
                <a:cubicBezTo>
                  <a:pt x="1025958" y="86516"/>
                  <a:pt x="1019732" y="92238"/>
                  <a:pt x="1011017" y="92238"/>
                </a:cubicBezTo>
                <a:lnTo>
                  <a:pt x="855381" y="92238"/>
                </a:lnTo>
                <a:cubicBezTo>
                  <a:pt x="847911" y="92238"/>
                  <a:pt x="840440" y="86516"/>
                  <a:pt x="840440" y="79650"/>
                </a:cubicBezTo>
                <a:cubicBezTo>
                  <a:pt x="840440" y="71639"/>
                  <a:pt x="847911" y="65917"/>
                  <a:pt x="855381" y="65917"/>
                </a:cubicBezTo>
                <a:close/>
                <a:moveTo>
                  <a:pt x="817117" y="28673"/>
                </a:moveTo>
                <a:cubicBezTo>
                  <a:pt x="812142" y="28673"/>
                  <a:pt x="808411" y="33659"/>
                  <a:pt x="808411" y="38646"/>
                </a:cubicBezTo>
                <a:lnTo>
                  <a:pt x="808411" y="432587"/>
                </a:lnTo>
                <a:cubicBezTo>
                  <a:pt x="808411" y="437574"/>
                  <a:pt x="812142" y="442560"/>
                  <a:pt x="817117" y="442560"/>
                </a:cubicBezTo>
                <a:lnTo>
                  <a:pt x="1080783" y="442560"/>
                </a:lnTo>
                <a:cubicBezTo>
                  <a:pt x="1085758" y="442560"/>
                  <a:pt x="1090733" y="437574"/>
                  <a:pt x="1090733" y="432587"/>
                </a:cubicBezTo>
                <a:lnTo>
                  <a:pt x="1090733" y="38646"/>
                </a:lnTo>
                <a:cubicBezTo>
                  <a:pt x="1090733" y="33659"/>
                  <a:pt x="1085758" y="28673"/>
                  <a:pt x="1080783" y="28673"/>
                </a:cubicBezTo>
                <a:close/>
                <a:moveTo>
                  <a:pt x="817117" y="0"/>
                </a:moveTo>
                <a:lnTo>
                  <a:pt x="1080783" y="0"/>
                </a:lnTo>
                <a:cubicBezTo>
                  <a:pt x="1101926" y="0"/>
                  <a:pt x="1119338" y="17453"/>
                  <a:pt x="1119338" y="38646"/>
                </a:cubicBezTo>
                <a:lnTo>
                  <a:pt x="1119338" y="432587"/>
                </a:lnTo>
                <a:cubicBezTo>
                  <a:pt x="1119338" y="453780"/>
                  <a:pt x="1101926" y="471233"/>
                  <a:pt x="1080783" y="471233"/>
                </a:cubicBezTo>
                <a:lnTo>
                  <a:pt x="1057153" y="471233"/>
                </a:lnTo>
                <a:lnTo>
                  <a:pt x="1057153" y="754222"/>
                </a:lnTo>
                <a:lnTo>
                  <a:pt x="1103170" y="754222"/>
                </a:lnTo>
                <a:cubicBezTo>
                  <a:pt x="1111876" y="754222"/>
                  <a:pt x="1119338" y="761702"/>
                  <a:pt x="1119338" y="770429"/>
                </a:cubicBezTo>
                <a:lnTo>
                  <a:pt x="1119338" y="804088"/>
                </a:lnTo>
                <a:cubicBezTo>
                  <a:pt x="1119338" y="845228"/>
                  <a:pt x="1068346" y="877641"/>
                  <a:pt x="1002430" y="877641"/>
                </a:cubicBezTo>
                <a:lnTo>
                  <a:pt x="113178" y="877641"/>
                </a:lnTo>
                <a:cubicBezTo>
                  <a:pt x="49748" y="877641"/>
                  <a:pt x="0" y="846474"/>
                  <a:pt x="0" y="806582"/>
                </a:cubicBezTo>
                <a:lnTo>
                  <a:pt x="0" y="772922"/>
                </a:lnTo>
                <a:cubicBezTo>
                  <a:pt x="0" y="762949"/>
                  <a:pt x="9950" y="754222"/>
                  <a:pt x="21143" y="754222"/>
                </a:cubicBezTo>
                <a:lnTo>
                  <a:pt x="62185" y="754222"/>
                </a:lnTo>
                <a:lnTo>
                  <a:pt x="62185" y="264289"/>
                </a:lnTo>
                <a:cubicBezTo>
                  <a:pt x="62185" y="224397"/>
                  <a:pt x="94522" y="191984"/>
                  <a:pt x="135564" y="191984"/>
                </a:cubicBezTo>
                <a:lnTo>
                  <a:pt x="778562" y="191984"/>
                </a:lnTo>
                <a:lnTo>
                  <a:pt x="778562" y="38646"/>
                </a:lnTo>
                <a:cubicBezTo>
                  <a:pt x="778562" y="17453"/>
                  <a:pt x="795974" y="0"/>
                  <a:pt x="8171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7B07A-58A6-854A-880C-8BDD692A64BD}"/>
              </a:ext>
            </a:extLst>
          </p:cNvPr>
          <p:cNvSpPr txBox="1"/>
          <p:nvPr/>
        </p:nvSpPr>
        <p:spPr>
          <a:xfrm>
            <a:off x="10135559" y="5699968"/>
            <a:ext cx="4106534" cy="206017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CD3F0-6449-1241-A40F-7019A5AC90B1}"/>
              </a:ext>
            </a:extLst>
          </p:cNvPr>
          <p:cNvSpPr txBox="1"/>
          <p:nvPr/>
        </p:nvSpPr>
        <p:spPr>
          <a:xfrm>
            <a:off x="10135559" y="8118888"/>
            <a:ext cx="4106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E5F53-35DC-9C4B-A5C6-2143F9DCE87E}"/>
              </a:ext>
            </a:extLst>
          </p:cNvPr>
          <p:cNvSpPr txBox="1"/>
          <p:nvPr/>
        </p:nvSpPr>
        <p:spPr>
          <a:xfrm>
            <a:off x="2742454" y="2029391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20621-0E11-E246-B256-40F23265F9C2}"/>
              </a:ext>
            </a:extLst>
          </p:cNvPr>
          <p:cNvSpPr txBox="1"/>
          <p:nvPr/>
        </p:nvSpPr>
        <p:spPr>
          <a:xfrm>
            <a:off x="2742454" y="2687721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2A66C-DD18-F34D-83EA-42244B0A7A08}"/>
              </a:ext>
            </a:extLst>
          </p:cNvPr>
          <p:cNvSpPr txBox="1"/>
          <p:nvPr/>
        </p:nvSpPr>
        <p:spPr>
          <a:xfrm>
            <a:off x="1420809" y="5857988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7FAAE-F079-2B44-853B-40AB77A1692A}"/>
              </a:ext>
            </a:extLst>
          </p:cNvPr>
          <p:cNvSpPr txBox="1"/>
          <p:nvPr/>
        </p:nvSpPr>
        <p:spPr>
          <a:xfrm>
            <a:off x="1420809" y="651631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A5F31-BE76-6642-A9CE-8ADAEA8D243F}"/>
              </a:ext>
            </a:extLst>
          </p:cNvPr>
          <p:cNvSpPr txBox="1"/>
          <p:nvPr/>
        </p:nvSpPr>
        <p:spPr>
          <a:xfrm>
            <a:off x="2742454" y="9668847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B65FD-A6D5-D544-91DD-576DFEB5DBE3}"/>
              </a:ext>
            </a:extLst>
          </p:cNvPr>
          <p:cNvSpPr txBox="1"/>
          <p:nvPr/>
        </p:nvSpPr>
        <p:spPr>
          <a:xfrm>
            <a:off x="2742454" y="10327177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74AF8A-3E2A-A54C-A1DC-22285DF77328}"/>
              </a:ext>
            </a:extLst>
          </p:cNvPr>
          <p:cNvSpPr txBox="1"/>
          <p:nvPr/>
        </p:nvSpPr>
        <p:spPr>
          <a:xfrm>
            <a:off x="17521308" y="2029391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D3EB4-6688-1E4C-B71B-9522D2811C16}"/>
              </a:ext>
            </a:extLst>
          </p:cNvPr>
          <p:cNvSpPr txBox="1"/>
          <p:nvPr/>
        </p:nvSpPr>
        <p:spPr>
          <a:xfrm>
            <a:off x="17521308" y="2687721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DCF93B-79E9-0048-BD54-8B0ACAC664CB}"/>
              </a:ext>
            </a:extLst>
          </p:cNvPr>
          <p:cNvSpPr txBox="1"/>
          <p:nvPr/>
        </p:nvSpPr>
        <p:spPr>
          <a:xfrm>
            <a:off x="18842952" y="5857988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FFAB9-047D-B84D-9F64-35866C213379}"/>
              </a:ext>
            </a:extLst>
          </p:cNvPr>
          <p:cNvSpPr txBox="1"/>
          <p:nvPr/>
        </p:nvSpPr>
        <p:spPr>
          <a:xfrm>
            <a:off x="18842952" y="6516318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518F8C-52A2-A54B-89EC-E5A7C6AEDD97}"/>
              </a:ext>
            </a:extLst>
          </p:cNvPr>
          <p:cNvSpPr txBox="1"/>
          <p:nvPr/>
        </p:nvSpPr>
        <p:spPr>
          <a:xfrm>
            <a:off x="17521308" y="9668847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98A79-5970-EA49-8CE0-CD7153B72631}"/>
              </a:ext>
            </a:extLst>
          </p:cNvPr>
          <p:cNvSpPr txBox="1"/>
          <p:nvPr/>
        </p:nvSpPr>
        <p:spPr>
          <a:xfrm>
            <a:off x="17521308" y="10327177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419672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16D25E70-F36A-DA47-AF11-D51C3913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544" y="4896988"/>
            <a:ext cx="4800922" cy="2274121"/>
          </a:xfrm>
          <a:custGeom>
            <a:avLst/>
            <a:gdLst>
              <a:gd name="T0" fmla="*/ 3538 w 3855"/>
              <a:gd name="T1" fmla="*/ 1077 h 1824"/>
              <a:gd name="T2" fmla="*/ 3538 w 3855"/>
              <a:gd name="T3" fmla="*/ 1077 h 1824"/>
              <a:gd name="T4" fmla="*/ 3478 w 3855"/>
              <a:gd name="T5" fmla="*/ 1072 h 1824"/>
              <a:gd name="T6" fmla="*/ 3478 w 3855"/>
              <a:gd name="T7" fmla="*/ 1072 h 1824"/>
              <a:gd name="T8" fmla="*/ 3240 w 3855"/>
              <a:gd name="T9" fmla="*/ 1157 h 1824"/>
              <a:gd name="T10" fmla="*/ 3240 w 3855"/>
              <a:gd name="T11" fmla="*/ 1157 h 1824"/>
              <a:gd name="T12" fmla="*/ 2760 w 3855"/>
              <a:gd name="T13" fmla="*/ 1087 h 1824"/>
              <a:gd name="T14" fmla="*/ 2760 w 3855"/>
              <a:gd name="T15" fmla="*/ 1087 h 1824"/>
              <a:gd name="T16" fmla="*/ 2294 w 3855"/>
              <a:gd name="T17" fmla="*/ 918 h 1824"/>
              <a:gd name="T18" fmla="*/ 2294 w 3855"/>
              <a:gd name="T19" fmla="*/ 918 h 1824"/>
              <a:gd name="T20" fmla="*/ 1757 w 3855"/>
              <a:gd name="T21" fmla="*/ 240 h 1824"/>
              <a:gd name="T22" fmla="*/ 1757 w 3855"/>
              <a:gd name="T23" fmla="*/ 240 h 1824"/>
              <a:gd name="T24" fmla="*/ 1456 w 3855"/>
              <a:gd name="T25" fmla="*/ 840 h 1824"/>
              <a:gd name="T26" fmla="*/ 1456 w 3855"/>
              <a:gd name="T27" fmla="*/ 840 h 1824"/>
              <a:gd name="T28" fmla="*/ 1220 w 3855"/>
              <a:gd name="T29" fmla="*/ 663 h 1824"/>
              <a:gd name="T30" fmla="*/ 1220 w 3855"/>
              <a:gd name="T31" fmla="*/ 663 h 1824"/>
              <a:gd name="T32" fmla="*/ 881 w 3855"/>
              <a:gd name="T33" fmla="*/ 946 h 1824"/>
              <a:gd name="T34" fmla="*/ 881 w 3855"/>
              <a:gd name="T35" fmla="*/ 946 h 1824"/>
              <a:gd name="T36" fmla="*/ 465 w 3855"/>
              <a:gd name="T37" fmla="*/ 1219 h 1824"/>
              <a:gd name="T38" fmla="*/ 465 w 3855"/>
              <a:gd name="T39" fmla="*/ 1219 h 1824"/>
              <a:gd name="T40" fmla="*/ 319 w 3855"/>
              <a:gd name="T41" fmla="*/ 1183 h 1824"/>
              <a:gd name="T42" fmla="*/ 319 w 3855"/>
              <a:gd name="T43" fmla="*/ 1183 h 1824"/>
              <a:gd name="T44" fmla="*/ 0 w 3855"/>
              <a:gd name="T45" fmla="*/ 1502 h 1824"/>
              <a:gd name="T46" fmla="*/ 0 w 3855"/>
              <a:gd name="T47" fmla="*/ 1502 h 1824"/>
              <a:gd name="T48" fmla="*/ 92 w 3855"/>
              <a:gd name="T49" fmla="*/ 1725 h 1824"/>
              <a:gd name="T50" fmla="*/ 92 w 3855"/>
              <a:gd name="T51" fmla="*/ 1725 h 1824"/>
              <a:gd name="T52" fmla="*/ 152 w 3855"/>
              <a:gd name="T53" fmla="*/ 1776 h 1824"/>
              <a:gd name="T54" fmla="*/ 152 w 3855"/>
              <a:gd name="T55" fmla="*/ 1776 h 1824"/>
              <a:gd name="T56" fmla="*/ 324 w 3855"/>
              <a:gd name="T57" fmla="*/ 1823 h 1824"/>
              <a:gd name="T58" fmla="*/ 3478 w 3855"/>
              <a:gd name="T59" fmla="*/ 1823 h 1824"/>
              <a:gd name="T60" fmla="*/ 3478 w 3855"/>
              <a:gd name="T61" fmla="*/ 1823 h 1824"/>
              <a:gd name="T62" fmla="*/ 3487 w 3855"/>
              <a:gd name="T63" fmla="*/ 1823 h 1824"/>
              <a:gd name="T64" fmla="*/ 3487 w 3855"/>
              <a:gd name="T65" fmla="*/ 1823 h 1824"/>
              <a:gd name="T66" fmla="*/ 3854 w 3855"/>
              <a:gd name="T67" fmla="*/ 1448 h 1824"/>
              <a:gd name="T68" fmla="*/ 3854 w 3855"/>
              <a:gd name="T69" fmla="*/ 1448 h 1824"/>
              <a:gd name="T70" fmla="*/ 3538 w 3855"/>
              <a:gd name="T71" fmla="*/ 1077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855" h="1824">
                <a:moveTo>
                  <a:pt x="3538" y="1077"/>
                </a:moveTo>
                <a:lnTo>
                  <a:pt x="3538" y="1077"/>
                </a:lnTo>
                <a:cubicBezTo>
                  <a:pt x="3519" y="1073"/>
                  <a:pt x="3499" y="1072"/>
                  <a:pt x="3478" y="1072"/>
                </a:cubicBezTo>
                <a:lnTo>
                  <a:pt x="3478" y="1072"/>
                </a:lnTo>
                <a:cubicBezTo>
                  <a:pt x="3388" y="1072"/>
                  <a:pt x="3305" y="1104"/>
                  <a:pt x="3240" y="1157"/>
                </a:cubicBezTo>
                <a:lnTo>
                  <a:pt x="3240" y="1157"/>
                </a:lnTo>
                <a:cubicBezTo>
                  <a:pt x="3152" y="985"/>
                  <a:pt x="2760" y="1087"/>
                  <a:pt x="2760" y="1087"/>
                </a:cubicBezTo>
                <a:lnTo>
                  <a:pt x="2760" y="1087"/>
                </a:lnTo>
                <a:cubicBezTo>
                  <a:pt x="2817" y="720"/>
                  <a:pt x="2294" y="918"/>
                  <a:pt x="2294" y="918"/>
                </a:cubicBezTo>
                <a:lnTo>
                  <a:pt x="2294" y="918"/>
                </a:lnTo>
                <a:cubicBezTo>
                  <a:pt x="2535" y="692"/>
                  <a:pt x="2209" y="0"/>
                  <a:pt x="1757" y="240"/>
                </a:cubicBezTo>
                <a:lnTo>
                  <a:pt x="1757" y="240"/>
                </a:lnTo>
                <a:cubicBezTo>
                  <a:pt x="1469" y="393"/>
                  <a:pt x="1439" y="664"/>
                  <a:pt x="1456" y="840"/>
                </a:cubicBezTo>
                <a:lnTo>
                  <a:pt x="1456" y="840"/>
                </a:lnTo>
                <a:cubicBezTo>
                  <a:pt x="1422" y="762"/>
                  <a:pt x="1355" y="684"/>
                  <a:pt x="1220" y="663"/>
                </a:cubicBezTo>
                <a:lnTo>
                  <a:pt x="1220" y="663"/>
                </a:lnTo>
                <a:cubicBezTo>
                  <a:pt x="938" y="621"/>
                  <a:pt x="881" y="946"/>
                  <a:pt x="881" y="946"/>
                </a:cubicBezTo>
                <a:lnTo>
                  <a:pt x="881" y="946"/>
                </a:lnTo>
                <a:cubicBezTo>
                  <a:pt x="606" y="842"/>
                  <a:pt x="503" y="1062"/>
                  <a:pt x="465" y="1219"/>
                </a:cubicBezTo>
                <a:lnTo>
                  <a:pt x="465" y="1219"/>
                </a:lnTo>
                <a:cubicBezTo>
                  <a:pt x="422" y="1196"/>
                  <a:pt x="372" y="1183"/>
                  <a:pt x="319" y="1183"/>
                </a:cubicBezTo>
                <a:lnTo>
                  <a:pt x="319" y="1183"/>
                </a:lnTo>
                <a:cubicBezTo>
                  <a:pt x="144" y="1183"/>
                  <a:pt x="0" y="1326"/>
                  <a:pt x="0" y="1502"/>
                </a:cubicBezTo>
                <a:lnTo>
                  <a:pt x="0" y="1502"/>
                </a:lnTo>
                <a:cubicBezTo>
                  <a:pt x="0" y="1588"/>
                  <a:pt x="35" y="1667"/>
                  <a:pt x="92" y="1725"/>
                </a:cubicBezTo>
                <a:lnTo>
                  <a:pt x="92" y="1725"/>
                </a:lnTo>
                <a:cubicBezTo>
                  <a:pt x="110" y="1746"/>
                  <a:pt x="131" y="1763"/>
                  <a:pt x="152" y="1776"/>
                </a:cubicBezTo>
                <a:lnTo>
                  <a:pt x="152" y="1776"/>
                </a:lnTo>
                <a:cubicBezTo>
                  <a:pt x="204" y="1808"/>
                  <a:pt x="264" y="1823"/>
                  <a:pt x="324" y="1823"/>
                </a:cubicBezTo>
                <a:lnTo>
                  <a:pt x="3478" y="1823"/>
                </a:lnTo>
                <a:lnTo>
                  <a:pt x="3478" y="1823"/>
                </a:lnTo>
                <a:cubicBezTo>
                  <a:pt x="3481" y="1823"/>
                  <a:pt x="3485" y="1823"/>
                  <a:pt x="3487" y="1823"/>
                </a:cubicBezTo>
                <a:lnTo>
                  <a:pt x="3487" y="1823"/>
                </a:lnTo>
                <a:cubicBezTo>
                  <a:pt x="3691" y="1818"/>
                  <a:pt x="3854" y="1652"/>
                  <a:pt x="3854" y="1448"/>
                </a:cubicBezTo>
                <a:lnTo>
                  <a:pt x="3854" y="1448"/>
                </a:lnTo>
                <a:cubicBezTo>
                  <a:pt x="3854" y="1260"/>
                  <a:pt x="3717" y="1105"/>
                  <a:pt x="3538" y="10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23AEF14F-6E71-8045-B65A-C57EAC390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114" y="5644042"/>
            <a:ext cx="4800922" cy="2274121"/>
          </a:xfrm>
          <a:custGeom>
            <a:avLst/>
            <a:gdLst>
              <a:gd name="T0" fmla="*/ 317 w 3855"/>
              <a:gd name="T1" fmla="*/ 1076 h 1825"/>
              <a:gd name="T2" fmla="*/ 317 w 3855"/>
              <a:gd name="T3" fmla="*/ 1076 h 1825"/>
              <a:gd name="T4" fmla="*/ 376 w 3855"/>
              <a:gd name="T5" fmla="*/ 1071 h 1825"/>
              <a:gd name="T6" fmla="*/ 376 w 3855"/>
              <a:gd name="T7" fmla="*/ 1071 h 1825"/>
              <a:gd name="T8" fmla="*/ 616 w 3855"/>
              <a:gd name="T9" fmla="*/ 1157 h 1825"/>
              <a:gd name="T10" fmla="*/ 616 w 3855"/>
              <a:gd name="T11" fmla="*/ 1157 h 1825"/>
              <a:gd name="T12" fmla="*/ 1095 w 3855"/>
              <a:gd name="T13" fmla="*/ 1087 h 1825"/>
              <a:gd name="T14" fmla="*/ 1095 w 3855"/>
              <a:gd name="T15" fmla="*/ 1087 h 1825"/>
              <a:gd name="T16" fmla="*/ 1561 w 3855"/>
              <a:gd name="T17" fmla="*/ 919 h 1825"/>
              <a:gd name="T18" fmla="*/ 1561 w 3855"/>
              <a:gd name="T19" fmla="*/ 919 h 1825"/>
              <a:gd name="T20" fmla="*/ 2098 w 3855"/>
              <a:gd name="T21" fmla="*/ 241 h 1825"/>
              <a:gd name="T22" fmla="*/ 2098 w 3855"/>
              <a:gd name="T23" fmla="*/ 241 h 1825"/>
              <a:gd name="T24" fmla="*/ 2399 w 3855"/>
              <a:gd name="T25" fmla="*/ 841 h 1825"/>
              <a:gd name="T26" fmla="*/ 2399 w 3855"/>
              <a:gd name="T27" fmla="*/ 841 h 1825"/>
              <a:gd name="T28" fmla="*/ 2634 w 3855"/>
              <a:gd name="T29" fmla="*/ 665 h 1825"/>
              <a:gd name="T30" fmla="*/ 2634 w 3855"/>
              <a:gd name="T31" fmla="*/ 665 h 1825"/>
              <a:gd name="T32" fmla="*/ 2974 w 3855"/>
              <a:gd name="T33" fmla="*/ 947 h 1825"/>
              <a:gd name="T34" fmla="*/ 2974 w 3855"/>
              <a:gd name="T35" fmla="*/ 947 h 1825"/>
              <a:gd name="T36" fmla="*/ 3390 w 3855"/>
              <a:gd name="T37" fmla="*/ 1218 h 1825"/>
              <a:gd name="T38" fmla="*/ 3390 w 3855"/>
              <a:gd name="T39" fmla="*/ 1218 h 1825"/>
              <a:gd name="T40" fmla="*/ 3535 w 3855"/>
              <a:gd name="T41" fmla="*/ 1183 h 1825"/>
              <a:gd name="T42" fmla="*/ 3535 w 3855"/>
              <a:gd name="T43" fmla="*/ 1183 h 1825"/>
              <a:gd name="T44" fmla="*/ 3854 w 3855"/>
              <a:gd name="T45" fmla="*/ 1503 h 1825"/>
              <a:gd name="T46" fmla="*/ 3854 w 3855"/>
              <a:gd name="T47" fmla="*/ 1503 h 1825"/>
              <a:gd name="T48" fmla="*/ 3763 w 3855"/>
              <a:gd name="T49" fmla="*/ 1726 h 1825"/>
              <a:gd name="T50" fmla="*/ 3763 w 3855"/>
              <a:gd name="T51" fmla="*/ 1726 h 1825"/>
              <a:gd name="T52" fmla="*/ 3703 w 3855"/>
              <a:gd name="T53" fmla="*/ 1777 h 1825"/>
              <a:gd name="T54" fmla="*/ 3703 w 3855"/>
              <a:gd name="T55" fmla="*/ 1777 h 1825"/>
              <a:gd name="T56" fmla="*/ 3531 w 3855"/>
              <a:gd name="T57" fmla="*/ 1823 h 1825"/>
              <a:gd name="T58" fmla="*/ 376 w 3855"/>
              <a:gd name="T59" fmla="*/ 1824 h 1825"/>
              <a:gd name="T60" fmla="*/ 376 w 3855"/>
              <a:gd name="T61" fmla="*/ 1824 h 1825"/>
              <a:gd name="T62" fmla="*/ 368 w 3855"/>
              <a:gd name="T63" fmla="*/ 1824 h 1825"/>
              <a:gd name="T64" fmla="*/ 368 w 3855"/>
              <a:gd name="T65" fmla="*/ 1824 h 1825"/>
              <a:gd name="T66" fmla="*/ 0 w 3855"/>
              <a:gd name="T67" fmla="*/ 1448 h 1825"/>
              <a:gd name="T68" fmla="*/ 0 w 3855"/>
              <a:gd name="T69" fmla="*/ 1448 h 1825"/>
              <a:gd name="T70" fmla="*/ 317 w 3855"/>
              <a:gd name="T71" fmla="*/ 1076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855" h="1825">
                <a:moveTo>
                  <a:pt x="317" y="1076"/>
                </a:moveTo>
                <a:lnTo>
                  <a:pt x="317" y="1076"/>
                </a:lnTo>
                <a:cubicBezTo>
                  <a:pt x="336" y="1073"/>
                  <a:pt x="356" y="1071"/>
                  <a:pt x="376" y="1071"/>
                </a:cubicBezTo>
                <a:lnTo>
                  <a:pt x="376" y="1071"/>
                </a:lnTo>
                <a:cubicBezTo>
                  <a:pt x="467" y="1071"/>
                  <a:pt x="550" y="1103"/>
                  <a:pt x="616" y="1157"/>
                </a:cubicBezTo>
                <a:lnTo>
                  <a:pt x="616" y="1157"/>
                </a:lnTo>
                <a:cubicBezTo>
                  <a:pt x="703" y="984"/>
                  <a:pt x="1095" y="1087"/>
                  <a:pt x="1095" y="1087"/>
                </a:cubicBezTo>
                <a:lnTo>
                  <a:pt x="1095" y="1087"/>
                </a:lnTo>
                <a:cubicBezTo>
                  <a:pt x="1038" y="721"/>
                  <a:pt x="1561" y="919"/>
                  <a:pt x="1561" y="919"/>
                </a:cubicBezTo>
                <a:lnTo>
                  <a:pt x="1561" y="919"/>
                </a:lnTo>
                <a:cubicBezTo>
                  <a:pt x="1321" y="693"/>
                  <a:pt x="1645" y="0"/>
                  <a:pt x="2098" y="241"/>
                </a:cubicBezTo>
                <a:lnTo>
                  <a:pt x="2098" y="241"/>
                </a:lnTo>
                <a:cubicBezTo>
                  <a:pt x="2386" y="394"/>
                  <a:pt x="2416" y="665"/>
                  <a:pt x="2399" y="841"/>
                </a:cubicBezTo>
                <a:lnTo>
                  <a:pt x="2399" y="841"/>
                </a:lnTo>
                <a:cubicBezTo>
                  <a:pt x="2433" y="763"/>
                  <a:pt x="2500" y="685"/>
                  <a:pt x="2634" y="665"/>
                </a:cubicBezTo>
                <a:lnTo>
                  <a:pt x="2634" y="665"/>
                </a:lnTo>
                <a:cubicBezTo>
                  <a:pt x="2917" y="622"/>
                  <a:pt x="2974" y="947"/>
                  <a:pt x="2974" y="947"/>
                </a:cubicBezTo>
                <a:lnTo>
                  <a:pt x="2974" y="947"/>
                </a:lnTo>
                <a:cubicBezTo>
                  <a:pt x="3249" y="842"/>
                  <a:pt x="3352" y="1062"/>
                  <a:pt x="3390" y="1218"/>
                </a:cubicBezTo>
                <a:lnTo>
                  <a:pt x="3390" y="1218"/>
                </a:lnTo>
                <a:cubicBezTo>
                  <a:pt x="3434" y="1196"/>
                  <a:pt x="3483" y="1183"/>
                  <a:pt x="3535" y="1183"/>
                </a:cubicBezTo>
                <a:lnTo>
                  <a:pt x="3535" y="1183"/>
                </a:lnTo>
                <a:cubicBezTo>
                  <a:pt x="3712" y="1183"/>
                  <a:pt x="3854" y="1326"/>
                  <a:pt x="3854" y="1503"/>
                </a:cubicBezTo>
                <a:lnTo>
                  <a:pt x="3854" y="1503"/>
                </a:lnTo>
                <a:cubicBezTo>
                  <a:pt x="3854" y="1589"/>
                  <a:pt x="3820" y="1668"/>
                  <a:pt x="3763" y="1726"/>
                </a:cubicBezTo>
                <a:lnTo>
                  <a:pt x="3763" y="1726"/>
                </a:lnTo>
                <a:cubicBezTo>
                  <a:pt x="3745" y="1747"/>
                  <a:pt x="3724" y="1764"/>
                  <a:pt x="3703" y="1777"/>
                </a:cubicBezTo>
                <a:lnTo>
                  <a:pt x="3703" y="1777"/>
                </a:lnTo>
                <a:cubicBezTo>
                  <a:pt x="3651" y="1808"/>
                  <a:pt x="3591" y="1824"/>
                  <a:pt x="3531" y="1823"/>
                </a:cubicBezTo>
                <a:lnTo>
                  <a:pt x="376" y="1824"/>
                </a:lnTo>
                <a:lnTo>
                  <a:pt x="376" y="1824"/>
                </a:lnTo>
                <a:cubicBezTo>
                  <a:pt x="374" y="1824"/>
                  <a:pt x="371" y="1824"/>
                  <a:pt x="368" y="1824"/>
                </a:cubicBezTo>
                <a:lnTo>
                  <a:pt x="368" y="1824"/>
                </a:lnTo>
                <a:cubicBezTo>
                  <a:pt x="164" y="1819"/>
                  <a:pt x="0" y="1652"/>
                  <a:pt x="0" y="1448"/>
                </a:cubicBezTo>
                <a:lnTo>
                  <a:pt x="0" y="1448"/>
                </a:lnTo>
                <a:cubicBezTo>
                  <a:pt x="0" y="1260"/>
                  <a:pt x="137" y="1105"/>
                  <a:pt x="317" y="10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33BA9194-F790-1348-9A20-43C8BC52A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815" y="6495462"/>
            <a:ext cx="4800922" cy="2274121"/>
          </a:xfrm>
          <a:custGeom>
            <a:avLst/>
            <a:gdLst>
              <a:gd name="T0" fmla="*/ 3537 w 3854"/>
              <a:gd name="T1" fmla="*/ 1075 h 1824"/>
              <a:gd name="T2" fmla="*/ 3537 w 3854"/>
              <a:gd name="T3" fmla="*/ 1075 h 1824"/>
              <a:gd name="T4" fmla="*/ 3477 w 3854"/>
              <a:gd name="T5" fmla="*/ 1071 h 1824"/>
              <a:gd name="T6" fmla="*/ 3477 w 3854"/>
              <a:gd name="T7" fmla="*/ 1071 h 1824"/>
              <a:gd name="T8" fmla="*/ 3238 w 3854"/>
              <a:gd name="T9" fmla="*/ 1156 h 1824"/>
              <a:gd name="T10" fmla="*/ 3238 w 3854"/>
              <a:gd name="T11" fmla="*/ 1156 h 1824"/>
              <a:gd name="T12" fmla="*/ 2760 w 3854"/>
              <a:gd name="T13" fmla="*/ 1086 h 1824"/>
              <a:gd name="T14" fmla="*/ 2760 w 3854"/>
              <a:gd name="T15" fmla="*/ 1086 h 1824"/>
              <a:gd name="T16" fmla="*/ 2293 w 3854"/>
              <a:gd name="T17" fmla="*/ 917 h 1824"/>
              <a:gd name="T18" fmla="*/ 2293 w 3854"/>
              <a:gd name="T19" fmla="*/ 917 h 1824"/>
              <a:gd name="T20" fmla="*/ 1756 w 3854"/>
              <a:gd name="T21" fmla="*/ 240 h 1824"/>
              <a:gd name="T22" fmla="*/ 1756 w 3854"/>
              <a:gd name="T23" fmla="*/ 240 h 1824"/>
              <a:gd name="T24" fmla="*/ 1455 w 3854"/>
              <a:gd name="T25" fmla="*/ 839 h 1824"/>
              <a:gd name="T26" fmla="*/ 1455 w 3854"/>
              <a:gd name="T27" fmla="*/ 839 h 1824"/>
              <a:gd name="T28" fmla="*/ 1220 w 3854"/>
              <a:gd name="T29" fmla="*/ 663 h 1824"/>
              <a:gd name="T30" fmla="*/ 1220 w 3854"/>
              <a:gd name="T31" fmla="*/ 663 h 1824"/>
              <a:gd name="T32" fmla="*/ 881 w 3854"/>
              <a:gd name="T33" fmla="*/ 945 h 1824"/>
              <a:gd name="T34" fmla="*/ 881 w 3854"/>
              <a:gd name="T35" fmla="*/ 945 h 1824"/>
              <a:gd name="T36" fmla="*/ 464 w 3854"/>
              <a:gd name="T37" fmla="*/ 1218 h 1824"/>
              <a:gd name="T38" fmla="*/ 464 w 3854"/>
              <a:gd name="T39" fmla="*/ 1218 h 1824"/>
              <a:gd name="T40" fmla="*/ 319 w 3854"/>
              <a:gd name="T41" fmla="*/ 1183 h 1824"/>
              <a:gd name="T42" fmla="*/ 319 w 3854"/>
              <a:gd name="T43" fmla="*/ 1183 h 1824"/>
              <a:gd name="T44" fmla="*/ 0 w 3854"/>
              <a:gd name="T45" fmla="*/ 1502 h 1824"/>
              <a:gd name="T46" fmla="*/ 0 w 3854"/>
              <a:gd name="T47" fmla="*/ 1502 h 1824"/>
              <a:gd name="T48" fmla="*/ 91 w 3854"/>
              <a:gd name="T49" fmla="*/ 1725 h 1824"/>
              <a:gd name="T50" fmla="*/ 91 w 3854"/>
              <a:gd name="T51" fmla="*/ 1725 h 1824"/>
              <a:gd name="T52" fmla="*/ 152 w 3854"/>
              <a:gd name="T53" fmla="*/ 1776 h 1824"/>
              <a:gd name="T54" fmla="*/ 152 w 3854"/>
              <a:gd name="T55" fmla="*/ 1776 h 1824"/>
              <a:gd name="T56" fmla="*/ 323 w 3854"/>
              <a:gd name="T57" fmla="*/ 1823 h 1824"/>
              <a:gd name="T58" fmla="*/ 3477 w 3854"/>
              <a:gd name="T59" fmla="*/ 1823 h 1824"/>
              <a:gd name="T60" fmla="*/ 3477 w 3854"/>
              <a:gd name="T61" fmla="*/ 1823 h 1824"/>
              <a:gd name="T62" fmla="*/ 3485 w 3854"/>
              <a:gd name="T63" fmla="*/ 1823 h 1824"/>
              <a:gd name="T64" fmla="*/ 3485 w 3854"/>
              <a:gd name="T65" fmla="*/ 1823 h 1824"/>
              <a:gd name="T66" fmla="*/ 3853 w 3854"/>
              <a:gd name="T67" fmla="*/ 1447 h 1824"/>
              <a:gd name="T68" fmla="*/ 3853 w 3854"/>
              <a:gd name="T69" fmla="*/ 1447 h 1824"/>
              <a:gd name="T70" fmla="*/ 3537 w 3854"/>
              <a:gd name="T71" fmla="*/ 1075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854" h="1824">
                <a:moveTo>
                  <a:pt x="3537" y="1075"/>
                </a:moveTo>
                <a:lnTo>
                  <a:pt x="3537" y="1075"/>
                </a:lnTo>
                <a:cubicBezTo>
                  <a:pt x="3517" y="1073"/>
                  <a:pt x="3497" y="1071"/>
                  <a:pt x="3477" y="1071"/>
                </a:cubicBezTo>
                <a:lnTo>
                  <a:pt x="3477" y="1071"/>
                </a:lnTo>
                <a:cubicBezTo>
                  <a:pt x="3386" y="1071"/>
                  <a:pt x="3303" y="1103"/>
                  <a:pt x="3238" y="1156"/>
                </a:cubicBezTo>
                <a:lnTo>
                  <a:pt x="3238" y="1156"/>
                </a:lnTo>
                <a:cubicBezTo>
                  <a:pt x="3151" y="984"/>
                  <a:pt x="2760" y="1086"/>
                  <a:pt x="2760" y="1086"/>
                </a:cubicBezTo>
                <a:lnTo>
                  <a:pt x="2760" y="1086"/>
                </a:lnTo>
                <a:cubicBezTo>
                  <a:pt x="2816" y="719"/>
                  <a:pt x="2293" y="917"/>
                  <a:pt x="2293" y="917"/>
                </a:cubicBezTo>
                <a:lnTo>
                  <a:pt x="2293" y="917"/>
                </a:lnTo>
                <a:cubicBezTo>
                  <a:pt x="2534" y="691"/>
                  <a:pt x="2209" y="0"/>
                  <a:pt x="1756" y="240"/>
                </a:cubicBezTo>
                <a:lnTo>
                  <a:pt x="1756" y="240"/>
                </a:lnTo>
                <a:cubicBezTo>
                  <a:pt x="1468" y="392"/>
                  <a:pt x="1438" y="663"/>
                  <a:pt x="1455" y="839"/>
                </a:cubicBezTo>
                <a:lnTo>
                  <a:pt x="1455" y="839"/>
                </a:lnTo>
                <a:cubicBezTo>
                  <a:pt x="1421" y="762"/>
                  <a:pt x="1354" y="683"/>
                  <a:pt x="1220" y="663"/>
                </a:cubicBezTo>
                <a:lnTo>
                  <a:pt x="1220" y="663"/>
                </a:lnTo>
                <a:cubicBezTo>
                  <a:pt x="937" y="620"/>
                  <a:pt x="881" y="945"/>
                  <a:pt x="881" y="945"/>
                </a:cubicBezTo>
                <a:lnTo>
                  <a:pt x="881" y="945"/>
                </a:lnTo>
                <a:cubicBezTo>
                  <a:pt x="605" y="841"/>
                  <a:pt x="503" y="1062"/>
                  <a:pt x="464" y="1218"/>
                </a:cubicBezTo>
                <a:lnTo>
                  <a:pt x="464" y="1218"/>
                </a:lnTo>
                <a:cubicBezTo>
                  <a:pt x="421" y="1195"/>
                  <a:pt x="371" y="1183"/>
                  <a:pt x="319" y="1183"/>
                </a:cubicBezTo>
                <a:lnTo>
                  <a:pt x="319" y="1183"/>
                </a:lnTo>
                <a:cubicBezTo>
                  <a:pt x="143" y="1183"/>
                  <a:pt x="0" y="1326"/>
                  <a:pt x="0" y="1502"/>
                </a:cubicBezTo>
                <a:lnTo>
                  <a:pt x="0" y="1502"/>
                </a:lnTo>
                <a:cubicBezTo>
                  <a:pt x="0" y="1589"/>
                  <a:pt x="35" y="1667"/>
                  <a:pt x="91" y="1725"/>
                </a:cubicBezTo>
                <a:lnTo>
                  <a:pt x="91" y="1725"/>
                </a:lnTo>
                <a:cubicBezTo>
                  <a:pt x="109" y="1746"/>
                  <a:pt x="130" y="1763"/>
                  <a:pt x="152" y="1776"/>
                </a:cubicBezTo>
                <a:lnTo>
                  <a:pt x="152" y="1776"/>
                </a:lnTo>
                <a:cubicBezTo>
                  <a:pt x="203" y="1808"/>
                  <a:pt x="263" y="1823"/>
                  <a:pt x="323" y="1823"/>
                </a:cubicBezTo>
                <a:lnTo>
                  <a:pt x="3477" y="1823"/>
                </a:lnTo>
                <a:lnTo>
                  <a:pt x="3477" y="1823"/>
                </a:lnTo>
                <a:cubicBezTo>
                  <a:pt x="3479" y="1823"/>
                  <a:pt x="3482" y="1823"/>
                  <a:pt x="3485" y="1823"/>
                </a:cubicBezTo>
                <a:lnTo>
                  <a:pt x="3485" y="1823"/>
                </a:lnTo>
                <a:cubicBezTo>
                  <a:pt x="3689" y="1819"/>
                  <a:pt x="3853" y="1652"/>
                  <a:pt x="3853" y="1447"/>
                </a:cubicBezTo>
                <a:lnTo>
                  <a:pt x="3853" y="1447"/>
                </a:lnTo>
                <a:cubicBezTo>
                  <a:pt x="3853" y="1259"/>
                  <a:pt x="3716" y="1104"/>
                  <a:pt x="3537" y="10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DB94C919-C3FD-DD44-944A-EDAA85514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8389" y="7242516"/>
            <a:ext cx="4800922" cy="2274121"/>
          </a:xfrm>
          <a:custGeom>
            <a:avLst/>
            <a:gdLst>
              <a:gd name="T0" fmla="*/ 316 w 3854"/>
              <a:gd name="T1" fmla="*/ 1077 h 1825"/>
              <a:gd name="T2" fmla="*/ 316 w 3854"/>
              <a:gd name="T3" fmla="*/ 1077 h 1825"/>
              <a:gd name="T4" fmla="*/ 376 w 3854"/>
              <a:gd name="T5" fmla="*/ 1072 h 1825"/>
              <a:gd name="T6" fmla="*/ 376 w 3854"/>
              <a:gd name="T7" fmla="*/ 1072 h 1825"/>
              <a:gd name="T8" fmla="*/ 614 w 3854"/>
              <a:gd name="T9" fmla="*/ 1157 h 1825"/>
              <a:gd name="T10" fmla="*/ 614 w 3854"/>
              <a:gd name="T11" fmla="*/ 1157 h 1825"/>
              <a:gd name="T12" fmla="*/ 1093 w 3854"/>
              <a:gd name="T13" fmla="*/ 1088 h 1825"/>
              <a:gd name="T14" fmla="*/ 1093 w 3854"/>
              <a:gd name="T15" fmla="*/ 1088 h 1825"/>
              <a:gd name="T16" fmla="*/ 1559 w 3854"/>
              <a:gd name="T17" fmla="*/ 918 h 1825"/>
              <a:gd name="T18" fmla="*/ 1559 w 3854"/>
              <a:gd name="T19" fmla="*/ 918 h 1825"/>
              <a:gd name="T20" fmla="*/ 2096 w 3854"/>
              <a:gd name="T21" fmla="*/ 240 h 1825"/>
              <a:gd name="T22" fmla="*/ 2096 w 3854"/>
              <a:gd name="T23" fmla="*/ 240 h 1825"/>
              <a:gd name="T24" fmla="*/ 2397 w 3854"/>
              <a:gd name="T25" fmla="*/ 840 h 1825"/>
              <a:gd name="T26" fmla="*/ 2397 w 3854"/>
              <a:gd name="T27" fmla="*/ 840 h 1825"/>
              <a:gd name="T28" fmla="*/ 2633 w 3854"/>
              <a:gd name="T29" fmla="*/ 664 h 1825"/>
              <a:gd name="T30" fmla="*/ 2633 w 3854"/>
              <a:gd name="T31" fmla="*/ 664 h 1825"/>
              <a:gd name="T32" fmla="*/ 2972 w 3854"/>
              <a:gd name="T33" fmla="*/ 946 h 1825"/>
              <a:gd name="T34" fmla="*/ 2972 w 3854"/>
              <a:gd name="T35" fmla="*/ 946 h 1825"/>
              <a:gd name="T36" fmla="*/ 3388 w 3854"/>
              <a:gd name="T37" fmla="*/ 1218 h 1825"/>
              <a:gd name="T38" fmla="*/ 3388 w 3854"/>
              <a:gd name="T39" fmla="*/ 1218 h 1825"/>
              <a:gd name="T40" fmla="*/ 3534 w 3854"/>
              <a:gd name="T41" fmla="*/ 1184 h 1825"/>
              <a:gd name="T42" fmla="*/ 3534 w 3854"/>
              <a:gd name="T43" fmla="*/ 1184 h 1825"/>
              <a:gd name="T44" fmla="*/ 3853 w 3854"/>
              <a:gd name="T45" fmla="*/ 1502 h 1825"/>
              <a:gd name="T46" fmla="*/ 3853 w 3854"/>
              <a:gd name="T47" fmla="*/ 1502 h 1825"/>
              <a:gd name="T48" fmla="*/ 3762 w 3854"/>
              <a:gd name="T49" fmla="*/ 1726 h 1825"/>
              <a:gd name="T50" fmla="*/ 3762 w 3854"/>
              <a:gd name="T51" fmla="*/ 1726 h 1825"/>
              <a:gd name="T52" fmla="*/ 3701 w 3854"/>
              <a:gd name="T53" fmla="*/ 1777 h 1825"/>
              <a:gd name="T54" fmla="*/ 3701 w 3854"/>
              <a:gd name="T55" fmla="*/ 1777 h 1825"/>
              <a:gd name="T56" fmla="*/ 3529 w 3854"/>
              <a:gd name="T57" fmla="*/ 1823 h 1825"/>
              <a:gd name="T58" fmla="*/ 376 w 3854"/>
              <a:gd name="T59" fmla="*/ 1824 h 1825"/>
              <a:gd name="T60" fmla="*/ 376 w 3854"/>
              <a:gd name="T61" fmla="*/ 1824 h 1825"/>
              <a:gd name="T62" fmla="*/ 367 w 3854"/>
              <a:gd name="T63" fmla="*/ 1824 h 1825"/>
              <a:gd name="T64" fmla="*/ 367 w 3854"/>
              <a:gd name="T65" fmla="*/ 1824 h 1825"/>
              <a:gd name="T66" fmla="*/ 0 w 3854"/>
              <a:gd name="T67" fmla="*/ 1448 h 1825"/>
              <a:gd name="T68" fmla="*/ 0 w 3854"/>
              <a:gd name="T69" fmla="*/ 1448 h 1825"/>
              <a:gd name="T70" fmla="*/ 316 w 3854"/>
              <a:gd name="T71" fmla="*/ 1077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854" h="1825">
                <a:moveTo>
                  <a:pt x="316" y="1077"/>
                </a:moveTo>
                <a:lnTo>
                  <a:pt x="316" y="1077"/>
                </a:lnTo>
                <a:cubicBezTo>
                  <a:pt x="336" y="1074"/>
                  <a:pt x="356" y="1072"/>
                  <a:pt x="376" y="1072"/>
                </a:cubicBezTo>
                <a:lnTo>
                  <a:pt x="376" y="1072"/>
                </a:lnTo>
                <a:cubicBezTo>
                  <a:pt x="466" y="1072"/>
                  <a:pt x="550" y="1103"/>
                  <a:pt x="614" y="1157"/>
                </a:cubicBezTo>
                <a:lnTo>
                  <a:pt x="614" y="1157"/>
                </a:lnTo>
                <a:cubicBezTo>
                  <a:pt x="701" y="984"/>
                  <a:pt x="1093" y="1088"/>
                  <a:pt x="1093" y="1088"/>
                </a:cubicBezTo>
                <a:lnTo>
                  <a:pt x="1093" y="1088"/>
                </a:lnTo>
                <a:cubicBezTo>
                  <a:pt x="1037" y="720"/>
                  <a:pt x="1559" y="918"/>
                  <a:pt x="1559" y="918"/>
                </a:cubicBezTo>
                <a:lnTo>
                  <a:pt x="1559" y="918"/>
                </a:lnTo>
                <a:cubicBezTo>
                  <a:pt x="1319" y="692"/>
                  <a:pt x="1644" y="0"/>
                  <a:pt x="2096" y="240"/>
                </a:cubicBezTo>
                <a:lnTo>
                  <a:pt x="2096" y="240"/>
                </a:lnTo>
                <a:cubicBezTo>
                  <a:pt x="2385" y="394"/>
                  <a:pt x="2414" y="664"/>
                  <a:pt x="2397" y="840"/>
                </a:cubicBezTo>
                <a:lnTo>
                  <a:pt x="2397" y="840"/>
                </a:lnTo>
                <a:cubicBezTo>
                  <a:pt x="2431" y="762"/>
                  <a:pt x="2498" y="684"/>
                  <a:pt x="2633" y="664"/>
                </a:cubicBezTo>
                <a:lnTo>
                  <a:pt x="2633" y="664"/>
                </a:lnTo>
                <a:cubicBezTo>
                  <a:pt x="2915" y="621"/>
                  <a:pt x="2972" y="946"/>
                  <a:pt x="2972" y="946"/>
                </a:cubicBezTo>
                <a:lnTo>
                  <a:pt x="2972" y="946"/>
                </a:lnTo>
                <a:cubicBezTo>
                  <a:pt x="3247" y="842"/>
                  <a:pt x="3350" y="1063"/>
                  <a:pt x="3388" y="1218"/>
                </a:cubicBezTo>
                <a:lnTo>
                  <a:pt x="3388" y="1218"/>
                </a:lnTo>
                <a:cubicBezTo>
                  <a:pt x="3431" y="1196"/>
                  <a:pt x="3481" y="1184"/>
                  <a:pt x="3534" y="1184"/>
                </a:cubicBezTo>
                <a:lnTo>
                  <a:pt x="3534" y="1184"/>
                </a:lnTo>
                <a:cubicBezTo>
                  <a:pt x="3710" y="1184"/>
                  <a:pt x="3853" y="1326"/>
                  <a:pt x="3853" y="1502"/>
                </a:cubicBezTo>
                <a:lnTo>
                  <a:pt x="3853" y="1502"/>
                </a:lnTo>
                <a:cubicBezTo>
                  <a:pt x="3853" y="1590"/>
                  <a:pt x="3818" y="1668"/>
                  <a:pt x="3762" y="1726"/>
                </a:cubicBezTo>
                <a:lnTo>
                  <a:pt x="3762" y="1726"/>
                </a:lnTo>
                <a:cubicBezTo>
                  <a:pt x="3744" y="1747"/>
                  <a:pt x="3723" y="1763"/>
                  <a:pt x="3701" y="1777"/>
                </a:cubicBezTo>
                <a:lnTo>
                  <a:pt x="3701" y="1777"/>
                </a:lnTo>
                <a:cubicBezTo>
                  <a:pt x="3649" y="1809"/>
                  <a:pt x="3589" y="1824"/>
                  <a:pt x="3529" y="1823"/>
                </a:cubicBezTo>
                <a:lnTo>
                  <a:pt x="376" y="1824"/>
                </a:lnTo>
                <a:lnTo>
                  <a:pt x="376" y="1824"/>
                </a:lnTo>
                <a:cubicBezTo>
                  <a:pt x="373" y="1824"/>
                  <a:pt x="370" y="1824"/>
                  <a:pt x="367" y="1824"/>
                </a:cubicBezTo>
                <a:lnTo>
                  <a:pt x="367" y="1824"/>
                </a:lnTo>
                <a:cubicBezTo>
                  <a:pt x="164" y="1819"/>
                  <a:pt x="0" y="1653"/>
                  <a:pt x="0" y="1448"/>
                </a:cubicBezTo>
                <a:lnTo>
                  <a:pt x="0" y="1448"/>
                </a:lnTo>
                <a:cubicBezTo>
                  <a:pt x="0" y="1261"/>
                  <a:pt x="137" y="1105"/>
                  <a:pt x="316" y="10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ECB9CB67-EFF0-3442-B0A5-12102E81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598" y="8093941"/>
            <a:ext cx="4800922" cy="2274121"/>
          </a:xfrm>
          <a:custGeom>
            <a:avLst/>
            <a:gdLst>
              <a:gd name="T0" fmla="*/ 3538 w 3855"/>
              <a:gd name="T1" fmla="*/ 1077 h 1826"/>
              <a:gd name="T2" fmla="*/ 3538 w 3855"/>
              <a:gd name="T3" fmla="*/ 1077 h 1826"/>
              <a:gd name="T4" fmla="*/ 3478 w 3855"/>
              <a:gd name="T5" fmla="*/ 1072 h 1826"/>
              <a:gd name="T6" fmla="*/ 3478 w 3855"/>
              <a:gd name="T7" fmla="*/ 1072 h 1826"/>
              <a:gd name="T8" fmla="*/ 3239 w 3855"/>
              <a:gd name="T9" fmla="*/ 1158 h 1826"/>
              <a:gd name="T10" fmla="*/ 3239 w 3855"/>
              <a:gd name="T11" fmla="*/ 1158 h 1826"/>
              <a:gd name="T12" fmla="*/ 2760 w 3855"/>
              <a:gd name="T13" fmla="*/ 1088 h 1826"/>
              <a:gd name="T14" fmla="*/ 2760 w 3855"/>
              <a:gd name="T15" fmla="*/ 1088 h 1826"/>
              <a:gd name="T16" fmla="*/ 2294 w 3855"/>
              <a:gd name="T17" fmla="*/ 918 h 1826"/>
              <a:gd name="T18" fmla="*/ 2294 w 3855"/>
              <a:gd name="T19" fmla="*/ 918 h 1826"/>
              <a:gd name="T20" fmla="*/ 1757 w 3855"/>
              <a:gd name="T21" fmla="*/ 240 h 1826"/>
              <a:gd name="T22" fmla="*/ 1757 w 3855"/>
              <a:gd name="T23" fmla="*/ 240 h 1826"/>
              <a:gd name="T24" fmla="*/ 1455 w 3855"/>
              <a:gd name="T25" fmla="*/ 840 h 1826"/>
              <a:gd name="T26" fmla="*/ 1455 w 3855"/>
              <a:gd name="T27" fmla="*/ 840 h 1826"/>
              <a:gd name="T28" fmla="*/ 1220 w 3855"/>
              <a:gd name="T29" fmla="*/ 664 h 1826"/>
              <a:gd name="T30" fmla="*/ 1220 w 3855"/>
              <a:gd name="T31" fmla="*/ 664 h 1826"/>
              <a:gd name="T32" fmla="*/ 881 w 3855"/>
              <a:gd name="T33" fmla="*/ 946 h 1826"/>
              <a:gd name="T34" fmla="*/ 881 w 3855"/>
              <a:gd name="T35" fmla="*/ 946 h 1826"/>
              <a:gd name="T36" fmla="*/ 464 w 3855"/>
              <a:gd name="T37" fmla="*/ 1219 h 1826"/>
              <a:gd name="T38" fmla="*/ 464 w 3855"/>
              <a:gd name="T39" fmla="*/ 1219 h 1826"/>
              <a:gd name="T40" fmla="*/ 319 w 3855"/>
              <a:gd name="T41" fmla="*/ 1184 h 1826"/>
              <a:gd name="T42" fmla="*/ 319 w 3855"/>
              <a:gd name="T43" fmla="*/ 1184 h 1826"/>
              <a:gd name="T44" fmla="*/ 0 w 3855"/>
              <a:gd name="T45" fmla="*/ 1503 h 1826"/>
              <a:gd name="T46" fmla="*/ 0 w 3855"/>
              <a:gd name="T47" fmla="*/ 1503 h 1826"/>
              <a:gd name="T48" fmla="*/ 91 w 3855"/>
              <a:gd name="T49" fmla="*/ 1726 h 1826"/>
              <a:gd name="T50" fmla="*/ 91 w 3855"/>
              <a:gd name="T51" fmla="*/ 1726 h 1826"/>
              <a:gd name="T52" fmla="*/ 152 w 3855"/>
              <a:gd name="T53" fmla="*/ 1778 h 1826"/>
              <a:gd name="T54" fmla="*/ 152 w 3855"/>
              <a:gd name="T55" fmla="*/ 1778 h 1826"/>
              <a:gd name="T56" fmla="*/ 324 w 3855"/>
              <a:gd name="T57" fmla="*/ 1824 h 1826"/>
              <a:gd name="T58" fmla="*/ 3478 w 3855"/>
              <a:gd name="T59" fmla="*/ 1825 h 1826"/>
              <a:gd name="T60" fmla="*/ 3478 w 3855"/>
              <a:gd name="T61" fmla="*/ 1825 h 1826"/>
              <a:gd name="T62" fmla="*/ 3486 w 3855"/>
              <a:gd name="T63" fmla="*/ 1824 h 1826"/>
              <a:gd name="T64" fmla="*/ 3486 w 3855"/>
              <a:gd name="T65" fmla="*/ 1824 h 1826"/>
              <a:gd name="T66" fmla="*/ 3854 w 3855"/>
              <a:gd name="T67" fmla="*/ 1449 h 1826"/>
              <a:gd name="T68" fmla="*/ 3854 w 3855"/>
              <a:gd name="T69" fmla="*/ 1449 h 1826"/>
              <a:gd name="T70" fmla="*/ 3538 w 3855"/>
              <a:gd name="T71" fmla="*/ 1077 h 1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855" h="1826">
                <a:moveTo>
                  <a:pt x="3538" y="1077"/>
                </a:moveTo>
                <a:lnTo>
                  <a:pt x="3538" y="1077"/>
                </a:lnTo>
                <a:cubicBezTo>
                  <a:pt x="3518" y="1074"/>
                  <a:pt x="3498" y="1072"/>
                  <a:pt x="3478" y="1072"/>
                </a:cubicBezTo>
                <a:lnTo>
                  <a:pt x="3478" y="1072"/>
                </a:lnTo>
                <a:cubicBezTo>
                  <a:pt x="3387" y="1072"/>
                  <a:pt x="3304" y="1104"/>
                  <a:pt x="3239" y="1158"/>
                </a:cubicBezTo>
                <a:lnTo>
                  <a:pt x="3239" y="1158"/>
                </a:lnTo>
                <a:cubicBezTo>
                  <a:pt x="3152" y="985"/>
                  <a:pt x="2760" y="1088"/>
                  <a:pt x="2760" y="1088"/>
                </a:cubicBezTo>
                <a:lnTo>
                  <a:pt x="2760" y="1088"/>
                </a:lnTo>
                <a:cubicBezTo>
                  <a:pt x="2816" y="721"/>
                  <a:pt x="2294" y="918"/>
                  <a:pt x="2294" y="918"/>
                </a:cubicBezTo>
                <a:lnTo>
                  <a:pt x="2294" y="918"/>
                </a:lnTo>
                <a:cubicBezTo>
                  <a:pt x="2534" y="692"/>
                  <a:pt x="2209" y="0"/>
                  <a:pt x="1757" y="240"/>
                </a:cubicBezTo>
                <a:lnTo>
                  <a:pt x="1757" y="240"/>
                </a:lnTo>
                <a:cubicBezTo>
                  <a:pt x="1468" y="394"/>
                  <a:pt x="1439" y="665"/>
                  <a:pt x="1455" y="840"/>
                </a:cubicBezTo>
                <a:lnTo>
                  <a:pt x="1455" y="840"/>
                </a:lnTo>
                <a:cubicBezTo>
                  <a:pt x="1421" y="763"/>
                  <a:pt x="1354" y="684"/>
                  <a:pt x="1220" y="664"/>
                </a:cubicBezTo>
                <a:lnTo>
                  <a:pt x="1220" y="664"/>
                </a:lnTo>
                <a:cubicBezTo>
                  <a:pt x="937" y="622"/>
                  <a:pt x="881" y="946"/>
                  <a:pt x="881" y="946"/>
                </a:cubicBezTo>
                <a:lnTo>
                  <a:pt x="881" y="946"/>
                </a:lnTo>
                <a:cubicBezTo>
                  <a:pt x="606" y="842"/>
                  <a:pt x="502" y="1063"/>
                  <a:pt x="464" y="1219"/>
                </a:cubicBezTo>
                <a:lnTo>
                  <a:pt x="464" y="1219"/>
                </a:lnTo>
                <a:cubicBezTo>
                  <a:pt x="421" y="1197"/>
                  <a:pt x="371" y="1184"/>
                  <a:pt x="319" y="1184"/>
                </a:cubicBezTo>
                <a:lnTo>
                  <a:pt x="319" y="1184"/>
                </a:lnTo>
                <a:cubicBezTo>
                  <a:pt x="143" y="1184"/>
                  <a:pt x="0" y="1327"/>
                  <a:pt x="0" y="1503"/>
                </a:cubicBezTo>
                <a:lnTo>
                  <a:pt x="0" y="1503"/>
                </a:lnTo>
                <a:cubicBezTo>
                  <a:pt x="0" y="1590"/>
                  <a:pt x="35" y="1669"/>
                  <a:pt x="91" y="1726"/>
                </a:cubicBezTo>
                <a:lnTo>
                  <a:pt x="91" y="1726"/>
                </a:lnTo>
                <a:cubicBezTo>
                  <a:pt x="109" y="1747"/>
                  <a:pt x="130" y="1764"/>
                  <a:pt x="152" y="1778"/>
                </a:cubicBezTo>
                <a:lnTo>
                  <a:pt x="152" y="1778"/>
                </a:lnTo>
                <a:cubicBezTo>
                  <a:pt x="203" y="1809"/>
                  <a:pt x="263" y="1824"/>
                  <a:pt x="324" y="1824"/>
                </a:cubicBezTo>
                <a:lnTo>
                  <a:pt x="3478" y="1825"/>
                </a:lnTo>
                <a:lnTo>
                  <a:pt x="3478" y="1825"/>
                </a:lnTo>
                <a:cubicBezTo>
                  <a:pt x="3481" y="1825"/>
                  <a:pt x="3484" y="1825"/>
                  <a:pt x="3486" y="1824"/>
                </a:cubicBezTo>
                <a:lnTo>
                  <a:pt x="3486" y="1824"/>
                </a:lnTo>
                <a:cubicBezTo>
                  <a:pt x="3690" y="1820"/>
                  <a:pt x="3854" y="1653"/>
                  <a:pt x="3854" y="1449"/>
                </a:cubicBezTo>
                <a:lnTo>
                  <a:pt x="3854" y="1449"/>
                </a:lnTo>
                <a:cubicBezTo>
                  <a:pt x="3854" y="1261"/>
                  <a:pt x="3717" y="1106"/>
                  <a:pt x="3538" y="10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3CDC4E6-22A2-2F49-AA51-0E7B62B48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1171" y="8840995"/>
            <a:ext cx="4800922" cy="2274121"/>
          </a:xfrm>
          <a:custGeom>
            <a:avLst/>
            <a:gdLst>
              <a:gd name="T0" fmla="*/ 316 w 3855"/>
              <a:gd name="T1" fmla="*/ 1077 h 1825"/>
              <a:gd name="T2" fmla="*/ 316 w 3855"/>
              <a:gd name="T3" fmla="*/ 1077 h 1825"/>
              <a:gd name="T4" fmla="*/ 376 w 3855"/>
              <a:gd name="T5" fmla="*/ 1072 h 1825"/>
              <a:gd name="T6" fmla="*/ 376 w 3855"/>
              <a:gd name="T7" fmla="*/ 1072 h 1825"/>
              <a:gd name="T8" fmla="*/ 615 w 3855"/>
              <a:gd name="T9" fmla="*/ 1157 h 1825"/>
              <a:gd name="T10" fmla="*/ 615 w 3855"/>
              <a:gd name="T11" fmla="*/ 1157 h 1825"/>
              <a:gd name="T12" fmla="*/ 1094 w 3855"/>
              <a:gd name="T13" fmla="*/ 1088 h 1825"/>
              <a:gd name="T14" fmla="*/ 1094 w 3855"/>
              <a:gd name="T15" fmla="*/ 1088 h 1825"/>
              <a:gd name="T16" fmla="*/ 1560 w 3855"/>
              <a:gd name="T17" fmla="*/ 918 h 1825"/>
              <a:gd name="T18" fmla="*/ 1560 w 3855"/>
              <a:gd name="T19" fmla="*/ 918 h 1825"/>
              <a:gd name="T20" fmla="*/ 2097 w 3855"/>
              <a:gd name="T21" fmla="*/ 240 h 1825"/>
              <a:gd name="T22" fmla="*/ 2097 w 3855"/>
              <a:gd name="T23" fmla="*/ 240 h 1825"/>
              <a:gd name="T24" fmla="*/ 2399 w 3855"/>
              <a:gd name="T25" fmla="*/ 840 h 1825"/>
              <a:gd name="T26" fmla="*/ 2399 w 3855"/>
              <a:gd name="T27" fmla="*/ 840 h 1825"/>
              <a:gd name="T28" fmla="*/ 2633 w 3855"/>
              <a:gd name="T29" fmla="*/ 664 h 1825"/>
              <a:gd name="T30" fmla="*/ 2633 w 3855"/>
              <a:gd name="T31" fmla="*/ 664 h 1825"/>
              <a:gd name="T32" fmla="*/ 2973 w 3855"/>
              <a:gd name="T33" fmla="*/ 946 h 1825"/>
              <a:gd name="T34" fmla="*/ 2973 w 3855"/>
              <a:gd name="T35" fmla="*/ 946 h 1825"/>
              <a:gd name="T36" fmla="*/ 3389 w 3855"/>
              <a:gd name="T37" fmla="*/ 1219 h 1825"/>
              <a:gd name="T38" fmla="*/ 3389 w 3855"/>
              <a:gd name="T39" fmla="*/ 1219 h 1825"/>
              <a:gd name="T40" fmla="*/ 3534 w 3855"/>
              <a:gd name="T41" fmla="*/ 1183 h 1825"/>
              <a:gd name="T42" fmla="*/ 3534 w 3855"/>
              <a:gd name="T43" fmla="*/ 1183 h 1825"/>
              <a:gd name="T44" fmla="*/ 3854 w 3855"/>
              <a:gd name="T45" fmla="*/ 1503 h 1825"/>
              <a:gd name="T46" fmla="*/ 3854 w 3855"/>
              <a:gd name="T47" fmla="*/ 1503 h 1825"/>
              <a:gd name="T48" fmla="*/ 3763 w 3855"/>
              <a:gd name="T49" fmla="*/ 1726 h 1825"/>
              <a:gd name="T50" fmla="*/ 3763 w 3855"/>
              <a:gd name="T51" fmla="*/ 1726 h 1825"/>
              <a:gd name="T52" fmla="*/ 3702 w 3855"/>
              <a:gd name="T53" fmla="*/ 1777 h 1825"/>
              <a:gd name="T54" fmla="*/ 3702 w 3855"/>
              <a:gd name="T55" fmla="*/ 1777 h 1825"/>
              <a:gd name="T56" fmla="*/ 3530 w 3855"/>
              <a:gd name="T57" fmla="*/ 1824 h 1825"/>
              <a:gd name="T58" fmla="*/ 376 w 3855"/>
              <a:gd name="T59" fmla="*/ 1824 h 1825"/>
              <a:gd name="T60" fmla="*/ 376 w 3855"/>
              <a:gd name="T61" fmla="*/ 1824 h 1825"/>
              <a:gd name="T62" fmla="*/ 367 w 3855"/>
              <a:gd name="T63" fmla="*/ 1824 h 1825"/>
              <a:gd name="T64" fmla="*/ 367 w 3855"/>
              <a:gd name="T65" fmla="*/ 1824 h 1825"/>
              <a:gd name="T66" fmla="*/ 0 w 3855"/>
              <a:gd name="T67" fmla="*/ 1448 h 1825"/>
              <a:gd name="T68" fmla="*/ 0 w 3855"/>
              <a:gd name="T69" fmla="*/ 1448 h 1825"/>
              <a:gd name="T70" fmla="*/ 316 w 3855"/>
              <a:gd name="T71" fmla="*/ 1077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855" h="1825">
                <a:moveTo>
                  <a:pt x="316" y="1077"/>
                </a:moveTo>
                <a:lnTo>
                  <a:pt x="316" y="1077"/>
                </a:lnTo>
                <a:cubicBezTo>
                  <a:pt x="335" y="1074"/>
                  <a:pt x="355" y="1072"/>
                  <a:pt x="376" y="1072"/>
                </a:cubicBezTo>
                <a:lnTo>
                  <a:pt x="376" y="1072"/>
                </a:lnTo>
                <a:cubicBezTo>
                  <a:pt x="467" y="1072"/>
                  <a:pt x="549" y="1104"/>
                  <a:pt x="615" y="1157"/>
                </a:cubicBezTo>
                <a:lnTo>
                  <a:pt x="615" y="1157"/>
                </a:lnTo>
                <a:cubicBezTo>
                  <a:pt x="702" y="985"/>
                  <a:pt x="1094" y="1088"/>
                  <a:pt x="1094" y="1088"/>
                </a:cubicBezTo>
                <a:lnTo>
                  <a:pt x="1094" y="1088"/>
                </a:lnTo>
                <a:cubicBezTo>
                  <a:pt x="1037" y="720"/>
                  <a:pt x="1560" y="918"/>
                  <a:pt x="1560" y="918"/>
                </a:cubicBezTo>
                <a:lnTo>
                  <a:pt x="1560" y="918"/>
                </a:lnTo>
                <a:cubicBezTo>
                  <a:pt x="1320" y="692"/>
                  <a:pt x="1645" y="0"/>
                  <a:pt x="2097" y="240"/>
                </a:cubicBezTo>
                <a:lnTo>
                  <a:pt x="2097" y="240"/>
                </a:lnTo>
                <a:cubicBezTo>
                  <a:pt x="2386" y="393"/>
                  <a:pt x="2415" y="664"/>
                  <a:pt x="2399" y="840"/>
                </a:cubicBezTo>
                <a:lnTo>
                  <a:pt x="2399" y="840"/>
                </a:lnTo>
                <a:cubicBezTo>
                  <a:pt x="2432" y="762"/>
                  <a:pt x="2500" y="684"/>
                  <a:pt x="2633" y="664"/>
                </a:cubicBezTo>
                <a:lnTo>
                  <a:pt x="2633" y="664"/>
                </a:lnTo>
                <a:cubicBezTo>
                  <a:pt x="2916" y="621"/>
                  <a:pt x="2973" y="946"/>
                  <a:pt x="2973" y="946"/>
                </a:cubicBezTo>
                <a:lnTo>
                  <a:pt x="2973" y="946"/>
                </a:lnTo>
                <a:cubicBezTo>
                  <a:pt x="3248" y="842"/>
                  <a:pt x="3351" y="1062"/>
                  <a:pt x="3389" y="1219"/>
                </a:cubicBezTo>
                <a:lnTo>
                  <a:pt x="3389" y="1219"/>
                </a:lnTo>
                <a:cubicBezTo>
                  <a:pt x="3433" y="1196"/>
                  <a:pt x="3482" y="1183"/>
                  <a:pt x="3534" y="1183"/>
                </a:cubicBezTo>
                <a:lnTo>
                  <a:pt x="3534" y="1183"/>
                </a:lnTo>
                <a:cubicBezTo>
                  <a:pt x="3711" y="1183"/>
                  <a:pt x="3854" y="1326"/>
                  <a:pt x="3854" y="1503"/>
                </a:cubicBezTo>
                <a:lnTo>
                  <a:pt x="3854" y="1503"/>
                </a:lnTo>
                <a:cubicBezTo>
                  <a:pt x="3854" y="1589"/>
                  <a:pt x="3819" y="1668"/>
                  <a:pt x="3763" y="1726"/>
                </a:cubicBezTo>
                <a:lnTo>
                  <a:pt x="3763" y="1726"/>
                </a:lnTo>
                <a:cubicBezTo>
                  <a:pt x="3745" y="1747"/>
                  <a:pt x="3723" y="1764"/>
                  <a:pt x="3702" y="1777"/>
                </a:cubicBezTo>
                <a:lnTo>
                  <a:pt x="3702" y="1777"/>
                </a:lnTo>
                <a:cubicBezTo>
                  <a:pt x="3651" y="1809"/>
                  <a:pt x="3591" y="1824"/>
                  <a:pt x="3530" y="1824"/>
                </a:cubicBezTo>
                <a:lnTo>
                  <a:pt x="376" y="1824"/>
                </a:lnTo>
                <a:lnTo>
                  <a:pt x="376" y="1824"/>
                </a:lnTo>
                <a:cubicBezTo>
                  <a:pt x="373" y="1824"/>
                  <a:pt x="370" y="1824"/>
                  <a:pt x="367" y="1824"/>
                </a:cubicBezTo>
                <a:lnTo>
                  <a:pt x="367" y="1824"/>
                </a:lnTo>
                <a:cubicBezTo>
                  <a:pt x="163" y="1819"/>
                  <a:pt x="0" y="1653"/>
                  <a:pt x="0" y="1448"/>
                </a:cubicBezTo>
                <a:lnTo>
                  <a:pt x="0" y="1448"/>
                </a:lnTo>
                <a:cubicBezTo>
                  <a:pt x="0" y="1261"/>
                  <a:pt x="136" y="1106"/>
                  <a:pt x="316" y="107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13C6D73-2AEE-244E-AC94-F6E4395DE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100" y="10180904"/>
            <a:ext cx="745806" cy="658312"/>
          </a:xfrm>
          <a:custGeom>
            <a:avLst/>
            <a:gdLst>
              <a:gd name="connsiteX0" fmla="*/ 586586 w 745806"/>
              <a:gd name="connsiteY0" fmla="*/ 577161 h 658312"/>
              <a:gd name="connsiteX1" fmla="*/ 692072 w 745806"/>
              <a:gd name="connsiteY1" fmla="*/ 577161 h 658312"/>
              <a:gd name="connsiteX2" fmla="*/ 701884 w 745806"/>
              <a:gd name="connsiteY2" fmla="*/ 588793 h 658312"/>
              <a:gd name="connsiteX3" fmla="*/ 692072 w 745806"/>
              <a:gd name="connsiteY3" fmla="*/ 597841 h 658312"/>
              <a:gd name="connsiteX4" fmla="*/ 586586 w 745806"/>
              <a:gd name="connsiteY4" fmla="*/ 597841 h 658312"/>
              <a:gd name="connsiteX5" fmla="*/ 576772 w 745806"/>
              <a:gd name="connsiteY5" fmla="*/ 588793 h 658312"/>
              <a:gd name="connsiteX6" fmla="*/ 586586 w 745806"/>
              <a:gd name="connsiteY6" fmla="*/ 577161 h 658312"/>
              <a:gd name="connsiteX7" fmla="*/ 553742 w 745806"/>
              <a:gd name="connsiteY7" fmla="*/ 530110 h 658312"/>
              <a:gd name="connsiteX8" fmla="*/ 553742 w 745806"/>
              <a:gd name="connsiteY8" fmla="*/ 638397 h 658312"/>
              <a:gd name="connsiteX9" fmla="*/ 725852 w 745806"/>
              <a:gd name="connsiteY9" fmla="*/ 638397 h 658312"/>
              <a:gd name="connsiteX10" fmla="*/ 725852 w 745806"/>
              <a:gd name="connsiteY10" fmla="*/ 530110 h 658312"/>
              <a:gd name="connsiteX11" fmla="*/ 553742 w 745806"/>
              <a:gd name="connsiteY11" fmla="*/ 354610 h 658312"/>
              <a:gd name="connsiteX12" fmla="*/ 553742 w 745806"/>
              <a:gd name="connsiteY12" fmla="*/ 510195 h 658312"/>
              <a:gd name="connsiteX13" fmla="*/ 725852 w 745806"/>
              <a:gd name="connsiteY13" fmla="*/ 510195 h 658312"/>
              <a:gd name="connsiteX14" fmla="*/ 725852 w 745806"/>
              <a:gd name="connsiteY14" fmla="*/ 354610 h 658312"/>
              <a:gd name="connsiteX15" fmla="*/ 696962 w 745806"/>
              <a:gd name="connsiteY15" fmla="*/ 275046 h 658312"/>
              <a:gd name="connsiteX16" fmla="*/ 712782 w 745806"/>
              <a:gd name="connsiteY16" fmla="*/ 290866 h 658312"/>
              <a:gd name="connsiteX17" fmla="*/ 696962 w 745806"/>
              <a:gd name="connsiteY17" fmla="*/ 306687 h 658312"/>
              <a:gd name="connsiteX18" fmla="*/ 681140 w 745806"/>
              <a:gd name="connsiteY18" fmla="*/ 290866 h 658312"/>
              <a:gd name="connsiteX19" fmla="*/ 696962 w 745806"/>
              <a:gd name="connsiteY19" fmla="*/ 275046 h 658312"/>
              <a:gd name="connsiteX20" fmla="*/ 649782 w 745806"/>
              <a:gd name="connsiteY20" fmla="*/ 275046 h 658312"/>
              <a:gd name="connsiteX21" fmla="*/ 663516 w 745806"/>
              <a:gd name="connsiteY21" fmla="*/ 290866 h 658312"/>
              <a:gd name="connsiteX22" fmla="*/ 649782 w 745806"/>
              <a:gd name="connsiteY22" fmla="*/ 306687 h 658312"/>
              <a:gd name="connsiteX23" fmla="*/ 637194 w 745806"/>
              <a:gd name="connsiteY23" fmla="*/ 290866 h 658312"/>
              <a:gd name="connsiteX24" fmla="*/ 649782 w 745806"/>
              <a:gd name="connsiteY24" fmla="*/ 275046 h 658312"/>
              <a:gd name="connsiteX25" fmla="*/ 553742 w 745806"/>
              <a:gd name="connsiteY25" fmla="*/ 252547 h 658312"/>
              <a:gd name="connsiteX26" fmla="*/ 553742 w 745806"/>
              <a:gd name="connsiteY26" fmla="*/ 333451 h 658312"/>
              <a:gd name="connsiteX27" fmla="*/ 725852 w 745806"/>
              <a:gd name="connsiteY27" fmla="*/ 333451 h 658312"/>
              <a:gd name="connsiteX28" fmla="*/ 725852 w 745806"/>
              <a:gd name="connsiteY28" fmla="*/ 252547 h 658312"/>
              <a:gd name="connsiteX29" fmla="*/ 461452 w 745806"/>
              <a:gd name="connsiteY29" fmla="*/ 21036 h 658312"/>
              <a:gd name="connsiteX30" fmla="*/ 344218 w 745806"/>
              <a:gd name="connsiteY30" fmla="*/ 67089 h 658312"/>
              <a:gd name="connsiteX31" fmla="*/ 310544 w 745806"/>
              <a:gd name="connsiteY31" fmla="*/ 73313 h 658312"/>
              <a:gd name="connsiteX32" fmla="*/ 240704 w 745806"/>
              <a:gd name="connsiteY32" fmla="*/ 53398 h 658312"/>
              <a:gd name="connsiteX33" fmla="*/ 110998 w 745806"/>
              <a:gd name="connsiteY33" fmla="*/ 182845 h 658312"/>
              <a:gd name="connsiteX34" fmla="*/ 110998 w 745806"/>
              <a:gd name="connsiteY34" fmla="*/ 185334 h 658312"/>
              <a:gd name="connsiteX35" fmla="*/ 89796 w 745806"/>
              <a:gd name="connsiteY35" fmla="*/ 213962 h 658312"/>
              <a:gd name="connsiteX36" fmla="*/ 19954 w 745806"/>
              <a:gd name="connsiteY36" fmla="*/ 306068 h 658312"/>
              <a:gd name="connsiteX37" fmla="*/ 114740 w 745806"/>
              <a:gd name="connsiteY37" fmla="*/ 401908 h 658312"/>
              <a:gd name="connsiteX38" fmla="*/ 533788 w 745806"/>
              <a:gd name="connsiteY38" fmla="*/ 401908 h 658312"/>
              <a:gd name="connsiteX39" fmla="*/ 533788 w 745806"/>
              <a:gd name="connsiteY39" fmla="*/ 243834 h 658312"/>
              <a:gd name="connsiteX40" fmla="*/ 543766 w 745806"/>
              <a:gd name="connsiteY40" fmla="*/ 232632 h 658312"/>
              <a:gd name="connsiteX41" fmla="*/ 628572 w 745806"/>
              <a:gd name="connsiteY41" fmla="*/ 232632 h 658312"/>
              <a:gd name="connsiteX42" fmla="*/ 587416 w 745806"/>
              <a:gd name="connsiteY42" fmla="*/ 212717 h 658312"/>
              <a:gd name="connsiteX43" fmla="*/ 572450 w 745806"/>
              <a:gd name="connsiteY43" fmla="*/ 201515 h 658312"/>
              <a:gd name="connsiteX44" fmla="*/ 571204 w 745806"/>
              <a:gd name="connsiteY44" fmla="*/ 184089 h 658312"/>
              <a:gd name="connsiteX45" fmla="*/ 572450 w 745806"/>
              <a:gd name="connsiteY45" fmla="*/ 120611 h 658312"/>
              <a:gd name="connsiteX46" fmla="*/ 461452 w 745806"/>
              <a:gd name="connsiteY46" fmla="*/ 21036 h 658312"/>
              <a:gd name="connsiteX47" fmla="*/ 463946 w 745806"/>
              <a:gd name="connsiteY47" fmla="*/ 1121 h 658312"/>
              <a:gd name="connsiteX48" fmla="*/ 591158 w 745806"/>
              <a:gd name="connsiteY48" fmla="*/ 115632 h 658312"/>
              <a:gd name="connsiteX49" fmla="*/ 589910 w 745806"/>
              <a:gd name="connsiteY49" fmla="*/ 189068 h 658312"/>
              <a:gd name="connsiteX50" fmla="*/ 591158 w 745806"/>
              <a:gd name="connsiteY50" fmla="*/ 191557 h 658312"/>
              <a:gd name="connsiteX51" fmla="*/ 592406 w 745806"/>
              <a:gd name="connsiteY51" fmla="*/ 192802 h 658312"/>
              <a:gd name="connsiteX52" fmla="*/ 656010 w 745806"/>
              <a:gd name="connsiteY52" fmla="*/ 232632 h 658312"/>
              <a:gd name="connsiteX53" fmla="*/ 735830 w 745806"/>
              <a:gd name="connsiteY53" fmla="*/ 232632 h 658312"/>
              <a:gd name="connsiteX54" fmla="*/ 745806 w 745806"/>
              <a:gd name="connsiteY54" fmla="*/ 243834 h 658312"/>
              <a:gd name="connsiteX55" fmla="*/ 745806 w 745806"/>
              <a:gd name="connsiteY55" fmla="*/ 648355 h 658312"/>
              <a:gd name="connsiteX56" fmla="*/ 735830 w 745806"/>
              <a:gd name="connsiteY56" fmla="*/ 658312 h 658312"/>
              <a:gd name="connsiteX57" fmla="*/ 543766 w 745806"/>
              <a:gd name="connsiteY57" fmla="*/ 658312 h 658312"/>
              <a:gd name="connsiteX58" fmla="*/ 533788 w 745806"/>
              <a:gd name="connsiteY58" fmla="*/ 648355 h 658312"/>
              <a:gd name="connsiteX59" fmla="*/ 533788 w 745806"/>
              <a:gd name="connsiteY59" fmla="*/ 421823 h 658312"/>
              <a:gd name="connsiteX60" fmla="*/ 114740 w 745806"/>
              <a:gd name="connsiteY60" fmla="*/ 421823 h 658312"/>
              <a:gd name="connsiteX61" fmla="*/ 0 w 745806"/>
              <a:gd name="connsiteY61" fmla="*/ 306068 h 658312"/>
              <a:gd name="connsiteX62" fmla="*/ 83560 w 745806"/>
              <a:gd name="connsiteY62" fmla="*/ 194047 h 658312"/>
              <a:gd name="connsiteX63" fmla="*/ 91044 w 745806"/>
              <a:gd name="connsiteY63" fmla="*/ 186579 h 658312"/>
              <a:gd name="connsiteX64" fmla="*/ 91044 w 745806"/>
              <a:gd name="connsiteY64" fmla="*/ 182845 h 658312"/>
              <a:gd name="connsiteX65" fmla="*/ 240704 w 745806"/>
              <a:gd name="connsiteY65" fmla="*/ 32238 h 658312"/>
              <a:gd name="connsiteX66" fmla="*/ 321770 w 745806"/>
              <a:gd name="connsiteY66" fmla="*/ 55887 h 658312"/>
              <a:gd name="connsiteX67" fmla="*/ 329252 w 745806"/>
              <a:gd name="connsiteY67" fmla="*/ 54643 h 658312"/>
              <a:gd name="connsiteX68" fmla="*/ 463946 w 745806"/>
              <a:gd name="connsiteY68" fmla="*/ 1121 h 65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745806" h="658312">
                <a:moveTo>
                  <a:pt x="586586" y="577161"/>
                </a:moveTo>
                <a:lnTo>
                  <a:pt x="692072" y="577161"/>
                </a:lnTo>
                <a:cubicBezTo>
                  <a:pt x="696978" y="577161"/>
                  <a:pt x="701884" y="582331"/>
                  <a:pt x="701884" y="588793"/>
                </a:cubicBezTo>
                <a:cubicBezTo>
                  <a:pt x="701884" y="593963"/>
                  <a:pt x="696978" y="597841"/>
                  <a:pt x="692072" y="597841"/>
                </a:cubicBezTo>
                <a:lnTo>
                  <a:pt x="586586" y="597841"/>
                </a:lnTo>
                <a:cubicBezTo>
                  <a:pt x="580452" y="597841"/>
                  <a:pt x="576772" y="593963"/>
                  <a:pt x="576772" y="588793"/>
                </a:cubicBezTo>
                <a:cubicBezTo>
                  <a:pt x="576772" y="582331"/>
                  <a:pt x="580452" y="577161"/>
                  <a:pt x="586586" y="577161"/>
                </a:cubicBezTo>
                <a:close/>
                <a:moveTo>
                  <a:pt x="553742" y="530110"/>
                </a:moveTo>
                <a:lnTo>
                  <a:pt x="553742" y="638397"/>
                </a:lnTo>
                <a:lnTo>
                  <a:pt x="725852" y="638397"/>
                </a:lnTo>
                <a:lnTo>
                  <a:pt x="725852" y="530110"/>
                </a:lnTo>
                <a:close/>
                <a:moveTo>
                  <a:pt x="553742" y="354610"/>
                </a:moveTo>
                <a:lnTo>
                  <a:pt x="553742" y="510195"/>
                </a:lnTo>
                <a:lnTo>
                  <a:pt x="725852" y="510195"/>
                </a:lnTo>
                <a:lnTo>
                  <a:pt x="725852" y="354610"/>
                </a:lnTo>
                <a:close/>
                <a:moveTo>
                  <a:pt x="696962" y="275046"/>
                </a:moveTo>
                <a:cubicBezTo>
                  <a:pt x="704872" y="275046"/>
                  <a:pt x="712782" y="281638"/>
                  <a:pt x="712782" y="290866"/>
                </a:cubicBezTo>
                <a:cubicBezTo>
                  <a:pt x="712782" y="298776"/>
                  <a:pt x="704872" y="306687"/>
                  <a:pt x="696962" y="306687"/>
                </a:cubicBezTo>
                <a:cubicBezTo>
                  <a:pt x="687732" y="306687"/>
                  <a:pt x="681140" y="298776"/>
                  <a:pt x="681140" y="290866"/>
                </a:cubicBezTo>
                <a:cubicBezTo>
                  <a:pt x="681140" y="281638"/>
                  <a:pt x="687732" y="275046"/>
                  <a:pt x="696962" y="275046"/>
                </a:cubicBezTo>
                <a:close/>
                <a:moveTo>
                  <a:pt x="649782" y="275046"/>
                </a:moveTo>
                <a:cubicBezTo>
                  <a:pt x="657794" y="275046"/>
                  <a:pt x="663516" y="281638"/>
                  <a:pt x="663516" y="290866"/>
                </a:cubicBezTo>
                <a:cubicBezTo>
                  <a:pt x="663516" y="298776"/>
                  <a:pt x="657794" y="306687"/>
                  <a:pt x="649782" y="306687"/>
                </a:cubicBezTo>
                <a:cubicBezTo>
                  <a:pt x="642916" y="306687"/>
                  <a:pt x="637194" y="298776"/>
                  <a:pt x="637194" y="290866"/>
                </a:cubicBezTo>
                <a:cubicBezTo>
                  <a:pt x="637194" y="281638"/>
                  <a:pt x="642916" y="275046"/>
                  <a:pt x="649782" y="275046"/>
                </a:cubicBezTo>
                <a:close/>
                <a:moveTo>
                  <a:pt x="553742" y="252547"/>
                </a:moveTo>
                <a:lnTo>
                  <a:pt x="553742" y="333451"/>
                </a:lnTo>
                <a:lnTo>
                  <a:pt x="725852" y="333451"/>
                </a:lnTo>
                <a:lnTo>
                  <a:pt x="725852" y="252547"/>
                </a:lnTo>
                <a:close/>
                <a:moveTo>
                  <a:pt x="461452" y="21036"/>
                </a:moveTo>
                <a:cubicBezTo>
                  <a:pt x="416554" y="16058"/>
                  <a:pt x="372904" y="33483"/>
                  <a:pt x="344218" y="67089"/>
                </a:cubicBezTo>
                <a:cubicBezTo>
                  <a:pt x="336736" y="78292"/>
                  <a:pt x="321770" y="80781"/>
                  <a:pt x="310544" y="73313"/>
                </a:cubicBezTo>
                <a:cubicBezTo>
                  <a:pt x="289344" y="59621"/>
                  <a:pt x="265646" y="53398"/>
                  <a:pt x="240704" y="53398"/>
                </a:cubicBezTo>
                <a:cubicBezTo>
                  <a:pt x="169614" y="53398"/>
                  <a:pt x="110998" y="110653"/>
                  <a:pt x="110998" y="182845"/>
                </a:cubicBezTo>
                <a:lnTo>
                  <a:pt x="110998" y="185334"/>
                </a:lnTo>
                <a:cubicBezTo>
                  <a:pt x="112246" y="199025"/>
                  <a:pt x="102268" y="210228"/>
                  <a:pt x="89796" y="213962"/>
                </a:cubicBezTo>
                <a:cubicBezTo>
                  <a:pt x="48640" y="225164"/>
                  <a:pt x="19954" y="263749"/>
                  <a:pt x="19954" y="306068"/>
                </a:cubicBezTo>
                <a:cubicBezTo>
                  <a:pt x="19954" y="358344"/>
                  <a:pt x="62358" y="401908"/>
                  <a:pt x="114740" y="401908"/>
                </a:cubicBezTo>
                <a:lnTo>
                  <a:pt x="533788" y="401908"/>
                </a:lnTo>
                <a:lnTo>
                  <a:pt x="533788" y="243834"/>
                </a:lnTo>
                <a:cubicBezTo>
                  <a:pt x="533788" y="237611"/>
                  <a:pt x="537530" y="232632"/>
                  <a:pt x="543766" y="232632"/>
                </a:cubicBezTo>
                <a:lnTo>
                  <a:pt x="628572" y="232632"/>
                </a:lnTo>
                <a:cubicBezTo>
                  <a:pt x="616102" y="223919"/>
                  <a:pt x="602382" y="215206"/>
                  <a:pt x="587416" y="212717"/>
                </a:cubicBezTo>
                <a:cubicBezTo>
                  <a:pt x="581180" y="211472"/>
                  <a:pt x="576192" y="207738"/>
                  <a:pt x="572450" y="201515"/>
                </a:cubicBezTo>
                <a:cubicBezTo>
                  <a:pt x="569956" y="196536"/>
                  <a:pt x="569956" y="190313"/>
                  <a:pt x="571204" y="184089"/>
                </a:cubicBezTo>
                <a:cubicBezTo>
                  <a:pt x="576192" y="162930"/>
                  <a:pt x="577440" y="141770"/>
                  <a:pt x="572450" y="120611"/>
                </a:cubicBezTo>
                <a:cubicBezTo>
                  <a:pt x="559978" y="67089"/>
                  <a:pt x="515080" y="27260"/>
                  <a:pt x="461452" y="21036"/>
                </a:cubicBezTo>
                <a:close/>
                <a:moveTo>
                  <a:pt x="463946" y="1121"/>
                </a:moveTo>
                <a:cubicBezTo>
                  <a:pt x="526306" y="8589"/>
                  <a:pt x="577440" y="54643"/>
                  <a:pt x="591158" y="115632"/>
                </a:cubicBezTo>
                <a:cubicBezTo>
                  <a:pt x="597394" y="140526"/>
                  <a:pt x="596146" y="165419"/>
                  <a:pt x="589910" y="189068"/>
                </a:cubicBezTo>
                <a:cubicBezTo>
                  <a:pt x="589910" y="190313"/>
                  <a:pt x="589910" y="190313"/>
                  <a:pt x="591158" y="191557"/>
                </a:cubicBezTo>
                <a:cubicBezTo>
                  <a:pt x="591158" y="192802"/>
                  <a:pt x="591158" y="192802"/>
                  <a:pt x="592406" y="192802"/>
                </a:cubicBezTo>
                <a:cubicBezTo>
                  <a:pt x="617348" y="199025"/>
                  <a:pt x="639798" y="212717"/>
                  <a:pt x="656010" y="232632"/>
                </a:cubicBezTo>
                <a:lnTo>
                  <a:pt x="735830" y="232632"/>
                </a:lnTo>
                <a:cubicBezTo>
                  <a:pt x="742066" y="232632"/>
                  <a:pt x="745806" y="237611"/>
                  <a:pt x="745806" y="243834"/>
                </a:cubicBezTo>
                <a:lnTo>
                  <a:pt x="745806" y="648355"/>
                </a:lnTo>
                <a:cubicBezTo>
                  <a:pt x="745806" y="653334"/>
                  <a:pt x="742066" y="658312"/>
                  <a:pt x="735830" y="658312"/>
                </a:cubicBezTo>
                <a:lnTo>
                  <a:pt x="543766" y="658312"/>
                </a:lnTo>
                <a:cubicBezTo>
                  <a:pt x="537530" y="658312"/>
                  <a:pt x="533788" y="653334"/>
                  <a:pt x="533788" y="648355"/>
                </a:cubicBezTo>
                <a:lnTo>
                  <a:pt x="533788" y="421823"/>
                </a:lnTo>
                <a:lnTo>
                  <a:pt x="114740" y="421823"/>
                </a:lnTo>
                <a:cubicBezTo>
                  <a:pt x="51134" y="421823"/>
                  <a:pt x="0" y="370791"/>
                  <a:pt x="0" y="306068"/>
                </a:cubicBezTo>
                <a:cubicBezTo>
                  <a:pt x="0" y="253791"/>
                  <a:pt x="34920" y="207738"/>
                  <a:pt x="83560" y="194047"/>
                </a:cubicBezTo>
                <a:cubicBezTo>
                  <a:pt x="87302" y="192802"/>
                  <a:pt x="91044" y="190313"/>
                  <a:pt x="91044" y="186579"/>
                </a:cubicBezTo>
                <a:lnTo>
                  <a:pt x="91044" y="182845"/>
                </a:lnTo>
                <a:cubicBezTo>
                  <a:pt x="91044" y="100696"/>
                  <a:pt x="158390" y="32238"/>
                  <a:pt x="240704" y="32238"/>
                </a:cubicBezTo>
                <a:cubicBezTo>
                  <a:pt x="269388" y="32238"/>
                  <a:pt x="296826" y="40951"/>
                  <a:pt x="321770" y="55887"/>
                </a:cubicBezTo>
                <a:cubicBezTo>
                  <a:pt x="323016" y="57132"/>
                  <a:pt x="328006" y="57132"/>
                  <a:pt x="329252" y="54643"/>
                </a:cubicBezTo>
                <a:cubicBezTo>
                  <a:pt x="361678" y="14813"/>
                  <a:pt x="412812" y="-5102"/>
                  <a:pt x="463946" y="11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438">
            <a:extLst>
              <a:ext uri="{FF2B5EF4-FFF2-40B4-BE49-F238E27FC236}">
                <a16:creationId xmlns:a16="http://schemas.microsoft.com/office/drawing/2014/main" id="{4B1C9B9C-FEDE-8145-9ADF-55131FECA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1572" y="9390297"/>
            <a:ext cx="812971" cy="631699"/>
          </a:xfrm>
          <a:custGeom>
            <a:avLst/>
            <a:gdLst>
              <a:gd name="T0" fmla="*/ 265 w 651"/>
              <a:gd name="T1" fmla="*/ 490 h 507"/>
              <a:gd name="T2" fmla="*/ 248 w 651"/>
              <a:gd name="T3" fmla="*/ 364 h 507"/>
              <a:gd name="T4" fmla="*/ 264 w 651"/>
              <a:gd name="T5" fmla="*/ 344 h 507"/>
              <a:gd name="T6" fmla="*/ 350 w 651"/>
              <a:gd name="T7" fmla="*/ 255 h 507"/>
              <a:gd name="T8" fmla="*/ 397 w 651"/>
              <a:gd name="T9" fmla="*/ 269 h 507"/>
              <a:gd name="T10" fmla="*/ 499 w 651"/>
              <a:gd name="T11" fmla="*/ 233 h 507"/>
              <a:gd name="T12" fmla="*/ 573 w 651"/>
              <a:gd name="T13" fmla="*/ 300 h 507"/>
              <a:gd name="T14" fmla="*/ 572 w 651"/>
              <a:gd name="T15" fmla="*/ 342 h 507"/>
              <a:gd name="T16" fmla="*/ 585 w 651"/>
              <a:gd name="T17" fmla="*/ 364 h 507"/>
              <a:gd name="T18" fmla="*/ 634 w 651"/>
              <a:gd name="T19" fmla="*/ 426 h 507"/>
              <a:gd name="T20" fmla="*/ 142 w 651"/>
              <a:gd name="T21" fmla="*/ 330 h 507"/>
              <a:gd name="T22" fmla="*/ 208 w 651"/>
              <a:gd name="T23" fmla="*/ 369 h 507"/>
              <a:gd name="T24" fmla="*/ 142 w 651"/>
              <a:gd name="T25" fmla="*/ 330 h 507"/>
              <a:gd name="T26" fmla="*/ 127 w 651"/>
              <a:gd name="T27" fmla="*/ 334 h 507"/>
              <a:gd name="T28" fmla="*/ 169 w 651"/>
              <a:gd name="T29" fmla="*/ 411 h 507"/>
              <a:gd name="T30" fmla="*/ 58 w 651"/>
              <a:gd name="T31" fmla="*/ 339 h 507"/>
              <a:gd name="T32" fmla="*/ 110 w 651"/>
              <a:gd name="T33" fmla="*/ 225 h 507"/>
              <a:gd name="T34" fmla="*/ 58 w 651"/>
              <a:gd name="T35" fmla="*/ 339 h 507"/>
              <a:gd name="T36" fmla="*/ 122 w 651"/>
              <a:gd name="T37" fmla="*/ 115 h 507"/>
              <a:gd name="T38" fmla="*/ 17 w 651"/>
              <a:gd name="T39" fmla="*/ 208 h 507"/>
              <a:gd name="T40" fmla="*/ 169 w 651"/>
              <a:gd name="T41" fmla="*/ 22 h 507"/>
              <a:gd name="T42" fmla="*/ 127 w 651"/>
              <a:gd name="T43" fmla="*/ 99 h 507"/>
              <a:gd name="T44" fmla="*/ 169 w 651"/>
              <a:gd name="T45" fmla="*/ 22 h 507"/>
              <a:gd name="T46" fmla="*/ 208 w 651"/>
              <a:gd name="T47" fmla="*/ 110 h 507"/>
              <a:gd name="T48" fmla="*/ 208 w 651"/>
              <a:gd name="T49" fmla="*/ 17 h 507"/>
              <a:gd name="T50" fmla="*/ 138 w 651"/>
              <a:gd name="T51" fmla="*/ 118 h 507"/>
              <a:gd name="T52" fmla="*/ 208 w 651"/>
              <a:gd name="T53" fmla="*/ 208 h 507"/>
              <a:gd name="T54" fmla="*/ 208 w 651"/>
              <a:gd name="T55" fmla="*/ 307 h 507"/>
              <a:gd name="T56" fmla="*/ 138 w 651"/>
              <a:gd name="T57" fmla="*/ 315 h 507"/>
              <a:gd name="T58" fmla="*/ 249 w 651"/>
              <a:gd name="T59" fmla="*/ 325 h 507"/>
              <a:gd name="T60" fmla="*/ 247 w 651"/>
              <a:gd name="T61" fmla="*/ 342 h 507"/>
              <a:gd name="T62" fmla="*/ 243 w 651"/>
              <a:gd name="T63" fmla="*/ 349 h 507"/>
              <a:gd name="T64" fmla="*/ 225 w 651"/>
              <a:gd name="T65" fmla="*/ 324 h 507"/>
              <a:gd name="T66" fmla="*/ 225 w 651"/>
              <a:gd name="T67" fmla="*/ 225 h 507"/>
              <a:gd name="T68" fmla="*/ 306 w 651"/>
              <a:gd name="T69" fmla="*/ 249 h 507"/>
              <a:gd name="T70" fmla="*/ 253 w 651"/>
              <a:gd name="T71" fmla="*/ 309 h 507"/>
              <a:gd name="T72" fmla="*/ 225 w 651"/>
              <a:gd name="T73" fmla="*/ 126 h 507"/>
              <a:gd name="T74" fmla="*/ 295 w 651"/>
              <a:gd name="T75" fmla="*/ 118 h 507"/>
              <a:gd name="T76" fmla="*/ 225 w 651"/>
              <a:gd name="T77" fmla="*/ 126 h 507"/>
              <a:gd name="T78" fmla="*/ 291 w 651"/>
              <a:gd name="T79" fmla="*/ 103 h 507"/>
              <a:gd name="T80" fmla="*/ 225 w 651"/>
              <a:gd name="T81" fmla="*/ 17 h 507"/>
              <a:gd name="T82" fmla="*/ 307 w 651"/>
              <a:gd name="T83" fmla="*/ 99 h 507"/>
              <a:gd name="T84" fmla="*/ 264 w 651"/>
              <a:gd name="T85" fmla="*/ 22 h 507"/>
              <a:gd name="T86" fmla="*/ 375 w 651"/>
              <a:gd name="T87" fmla="*/ 94 h 507"/>
              <a:gd name="T88" fmla="*/ 323 w 651"/>
              <a:gd name="T89" fmla="*/ 208 h 507"/>
              <a:gd name="T90" fmla="*/ 375 w 651"/>
              <a:gd name="T91" fmla="*/ 94 h 507"/>
              <a:gd name="T92" fmla="*/ 409 w 651"/>
              <a:gd name="T93" fmla="*/ 255 h 507"/>
              <a:gd name="T94" fmla="*/ 405 w 651"/>
              <a:gd name="T95" fmla="*/ 255 h 507"/>
              <a:gd name="T96" fmla="*/ 323 w 651"/>
              <a:gd name="T97" fmla="*/ 243 h 507"/>
              <a:gd name="T98" fmla="*/ 417 w 651"/>
              <a:gd name="T99" fmla="*/ 225 h 507"/>
              <a:gd name="T100" fmla="*/ 588 w 651"/>
              <a:gd name="T101" fmla="*/ 348 h 507"/>
              <a:gd name="T102" fmla="*/ 588 w 651"/>
              <a:gd name="T103" fmla="*/ 348 h 507"/>
              <a:gd name="T104" fmla="*/ 589 w 651"/>
              <a:gd name="T105" fmla="*/ 296 h 507"/>
              <a:gd name="T106" fmla="*/ 501 w 651"/>
              <a:gd name="T107" fmla="*/ 217 h 507"/>
              <a:gd name="T108" fmla="*/ 433 w 651"/>
              <a:gd name="T109" fmla="*/ 217 h 507"/>
              <a:gd name="T110" fmla="*/ 216 w 651"/>
              <a:gd name="T111" fmla="*/ 0 h 507"/>
              <a:gd name="T112" fmla="*/ 185 w 651"/>
              <a:gd name="T113" fmla="*/ 431 h 507"/>
              <a:gd name="T114" fmla="*/ 570 w 651"/>
              <a:gd name="T115" fmla="*/ 506 h 507"/>
              <a:gd name="T116" fmla="*/ 650 w 651"/>
              <a:gd name="T117" fmla="*/ 42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51" h="507">
                <a:moveTo>
                  <a:pt x="570" y="490"/>
                </a:moveTo>
                <a:lnTo>
                  <a:pt x="265" y="490"/>
                </a:lnTo>
                <a:lnTo>
                  <a:pt x="265" y="490"/>
                </a:lnTo>
                <a:cubicBezTo>
                  <a:pt x="230" y="490"/>
                  <a:pt x="201" y="461"/>
                  <a:pt x="201" y="426"/>
                </a:cubicBezTo>
                <a:lnTo>
                  <a:pt x="201" y="426"/>
                </a:lnTo>
                <a:cubicBezTo>
                  <a:pt x="201" y="397"/>
                  <a:pt x="221" y="372"/>
                  <a:pt x="248" y="364"/>
                </a:cubicBezTo>
                <a:lnTo>
                  <a:pt x="248" y="364"/>
                </a:lnTo>
                <a:cubicBezTo>
                  <a:pt x="257" y="362"/>
                  <a:pt x="264" y="353"/>
                  <a:pt x="264" y="344"/>
                </a:cubicBezTo>
                <a:lnTo>
                  <a:pt x="264" y="344"/>
                </a:lnTo>
                <a:cubicBezTo>
                  <a:pt x="264" y="343"/>
                  <a:pt x="264" y="343"/>
                  <a:pt x="264" y="342"/>
                </a:cubicBezTo>
                <a:lnTo>
                  <a:pt x="264" y="342"/>
                </a:lnTo>
                <a:cubicBezTo>
                  <a:pt x="264" y="294"/>
                  <a:pt x="302" y="255"/>
                  <a:pt x="350" y="255"/>
                </a:cubicBezTo>
                <a:lnTo>
                  <a:pt x="350" y="255"/>
                </a:lnTo>
                <a:cubicBezTo>
                  <a:pt x="366" y="255"/>
                  <a:pt x="383" y="260"/>
                  <a:pt x="397" y="269"/>
                </a:cubicBezTo>
                <a:lnTo>
                  <a:pt x="397" y="269"/>
                </a:lnTo>
                <a:cubicBezTo>
                  <a:pt x="405" y="274"/>
                  <a:pt x="415" y="272"/>
                  <a:pt x="421" y="265"/>
                </a:cubicBezTo>
                <a:lnTo>
                  <a:pt x="421" y="265"/>
                </a:lnTo>
                <a:cubicBezTo>
                  <a:pt x="440" y="242"/>
                  <a:pt x="470" y="230"/>
                  <a:pt x="499" y="233"/>
                </a:cubicBezTo>
                <a:lnTo>
                  <a:pt x="499" y="233"/>
                </a:lnTo>
                <a:cubicBezTo>
                  <a:pt x="536" y="238"/>
                  <a:pt x="565" y="265"/>
                  <a:pt x="573" y="300"/>
                </a:cubicBezTo>
                <a:lnTo>
                  <a:pt x="573" y="300"/>
                </a:lnTo>
                <a:cubicBezTo>
                  <a:pt x="577" y="314"/>
                  <a:pt x="576" y="329"/>
                  <a:pt x="572" y="342"/>
                </a:cubicBezTo>
                <a:lnTo>
                  <a:pt x="572" y="342"/>
                </a:lnTo>
                <a:lnTo>
                  <a:pt x="572" y="342"/>
                </a:lnTo>
                <a:cubicBezTo>
                  <a:pt x="571" y="347"/>
                  <a:pt x="572" y="351"/>
                  <a:pt x="574" y="356"/>
                </a:cubicBezTo>
                <a:lnTo>
                  <a:pt x="574" y="356"/>
                </a:lnTo>
                <a:cubicBezTo>
                  <a:pt x="576" y="360"/>
                  <a:pt x="580" y="362"/>
                  <a:pt x="585" y="364"/>
                </a:cubicBezTo>
                <a:lnTo>
                  <a:pt x="585" y="364"/>
                </a:lnTo>
                <a:cubicBezTo>
                  <a:pt x="614" y="370"/>
                  <a:pt x="634" y="396"/>
                  <a:pt x="634" y="426"/>
                </a:cubicBezTo>
                <a:lnTo>
                  <a:pt x="634" y="426"/>
                </a:lnTo>
                <a:cubicBezTo>
                  <a:pt x="634" y="461"/>
                  <a:pt x="605" y="490"/>
                  <a:pt x="570" y="490"/>
                </a:cubicBezTo>
                <a:close/>
                <a:moveTo>
                  <a:pt x="142" y="330"/>
                </a:moveTo>
                <a:lnTo>
                  <a:pt x="142" y="330"/>
                </a:lnTo>
                <a:cubicBezTo>
                  <a:pt x="164" y="326"/>
                  <a:pt x="186" y="324"/>
                  <a:pt x="208" y="324"/>
                </a:cubicBezTo>
                <a:lnTo>
                  <a:pt x="208" y="369"/>
                </a:lnTo>
                <a:lnTo>
                  <a:pt x="208" y="369"/>
                </a:lnTo>
                <a:cubicBezTo>
                  <a:pt x="199" y="380"/>
                  <a:pt x="191" y="392"/>
                  <a:pt x="188" y="406"/>
                </a:cubicBezTo>
                <a:lnTo>
                  <a:pt x="188" y="406"/>
                </a:lnTo>
                <a:cubicBezTo>
                  <a:pt x="169" y="392"/>
                  <a:pt x="153" y="365"/>
                  <a:pt x="142" y="330"/>
                </a:cubicBezTo>
                <a:close/>
                <a:moveTo>
                  <a:pt x="69" y="352"/>
                </a:moveTo>
                <a:lnTo>
                  <a:pt x="69" y="352"/>
                </a:lnTo>
                <a:cubicBezTo>
                  <a:pt x="87" y="344"/>
                  <a:pt x="106" y="338"/>
                  <a:pt x="127" y="334"/>
                </a:cubicBezTo>
                <a:lnTo>
                  <a:pt x="127" y="334"/>
                </a:lnTo>
                <a:cubicBezTo>
                  <a:pt x="137" y="367"/>
                  <a:pt x="152" y="394"/>
                  <a:pt x="169" y="411"/>
                </a:cubicBezTo>
                <a:lnTo>
                  <a:pt x="169" y="411"/>
                </a:lnTo>
                <a:cubicBezTo>
                  <a:pt x="130" y="402"/>
                  <a:pt x="95" y="381"/>
                  <a:pt x="69" y="352"/>
                </a:cubicBezTo>
                <a:close/>
                <a:moveTo>
                  <a:pt x="58" y="339"/>
                </a:moveTo>
                <a:lnTo>
                  <a:pt x="58" y="339"/>
                </a:lnTo>
                <a:cubicBezTo>
                  <a:pt x="33" y="307"/>
                  <a:pt x="18" y="267"/>
                  <a:pt x="17" y="225"/>
                </a:cubicBezTo>
                <a:lnTo>
                  <a:pt x="110" y="225"/>
                </a:lnTo>
                <a:lnTo>
                  <a:pt x="110" y="225"/>
                </a:lnTo>
                <a:cubicBezTo>
                  <a:pt x="111" y="258"/>
                  <a:pt x="115" y="290"/>
                  <a:pt x="122" y="318"/>
                </a:cubicBezTo>
                <a:lnTo>
                  <a:pt x="122" y="318"/>
                </a:lnTo>
                <a:cubicBezTo>
                  <a:pt x="100" y="323"/>
                  <a:pt x="78" y="330"/>
                  <a:pt x="58" y="339"/>
                </a:cubicBezTo>
                <a:close/>
                <a:moveTo>
                  <a:pt x="58" y="94"/>
                </a:moveTo>
                <a:lnTo>
                  <a:pt x="58" y="94"/>
                </a:lnTo>
                <a:cubicBezTo>
                  <a:pt x="78" y="103"/>
                  <a:pt x="100" y="110"/>
                  <a:pt x="122" y="115"/>
                </a:cubicBezTo>
                <a:lnTo>
                  <a:pt x="122" y="115"/>
                </a:lnTo>
                <a:cubicBezTo>
                  <a:pt x="115" y="143"/>
                  <a:pt x="111" y="175"/>
                  <a:pt x="110" y="208"/>
                </a:cubicBezTo>
                <a:lnTo>
                  <a:pt x="17" y="208"/>
                </a:lnTo>
                <a:lnTo>
                  <a:pt x="17" y="208"/>
                </a:lnTo>
                <a:cubicBezTo>
                  <a:pt x="18" y="165"/>
                  <a:pt x="33" y="126"/>
                  <a:pt x="58" y="94"/>
                </a:cubicBezTo>
                <a:close/>
                <a:moveTo>
                  <a:pt x="169" y="22"/>
                </a:moveTo>
                <a:lnTo>
                  <a:pt x="169" y="22"/>
                </a:lnTo>
                <a:cubicBezTo>
                  <a:pt x="152" y="39"/>
                  <a:pt x="137" y="66"/>
                  <a:pt x="127" y="99"/>
                </a:cubicBezTo>
                <a:lnTo>
                  <a:pt x="127" y="99"/>
                </a:lnTo>
                <a:cubicBezTo>
                  <a:pt x="106" y="95"/>
                  <a:pt x="87" y="89"/>
                  <a:pt x="69" y="81"/>
                </a:cubicBezTo>
                <a:lnTo>
                  <a:pt x="69" y="81"/>
                </a:lnTo>
                <a:cubicBezTo>
                  <a:pt x="95" y="52"/>
                  <a:pt x="130" y="31"/>
                  <a:pt x="169" y="22"/>
                </a:cubicBezTo>
                <a:close/>
                <a:moveTo>
                  <a:pt x="208" y="17"/>
                </a:moveTo>
                <a:lnTo>
                  <a:pt x="208" y="110"/>
                </a:lnTo>
                <a:lnTo>
                  <a:pt x="208" y="110"/>
                </a:lnTo>
                <a:cubicBezTo>
                  <a:pt x="186" y="109"/>
                  <a:pt x="164" y="107"/>
                  <a:pt x="142" y="103"/>
                </a:cubicBezTo>
                <a:lnTo>
                  <a:pt x="142" y="103"/>
                </a:lnTo>
                <a:cubicBezTo>
                  <a:pt x="158" y="55"/>
                  <a:pt x="181" y="22"/>
                  <a:pt x="208" y="17"/>
                </a:cubicBezTo>
                <a:close/>
                <a:moveTo>
                  <a:pt x="126" y="208"/>
                </a:moveTo>
                <a:lnTo>
                  <a:pt x="126" y="208"/>
                </a:lnTo>
                <a:cubicBezTo>
                  <a:pt x="127" y="176"/>
                  <a:pt x="131" y="145"/>
                  <a:pt x="138" y="118"/>
                </a:cubicBezTo>
                <a:lnTo>
                  <a:pt x="138" y="118"/>
                </a:lnTo>
                <a:cubicBezTo>
                  <a:pt x="161" y="123"/>
                  <a:pt x="185" y="125"/>
                  <a:pt x="208" y="126"/>
                </a:cubicBezTo>
                <a:lnTo>
                  <a:pt x="208" y="208"/>
                </a:lnTo>
                <a:lnTo>
                  <a:pt x="126" y="208"/>
                </a:lnTo>
                <a:close/>
                <a:moveTo>
                  <a:pt x="208" y="225"/>
                </a:moveTo>
                <a:lnTo>
                  <a:pt x="208" y="307"/>
                </a:lnTo>
                <a:lnTo>
                  <a:pt x="208" y="307"/>
                </a:lnTo>
                <a:cubicBezTo>
                  <a:pt x="185" y="308"/>
                  <a:pt x="161" y="310"/>
                  <a:pt x="138" y="315"/>
                </a:cubicBezTo>
                <a:lnTo>
                  <a:pt x="138" y="315"/>
                </a:lnTo>
                <a:cubicBezTo>
                  <a:pt x="131" y="288"/>
                  <a:pt x="127" y="257"/>
                  <a:pt x="126" y="225"/>
                </a:cubicBezTo>
                <a:lnTo>
                  <a:pt x="208" y="225"/>
                </a:lnTo>
                <a:close/>
                <a:moveTo>
                  <a:pt x="249" y="325"/>
                </a:moveTo>
                <a:lnTo>
                  <a:pt x="249" y="325"/>
                </a:lnTo>
                <a:cubicBezTo>
                  <a:pt x="248" y="330"/>
                  <a:pt x="247" y="336"/>
                  <a:pt x="247" y="342"/>
                </a:cubicBezTo>
                <a:lnTo>
                  <a:pt x="247" y="342"/>
                </a:lnTo>
                <a:cubicBezTo>
                  <a:pt x="247" y="343"/>
                  <a:pt x="247" y="343"/>
                  <a:pt x="247" y="344"/>
                </a:cubicBezTo>
                <a:lnTo>
                  <a:pt x="247" y="344"/>
                </a:lnTo>
                <a:cubicBezTo>
                  <a:pt x="248" y="347"/>
                  <a:pt x="246" y="348"/>
                  <a:pt x="243" y="349"/>
                </a:cubicBezTo>
                <a:lnTo>
                  <a:pt x="243" y="349"/>
                </a:lnTo>
                <a:cubicBezTo>
                  <a:pt x="237" y="351"/>
                  <a:pt x="231" y="353"/>
                  <a:pt x="225" y="357"/>
                </a:cubicBezTo>
                <a:lnTo>
                  <a:pt x="225" y="324"/>
                </a:lnTo>
                <a:lnTo>
                  <a:pt x="225" y="324"/>
                </a:lnTo>
                <a:cubicBezTo>
                  <a:pt x="233" y="324"/>
                  <a:pt x="241" y="324"/>
                  <a:pt x="249" y="325"/>
                </a:cubicBezTo>
                <a:close/>
                <a:moveTo>
                  <a:pt x="225" y="225"/>
                </a:moveTo>
                <a:lnTo>
                  <a:pt x="307" y="225"/>
                </a:lnTo>
                <a:lnTo>
                  <a:pt x="307" y="225"/>
                </a:lnTo>
                <a:cubicBezTo>
                  <a:pt x="307" y="233"/>
                  <a:pt x="307" y="241"/>
                  <a:pt x="306" y="249"/>
                </a:cubicBezTo>
                <a:lnTo>
                  <a:pt x="306" y="249"/>
                </a:lnTo>
                <a:cubicBezTo>
                  <a:pt x="281" y="261"/>
                  <a:pt x="262" y="282"/>
                  <a:pt x="253" y="309"/>
                </a:cubicBezTo>
                <a:lnTo>
                  <a:pt x="253" y="309"/>
                </a:lnTo>
                <a:cubicBezTo>
                  <a:pt x="243" y="308"/>
                  <a:pt x="234" y="308"/>
                  <a:pt x="225" y="307"/>
                </a:cubicBezTo>
                <a:lnTo>
                  <a:pt x="225" y="225"/>
                </a:lnTo>
                <a:close/>
                <a:moveTo>
                  <a:pt x="225" y="126"/>
                </a:moveTo>
                <a:lnTo>
                  <a:pt x="225" y="126"/>
                </a:lnTo>
                <a:cubicBezTo>
                  <a:pt x="249" y="125"/>
                  <a:pt x="273" y="123"/>
                  <a:pt x="295" y="118"/>
                </a:cubicBezTo>
                <a:lnTo>
                  <a:pt x="295" y="118"/>
                </a:lnTo>
                <a:cubicBezTo>
                  <a:pt x="303" y="145"/>
                  <a:pt x="307" y="176"/>
                  <a:pt x="307" y="208"/>
                </a:cubicBezTo>
                <a:lnTo>
                  <a:pt x="225" y="208"/>
                </a:lnTo>
                <a:lnTo>
                  <a:pt x="225" y="126"/>
                </a:lnTo>
                <a:close/>
                <a:moveTo>
                  <a:pt x="225" y="17"/>
                </a:moveTo>
                <a:lnTo>
                  <a:pt x="225" y="17"/>
                </a:lnTo>
                <a:cubicBezTo>
                  <a:pt x="252" y="22"/>
                  <a:pt x="276" y="55"/>
                  <a:pt x="291" y="103"/>
                </a:cubicBezTo>
                <a:lnTo>
                  <a:pt x="291" y="103"/>
                </a:lnTo>
                <a:cubicBezTo>
                  <a:pt x="270" y="107"/>
                  <a:pt x="247" y="109"/>
                  <a:pt x="225" y="110"/>
                </a:cubicBezTo>
                <a:lnTo>
                  <a:pt x="225" y="17"/>
                </a:lnTo>
                <a:close/>
                <a:moveTo>
                  <a:pt x="365" y="81"/>
                </a:moveTo>
                <a:lnTo>
                  <a:pt x="365" y="81"/>
                </a:lnTo>
                <a:cubicBezTo>
                  <a:pt x="347" y="89"/>
                  <a:pt x="327" y="95"/>
                  <a:pt x="307" y="99"/>
                </a:cubicBezTo>
                <a:lnTo>
                  <a:pt x="307" y="99"/>
                </a:lnTo>
                <a:cubicBezTo>
                  <a:pt x="296" y="66"/>
                  <a:pt x="282" y="39"/>
                  <a:pt x="264" y="22"/>
                </a:cubicBezTo>
                <a:lnTo>
                  <a:pt x="264" y="22"/>
                </a:lnTo>
                <a:cubicBezTo>
                  <a:pt x="303" y="31"/>
                  <a:pt x="338" y="52"/>
                  <a:pt x="365" y="81"/>
                </a:cubicBezTo>
                <a:close/>
                <a:moveTo>
                  <a:pt x="375" y="94"/>
                </a:moveTo>
                <a:lnTo>
                  <a:pt x="375" y="94"/>
                </a:lnTo>
                <a:cubicBezTo>
                  <a:pt x="401" y="126"/>
                  <a:pt x="416" y="165"/>
                  <a:pt x="417" y="208"/>
                </a:cubicBezTo>
                <a:lnTo>
                  <a:pt x="323" y="208"/>
                </a:lnTo>
                <a:lnTo>
                  <a:pt x="323" y="208"/>
                </a:lnTo>
                <a:cubicBezTo>
                  <a:pt x="323" y="175"/>
                  <a:pt x="318" y="143"/>
                  <a:pt x="311" y="115"/>
                </a:cubicBezTo>
                <a:lnTo>
                  <a:pt x="311" y="115"/>
                </a:lnTo>
                <a:cubicBezTo>
                  <a:pt x="334" y="110"/>
                  <a:pt x="355" y="103"/>
                  <a:pt x="375" y="94"/>
                </a:cubicBezTo>
                <a:close/>
                <a:moveTo>
                  <a:pt x="415" y="248"/>
                </a:moveTo>
                <a:lnTo>
                  <a:pt x="415" y="248"/>
                </a:lnTo>
                <a:cubicBezTo>
                  <a:pt x="413" y="250"/>
                  <a:pt x="411" y="252"/>
                  <a:pt x="409" y="255"/>
                </a:cubicBezTo>
                <a:lnTo>
                  <a:pt x="409" y="255"/>
                </a:lnTo>
                <a:cubicBezTo>
                  <a:pt x="408" y="256"/>
                  <a:pt x="407" y="256"/>
                  <a:pt x="405" y="255"/>
                </a:cubicBezTo>
                <a:lnTo>
                  <a:pt x="405" y="255"/>
                </a:lnTo>
                <a:cubicBezTo>
                  <a:pt x="389" y="244"/>
                  <a:pt x="369" y="239"/>
                  <a:pt x="350" y="239"/>
                </a:cubicBezTo>
                <a:lnTo>
                  <a:pt x="350" y="239"/>
                </a:lnTo>
                <a:cubicBezTo>
                  <a:pt x="341" y="239"/>
                  <a:pt x="331" y="241"/>
                  <a:pt x="323" y="243"/>
                </a:cubicBezTo>
                <a:lnTo>
                  <a:pt x="323" y="243"/>
                </a:lnTo>
                <a:cubicBezTo>
                  <a:pt x="323" y="237"/>
                  <a:pt x="323" y="231"/>
                  <a:pt x="323" y="225"/>
                </a:cubicBezTo>
                <a:lnTo>
                  <a:pt x="417" y="225"/>
                </a:lnTo>
                <a:lnTo>
                  <a:pt x="417" y="225"/>
                </a:lnTo>
                <a:cubicBezTo>
                  <a:pt x="417" y="233"/>
                  <a:pt x="416" y="241"/>
                  <a:pt x="415" y="248"/>
                </a:cubicBezTo>
                <a:close/>
                <a:moveTo>
                  <a:pt x="588" y="348"/>
                </a:moveTo>
                <a:lnTo>
                  <a:pt x="588" y="348"/>
                </a:lnTo>
                <a:lnTo>
                  <a:pt x="588" y="348"/>
                </a:lnTo>
                <a:lnTo>
                  <a:pt x="588" y="348"/>
                </a:lnTo>
                <a:cubicBezTo>
                  <a:pt x="588" y="347"/>
                  <a:pt x="588" y="347"/>
                  <a:pt x="588" y="347"/>
                </a:cubicBezTo>
                <a:lnTo>
                  <a:pt x="588" y="347"/>
                </a:lnTo>
                <a:cubicBezTo>
                  <a:pt x="593" y="330"/>
                  <a:pt x="593" y="313"/>
                  <a:pt x="589" y="296"/>
                </a:cubicBezTo>
                <a:lnTo>
                  <a:pt x="589" y="296"/>
                </a:lnTo>
                <a:cubicBezTo>
                  <a:pt x="579" y="254"/>
                  <a:pt x="544" y="222"/>
                  <a:pt x="501" y="217"/>
                </a:cubicBezTo>
                <a:lnTo>
                  <a:pt x="501" y="217"/>
                </a:lnTo>
                <a:cubicBezTo>
                  <a:pt x="477" y="214"/>
                  <a:pt x="453" y="220"/>
                  <a:pt x="433" y="233"/>
                </a:cubicBezTo>
                <a:lnTo>
                  <a:pt x="433" y="233"/>
                </a:lnTo>
                <a:cubicBezTo>
                  <a:pt x="433" y="228"/>
                  <a:pt x="433" y="222"/>
                  <a:pt x="433" y="217"/>
                </a:cubicBezTo>
                <a:lnTo>
                  <a:pt x="433" y="217"/>
                </a:lnTo>
                <a:cubicBezTo>
                  <a:pt x="433" y="97"/>
                  <a:pt x="336" y="0"/>
                  <a:pt x="216" y="0"/>
                </a:cubicBezTo>
                <a:lnTo>
                  <a:pt x="216" y="0"/>
                </a:lnTo>
                <a:cubicBezTo>
                  <a:pt x="97" y="0"/>
                  <a:pt x="0" y="97"/>
                  <a:pt x="0" y="217"/>
                </a:cubicBezTo>
                <a:lnTo>
                  <a:pt x="0" y="217"/>
                </a:lnTo>
                <a:cubicBezTo>
                  <a:pt x="0" y="326"/>
                  <a:pt x="81" y="416"/>
                  <a:pt x="185" y="431"/>
                </a:cubicBezTo>
                <a:lnTo>
                  <a:pt x="185" y="431"/>
                </a:lnTo>
                <a:cubicBezTo>
                  <a:pt x="188" y="473"/>
                  <a:pt x="223" y="506"/>
                  <a:pt x="265" y="506"/>
                </a:cubicBezTo>
                <a:lnTo>
                  <a:pt x="570" y="506"/>
                </a:lnTo>
                <a:lnTo>
                  <a:pt x="570" y="506"/>
                </a:lnTo>
                <a:cubicBezTo>
                  <a:pt x="614" y="506"/>
                  <a:pt x="650" y="470"/>
                  <a:pt x="650" y="426"/>
                </a:cubicBezTo>
                <a:lnTo>
                  <a:pt x="650" y="426"/>
                </a:lnTo>
                <a:cubicBezTo>
                  <a:pt x="650" y="389"/>
                  <a:pt x="625" y="356"/>
                  <a:pt x="588" y="3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349F1E7-398F-BC47-8FA5-F24CF67F1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233" y="6912932"/>
            <a:ext cx="509609" cy="707355"/>
          </a:xfrm>
          <a:custGeom>
            <a:avLst/>
            <a:gdLst>
              <a:gd name="connsiteX0" fmla="*/ 233000 w 509609"/>
              <a:gd name="connsiteY0" fmla="*/ 614874 h 707355"/>
              <a:gd name="connsiteX1" fmla="*/ 206834 w 509609"/>
              <a:gd name="connsiteY1" fmla="*/ 642369 h 707355"/>
              <a:gd name="connsiteX2" fmla="*/ 233000 w 509609"/>
              <a:gd name="connsiteY2" fmla="*/ 668613 h 707355"/>
              <a:gd name="connsiteX3" fmla="*/ 260412 w 509609"/>
              <a:gd name="connsiteY3" fmla="*/ 642369 h 707355"/>
              <a:gd name="connsiteX4" fmla="*/ 233000 w 509609"/>
              <a:gd name="connsiteY4" fmla="*/ 614874 h 707355"/>
              <a:gd name="connsiteX5" fmla="*/ 311274 w 509609"/>
              <a:gd name="connsiteY5" fmla="*/ 193678 h 707355"/>
              <a:gd name="connsiteX6" fmla="*/ 260392 w 509609"/>
              <a:gd name="connsiteY6" fmla="*/ 213377 h 707355"/>
              <a:gd name="connsiteX7" fmla="*/ 236812 w 509609"/>
              <a:gd name="connsiteY7" fmla="*/ 217070 h 707355"/>
              <a:gd name="connsiteX8" fmla="*/ 208269 w 509609"/>
              <a:gd name="connsiteY8" fmla="*/ 208452 h 707355"/>
              <a:gd name="connsiteX9" fmla="*/ 151182 w 509609"/>
              <a:gd name="connsiteY9" fmla="*/ 265087 h 707355"/>
              <a:gd name="connsiteX10" fmla="*/ 137530 w 509609"/>
              <a:gd name="connsiteY10" fmla="*/ 284786 h 707355"/>
              <a:gd name="connsiteX11" fmla="*/ 107746 w 509609"/>
              <a:gd name="connsiteY11" fmla="*/ 322953 h 707355"/>
              <a:gd name="connsiteX12" fmla="*/ 147458 w 509609"/>
              <a:gd name="connsiteY12" fmla="*/ 363582 h 707355"/>
              <a:gd name="connsiteX13" fmla="*/ 362156 w 509609"/>
              <a:gd name="connsiteY13" fmla="*/ 363582 h 707355"/>
              <a:gd name="connsiteX14" fmla="*/ 401869 w 509609"/>
              <a:gd name="connsiteY14" fmla="*/ 322953 h 707355"/>
              <a:gd name="connsiteX15" fmla="*/ 370843 w 509609"/>
              <a:gd name="connsiteY15" fmla="*/ 283555 h 707355"/>
              <a:gd name="connsiteX16" fmla="*/ 359674 w 509609"/>
              <a:gd name="connsiteY16" fmla="*/ 276168 h 707355"/>
              <a:gd name="connsiteX17" fmla="*/ 358433 w 509609"/>
              <a:gd name="connsiteY17" fmla="*/ 263856 h 707355"/>
              <a:gd name="connsiteX18" fmla="*/ 359674 w 509609"/>
              <a:gd name="connsiteY18" fmla="*/ 235538 h 707355"/>
              <a:gd name="connsiteX19" fmla="*/ 311274 w 509609"/>
              <a:gd name="connsiteY19" fmla="*/ 193678 h 707355"/>
              <a:gd name="connsiteX20" fmla="*/ 313756 w 509609"/>
              <a:gd name="connsiteY20" fmla="*/ 173979 h 707355"/>
              <a:gd name="connsiteX21" fmla="*/ 379530 w 509609"/>
              <a:gd name="connsiteY21" fmla="*/ 231845 h 707355"/>
              <a:gd name="connsiteX22" fmla="*/ 379530 w 509609"/>
              <a:gd name="connsiteY22" fmla="*/ 265087 h 707355"/>
              <a:gd name="connsiteX23" fmla="*/ 421725 w 509609"/>
              <a:gd name="connsiteY23" fmla="*/ 322953 h 707355"/>
              <a:gd name="connsiteX24" fmla="*/ 362156 w 509609"/>
              <a:gd name="connsiteY24" fmla="*/ 383281 h 707355"/>
              <a:gd name="connsiteX25" fmla="*/ 147458 w 509609"/>
              <a:gd name="connsiteY25" fmla="*/ 383281 h 707355"/>
              <a:gd name="connsiteX26" fmla="*/ 87889 w 509609"/>
              <a:gd name="connsiteY26" fmla="*/ 322953 h 707355"/>
              <a:gd name="connsiteX27" fmla="*/ 131325 w 509609"/>
              <a:gd name="connsiteY27" fmla="*/ 265087 h 707355"/>
              <a:gd name="connsiteX28" fmla="*/ 208269 w 509609"/>
              <a:gd name="connsiteY28" fmla="*/ 188753 h 707355"/>
              <a:gd name="connsiteX29" fmla="*/ 246741 w 509609"/>
              <a:gd name="connsiteY29" fmla="*/ 198603 h 707355"/>
              <a:gd name="connsiteX30" fmla="*/ 313756 w 509609"/>
              <a:gd name="connsiteY30" fmla="*/ 173979 h 707355"/>
              <a:gd name="connsiteX31" fmla="*/ 36134 w 509609"/>
              <a:gd name="connsiteY31" fmla="*/ 127474 h 707355"/>
              <a:gd name="connsiteX32" fmla="*/ 18690 w 509609"/>
              <a:gd name="connsiteY32" fmla="*/ 144971 h 707355"/>
              <a:gd name="connsiteX33" fmla="*/ 18690 w 509609"/>
              <a:gd name="connsiteY33" fmla="*/ 224954 h 707355"/>
              <a:gd name="connsiteX34" fmla="*/ 18690 w 509609"/>
              <a:gd name="connsiteY34" fmla="*/ 454907 h 707355"/>
              <a:gd name="connsiteX35" fmla="*/ 36134 w 509609"/>
              <a:gd name="connsiteY35" fmla="*/ 472404 h 707355"/>
              <a:gd name="connsiteX36" fmla="*/ 473476 w 509609"/>
              <a:gd name="connsiteY36" fmla="*/ 472404 h 707355"/>
              <a:gd name="connsiteX37" fmla="*/ 489673 w 509609"/>
              <a:gd name="connsiteY37" fmla="*/ 454907 h 707355"/>
              <a:gd name="connsiteX38" fmla="*/ 489673 w 509609"/>
              <a:gd name="connsiteY38" fmla="*/ 246200 h 707355"/>
              <a:gd name="connsiteX39" fmla="*/ 489673 w 509609"/>
              <a:gd name="connsiteY39" fmla="*/ 144971 h 707355"/>
              <a:gd name="connsiteX40" fmla="*/ 473476 w 509609"/>
              <a:gd name="connsiteY40" fmla="*/ 127474 h 707355"/>
              <a:gd name="connsiteX41" fmla="*/ 31150 w 509609"/>
              <a:gd name="connsiteY41" fmla="*/ 19996 h 707355"/>
              <a:gd name="connsiteX42" fmla="*/ 18690 w 509609"/>
              <a:gd name="connsiteY42" fmla="*/ 32494 h 707355"/>
              <a:gd name="connsiteX43" fmla="*/ 18690 w 509609"/>
              <a:gd name="connsiteY43" fmla="*/ 111227 h 707355"/>
              <a:gd name="connsiteX44" fmla="*/ 36134 w 509609"/>
              <a:gd name="connsiteY44" fmla="*/ 107478 h 707355"/>
              <a:gd name="connsiteX45" fmla="*/ 473476 w 509609"/>
              <a:gd name="connsiteY45" fmla="*/ 107478 h 707355"/>
              <a:gd name="connsiteX46" fmla="*/ 489673 w 509609"/>
              <a:gd name="connsiteY46" fmla="*/ 111227 h 707355"/>
              <a:gd name="connsiteX47" fmla="*/ 489673 w 509609"/>
              <a:gd name="connsiteY47" fmla="*/ 79984 h 707355"/>
              <a:gd name="connsiteX48" fmla="*/ 473476 w 509609"/>
              <a:gd name="connsiteY48" fmla="*/ 63737 h 707355"/>
              <a:gd name="connsiteX49" fmla="*/ 299037 w 509609"/>
              <a:gd name="connsiteY49" fmla="*/ 63737 h 707355"/>
              <a:gd name="connsiteX50" fmla="*/ 272872 w 509609"/>
              <a:gd name="connsiteY50" fmla="*/ 51240 h 707355"/>
              <a:gd name="connsiteX51" fmla="*/ 220540 w 509609"/>
              <a:gd name="connsiteY51" fmla="*/ 19996 h 707355"/>
              <a:gd name="connsiteX52" fmla="*/ 31150 w 509609"/>
              <a:gd name="connsiteY52" fmla="*/ 0 h 707355"/>
              <a:gd name="connsiteX53" fmla="*/ 220540 w 509609"/>
              <a:gd name="connsiteY53" fmla="*/ 0 h 707355"/>
              <a:gd name="connsiteX54" fmla="*/ 286577 w 509609"/>
              <a:gd name="connsiteY54" fmla="*/ 38742 h 707355"/>
              <a:gd name="connsiteX55" fmla="*/ 299037 w 509609"/>
              <a:gd name="connsiteY55" fmla="*/ 43741 h 707355"/>
              <a:gd name="connsiteX56" fmla="*/ 473476 w 509609"/>
              <a:gd name="connsiteY56" fmla="*/ 43741 h 707355"/>
              <a:gd name="connsiteX57" fmla="*/ 509609 w 509609"/>
              <a:gd name="connsiteY57" fmla="*/ 79984 h 707355"/>
              <a:gd name="connsiteX58" fmla="*/ 509609 w 509609"/>
              <a:gd name="connsiteY58" fmla="*/ 144971 h 707355"/>
              <a:gd name="connsiteX59" fmla="*/ 509609 w 509609"/>
              <a:gd name="connsiteY59" fmla="*/ 246200 h 707355"/>
              <a:gd name="connsiteX60" fmla="*/ 509609 w 509609"/>
              <a:gd name="connsiteY60" fmla="*/ 454907 h 707355"/>
              <a:gd name="connsiteX61" fmla="*/ 473476 w 509609"/>
              <a:gd name="connsiteY61" fmla="*/ 491150 h 707355"/>
              <a:gd name="connsiteX62" fmla="*/ 242968 w 509609"/>
              <a:gd name="connsiteY62" fmla="*/ 491150 h 707355"/>
              <a:gd name="connsiteX63" fmla="*/ 242968 w 509609"/>
              <a:gd name="connsiteY63" fmla="*/ 596128 h 707355"/>
              <a:gd name="connsiteX64" fmla="*/ 279102 w 509609"/>
              <a:gd name="connsiteY64" fmla="*/ 632371 h 707355"/>
              <a:gd name="connsiteX65" fmla="*/ 356353 w 509609"/>
              <a:gd name="connsiteY65" fmla="*/ 632371 h 707355"/>
              <a:gd name="connsiteX66" fmla="*/ 382518 w 509609"/>
              <a:gd name="connsiteY66" fmla="*/ 657366 h 707355"/>
              <a:gd name="connsiteX67" fmla="*/ 382518 w 509609"/>
              <a:gd name="connsiteY67" fmla="*/ 697358 h 707355"/>
              <a:gd name="connsiteX68" fmla="*/ 372551 w 509609"/>
              <a:gd name="connsiteY68" fmla="*/ 707355 h 707355"/>
              <a:gd name="connsiteX69" fmla="*/ 362583 w 509609"/>
              <a:gd name="connsiteY69" fmla="*/ 697358 h 707355"/>
              <a:gd name="connsiteX70" fmla="*/ 362583 w 509609"/>
              <a:gd name="connsiteY70" fmla="*/ 657366 h 707355"/>
              <a:gd name="connsiteX71" fmla="*/ 356353 w 509609"/>
              <a:gd name="connsiteY71" fmla="*/ 652367 h 707355"/>
              <a:gd name="connsiteX72" fmla="*/ 279102 w 509609"/>
              <a:gd name="connsiteY72" fmla="*/ 652367 h 707355"/>
              <a:gd name="connsiteX73" fmla="*/ 233000 w 509609"/>
              <a:gd name="connsiteY73" fmla="*/ 688609 h 707355"/>
              <a:gd name="connsiteX74" fmla="*/ 188144 w 509609"/>
              <a:gd name="connsiteY74" fmla="*/ 652367 h 707355"/>
              <a:gd name="connsiteX75" fmla="*/ 109647 w 509609"/>
              <a:gd name="connsiteY75" fmla="*/ 652367 h 707355"/>
              <a:gd name="connsiteX76" fmla="*/ 104663 w 509609"/>
              <a:gd name="connsiteY76" fmla="*/ 657366 h 707355"/>
              <a:gd name="connsiteX77" fmla="*/ 104663 w 509609"/>
              <a:gd name="connsiteY77" fmla="*/ 697358 h 707355"/>
              <a:gd name="connsiteX78" fmla="*/ 94695 w 509609"/>
              <a:gd name="connsiteY78" fmla="*/ 707355 h 707355"/>
              <a:gd name="connsiteX79" fmla="*/ 84727 w 509609"/>
              <a:gd name="connsiteY79" fmla="*/ 697358 h 707355"/>
              <a:gd name="connsiteX80" fmla="*/ 84727 w 509609"/>
              <a:gd name="connsiteY80" fmla="*/ 657366 h 707355"/>
              <a:gd name="connsiteX81" fmla="*/ 109647 w 509609"/>
              <a:gd name="connsiteY81" fmla="*/ 632371 h 707355"/>
              <a:gd name="connsiteX82" fmla="*/ 188144 w 509609"/>
              <a:gd name="connsiteY82" fmla="*/ 632371 h 707355"/>
              <a:gd name="connsiteX83" fmla="*/ 223032 w 509609"/>
              <a:gd name="connsiteY83" fmla="*/ 596128 h 707355"/>
              <a:gd name="connsiteX84" fmla="*/ 223032 w 509609"/>
              <a:gd name="connsiteY84" fmla="*/ 491150 h 707355"/>
              <a:gd name="connsiteX85" fmla="*/ 36134 w 509609"/>
              <a:gd name="connsiteY85" fmla="*/ 491150 h 707355"/>
              <a:gd name="connsiteX86" fmla="*/ 0 w 509609"/>
              <a:gd name="connsiteY86" fmla="*/ 454907 h 707355"/>
              <a:gd name="connsiteX87" fmla="*/ 0 w 509609"/>
              <a:gd name="connsiteY87" fmla="*/ 224954 h 707355"/>
              <a:gd name="connsiteX88" fmla="*/ 0 w 509609"/>
              <a:gd name="connsiteY88" fmla="*/ 144971 h 707355"/>
              <a:gd name="connsiteX89" fmla="*/ 0 w 509609"/>
              <a:gd name="connsiteY89" fmla="*/ 32494 h 707355"/>
              <a:gd name="connsiteX90" fmla="*/ 31150 w 509609"/>
              <a:gd name="connsiteY90" fmla="*/ 0 h 70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09609" h="707355">
                <a:moveTo>
                  <a:pt x="233000" y="614874"/>
                </a:moveTo>
                <a:cubicBezTo>
                  <a:pt x="219294" y="614874"/>
                  <a:pt x="206834" y="627372"/>
                  <a:pt x="206834" y="642369"/>
                </a:cubicBezTo>
                <a:cubicBezTo>
                  <a:pt x="206834" y="656116"/>
                  <a:pt x="219294" y="668613"/>
                  <a:pt x="233000" y="668613"/>
                </a:cubicBezTo>
                <a:cubicBezTo>
                  <a:pt x="247952" y="668613"/>
                  <a:pt x="260412" y="656116"/>
                  <a:pt x="260412" y="642369"/>
                </a:cubicBezTo>
                <a:cubicBezTo>
                  <a:pt x="260412" y="627372"/>
                  <a:pt x="247952" y="614874"/>
                  <a:pt x="233000" y="614874"/>
                </a:cubicBezTo>
                <a:close/>
                <a:moveTo>
                  <a:pt x="311274" y="193678"/>
                </a:moveTo>
                <a:cubicBezTo>
                  <a:pt x="291417" y="191215"/>
                  <a:pt x="272802" y="198603"/>
                  <a:pt x="260392" y="213377"/>
                </a:cubicBezTo>
                <a:cubicBezTo>
                  <a:pt x="254187" y="220764"/>
                  <a:pt x="245500" y="221995"/>
                  <a:pt x="236812" y="217070"/>
                </a:cubicBezTo>
                <a:cubicBezTo>
                  <a:pt x="228125" y="210915"/>
                  <a:pt x="218197" y="208452"/>
                  <a:pt x="208269" y="208452"/>
                </a:cubicBezTo>
                <a:cubicBezTo>
                  <a:pt x="176002" y="208452"/>
                  <a:pt x="151182" y="234307"/>
                  <a:pt x="151182" y="265087"/>
                </a:cubicBezTo>
                <a:cubicBezTo>
                  <a:pt x="151182" y="274936"/>
                  <a:pt x="144976" y="282324"/>
                  <a:pt x="137530" y="284786"/>
                </a:cubicBezTo>
                <a:cubicBezTo>
                  <a:pt x="118915" y="288479"/>
                  <a:pt x="107746" y="304485"/>
                  <a:pt x="107746" y="322953"/>
                </a:cubicBezTo>
                <a:cubicBezTo>
                  <a:pt x="107746" y="345114"/>
                  <a:pt x="125120" y="363582"/>
                  <a:pt x="147458" y="363582"/>
                </a:cubicBezTo>
                <a:lnTo>
                  <a:pt x="362156" y="363582"/>
                </a:lnTo>
                <a:cubicBezTo>
                  <a:pt x="383253" y="363582"/>
                  <a:pt x="401869" y="345114"/>
                  <a:pt x="401869" y="322953"/>
                </a:cubicBezTo>
                <a:cubicBezTo>
                  <a:pt x="401869" y="304485"/>
                  <a:pt x="389459" y="288479"/>
                  <a:pt x="370843" y="283555"/>
                </a:cubicBezTo>
                <a:cubicBezTo>
                  <a:pt x="365879" y="282324"/>
                  <a:pt x="362156" y="279861"/>
                  <a:pt x="359674" y="276168"/>
                </a:cubicBezTo>
                <a:cubicBezTo>
                  <a:pt x="358433" y="272474"/>
                  <a:pt x="358433" y="267549"/>
                  <a:pt x="358433" y="263856"/>
                </a:cubicBezTo>
                <a:cubicBezTo>
                  <a:pt x="360915" y="255237"/>
                  <a:pt x="362156" y="246619"/>
                  <a:pt x="359674" y="235538"/>
                </a:cubicBezTo>
                <a:cubicBezTo>
                  <a:pt x="354710" y="213377"/>
                  <a:pt x="334853" y="196140"/>
                  <a:pt x="311274" y="193678"/>
                </a:cubicBezTo>
                <a:close/>
                <a:moveTo>
                  <a:pt x="313756" y="173979"/>
                </a:moveTo>
                <a:cubicBezTo>
                  <a:pt x="346023" y="177672"/>
                  <a:pt x="372084" y="201065"/>
                  <a:pt x="379530" y="231845"/>
                </a:cubicBezTo>
                <a:cubicBezTo>
                  <a:pt x="382012" y="244157"/>
                  <a:pt x="382012" y="254006"/>
                  <a:pt x="379530" y="265087"/>
                </a:cubicBezTo>
                <a:cubicBezTo>
                  <a:pt x="404351" y="273705"/>
                  <a:pt x="421725" y="295867"/>
                  <a:pt x="421725" y="322953"/>
                </a:cubicBezTo>
                <a:cubicBezTo>
                  <a:pt x="421725" y="356195"/>
                  <a:pt x="394423" y="383281"/>
                  <a:pt x="362156" y="383281"/>
                </a:cubicBezTo>
                <a:lnTo>
                  <a:pt x="147458" y="383281"/>
                </a:lnTo>
                <a:cubicBezTo>
                  <a:pt x="113951" y="383281"/>
                  <a:pt x="87889" y="356195"/>
                  <a:pt x="87889" y="322953"/>
                </a:cubicBezTo>
                <a:cubicBezTo>
                  <a:pt x="87889" y="295867"/>
                  <a:pt x="105264" y="273705"/>
                  <a:pt x="131325" y="265087"/>
                </a:cubicBezTo>
                <a:cubicBezTo>
                  <a:pt x="131325" y="221995"/>
                  <a:pt x="164833" y="188753"/>
                  <a:pt x="208269" y="188753"/>
                </a:cubicBezTo>
                <a:cubicBezTo>
                  <a:pt x="220679" y="188753"/>
                  <a:pt x="234330" y="192447"/>
                  <a:pt x="246741" y="198603"/>
                </a:cubicBezTo>
                <a:cubicBezTo>
                  <a:pt x="262874" y="180135"/>
                  <a:pt x="287694" y="170285"/>
                  <a:pt x="313756" y="173979"/>
                </a:cubicBezTo>
                <a:close/>
                <a:moveTo>
                  <a:pt x="36134" y="127474"/>
                </a:moveTo>
                <a:cubicBezTo>
                  <a:pt x="26166" y="127474"/>
                  <a:pt x="18690" y="134973"/>
                  <a:pt x="18690" y="144971"/>
                </a:cubicBezTo>
                <a:lnTo>
                  <a:pt x="18690" y="224954"/>
                </a:lnTo>
                <a:lnTo>
                  <a:pt x="18690" y="454907"/>
                </a:lnTo>
                <a:cubicBezTo>
                  <a:pt x="18690" y="463655"/>
                  <a:pt x="26166" y="472404"/>
                  <a:pt x="36134" y="472404"/>
                </a:cubicBezTo>
                <a:lnTo>
                  <a:pt x="473476" y="472404"/>
                </a:lnTo>
                <a:cubicBezTo>
                  <a:pt x="482198" y="472404"/>
                  <a:pt x="489673" y="463655"/>
                  <a:pt x="489673" y="454907"/>
                </a:cubicBezTo>
                <a:lnTo>
                  <a:pt x="489673" y="246200"/>
                </a:lnTo>
                <a:lnTo>
                  <a:pt x="489673" y="144971"/>
                </a:lnTo>
                <a:cubicBezTo>
                  <a:pt x="489673" y="134973"/>
                  <a:pt x="482198" y="127474"/>
                  <a:pt x="473476" y="127474"/>
                </a:cubicBezTo>
                <a:close/>
                <a:moveTo>
                  <a:pt x="31150" y="19996"/>
                </a:moveTo>
                <a:cubicBezTo>
                  <a:pt x="24920" y="19996"/>
                  <a:pt x="18690" y="26245"/>
                  <a:pt x="18690" y="32494"/>
                </a:cubicBezTo>
                <a:lnTo>
                  <a:pt x="18690" y="111227"/>
                </a:lnTo>
                <a:cubicBezTo>
                  <a:pt x="23674" y="108728"/>
                  <a:pt x="29904" y="107478"/>
                  <a:pt x="36134" y="107478"/>
                </a:cubicBezTo>
                <a:lnTo>
                  <a:pt x="473476" y="107478"/>
                </a:lnTo>
                <a:cubicBezTo>
                  <a:pt x="479706" y="107478"/>
                  <a:pt x="484689" y="108728"/>
                  <a:pt x="489673" y="111227"/>
                </a:cubicBezTo>
                <a:lnTo>
                  <a:pt x="489673" y="79984"/>
                </a:lnTo>
                <a:cubicBezTo>
                  <a:pt x="489673" y="71236"/>
                  <a:pt x="482198" y="63737"/>
                  <a:pt x="473476" y="63737"/>
                </a:cubicBezTo>
                <a:lnTo>
                  <a:pt x="299037" y="63737"/>
                </a:lnTo>
                <a:cubicBezTo>
                  <a:pt x="289069" y="63737"/>
                  <a:pt x="279102" y="58738"/>
                  <a:pt x="272872" y="51240"/>
                </a:cubicBezTo>
                <a:cubicBezTo>
                  <a:pt x="264150" y="42492"/>
                  <a:pt x="241722" y="19996"/>
                  <a:pt x="220540" y="19996"/>
                </a:cubicBezTo>
                <a:close/>
                <a:moveTo>
                  <a:pt x="31150" y="0"/>
                </a:moveTo>
                <a:lnTo>
                  <a:pt x="220540" y="0"/>
                </a:lnTo>
                <a:cubicBezTo>
                  <a:pt x="247952" y="0"/>
                  <a:pt x="274118" y="23745"/>
                  <a:pt x="286577" y="38742"/>
                </a:cubicBezTo>
                <a:cubicBezTo>
                  <a:pt x="290315" y="41242"/>
                  <a:pt x="294053" y="43741"/>
                  <a:pt x="299037" y="43741"/>
                </a:cubicBezTo>
                <a:lnTo>
                  <a:pt x="473476" y="43741"/>
                </a:lnTo>
                <a:cubicBezTo>
                  <a:pt x="494657" y="43741"/>
                  <a:pt x="509609" y="59988"/>
                  <a:pt x="509609" y="79984"/>
                </a:cubicBezTo>
                <a:lnTo>
                  <a:pt x="509609" y="144971"/>
                </a:lnTo>
                <a:lnTo>
                  <a:pt x="509609" y="246200"/>
                </a:lnTo>
                <a:lnTo>
                  <a:pt x="509609" y="454907"/>
                </a:lnTo>
                <a:cubicBezTo>
                  <a:pt x="509609" y="474903"/>
                  <a:pt x="494657" y="491150"/>
                  <a:pt x="473476" y="491150"/>
                </a:cubicBezTo>
                <a:lnTo>
                  <a:pt x="242968" y="491150"/>
                </a:lnTo>
                <a:lnTo>
                  <a:pt x="242968" y="596128"/>
                </a:lnTo>
                <a:cubicBezTo>
                  <a:pt x="260412" y="599877"/>
                  <a:pt x="274118" y="614874"/>
                  <a:pt x="279102" y="632371"/>
                </a:cubicBezTo>
                <a:lnTo>
                  <a:pt x="356353" y="632371"/>
                </a:lnTo>
                <a:cubicBezTo>
                  <a:pt x="370059" y="632371"/>
                  <a:pt x="382518" y="643619"/>
                  <a:pt x="382518" y="657366"/>
                </a:cubicBezTo>
                <a:lnTo>
                  <a:pt x="382518" y="697358"/>
                </a:lnTo>
                <a:cubicBezTo>
                  <a:pt x="382518" y="703606"/>
                  <a:pt x="377535" y="707355"/>
                  <a:pt x="372551" y="707355"/>
                </a:cubicBezTo>
                <a:cubicBezTo>
                  <a:pt x="366321" y="707355"/>
                  <a:pt x="362583" y="703606"/>
                  <a:pt x="362583" y="697358"/>
                </a:cubicBezTo>
                <a:lnTo>
                  <a:pt x="362583" y="657366"/>
                </a:lnTo>
                <a:cubicBezTo>
                  <a:pt x="362583" y="653616"/>
                  <a:pt x="360091" y="652367"/>
                  <a:pt x="356353" y="652367"/>
                </a:cubicBezTo>
                <a:lnTo>
                  <a:pt x="279102" y="652367"/>
                </a:lnTo>
                <a:cubicBezTo>
                  <a:pt x="274118" y="673612"/>
                  <a:pt x="255428" y="688609"/>
                  <a:pt x="233000" y="688609"/>
                </a:cubicBezTo>
                <a:cubicBezTo>
                  <a:pt x="211818" y="688609"/>
                  <a:pt x="191882" y="673612"/>
                  <a:pt x="188144" y="652367"/>
                </a:cubicBezTo>
                <a:lnTo>
                  <a:pt x="109647" y="652367"/>
                </a:lnTo>
                <a:cubicBezTo>
                  <a:pt x="107155" y="652367"/>
                  <a:pt x="104663" y="653616"/>
                  <a:pt x="104663" y="657366"/>
                </a:cubicBezTo>
                <a:lnTo>
                  <a:pt x="104663" y="697358"/>
                </a:lnTo>
                <a:cubicBezTo>
                  <a:pt x="104663" y="703606"/>
                  <a:pt x="99679" y="707355"/>
                  <a:pt x="94695" y="707355"/>
                </a:cubicBezTo>
                <a:cubicBezTo>
                  <a:pt x="89711" y="707355"/>
                  <a:pt x="84727" y="703606"/>
                  <a:pt x="84727" y="697358"/>
                </a:cubicBezTo>
                <a:lnTo>
                  <a:pt x="84727" y="657366"/>
                </a:lnTo>
                <a:cubicBezTo>
                  <a:pt x="84727" y="643619"/>
                  <a:pt x="95941" y="632371"/>
                  <a:pt x="109647" y="632371"/>
                </a:cubicBezTo>
                <a:lnTo>
                  <a:pt x="188144" y="632371"/>
                </a:lnTo>
                <a:cubicBezTo>
                  <a:pt x="191882" y="614874"/>
                  <a:pt x="205588" y="599877"/>
                  <a:pt x="223032" y="596128"/>
                </a:cubicBezTo>
                <a:lnTo>
                  <a:pt x="223032" y="491150"/>
                </a:lnTo>
                <a:lnTo>
                  <a:pt x="36134" y="491150"/>
                </a:lnTo>
                <a:cubicBezTo>
                  <a:pt x="16198" y="491150"/>
                  <a:pt x="0" y="474903"/>
                  <a:pt x="0" y="454907"/>
                </a:cubicBezTo>
                <a:lnTo>
                  <a:pt x="0" y="224954"/>
                </a:lnTo>
                <a:lnTo>
                  <a:pt x="0" y="144971"/>
                </a:lnTo>
                <a:lnTo>
                  <a:pt x="0" y="32494"/>
                </a:lnTo>
                <a:cubicBezTo>
                  <a:pt x="0" y="14997"/>
                  <a:pt x="13706" y="0"/>
                  <a:pt x="311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441">
            <a:extLst>
              <a:ext uri="{FF2B5EF4-FFF2-40B4-BE49-F238E27FC236}">
                <a16:creationId xmlns:a16="http://schemas.microsoft.com/office/drawing/2014/main" id="{323C56CA-58CD-7E46-9DAA-FED14FCE8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395" y="7769849"/>
            <a:ext cx="725082" cy="697618"/>
          </a:xfrm>
          <a:custGeom>
            <a:avLst/>
            <a:gdLst>
              <a:gd name="T0" fmla="*/ 525 w 583"/>
              <a:gd name="T1" fmla="*/ 467 h 561"/>
              <a:gd name="T2" fmla="*/ 565 w 583"/>
              <a:gd name="T3" fmla="*/ 467 h 561"/>
              <a:gd name="T4" fmla="*/ 33 w 583"/>
              <a:gd name="T5" fmla="*/ 224 h 561"/>
              <a:gd name="T6" fmla="*/ 94 w 583"/>
              <a:gd name="T7" fmla="*/ 180 h 561"/>
              <a:gd name="T8" fmla="*/ 192 w 583"/>
              <a:gd name="T9" fmla="*/ 201 h 561"/>
              <a:gd name="T10" fmla="*/ 101 w 583"/>
              <a:gd name="T11" fmla="*/ 163 h 561"/>
              <a:gd name="T12" fmla="*/ 101 w 583"/>
              <a:gd name="T13" fmla="*/ 155 h 561"/>
              <a:gd name="T14" fmla="*/ 266 w 583"/>
              <a:gd name="T15" fmla="*/ 65 h 561"/>
              <a:gd name="T16" fmla="*/ 390 w 583"/>
              <a:gd name="T17" fmla="*/ 21 h 561"/>
              <a:gd name="T18" fmla="*/ 480 w 583"/>
              <a:gd name="T19" fmla="*/ 156 h 561"/>
              <a:gd name="T20" fmla="*/ 480 w 583"/>
              <a:gd name="T21" fmla="*/ 158 h 561"/>
              <a:gd name="T22" fmla="*/ 432 w 583"/>
              <a:gd name="T23" fmla="*/ 239 h 561"/>
              <a:gd name="T24" fmla="*/ 443 w 583"/>
              <a:gd name="T25" fmla="*/ 239 h 561"/>
              <a:gd name="T26" fmla="*/ 494 w 583"/>
              <a:gd name="T27" fmla="*/ 180 h 561"/>
              <a:gd name="T28" fmla="*/ 476 w 583"/>
              <a:gd name="T29" fmla="*/ 337 h 561"/>
              <a:gd name="T30" fmla="*/ 425 w 583"/>
              <a:gd name="T31" fmla="*/ 486 h 561"/>
              <a:gd name="T32" fmla="*/ 385 w 583"/>
              <a:gd name="T33" fmla="*/ 486 h 561"/>
              <a:gd name="T34" fmla="*/ 425 w 583"/>
              <a:gd name="T35" fmla="*/ 486 h 561"/>
              <a:gd name="T36" fmla="*/ 291 w 583"/>
              <a:gd name="T37" fmla="*/ 544 h 561"/>
              <a:gd name="T38" fmla="*/ 291 w 583"/>
              <a:gd name="T39" fmla="*/ 503 h 561"/>
              <a:gd name="T40" fmla="*/ 177 w 583"/>
              <a:gd name="T41" fmla="*/ 506 h 561"/>
              <a:gd name="T42" fmla="*/ 177 w 583"/>
              <a:gd name="T43" fmla="*/ 466 h 561"/>
              <a:gd name="T44" fmla="*/ 36 w 583"/>
              <a:gd name="T45" fmla="*/ 487 h 561"/>
              <a:gd name="T46" fmla="*/ 36 w 583"/>
              <a:gd name="T47" fmla="*/ 447 h 561"/>
              <a:gd name="T48" fmla="*/ 545 w 583"/>
              <a:gd name="T49" fmla="*/ 431 h 561"/>
              <a:gd name="T50" fmla="*/ 475 w 583"/>
              <a:gd name="T51" fmla="*/ 404 h 561"/>
              <a:gd name="T52" fmla="*/ 476 w 583"/>
              <a:gd name="T53" fmla="*/ 353 h 561"/>
              <a:gd name="T54" fmla="*/ 498 w 583"/>
              <a:gd name="T55" fmla="*/ 164 h 561"/>
              <a:gd name="T56" fmla="*/ 496 w 583"/>
              <a:gd name="T57" fmla="*/ 161 h 561"/>
              <a:gd name="T58" fmla="*/ 497 w 583"/>
              <a:gd name="T59" fmla="*/ 100 h 561"/>
              <a:gd name="T60" fmla="*/ 282 w 583"/>
              <a:gd name="T61" fmla="*/ 50 h 561"/>
              <a:gd name="T62" fmla="*/ 208 w 583"/>
              <a:gd name="T63" fmla="*/ 32 h 561"/>
              <a:gd name="T64" fmla="*/ 85 w 583"/>
              <a:gd name="T65" fmla="*/ 158 h 561"/>
              <a:gd name="T66" fmla="*/ 60 w 583"/>
              <a:gd name="T67" fmla="*/ 173 h 561"/>
              <a:gd name="T68" fmla="*/ 9 w 583"/>
              <a:gd name="T69" fmla="*/ 257 h 561"/>
              <a:gd name="T70" fmla="*/ 10 w 583"/>
              <a:gd name="T71" fmla="*/ 263 h 561"/>
              <a:gd name="T72" fmla="*/ 113 w 583"/>
              <a:gd name="T73" fmla="*/ 353 h 561"/>
              <a:gd name="T74" fmla="*/ 62 w 583"/>
              <a:gd name="T75" fmla="*/ 441 h 561"/>
              <a:gd name="T76" fmla="*/ 0 w 583"/>
              <a:gd name="T77" fmla="*/ 467 h 561"/>
              <a:gd name="T78" fmla="*/ 72 w 583"/>
              <a:gd name="T79" fmla="*/ 467 h 561"/>
              <a:gd name="T80" fmla="*/ 118 w 583"/>
              <a:gd name="T81" fmla="*/ 416 h 561"/>
              <a:gd name="T82" fmla="*/ 208 w 583"/>
              <a:gd name="T83" fmla="*/ 353 h 561"/>
              <a:gd name="T84" fmla="*/ 181 w 583"/>
              <a:gd name="T85" fmla="*/ 424 h 561"/>
              <a:gd name="T86" fmla="*/ 141 w 583"/>
              <a:gd name="T87" fmla="*/ 486 h 561"/>
              <a:gd name="T88" fmla="*/ 213 w 583"/>
              <a:gd name="T89" fmla="*/ 486 h 561"/>
              <a:gd name="T90" fmla="*/ 192 w 583"/>
              <a:gd name="T91" fmla="*/ 436 h 561"/>
              <a:gd name="T92" fmla="*/ 224 w 583"/>
              <a:gd name="T93" fmla="*/ 353 h 561"/>
              <a:gd name="T94" fmla="*/ 254 w 583"/>
              <a:gd name="T95" fmla="*/ 523 h 561"/>
              <a:gd name="T96" fmla="*/ 327 w 583"/>
              <a:gd name="T97" fmla="*/ 523 h 561"/>
              <a:gd name="T98" fmla="*/ 358 w 583"/>
              <a:gd name="T99" fmla="*/ 353 h 561"/>
              <a:gd name="T100" fmla="*/ 390 w 583"/>
              <a:gd name="T101" fmla="*/ 436 h 561"/>
              <a:gd name="T102" fmla="*/ 368 w 583"/>
              <a:gd name="T103" fmla="*/ 486 h 561"/>
              <a:gd name="T104" fmla="*/ 441 w 583"/>
              <a:gd name="T105" fmla="*/ 486 h 561"/>
              <a:gd name="T106" fmla="*/ 401 w 583"/>
              <a:gd name="T107" fmla="*/ 424 h 561"/>
              <a:gd name="T108" fmla="*/ 374 w 583"/>
              <a:gd name="T109" fmla="*/ 353 h 561"/>
              <a:gd name="T110" fmla="*/ 464 w 583"/>
              <a:gd name="T111" fmla="*/ 416 h 561"/>
              <a:gd name="T112" fmla="*/ 509 w 583"/>
              <a:gd name="T113" fmla="*/ 467 h 561"/>
              <a:gd name="T114" fmla="*/ 582 w 583"/>
              <a:gd name="T115" fmla="*/ 467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83" h="561">
                <a:moveTo>
                  <a:pt x="545" y="487"/>
                </a:moveTo>
                <a:lnTo>
                  <a:pt x="545" y="487"/>
                </a:lnTo>
                <a:cubicBezTo>
                  <a:pt x="534" y="487"/>
                  <a:pt x="525" y="478"/>
                  <a:pt x="525" y="467"/>
                </a:cubicBezTo>
                <a:lnTo>
                  <a:pt x="525" y="467"/>
                </a:lnTo>
                <a:cubicBezTo>
                  <a:pt x="525" y="456"/>
                  <a:pt x="534" y="447"/>
                  <a:pt x="545" y="447"/>
                </a:cubicBezTo>
                <a:lnTo>
                  <a:pt x="545" y="447"/>
                </a:lnTo>
                <a:cubicBezTo>
                  <a:pt x="557" y="447"/>
                  <a:pt x="565" y="456"/>
                  <a:pt x="565" y="467"/>
                </a:cubicBezTo>
                <a:lnTo>
                  <a:pt x="565" y="467"/>
                </a:lnTo>
                <a:cubicBezTo>
                  <a:pt x="565" y="478"/>
                  <a:pt x="557" y="487"/>
                  <a:pt x="545" y="487"/>
                </a:cubicBezTo>
                <a:close/>
                <a:moveTo>
                  <a:pt x="26" y="260"/>
                </a:moveTo>
                <a:lnTo>
                  <a:pt x="26" y="260"/>
                </a:lnTo>
                <a:cubicBezTo>
                  <a:pt x="26" y="254"/>
                  <a:pt x="26" y="240"/>
                  <a:pt x="33" y="224"/>
                </a:cubicBezTo>
                <a:lnTo>
                  <a:pt x="33" y="224"/>
                </a:lnTo>
                <a:cubicBezTo>
                  <a:pt x="40" y="209"/>
                  <a:pt x="52" y="196"/>
                  <a:pt x="66" y="188"/>
                </a:cubicBezTo>
                <a:lnTo>
                  <a:pt x="66" y="188"/>
                </a:lnTo>
                <a:cubicBezTo>
                  <a:pt x="74" y="184"/>
                  <a:pt x="83" y="181"/>
                  <a:pt x="94" y="180"/>
                </a:cubicBezTo>
                <a:lnTo>
                  <a:pt x="94" y="180"/>
                </a:lnTo>
                <a:cubicBezTo>
                  <a:pt x="154" y="173"/>
                  <a:pt x="180" y="199"/>
                  <a:pt x="181" y="200"/>
                </a:cubicBezTo>
                <a:lnTo>
                  <a:pt x="181" y="200"/>
                </a:lnTo>
                <a:cubicBezTo>
                  <a:pt x="184" y="204"/>
                  <a:pt x="189" y="204"/>
                  <a:pt x="192" y="201"/>
                </a:cubicBezTo>
                <a:lnTo>
                  <a:pt x="192" y="201"/>
                </a:lnTo>
                <a:cubicBezTo>
                  <a:pt x="196" y="198"/>
                  <a:pt x="196" y="193"/>
                  <a:pt x="193" y="189"/>
                </a:cubicBezTo>
                <a:lnTo>
                  <a:pt x="193" y="189"/>
                </a:lnTo>
                <a:cubicBezTo>
                  <a:pt x="192" y="188"/>
                  <a:pt x="164" y="158"/>
                  <a:pt x="101" y="163"/>
                </a:cubicBezTo>
                <a:lnTo>
                  <a:pt x="101" y="163"/>
                </a:lnTo>
                <a:cubicBezTo>
                  <a:pt x="101" y="161"/>
                  <a:pt x="101" y="160"/>
                  <a:pt x="101" y="158"/>
                </a:cubicBezTo>
                <a:lnTo>
                  <a:pt x="101" y="158"/>
                </a:lnTo>
                <a:cubicBezTo>
                  <a:pt x="101" y="156"/>
                  <a:pt x="101" y="156"/>
                  <a:pt x="101" y="155"/>
                </a:cubicBezTo>
                <a:lnTo>
                  <a:pt x="101" y="155"/>
                </a:lnTo>
                <a:cubicBezTo>
                  <a:pt x="101" y="96"/>
                  <a:pt x="149" y="48"/>
                  <a:pt x="208" y="48"/>
                </a:cubicBezTo>
                <a:lnTo>
                  <a:pt x="208" y="48"/>
                </a:lnTo>
                <a:cubicBezTo>
                  <a:pt x="229" y="48"/>
                  <a:pt x="249" y="54"/>
                  <a:pt x="266" y="65"/>
                </a:cubicBezTo>
                <a:lnTo>
                  <a:pt x="266" y="65"/>
                </a:lnTo>
                <a:cubicBezTo>
                  <a:pt x="275" y="70"/>
                  <a:pt x="287" y="68"/>
                  <a:pt x="294" y="60"/>
                </a:cubicBezTo>
                <a:lnTo>
                  <a:pt x="294" y="60"/>
                </a:lnTo>
                <a:cubicBezTo>
                  <a:pt x="317" y="32"/>
                  <a:pt x="353" y="17"/>
                  <a:pt x="390" y="21"/>
                </a:cubicBezTo>
                <a:lnTo>
                  <a:pt x="390" y="21"/>
                </a:lnTo>
                <a:cubicBezTo>
                  <a:pt x="435" y="27"/>
                  <a:pt x="472" y="60"/>
                  <a:pt x="481" y="104"/>
                </a:cubicBezTo>
                <a:lnTo>
                  <a:pt x="481" y="104"/>
                </a:lnTo>
                <a:cubicBezTo>
                  <a:pt x="486" y="122"/>
                  <a:pt x="485" y="139"/>
                  <a:pt x="480" y="156"/>
                </a:cubicBezTo>
                <a:lnTo>
                  <a:pt x="480" y="156"/>
                </a:lnTo>
                <a:lnTo>
                  <a:pt x="480" y="157"/>
                </a:lnTo>
                <a:lnTo>
                  <a:pt x="480" y="157"/>
                </a:lnTo>
                <a:lnTo>
                  <a:pt x="480" y="158"/>
                </a:lnTo>
                <a:lnTo>
                  <a:pt x="480" y="158"/>
                </a:lnTo>
                <a:cubicBezTo>
                  <a:pt x="480" y="158"/>
                  <a:pt x="477" y="182"/>
                  <a:pt x="432" y="227"/>
                </a:cubicBezTo>
                <a:lnTo>
                  <a:pt x="432" y="227"/>
                </a:lnTo>
                <a:cubicBezTo>
                  <a:pt x="429" y="230"/>
                  <a:pt x="429" y="235"/>
                  <a:pt x="432" y="239"/>
                </a:cubicBezTo>
                <a:lnTo>
                  <a:pt x="432" y="239"/>
                </a:lnTo>
                <a:cubicBezTo>
                  <a:pt x="433" y="240"/>
                  <a:pt x="436" y="241"/>
                  <a:pt x="438" y="241"/>
                </a:cubicBezTo>
                <a:lnTo>
                  <a:pt x="438" y="241"/>
                </a:lnTo>
                <a:cubicBezTo>
                  <a:pt x="439" y="241"/>
                  <a:pt x="442" y="240"/>
                  <a:pt x="443" y="239"/>
                </a:cubicBezTo>
                <a:lnTo>
                  <a:pt x="443" y="239"/>
                </a:lnTo>
                <a:cubicBezTo>
                  <a:pt x="470" y="212"/>
                  <a:pt x="483" y="191"/>
                  <a:pt x="490" y="178"/>
                </a:cubicBezTo>
                <a:lnTo>
                  <a:pt x="490" y="178"/>
                </a:lnTo>
                <a:cubicBezTo>
                  <a:pt x="491" y="178"/>
                  <a:pt x="492" y="179"/>
                  <a:pt x="494" y="180"/>
                </a:cubicBezTo>
                <a:lnTo>
                  <a:pt x="494" y="180"/>
                </a:lnTo>
                <a:cubicBezTo>
                  <a:pt x="531" y="188"/>
                  <a:pt x="555" y="220"/>
                  <a:pt x="555" y="257"/>
                </a:cubicBezTo>
                <a:lnTo>
                  <a:pt x="555" y="257"/>
                </a:lnTo>
                <a:cubicBezTo>
                  <a:pt x="555" y="301"/>
                  <a:pt x="519" y="337"/>
                  <a:pt x="476" y="337"/>
                </a:cubicBezTo>
                <a:lnTo>
                  <a:pt x="105" y="337"/>
                </a:lnTo>
                <a:lnTo>
                  <a:pt x="105" y="337"/>
                </a:lnTo>
                <a:cubicBezTo>
                  <a:pt x="63" y="337"/>
                  <a:pt x="27" y="303"/>
                  <a:pt x="26" y="260"/>
                </a:cubicBezTo>
                <a:close/>
                <a:moveTo>
                  <a:pt x="425" y="486"/>
                </a:moveTo>
                <a:lnTo>
                  <a:pt x="425" y="486"/>
                </a:lnTo>
                <a:cubicBezTo>
                  <a:pt x="425" y="497"/>
                  <a:pt x="416" y="506"/>
                  <a:pt x="405" y="506"/>
                </a:cubicBezTo>
                <a:lnTo>
                  <a:pt x="405" y="506"/>
                </a:lnTo>
                <a:cubicBezTo>
                  <a:pt x="393" y="506"/>
                  <a:pt x="385" y="497"/>
                  <a:pt x="385" y="486"/>
                </a:cubicBezTo>
                <a:lnTo>
                  <a:pt x="385" y="486"/>
                </a:lnTo>
                <a:cubicBezTo>
                  <a:pt x="385" y="475"/>
                  <a:pt x="393" y="466"/>
                  <a:pt x="405" y="466"/>
                </a:cubicBezTo>
                <a:lnTo>
                  <a:pt x="405" y="466"/>
                </a:lnTo>
                <a:cubicBezTo>
                  <a:pt x="416" y="466"/>
                  <a:pt x="425" y="475"/>
                  <a:pt x="425" y="486"/>
                </a:cubicBezTo>
                <a:close/>
                <a:moveTo>
                  <a:pt x="311" y="523"/>
                </a:moveTo>
                <a:lnTo>
                  <a:pt x="311" y="523"/>
                </a:lnTo>
                <a:cubicBezTo>
                  <a:pt x="311" y="534"/>
                  <a:pt x="302" y="544"/>
                  <a:pt x="291" y="544"/>
                </a:cubicBezTo>
                <a:lnTo>
                  <a:pt x="291" y="544"/>
                </a:lnTo>
                <a:cubicBezTo>
                  <a:pt x="279" y="544"/>
                  <a:pt x="271" y="534"/>
                  <a:pt x="271" y="523"/>
                </a:cubicBezTo>
                <a:lnTo>
                  <a:pt x="271" y="523"/>
                </a:lnTo>
                <a:cubicBezTo>
                  <a:pt x="271" y="512"/>
                  <a:pt x="279" y="503"/>
                  <a:pt x="291" y="503"/>
                </a:cubicBezTo>
                <a:lnTo>
                  <a:pt x="291" y="503"/>
                </a:lnTo>
                <a:cubicBezTo>
                  <a:pt x="302" y="503"/>
                  <a:pt x="311" y="512"/>
                  <a:pt x="311" y="523"/>
                </a:cubicBezTo>
                <a:close/>
                <a:moveTo>
                  <a:pt x="197" y="486"/>
                </a:moveTo>
                <a:lnTo>
                  <a:pt x="197" y="486"/>
                </a:lnTo>
                <a:cubicBezTo>
                  <a:pt x="197" y="497"/>
                  <a:pt x="188" y="506"/>
                  <a:pt x="177" y="506"/>
                </a:cubicBezTo>
                <a:lnTo>
                  <a:pt x="177" y="506"/>
                </a:lnTo>
                <a:cubicBezTo>
                  <a:pt x="166" y="506"/>
                  <a:pt x="157" y="497"/>
                  <a:pt x="157" y="486"/>
                </a:cubicBezTo>
                <a:lnTo>
                  <a:pt x="157" y="486"/>
                </a:lnTo>
                <a:cubicBezTo>
                  <a:pt x="157" y="475"/>
                  <a:pt x="166" y="466"/>
                  <a:pt x="177" y="466"/>
                </a:cubicBezTo>
                <a:lnTo>
                  <a:pt x="177" y="466"/>
                </a:lnTo>
                <a:cubicBezTo>
                  <a:pt x="188" y="466"/>
                  <a:pt x="197" y="475"/>
                  <a:pt x="197" y="486"/>
                </a:cubicBezTo>
                <a:close/>
                <a:moveTo>
                  <a:pt x="36" y="487"/>
                </a:moveTo>
                <a:lnTo>
                  <a:pt x="36" y="487"/>
                </a:lnTo>
                <a:cubicBezTo>
                  <a:pt x="25" y="487"/>
                  <a:pt x="16" y="478"/>
                  <a:pt x="16" y="467"/>
                </a:cubicBezTo>
                <a:lnTo>
                  <a:pt x="16" y="467"/>
                </a:lnTo>
                <a:cubicBezTo>
                  <a:pt x="16" y="456"/>
                  <a:pt x="25" y="447"/>
                  <a:pt x="36" y="447"/>
                </a:cubicBezTo>
                <a:lnTo>
                  <a:pt x="36" y="447"/>
                </a:lnTo>
                <a:cubicBezTo>
                  <a:pt x="47" y="447"/>
                  <a:pt x="56" y="456"/>
                  <a:pt x="56" y="467"/>
                </a:cubicBezTo>
                <a:lnTo>
                  <a:pt x="56" y="467"/>
                </a:lnTo>
                <a:cubicBezTo>
                  <a:pt x="56" y="478"/>
                  <a:pt x="47" y="487"/>
                  <a:pt x="36" y="487"/>
                </a:cubicBezTo>
                <a:close/>
                <a:moveTo>
                  <a:pt x="545" y="431"/>
                </a:moveTo>
                <a:lnTo>
                  <a:pt x="545" y="431"/>
                </a:lnTo>
                <a:cubicBezTo>
                  <a:pt x="537" y="431"/>
                  <a:pt x="529" y="434"/>
                  <a:pt x="522" y="440"/>
                </a:cubicBezTo>
                <a:lnTo>
                  <a:pt x="475" y="404"/>
                </a:lnTo>
                <a:lnTo>
                  <a:pt x="475" y="404"/>
                </a:lnTo>
                <a:cubicBezTo>
                  <a:pt x="471" y="400"/>
                  <a:pt x="469" y="394"/>
                  <a:pt x="469" y="389"/>
                </a:cubicBezTo>
                <a:lnTo>
                  <a:pt x="469" y="353"/>
                </a:lnTo>
                <a:lnTo>
                  <a:pt x="476" y="353"/>
                </a:lnTo>
                <a:lnTo>
                  <a:pt x="476" y="353"/>
                </a:lnTo>
                <a:cubicBezTo>
                  <a:pt x="529" y="353"/>
                  <a:pt x="571" y="310"/>
                  <a:pt x="571" y="257"/>
                </a:cubicBezTo>
                <a:lnTo>
                  <a:pt x="571" y="257"/>
                </a:lnTo>
                <a:cubicBezTo>
                  <a:pt x="571" y="213"/>
                  <a:pt x="542" y="174"/>
                  <a:pt x="498" y="164"/>
                </a:cubicBezTo>
                <a:lnTo>
                  <a:pt x="498" y="164"/>
                </a:lnTo>
                <a:cubicBezTo>
                  <a:pt x="497" y="164"/>
                  <a:pt x="497" y="163"/>
                  <a:pt x="496" y="163"/>
                </a:cubicBezTo>
                <a:lnTo>
                  <a:pt x="496" y="163"/>
                </a:lnTo>
                <a:cubicBezTo>
                  <a:pt x="496" y="163"/>
                  <a:pt x="496" y="162"/>
                  <a:pt x="496" y="161"/>
                </a:cubicBezTo>
                <a:lnTo>
                  <a:pt x="496" y="161"/>
                </a:lnTo>
                <a:lnTo>
                  <a:pt x="496" y="160"/>
                </a:lnTo>
                <a:lnTo>
                  <a:pt x="496" y="160"/>
                </a:lnTo>
                <a:cubicBezTo>
                  <a:pt x="501" y="140"/>
                  <a:pt x="502" y="120"/>
                  <a:pt x="497" y="100"/>
                </a:cubicBezTo>
                <a:lnTo>
                  <a:pt x="497" y="100"/>
                </a:lnTo>
                <a:cubicBezTo>
                  <a:pt x="486" y="50"/>
                  <a:pt x="444" y="11"/>
                  <a:pt x="392" y="5"/>
                </a:cubicBezTo>
                <a:lnTo>
                  <a:pt x="392" y="5"/>
                </a:lnTo>
                <a:cubicBezTo>
                  <a:pt x="349" y="0"/>
                  <a:pt x="308" y="17"/>
                  <a:pt x="282" y="50"/>
                </a:cubicBezTo>
                <a:lnTo>
                  <a:pt x="282" y="50"/>
                </a:lnTo>
                <a:cubicBezTo>
                  <a:pt x="280" y="52"/>
                  <a:pt x="277" y="52"/>
                  <a:pt x="275" y="51"/>
                </a:cubicBezTo>
                <a:lnTo>
                  <a:pt x="275" y="51"/>
                </a:lnTo>
                <a:cubicBezTo>
                  <a:pt x="255" y="39"/>
                  <a:pt x="232" y="32"/>
                  <a:pt x="208" y="32"/>
                </a:cubicBezTo>
                <a:lnTo>
                  <a:pt x="208" y="32"/>
                </a:lnTo>
                <a:cubicBezTo>
                  <a:pt x="140" y="32"/>
                  <a:pt x="85" y="87"/>
                  <a:pt x="85" y="155"/>
                </a:cubicBezTo>
                <a:lnTo>
                  <a:pt x="85" y="155"/>
                </a:lnTo>
                <a:cubicBezTo>
                  <a:pt x="85" y="156"/>
                  <a:pt x="85" y="157"/>
                  <a:pt x="85" y="158"/>
                </a:cubicBezTo>
                <a:lnTo>
                  <a:pt x="85" y="158"/>
                </a:lnTo>
                <a:cubicBezTo>
                  <a:pt x="85" y="161"/>
                  <a:pt x="83" y="164"/>
                  <a:pt x="79" y="165"/>
                </a:cubicBezTo>
                <a:lnTo>
                  <a:pt x="79" y="165"/>
                </a:lnTo>
                <a:cubicBezTo>
                  <a:pt x="72" y="167"/>
                  <a:pt x="66" y="170"/>
                  <a:pt x="60" y="173"/>
                </a:cubicBezTo>
                <a:lnTo>
                  <a:pt x="60" y="173"/>
                </a:lnTo>
                <a:cubicBezTo>
                  <a:pt x="41" y="182"/>
                  <a:pt x="30" y="196"/>
                  <a:pt x="22" y="210"/>
                </a:cubicBezTo>
                <a:lnTo>
                  <a:pt x="22" y="210"/>
                </a:lnTo>
                <a:cubicBezTo>
                  <a:pt x="14" y="224"/>
                  <a:pt x="9" y="240"/>
                  <a:pt x="9" y="257"/>
                </a:cubicBezTo>
                <a:lnTo>
                  <a:pt x="9" y="257"/>
                </a:lnTo>
                <a:cubicBezTo>
                  <a:pt x="9" y="259"/>
                  <a:pt x="10" y="260"/>
                  <a:pt x="10" y="261"/>
                </a:cubicBezTo>
                <a:lnTo>
                  <a:pt x="10" y="261"/>
                </a:lnTo>
                <a:cubicBezTo>
                  <a:pt x="10" y="263"/>
                  <a:pt x="10" y="263"/>
                  <a:pt x="10" y="263"/>
                </a:cubicBezTo>
                <a:lnTo>
                  <a:pt x="10" y="263"/>
                </a:lnTo>
                <a:cubicBezTo>
                  <a:pt x="10" y="264"/>
                  <a:pt x="10" y="265"/>
                  <a:pt x="10" y="265"/>
                </a:cubicBezTo>
                <a:lnTo>
                  <a:pt x="10" y="265"/>
                </a:lnTo>
                <a:cubicBezTo>
                  <a:pt x="14" y="314"/>
                  <a:pt x="55" y="353"/>
                  <a:pt x="105" y="353"/>
                </a:cubicBezTo>
                <a:lnTo>
                  <a:pt x="113" y="353"/>
                </a:lnTo>
                <a:lnTo>
                  <a:pt x="113" y="389"/>
                </a:lnTo>
                <a:lnTo>
                  <a:pt x="113" y="389"/>
                </a:lnTo>
                <a:cubicBezTo>
                  <a:pt x="113" y="394"/>
                  <a:pt x="111" y="400"/>
                  <a:pt x="107" y="404"/>
                </a:cubicBezTo>
                <a:lnTo>
                  <a:pt x="62" y="441"/>
                </a:lnTo>
                <a:lnTo>
                  <a:pt x="62" y="441"/>
                </a:lnTo>
                <a:cubicBezTo>
                  <a:pt x="55" y="435"/>
                  <a:pt x="47" y="431"/>
                  <a:pt x="36" y="431"/>
                </a:cubicBezTo>
                <a:lnTo>
                  <a:pt x="36" y="431"/>
                </a:lnTo>
                <a:cubicBezTo>
                  <a:pt x="16" y="431"/>
                  <a:pt x="0" y="447"/>
                  <a:pt x="0" y="467"/>
                </a:cubicBezTo>
                <a:lnTo>
                  <a:pt x="0" y="467"/>
                </a:lnTo>
                <a:cubicBezTo>
                  <a:pt x="0" y="487"/>
                  <a:pt x="16" y="503"/>
                  <a:pt x="36" y="503"/>
                </a:cubicBezTo>
                <a:lnTo>
                  <a:pt x="36" y="503"/>
                </a:lnTo>
                <a:cubicBezTo>
                  <a:pt x="56" y="503"/>
                  <a:pt x="72" y="487"/>
                  <a:pt x="72" y="467"/>
                </a:cubicBezTo>
                <a:lnTo>
                  <a:pt x="72" y="467"/>
                </a:lnTo>
                <a:cubicBezTo>
                  <a:pt x="72" y="463"/>
                  <a:pt x="72" y="459"/>
                  <a:pt x="71" y="455"/>
                </a:cubicBezTo>
                <a:lnTo>
                  <a:pt x="118" y="416"/>
                </a:lnTo>
                <a:lnTo>
                  <a:pt x="118" y="416"/>
                </a:lnTo>
                <a:lnTo>
                  <a:pt x="118" y="416"/>
                </a:lnTo>
                <a:cubicBezTo>
                  <a:pt x="125" y="408"/>
                  <a:pt x="129" y="399"/>
                  <a:pt x="129" y="389"/>
                </a:cubicBezTo>
                <a:lnTo>
                  <a:pt x="129" y="353"/>
                </a:lnTo>
                <a:lnTo>
                  <a:pt x="208" y="353"/>
                </a:lnTo>
                <a:lnTo>
                  <a:pt x="208" y="388"/>
                </a:lnTo>
                <a:lnTo>
                  <a:pt x="208" y="388"/>
                </a:lnTo>
                <a:cubicBezTo>
                  <a:pt x="208" y="394"/>
                  <a:pt x="206" y="400"/>
                  <a:pt x="201" y="404"/>
                </a:cubicBezTo>
                <a:lnTo>
                  <a:pt x="181" y="424"/>
                </a:lnTo>
                <a:lnTo>
                  <a:pt x="181" y="424"/>
                </a:lnTo>
                <a:cubicBezTo>
                  <a:pt x="173" y="431"/>
                  <a:pt x="169" y="441"/>
                  <a:pt x="169" y="451"/>
                </a:cubicBezTo>
                <a:lnTo>
                  <a:pt x="169" y="451"/>
                </a:lnTo>
                <a:cubicBezTo>
                  <a:pt x="152" y="454"/>
                  <a:pt x="141" y="469"/>
                  <a:pt x="141" y="486"/>
                </a:cubicBezTo>
                <a:lnTo>
                  <a:pt x="141" y="486"/>
                </a:lnTo>
                <a:cubicBezTo>
                  <a:pt x="141" y="506"/>
                  <a:pt x="157" y="522"/>
                  <a:pt x="177" y="522"/>
                </a:cubicBezTo>
                <a:lnTo>
                  <a:pt x="177" y="522"/>
                </a:lnTo>
                <a:cubicBezTo>
                  <a:pt x="197" y="522"/>
                  <a:pt x="213" y="506"/>
                  <a:pt x="213" y="486"/>
                </a:cubicBezTo>
                <a:lnTo>
                  <a:pt x="213" y="486"/>
                </a:lnTo>
                <a:cubicBezTo>
                  <a:pt x="213" y="469"/>
                  <a:pt x="201" y="454"/>
                  <a:pt x="185" y="451"/>
                </a:cubicBezTo>
                <a:lnTo>
                  <a:pt x="185" y="451"/>
                </a:lnTo>
                <a:cubicBezTo>
                  <a:pt x="186" y="445"/>
                  <a:pt x="187" y="440"/>
                  <a:pt x="192" y="436"/>
                </a:cubicBezTo>
                <a:lnTo>
                  <a:pt x="212" y="416"/>
                </a:lnTo>
                <a:lnTo>
                  <a:pt x="212" y="416"/>
                </a:lnTo>
                <a:cubicBezTo>
                  <a:pt x="220" y="408"/>
                  <a:pt x="224" y="399"/>
                  <a:pt x="224" y="388"/>
                </a:cubicBezTo>
                <a:lnTo>
                  <a:pt x="224" y="353"/>
                </a:lnTo>
                <a:lnTo>
                  <a:pt x="283" y="353"/>
                </a:lnTo>
                <a:lnTo>
                  <a:pt x="283" y="488"/>
                </a:lnTo>
                <a:lnTo>
                  <a:pt x="283" y="488"/>
                </a:lnTo>
                <a:cubicBezTo>
                  <a:pt x="266" y="492"/>
                  <a:pt x="254" y="506"/>
                  <a:pt x="254" y="523"/>
                </a:cubicBezTo>
                <a:lnTo>
                  <a:pt x="254" y="523"/>
                </a:lnTo>
                <a:cubicBezTo>
                  <a:pt x="254" y="544"/>
                  <a:pt x="271" y="560"/>
                  <a:pt x="291" y="560"/>
                </a:cubicBezTo>
                <a:lnTo>
                  <a:pt x="291" y="560"/>
                </a:lnTo>
                <a:cubicBezTo>
                  <a:pt x="310" y="560"/>
                  <a:pt x="327" y="544"/>
                  <a:pt x="327" y="523"/>
                </a:cubicBezTo>
                <a:lnTo>
                  <a:pt x="327" y="523"/>
                </a:lnTo>
                <a:cubicBezTo>
                  <a:pt x="327" y="506"/>
                  <a:pt x="314" y="492"/>
                  <a:pt x="299" y="488"/>
                </a:cubicBezTo>
                <a:lnTo>
                  <a:pt x="299" y="353"/>
                </a:lnTo>
                <a:lnTo>
                  <a:pt x="358" y="353"/>
                </a:lnTo>
                <a:lnTo>
                  <a:pt x="358" y="388"/>
                </a:lnTo>
                <a:lnTo>
                  <a:pt x="358" y="388"/>
                </a:lnTo>
                <a:cubicBezTo>
                  <a:pt x="358" y="399"/>
                  <a:pt x="362" y="408"/>
                  <a:pt x="370" y="416"/>
                </a:cubicBezTo>
                <a:lnTo>
                  <a:pt x="390" y="436"/>
                </a:lnTo>
                <a:lnTo>
                  <a:pt x="390" y="436"/>
                </a:lnTo>
                <a:cubicBezTo>
                  <a:pt x="394" y="440"/>
                  <a:pt x="397" y="445"/>
                  <a:pt x="397" y="451"/>
                </a:cubicBezTo>
                <a:lnTo>
                  <a:pt x="397" y="451"/>
                </a:lnTo>
                <a:cubicBezTo>
                  <a:pt x="381" y="454"/>
                  <a:pt x="368" y="469"/>
                  <a:pt x="368" y="486"/>
                </a:cubicBezTo>
                <a:lnTo>
                  <a:pt x="368" y="486"/>
                </a:lnTo>
                <a:cubicBezTo>
                  <a:pt x="368" y="506"/>
                  <a:pt x="385" y="522"/>
                  <a:pt x="405" y="522"/>
                </a:cubicBezTo>
                <a:lnTo>
                  <a:pt x="405" y="522"/>
                </a:lnTo>
                <a:cubicBezTo>
                  <a:pt x="425" y="522"/>
                  <a:pt x="441" y="506"/>
                  <a:pt x="441" y="486"/>
                </a:cubicBezTo>
                <a:lnTo>
                  <a:pt x="441" y="486"/>
                </a:lnTo>
                <a:cubicBezTo>
                  <a:pt x="441" y="469"/>
                  <a:pt x="429" y="454"/>
                  <a:pt x="413" y="451"/>
                </a:cubicBezTo>
                <a:lnTo>
                  <a:pt x="413" y="451"/>
                </a:lnTo>
                <a:cubicBezTo>
                  <a:pt x="412" y="441"/>
                  <a:pt x="409" y="431"/>
                  <a:pt x="401" y="424"/>
                </a:cubicBezTo>
                <a:lnTo>
                  <a:pt x="381" y="404"/>
                </a:lnTo>
                <a:lnTo>
                  <a:pt x="381" y="404"/>
                </a:lnTo>
                <a:cubicBezTo>
                  <a:pt x="376" y="400"/>
                  <a:pt x="374" y="394"/>
                  <a:pt x="374" y="388"/>
                </a:cubicBezTo>
                <a:lnTo>
                  <a:pt x="374" y="353"/>
                </a:lnTo>
                <a:lnTo>
                  <a:pt x="453" y="353"/>
                </a:lnTo>
                <a:lnTo>
                  <a:pt x="453" y="389"/>
                </a:lnTo>
                <a:lnTo>
                  <a:pt x="453" y="389"/>
                </a:lnTo>
                <a:cubicBezTo>
                  <a:pt x="453" y="399"/>
                  <a:pt x="456" y="408"/>
                  <a:pt x="464" y="416"/>
                </a:cubicBezTo>
                <a:lnTo>
                  <a:pt x="512" y="452"/>
                </a:lnTo>
                <a:lnTo>
                  <a:pt x="512" y="452"/>
                </a:lnTo>
                <a:cubicBezTo>
                  <a:pt x="510" y="457"/>
                  <a:pt x="509" y="462"/>
                  <a:pt x="509" y="467"/>
                </a:cubicBezTo>
                <a:lnTo>
                  <a:pt x="509" y="467"/>
                </a:lnTo>
                <a:cubicBezTo>
                  <a:pt x="509" y="487"/>
                  <a:pt x="526" y="503"/>
                  <a:pt x="545" y="503"/>
                </a:cubicBezTo>
                <a:lnTo>
                  <a:pt x="545" y="503"/>
                </a:lnTo>
                <a:cubicBezTo>
                  <a:pt x="565" y="503"/>
                  <a:pt x="582" y="487"/>
                  <a:pt x="582" y="467"/>
                </a:cubicBezTo>
                <a:lnTo>
                  <a:pt x="582" y="467"/>
                </a:lnTo>
                <a:cubicBezTo>
                  <a:pt x="582" y="447"/>
                  <a:pt x="565" y="431"/>
                  <a:pt x="545" y="4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0D4BF5A-2EA7-3348-9B2C-95FD29D8B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151" y="6209821"/>
            <a:ext cx="767778" cy="701866"/>
          </a:xfrm>
          <a:custGeom>
            <a:avLst/>
            <a:gdLst>
              <a:gd name="connsiteX0" fmla="*/ 298372 w 767778"/>
              <a:gd name="connsiteY0" fmla="*/ 511466 h 701866"/>
              <a:gd name="connsiteX1" fmla="*/ 298372 w 767778"/>
              <a:gd name="connsiteY1" fmla="*/ 572444 h 701866"/>
              <a:gd name="connsiteX2" fmla="*/ 255926 w 767778"/>
              <a:gd name="connsiteY2" fmla="*/ 662044 h 701866"/>
              <a:gd name="connsiteX3" fmla="*/ 250932 w 767778"/>
              <a:gd name="connsiteY3" fmla="*/ 674488 h 701866"/>
              <a:gd name="connsiteX4" fmla="*/ 262168 w 767778"/>
              <a:gd name="connsiteY4" fmla="*/ 681955 h 701866"/>
              <a:gd name="connsiteX5" fmla="*/ 506858 w 767778"/>
              <a:gd name="connsiteY5" fmla="*/ 681955 h 701866"/>
              <a:gd name="connsiteX6" fmla="*/ 516846 w 767778"/>
              <a:gd name="connsiteY6" fmla="*/ 674488 h 701866"/>
              <a:gd name="connsiteX7" fmla="*/ 513100 w 767778"/>
              <a:gd name="connsiteY7" fmla="*/ 662044 h 701866"/>
              <a:gd name="connsiteX8" fmla="*/ 470654 w 767778"/>
              <a:gd name="connsiteY8" fmla="*/ 572444 h 701866"/>
              <a:gd name="connsiteX9" fmla="*/ 470654 w 767778"/>
              <a:gd name="connsiteY9" fmla="*/ 511466 h 701866"/>
              <a:gd name="connsiteX10" fmla="*/ 396963 w 767778"/>
              <a:gd name="connsiteY10" fmla="*/ 428461 h 701866"/>
              <a:gd name="connsiteX11" fmla="*/ 416189 w 767778"/>
              <a:gd name="connsiteY11" fmla="*/ 447025 h 701866"/>
              <a:gd name="connsiteX12" fmla="*/ 396963 w 767778"/>
              <a:gd name="connsiteY12" fmla="*/ 465588 h 701866"/>
              <a:gd name="connsiteX13" fmla="*/ 379018 w 767778"/>
              <a:gd name="connsiteY13" fmla="*/ 447025 h 701866"/>
              <a:gd name="connsiteX14" fmla="*/ 396963 w 767778"/>
              <a:gd name="connsiteY14" fmla="*/ 428461 h 701866"/>
              <a:gd name="connsiteX15" fmla="*/ 19975 w 767778"/>
              <a:gd name="connsiteY15" fmla="*/ 404444 h 701866"/>
              <a:gd name="connsiteX16" fmla="*/ 19975 w 767778"/>
              <a:gd name="connsiteY16" fmla="*/ 467911 h 701866"/>
              <a:gd name="connsiteX17" fmla="*/ 42446 w 767778"/>
              <a:gd name="connsiteY17" fmla="*/ 491555 h 701866"/>
              <a:gd name="connsiteX18" fmla="*/ 278398 w 767778"/>
              <a:gd name="connsiteY18" fmla="*/ 491555 h 701866"/>
              <a:gd name="connsiteX19" fmla="*/ 490629 w 767778"/>
              <a:gd name="connsiteY19" fmla="*/ 491555 h 701866"/>
              <a:gd name="connsiteX20" fmla="*/ 725332 w 767778"/>
              <a:gd name="connsiteY20" fmla="*/ 491555 h 701866"/>
              <a:gd name="connsiteX21" fmla="*/ 749052 w 767778"/>
              <a:gd name="connsiteY21" fmla="*/ 467911 h 701866"/>
              <a:gd name="connsiteX22" fmla="*/ 749052 w 767778"/>
              <a:gd name="connsiteY22" fmla="*/ 404444 h 701866"/>
              <a:gd name="connsiteX23" fmla="*/ 437612 w 767778"/>
              <a:gd name="connsiteY23" fmla="*/ 115803 h 701866"/>
              <a:gd name="connsiteX24" fmla="*/ 387971 w 767778"/>
              <a:gd name="connsiteY24" fmla="*/ 136977 h 701866"/>
              <a:gd name="connsiteX25" fmla="*/ 364391 w 767778"/>
              <a:gd name="connsiteY25" fmla="*/ 139468 h 701866"/>
              <a:gd name="connsiteX26" fmla="*/ 333366 w 767778"/>
              <a:gd name="connsiteY26" fmla="*/ 130749 h 701866"/>
              <a:gd name="connsiteX27" fmla="*/ 277519 w 767778"/>
              <a:gd name="connsiteY27" fmla="*/ 188043 h 701866"/>
              <a:gd name="connsiteX28" fmla="*/ 277519 w 767778"/>
              <a:gd name="connsiteY28" fmla="*/ 189288 h 701866"/>
              <a:gd name="connsiteX29" fmla="*/ 263868 w 767778"/>
              <a:gd name="connsiteY29" fmla="*/ 206725 h 701866"/>
              <a:gd name="connsiteX30" fmla="*/ 234084 w 767778"/>
              <a:gd name="connsiteY30" fmla="*/ 246581 h 701866"/>
              <a:gd name="connsiteX31" fmla="*/ 275037 w 767778"/>
              <a:gd name="connsiteY31" fmla="*/ 287683 h 701866"/>
              <a:gd name="connsiteX32" fmla="*/ 488494 w 767778"/>
              <a:gd name="connsiteY32" fmla="*/ 287683 h 701866"/>
              <a:gd name="connsiteX33" fmla="*/ 528207 w 767778"/>
              <a:gd name="connsiteY33" fmla="*/ 246581 h 701866"/>
              <a:gd name="connsiteX34" fmla="*/ 497181 w 767778"/>
              <a:gd name="connsiteY34" fmla="*/ 206725 h 701866"/>
              <a:gd name="connsiteX35" fmla="*/ 487253 w 767778"/>
              <a:gd name="connsiteY35" fmla="*/ 199252 h 701866"/>
              <a:gd name="connsiteX36" fmla="*/ 486012 w 767778"/>
              <a:gd name="connsiteY36" fmla="*/ 186797 h 701866"/>
              <a:gd name="connsiteX37" fmla="*/ 486012 w 767778"/>
              <a:gd name="connsiteY37" fmla="*/ 159396 h 701866"/>
              <a:gd name="connsiteX38" fmla="*/ 437612 w 767778"/>
              <a:gd name="connsiteY38" fmla="*/ 115803 h 701866"/>
              <a:gd name="connsiteX39" fmla="*/ 441335 w 767778"/>
              <a:gd name="connsiteY39" fmla="*/ 95875 h 701866"/>
              <a:gd name="connsiteX40" fmla="*/ 504627 w 767778"/>
              <a:gd name="connsiteY40" fmla="*/ 154414 h 701866"/>
              <a:gd name="connsiteX41" fmla="*/ 505868 w 767778"/>
              <a:gd name="connsiteY41" fmla="*/ 188043 h 701866"/>
              <a:gd name="connsiteX42" fmla="*/ 548063 w 767778"/>
              <a:gd name="connsiteY42" fmla="*/ 246581 h 701866"/>
              <a:gd name="connsiteX43" fmla="*/ 488494 w 767778"/>
              <a:gd name="connsiteY43" fmla="*/ 306366 h 701866"/>
              <a:gd name="connsiteX44" fmla="*/ 275037 w 767778"/>
              <a:gd name="connsiteY44" fmla="*/ 306366 h 701866"/>
              <a:gd name="connsiteX45" fmla="*/ 214227 w 767778"/>
              <a:gd name="connsiteY45" fmla="*/ 246581 h 701866"/>
              <a:gd name="connsiteX46" fmla="*/ 257663 w 767778"/>
              <a:gd name="connsiteY46" fmla="*/ 188043 h 701866"/>
              <a:gd name="connsiteX47" fmla="*/ 333366 w 767778"/>
              <a:gd name="connsiteY47" fmla="*/ 110821 h 701866"/>
              <a:gd name="connsiteX48" fmla="*/ 373078 w 767778"/>
              <a:gd name="connsiteY48" fmla="*/ 122031 h 701866"/>
              <a:gd name="connsiteX49" fmla="*/ 441335 w 767778"/>
              <a:gd name="connsiteY49" fmla="*/ 95875 h 701866"/>
              <a:gd name="connsiteX50" fmla="*/ 42446 w 767778"/>
              <a:gd name="connsiteY50" fmla="*/ 21156 h 701866"/>
              <a:gd name="connsiteX51" fmla="*/ 19975 w 767778"/>
              <a:gd name="connsiteY51" fmla="*/ 43556 h 701866"/>
              <a:gd name="connsiteX52" fmla="*/ 19975 w 767778"/>
              <a:gd name="connsiteY52" fmla="*/ 384533 h 701866"/>
              <a:gd name="connsiteX53" fmla="*/ 749052 w 767778"/>
              <a:gd name="connsiteY53" fmla="*/ 384533 h 701866"/>
              <a:gd name="connsiteX54" fmla="*/ 749052 w 767778"/>
              <a:gd name="connsiteY54" fmla="*/ 43556 h 701866"/>
              <a:gd name="connsiteX55" fmla="*/ 725332 w 767778"/>
              <a:gd name="connsiteY55" fmla="*/ 21156 h 701866"/>
              <a:gd name="connsiteX56" fmla="*/ 42446 w 767778"/>
              <a:gd name="connsiteY56" fmla="*/ 0 h 701866"/>
              <a:gd name="connsiteX57" fmla="*/ 725332 w 767778"/>
              <a:gd name="connsiteY57" fmla="*/ 0 h 701866"/>
              <a:gd name="connsiteX58" fmla="*/ 767778 w 767778"/>
              <a:gd name="connsiteY58" fmla="*/ 43556 h 701866"/>
              <a:gd name="connsiteX59" fmla="*/ 767778 w 767778"/>
              <a:gd name="connsiteY59" fmla="*/ 467911 h 701866"/>
              <a:gd name="connsiteX60" fmla="*/ 725332 w 767778"/>
              <a:gd name="connsiteY60" fmla="*/ 511466 h 701866"/>
              <a:gd name="connsiteX61" fmla="*/ 490629 w 767778"/>
              <a:gd name="connsiteY61" fmla="*/ 511466 h 701866"/>
              <a:gd name="connsiteX62" fmla="*/ 490629 w 767778"/>
              <a:gd name="connsiteY62" fmla="*/ 572444 h 701866"/>
              <a:gd name="connsiteX63" fmla="*/ 526833 w 767778"/>
              <a:gd name="connsiteY63" fmla="*/ 647110 h 701866"/>
              <a:gd name="connsiteX64" fmla="*/ 535572 w 767778"/>
              <a:gd name="connsiteY64" fmla="*/ 680710 h 701866"/>
              <a:gd name="connsiteX65" fmla="*/ 506858 w 767778"/>
              <a:gd name="connsiteY65" fmla="*/ 701866 h 701866"/>
              <a:gd name="connsiteX66" fmla="*/ 262168 w 767778"/>
              <a:gd name="connsiteY66" fmla="*/ 701866 h 701866"/>
              <a:gd name="connsiteX67" fmla="*/ 232206 w 767778"/>
              <a:gd name="connsiteY67" fmla="*/ 680710 h 701866"/>
              <a:gd name="connsiteX68" fmla="*/ 242193 w 767778"/>
              <a:gd name="connsiteY68" fmla="*/ 647110 h 701866"/>
              <a:gd name="connsiteX69" fmla="*/ 278398 w 767778"/>
              <a:gd name="connsiteY69" fmla="*/ 572444 h 701866"/>
              <a:gd name="connsiteX70" fmla="*/ 278398 w 767778"/>
              <a:gd name="connsiteY70" fmla="*/ 511466 h 701866"/>
              <a:gd name="connsiteX71" fmla="*/ 42446 w 767778"/>
              <a:gd name="connsiteY71" fmla="*/ 511466 h 701866"/>
              <a:gd name="connsiteX72" fmla="*/ 0 w 767778"/>
              <a:gd name="connsiteY72" fmla="*/ 467911 h 701866"/>
              <a:gd name="connsiteX73" fmla="*/ 0 w 767778"/>
              <a:gd name="connsiteY73" fmla="*/ 43556 h 701866"/>
              <a:gd name="connsiteX74" fmla="*/ 42446 w 767778"/>
              <a:gd name="connsiteY74" fmla="*/ 0 h 70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767778" h="701866">
                <a:moveTo>
                  <a:pt x="298372" y="511466"/>
                </a:moveTo>
                <a:lnTo>
                  <a:pt x="298372" y="572444"/>
                </a:lnTo>
                <a:cubicBezTo>
                  <a:pt x="298372" y="607288"/>
                  <a:pt x="282143" y="640888"/>
                  <a:pt x="255926" y="662044"/>
                </a:cubicBezTo>
                <a:cubicBezTo>
                  <a:pt x="249684" y="667021"/>
                  <a:pt x="250932" y="673244"/>
                  <a:pt x="250932" y="674488"/>
                </a:cubicBezTo>
                <a:cubicBezTo>
                  <a:pt x="252181" y="675732"/>
                  <a:pt x="254678" y="681955"/>
                  <a:pt x="262168" y="681955"/>
                </a:cubicBezTo>
                <a:lnTo>
                  <a:pt x="506858" y="681955"/>
                </a:lnTo>
                <a:cubicBezTo>
                  <a:pt x="513100" y="681955"/>
                  <a:pt x="516846" y="675732"/>
                  <a:pt x="516846" y="674488"/>
                </a:cubicBezTo>
                <a:cubicBezTo>
                  <a:pt x="516846" y="673244"/>
                  <a:pt x="519342" y="667021"/>
                  <a:pt x="513100" y="662044"/>
                </a:cubicBezTo>
                <a:cubicBezTo>
                  <a:pt x="485635" y="640888"/>
                  <a:pt x="470654" y="607288"/>
                  <a:pt x="470654" y="572444"/>
                </a:cubicBezTo>
                <a:lnTo>
                  <a:pt x="470654" y="511466"/>
                </a:lnTo>
                <a:close/>
                <a:moveTo>
                  <a:pt x="396963" y="428461"/>
                </a:moveTo>
                <a:cubicBezTo>
                  <a:pt x="407217" y="428461"/>
                  <a:pt x="416189" y="436417"/>
                  <a:pt x="416189" y="447025"/>
                </a:cubicBezTo>
                <a:cubicBezTo>
                  <a:pt x="416189" y="456307"/>
                  <a:pt x="407217" y="465588"/>
                  <a:pt x="396963" y="465588"/>
                </a:cubicBezTo>
                <a:cubicBezTo>
                  <a:pt x="387990" y="465588"/>
                  <a:pt x="379018" y="456307"/>
                  <a:pt x="379018" y="447025"/>
                </a:cubicBezTo>
                <a:cubicBezTo>
                  <a:pt x="379018" y="436417"/>
                  <a:pt x="387990" y="428461"/>
                  <a:pt x="396963" y="428461"/>
                </a:cubicBezTo>
                <a:close/>
                <a:moveTo>
                  <a:pt x="19975" y="404444"/>
                </a:moveTo>
                <a:lnTo>
                  <a:pt x="19975" y="467911"/>
                </a:lnTo>
                <a:cubicBezTo>
                  <a:pt x="19975" y="480355"/>
                  <a:pt x="29962" y="491555"/>
                  <a:pt x="42446" y="491555"/>
                </a:cubicBezTo>
                <a:lnTo>
                  <a:pt x="278398" y="491555"/>
                </a:lnTo>
                <a:lnTo>
                  <a:pt x="490629" y="491555"/>
                </a:lnTo>
                <a:lnTo>
                  <a:pt x="725332" y="491555"/>
                </a:lnTo>
                <a:cubicBezTo>
                  <a:pt x="737816" y="491555"/>
                  <a:pt x="749052" y="480355"/>
                  <a:pt x="749052" y="467911"/>
                </a:cubicBezTo>
                <a:lnTo>
                  <a:pt x="749052" y="404444"/>
                </a:lnTo>
                <a:close/>
                <a:moveTo>
                  <a:pt x="437612" y="115803"/>
                </a:moveTo>
                <a:cubicBezTo>
                  <a:pt x="418996" y="113312"/>
                  <a:pt x="399140" y="120785"/>
                  <a:pt x="387971" y="136977"/>
                </a:cubicBezTo>
                <a:cubicBezTo>
                  <a:pt x="381766" y="143204"/>
                  <a:pt x="371837" y="144450"/>
                  <a:pt x="364391" y="139468"/>
                </a:cubicBezTo>
                <a:cubicBezTo>
                  <a:pt x="354463" y="134486"/>
                  <a:pt x="345776" y="130749"/>
                  <a:pt x="333366" y="130749"/>
                </a:cubicBezTo>
                <a:cubicBezTo>
                  <a:pt x="302340" y="130749"/>
                  <a:pt x="277519" y="155660"/>
                  <a:pt x="277519" y="188043"/>
                </a:cubicBezTo>
                <a:lnTo>
                  <a:pt x="277519" y="189288"/>
                </a:lnTo>
                <a:cubicBezTo>
                  <a:pt x="277519" y="198007"/>
                  <a:pt x="272555" y="205480"/>
                  <a:pt x="263868" y="206725"/>
                </a:cubicBezTo>
                <a:cubicBezTo>
                  <a:pt x="246494" y="212953"/>
                  <a:pt x="234084" y="229144"/>
                  <a:pt x="234084" y="246581"/>
                </a:cubicBezTo>
                <a:cubicBezTo>
                  <a:pt x="234084" y="269001"/>
                  <a:pt x="252699" y="287683"/>
                  <a:pt x="275037" y="287683"/>
                </a:cubicBezTo>
                <a:lnTo>
                  <a:pt x="488494" y="287683"/>
                </a:lnTo>
                <a:cubicBezTo>
                  <a:pt x="510832" y="287683"/>
                  <a:pt x="528207" y="269001"/>
                  <a:pt x="528207" y="246581"/>
                </a:cubicBezTo>
                <a:cubicBezTo>
                  <a:pt x="528207" y="227899"/>
                  <a:pt x="515796" y="211707"/>
                  <a:pt x="497181" y="206725"/>
                </a:cubicBezTo>
                <a:cubicBezTo>
                  <a:pt x="493458" y="205480"/>
                  <a:pt x="489735" y="204234"/>
                  <a:pt x="487253" y="199252"/>
                </a:cubicBezTo>
                <a:cubicBezTo>
                  <a:pt x="484771" y="195516"/>
                  <a:pt x="483530" y="191779"/>
                  <a:pt x="486012" y="186797"/>
                </a:cubicBezTo>
                <a:cubicBezTo>
                  <a:pt x="488494" y="178079"/>
                  <a:pt x="488494" y="168115"/>
                  <a:pt x="486012" y="159396"/>
                </a:cubicBezTo>
                <a:cubicBezTo>
                  <a:pt x="481048" y="136977"/>
                  <a:pt x="461191" y="118294"/>
                  <a:pt x="437612" y="115803"/>
                </a:cubicBezTo>
                <a:close/>
                <a:moveTo>
                  <a:pt x="441335" y="95875"/>
                </a:moveTo>
                <a:cubicBezTo>
                  <a:pt x="472361" y="99612"/>
                  <a:pt x="498422" y="123276"/>
                  <a:pt x="504627" y="154414"/>
                </a:cubicBezTo>
                <a:cubicBezTo>
                  <a:pt x="508350" y="166869"/>
                  <a:pt x="508350" y="178079"/>
                  <a:pt x="505868" y="188043"/>
                </a:cubicBezTo>
                <a:cubicBezTo>
                  <a:pt x="530689" y="196761"/>
                  <a:pt x="548063" y="219180"/>
                  <a:pt x="548063" y="246581"/>
                </a:cubicBezTo>
                <a:cubicBezTo>
                  <a:pt x="548063" y="280210"/>
                  <a:pt x="520761" y="306366"/>
                  <a:pt x="488494" y="306366"/>
                </a:cubicBezTo>
                <a:lnTo>
                  <a:pt x="275037" y="306366"/>
                </a:lnTo>
                <a:cubicBezTo>
                  <a:pt x="241530" y="306366"/>
                  <a:pt x="214227" y="280210"/>
                  <a:pt x="214227" y="246581"/>
                </a:cubicBezTo>
                <a:cubicBezTo>
                  <a:pt x="214227" y="219180"/>
                  <a:pt x="231601" y="195516"/>
                  <a:pt x="257663" y="188043"/>
                </a:cubicBezTo>
                <a:cubicBezTo>
                  <a:pt x="257663" y="145695"/>
                  <a:pt x="292412" y="110821"/>
                  <a:pt x="333366" y="110821"/>
                </a:cubicBezTo>
                <a:cubicBezTo>
                  <a:pt x="348258" y="110821"/>
                  <a:pt x="361909" y="114558"/>
                  <a:pt x="373078" y="122031"/>
                </a:cubicBezTo>
                <a:cubicBezTo>
                  <a:pt x="390453" y="102103"/>
                  <a:pt x="415273" y="93384"/>
                  <a:pt x="441335" y="95875"/>
                </a:cubicBezTo>
                <a:close/>
                <a:moveTo>
                  <a:pt x="42446" y="21156"/>
                </a:moveTo>
                <a:cubicBezTo>
                  <a:pt x="29962" y="21156"/>
                  <a:pt x="19975" y="31111"/>
                  <a:pt x="19975" y="43556"/>
                </a:cubicBezTo>
                <a:lnTo>
                  <a:pt x="19975" y="384533"/>
                </a:lnTo>
                <a:lnTo>
                  <a:pt x="749052" y="384533"/>
                </a:lnTo>
                <a:lnTo>
                  <a:pt x="749052" y="43556"/>
                </a:lnTo>
                <a:cubicBezTo>
                  <a:pt x="749052" y="31111"/>
                  <a:pt x="737816" y="21156"/>
                  <a:pt x="725332" y="21156"/>
                </a:cubicBezTo>
                <a:close/>
                <a:moveTo>
                  <a:pt x="42446" y="0"/>
                </a:moveTo>
                <a:lnTo>
                  <a:pt x="725332" y="0"/>
                </a:lnTo>
                <a:cubicBezTo>
                  <a:pt x="749052" y="0"/>
                  <a:pt x="767778" y="19911"/>
                  <a:pt x="767778" y="43556"/>
                </a:cubicBezTo>
                <a:lnTo>
                  <a:pt x="767778" y="467911"/>
                </a:lnTo>
                <a:cubicBezTo>
                  <a:pt x="767778" y="491555"/>
                  <a:pt x="749052" y="511466"/>
                  <a:pt x="725332" y="511466"/>
                </a:cubicBezTo>
                <a:lnTo>
                  <a:pt x="490629" y="511466"/>
                </a:lnTo>
                <a:lnTo>
                  <a:pt x="490629" y="572444"/>
                </a:lnTo>
                <a:cubicBezTo>
                  <a:pt x="490629" y="602310"/>
                  <a:pt x="503113" y="629688"/>
                  <a:pt x="526833" y="647110"/>
                </a:cubicBezTo>
                <a:cubicBezTo>
                  <a:pt x="536820" y="654577"/>
                  <a:pt x="540566" y="668266"/>
                  <a:pt x="535572" y="680710"/>
                </a:cubicBezTo>
                <a:cubicBezTo>
                  <a:pt x="530578" y="693155"/>
                  <a:pt x="519342" y="701866"/>
                  <a:pt x="506858" y="701866"/>
                </a:cubicBezTo>
                <a:lnTo>
                  <a:pt x="262168" y="701866"/>
                </a:lnTo>
                <a:cubicBezTo>
                  <a:pt x="248435" y="701866"/>
                  <a:pt x="237200" y="693155"/>
                  <a:pt x="232206" y="680710"/>
                </a:cubicBezTo>
                <a:cubicBezTo>
                  <a:pt x="228461" y="668266"/>
                  <a:pt x="232206" y="654577"/>
                  <a:pt x="242193" y="647110"/>
                </a:cubicBezTo>
                <a:cubicBezTo>
                  <a:pt x="264665" y="629688"/>
                  <a:pt x="278398" y="602310"/>
                  <a:pt x="278398" y="572444"/>
                </a:cubicBezTo>
                <a:lnTo>
                  <a:pt x="278398" y="511466"/>
                </a:lnTo>
                <a:lnTo>
                  <a:pt x="42446" y="511466"/>
                </a:lnTo>
                <a:cubicBezTo>
                  <a:pt x="19975" y="511466"/>
                  <a:pt x="0" y="491555"/>
                  <a:pt x="0" y="467911"/>
                </a:cubicBezTo>
                <a:lnTo>
                  <a:pt x="0" y="43556"/>
                </a:lnTo>
                <a:cubicBezTo>
                  <a:pt x="0" y="19911"/>
                  <a:pt x="19975" y="0"/>
                  <a:pt x="42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1E7A1D2-1889-C44B-BB25-CB8FCF566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3345" y="8561447"/>
            <a:ext cx="789752" cy="695774"/>
          </a:xfrm>
          <a:custGeom>
            <a:avLst/>
            <a:gdLst>
              <a:gd name="connsiteX0" fmla="*/ 584336 w 789752"/>
              <a:gd name="connsiteY0" fmla="*/ 294250 h 695774"/>
              <a:gd name="connsiteX1" fmla="*/ 598017 w 789752"/>
              <a:gd name="connsiteY1" fmla="*/ 294250 h 695774"/>
              <a:gd name="connsiteX2" fmla="*/ 700001 w 789752"/>
              <a:gd name="connsiteY2" fmla="*/ 331443 h 695774"/>
              <a:gd name="connsiteX3" fmla="*/ 724876 w 789752"/>
              <a:gd name="connsiteY3" fmla="*/ 330203 h 695774"/>
              <a:gd name="connsiteX4" fmla="*/ 732338 w 789752"/>
              <a:gd name="connsiteY4" fmla="*/ 333922 h 695774"/>
              <a:gd name="connsiteX5" fmla="*/ 734825 w 789752"/>
              <a:gd name="connsiteY5" fmla="*/ 340121 h 695774"/>
              <a:gd name="connsiteX6" fmla="*/ 734825 w 789752"/>
              <a:gd name="connsiteY6" fmla="*/ 424424 h 695774"/>
              <a:gd name="connsiteX7" fmla="*/ 594286 w 789752"/>
              <a:gd name="connsiteY7" fmla="*/ 645098 h 695774"/>
              <a:gd name="connsiteX8" fmla="*/ 590555 w 789752"/>
              <a:gd name="connsiteY8" fmla="*/ 646338 h 695774"/>
              <a:gd name="connsiteX9" fmla="*/ 585580 w 789752"/>
              <a:gd name="connsiteY9" fmla="*/ 643859 h 695774"/>
              <a:gd name="connsiteX10" fmla="*/ 580605 w 789752"/>
              <a:gd name="connsiteY10" fmla="*/ 635181 h 695774"/>
              <a:gd name="connsiteX11" fmla="*/ 580605 w 789752"/>
              <a:gd name="connsiteY11" fmla="*/ 372354 h 695774"/>
              <a:gd name="connsiteX12" fmla="*/ 590555 w 789752"/>
              <a:gd name="connsiteY12" fmla="*/ 362436 h 695774"/>
              <a:gd name="connsiteX13" fmla="*/ 600504 w 789752"/>
              <a:gd name="connsiteY13" fmla="*/ 372354 h 695774"/>
              <a:gd name="connsiteX14" fmla="*/ 600504 w 789752"/>
              <a:gd name="connsiteY14" fmla="*/ 620304 h 695774"/>
              <a:gd name="connsiteX15" fmla="*/ 714926 w 789752"/>
              <a:gd name="connsiteY15" fmla="*/ 424424 h 695774"/>
              <a:gd name="connsiteX16" fmla="*/ 714926 w 789752"/>
              <a:gd name="connsiteY16" fmla="*/ 351279 h 695774"/>
              <a:gd name="connsiteX17" fmla="*/ 700001 w 789752"/>
              <a:gd name="connsiteY17" fmla="*/ 351279 h 695774"/>
              <a:gd name="connsiteX18" fmla="*/ 590555 w 789752"/>
              <a:gd name="connsiteY18" fmla="*/ 315326 h 695774"/>
              <a:gd name="connsiteX19" fmla="*/ 482352 w 789752"/>
              <a:gd name="connsiteY19" fmla="*/ 351279 h 695774"/>
              <a:gd name="connsiteX20" fmla="*/ 472402 w 789752"/>
              <a:gd name="connsiteY20" fmla="*/ 341361 h 695774"/>
              <a:gd name="connsiteX21" fmla="*/ 482352 w 789752"/>
              <a:gd name="connsiteY21" fmla="*/ 331443 h 695774"/>
              <a:gd name="connsiteX22" fmla="*/ 584336 w 789752"/>
              <a:gd name="connsiteY22" fmla="*/ 294250 h 695774"/>
              <a:gd name="connsiteX23" fmla="*/ 595121 w 789752"/>
              <a:gd name="connsiteY23" fmla="*/ 248566 h 695774"/>
              <a:gd name="connsiteX24" fmla="*/ 588883 w 789752"/>
              <a:gd name="connsiteY24" fmla="*/ 252293 h 695774"/>
              <a:gd name="connsiteX25" fmla="*/ 426691 w 789752"/>
              <a:gd name="connsiteY25" fmla="*/ 293287 h 695774"/>
              <a:gd name="connsiteX26" fmla="*/ 424196 w 789752"/>
              <a:gd name="connsiteY26" fmla="*/ 294529 h 695774"/>
              <a:gd name="connsiteX27" fmla="*/ 421700 w 789752"/>
              <a:gd name="connsiteY27" fmla="*/ 300740 h 695774"/>
              <a:gd name="connsiteX28" fmla="*/ 421700 w 789752"/>
              <a:gd name="connsiteY28" fmla="*/ 423722 h 695774"/>
              <a:gd name="connsiteX29" fmla="*/ 595121 w 789752"/>
              <a:gd name="connsiteY29" fmla="*/ 675898 h 695774"/>
              <a:gd name="connsiteX30" fmla="*/ 769790 w 789752"/>
              <a:gd name="connsiteY30" fmla="*/ 423722 h 695774"/>
              <a:gd name="connsiteX31" fmla="*/ 769790 w 789752"/>
              <a:gd name="connsiteY31" fmla="*/ 300740 h 695774"/>
              <a:gd name="connsiteX32" fmla="*/ 767295 w 789752"/>
              <a:gd name="connsiteY32" fmla="*/ 294529 h 695774"/>
              <a:gd name="connsiteX33" fmla="*/ 762304 w 789752"/>
              <a:gd name="connsiteY33" fmla="*/ 293287 h 695774"/>
              <a:gd name="connsiteX34" fmla="*/ 602607 w 789752"/>
              <a:gd name="connsiteY34" fmla="*/ 252293 h 695774"/>
              <a:gd name="connsiteX35" fmla="*/ 595121 w 789752"/>
              <a:gd name="connsiteY35" fmla="*/ 248566 h 695774"/>
              <a:gd name="connsiteX36" fmla="*/ 521511 w 789752"/>
              <a:gd name="connsiteY36" fmla="*/ 21235 h 695774"/>
              <a:gd name="connsiteX37" fmla="*/ 388014 w 789752"/>
              <a:gd name="connsiteY37" fmla="*/ 74652 h 695774"/>
              <a:gd name="connsiteX38" fmla="*/ 350585 w 789752"/>
              <a:gd name="connsiteY38" fmla="*/ 79621 h 695774"/>
              <a:gd name="connsiteX39" fmla="*/ 271984 w 789752"/>
              <a:gd name="connsiteY39" fmla="*/ 57260 h 695774"/>
              <a:gd name="connsiteX40" fmla="*/ 123516 w 789752"/>
              <a:gd name="connsiteY40" fmla="*/ 205087 h 695774"/>
              <a:gd name="connsiteX41" fmla="*/ 123516 w 789752"/>
              <a:gd name="connsiteY41" fmla="*/ 207572 h 695774"/>
              <a:gd name="connsiteX42" fmla="*/ 101058 w 789752"/>
              <a:gd name="connsiteY42" fmla="*/ 238628 h 695774"/>
              <a:gd name="connsiteX43" fmla="*/ 19962 w 789752"/>
              <a:gd name="connsiteY43" fmla="*/ 344219 h 695774"/>
              <a:gd name="connsiteX44" fmla="*/ 131002 w 789752"/>
              <a:gd name="connsiteY44" fmla="*/ 453536 h 695774"/>
              <a:gd name="connsiteX45" fmla="*/ 402986 w 789752"/>
              <a:gd name="connsiteY45" fmla="*/ 453536 h 695774"/>
              <a:gd name="connsiteX46" fmla="*/ 401738 w 789752"/>
              <a:gd name="connsiteY46" fmla="*/ 423722 h 695774"/>
              <a:gd name="connsiteX47" fmla="*/ 401738 w 789752"/>
              <a:gd name="connsiteY47" fmla="*/ 300740 h 695774"/>
              <a:gd name="connsiteX48" fmla="*/ 411719 w 789752"/>
              <a:gd name="connsiteY48" fmla="*/ 279622 h 695774"/>
              <a:gd name="connsiteX49" fmla="*/ 432929 w 789752"/>
              <a:gd name="connsiteY49" fmla="*/ 274653 h 695774"/>
              <a:gd name="connsiteX50" fmla="*/ 572664 w 789752"/>
              <a:gd name="connsiteY50" fmla="*/ 238628 h 695774"/>
              <a:gd name="connsiteX51" fmla="*/ 595121 w 789752"/>
              <a:gd name="connsiteY51" fmla="*/ 228690 h 695774"/>
              <a:gd name="connsiteX52" fmla="*/ 617579 w 789752"/>
              <a:gd name="connsiteY52" fmla="*/ 238628 h 695774"/>
              <a:gd name="connsiteX53" fmla="*/ 727371 w 789752"/>
              <a:gd name="connsiteY53" fmla="*/ 279622 h 695774"/>
              <a:gd name="connsiteX54" fmla="*/ 663741 w 789752"/>
              <a:gd name="connsiteY54" fmla="*/ 237386 h 695774"/>
              <a:gd name="connsiteX55" fmla="*/ 647522 w 789752"/>
              <a:gd name="connsiteY55" fmla="*/ 224963 h 695774"/>
              <a:gd name="connsiteX56" fmla="*/ 645027 w 789752"/>
              <a:gd name="connsiteY56" fmla="*/ 206330 h 695774"/>
              <a:gd name="connsiteX57" fmla="*/ 647522 w 789752"/>
              <a:gd name="connsiteY57" fmla="*/ 134280 h 695774"/>
              <a:gd name="connsiteX58" fmla="*/ 521511 w 789752"/>
              <a:gd name="connsiteY58" fmla="*/ 21235 h 695774"/>
              <a:gd name="connsiteX59" fmla="*/ 524006 w 789752"/>
              <a:gd name="connsiteY59" fmla="*/ 1359 h 695774"/>
              <a:gd name="connsiteX60" fmla="*/ 667484 w 789752"/>
              <a:gd name="connsiteY60" fmla="*/ 130553 h 695774"/>
              <a:gd name="connsiteX61" fmla="*/ 664989 w 789752"/>
              <a:gd name="connsiteY61" fmla="*/ 211299 h 695774"/>
              <a:gd name="connsiteX62" fmla="*/ 664989 w 789752"/>
              <a:gd name="connsiteY62" fmla="*/ 215025 h 695774"/>
              <a:gd name="connsiteX63" fmla="*/ 668732 w 789752"/>
              <a:gd name="connsiteY63" fmla="*/ 217510 h 695774"/>
              <a:gd name="connsiteX64" fmla="*/ 748580 w 789752"/>
              <a:gd name="connsiteY64" fmla="*/ 275895 h 695774"/>
              <a:gd name="connsiteX65" fmla="*/ 758562 w 789752"/>
              <a:gd name="connsiteY65" fmla="*/ 274653 h 695774"/>
              <a:gd name="connsiteX66" fmla="*/ 778524 w 789752"/>
              <a:gd name="connsiteY66" fmla="*/ 279622 h 695774"/>
              <a:gd name="connsiteX67" fmla="*/ 789752 w 789752"/>
              <a:gd name="connsiteY67" fmla="*/ 300740 h 695774"/>
              <a:gd name="connsiteX68" fmla="*/ 789752 w 789752"/>
              <a:gd name="connsiteY68" fmla="*/ 423722 h 695774"/>
              <a:gd name="connsiteX69" fmla="*/ 595121 w 789752"/>
              <a:gd name="connsiteY69" fmla="*/ 695774 h 695774"/>
              <a:gd name="connsiteX70" fmla="*/ 405481 w 789752"/>
              <a:gd name="connsiteY70" fmla="*/ 473412 h 695774"/>
              <a:gd name="connsiteX71" fmla="*/ 131002 w 789752"/>
              <a:gd name="connsiteY71" fmla="*/ 473412 h 695774"/>
              <a:gd name="connsiteX72" fmla="*/ 0 w 789752"/>
              <a:gd name="connsiteY72" fmla="*/ 344219 h 695774"/>
              <a:gd name="connsiteX73" fmla="*/ 94820 w 789752"/>
              <a:gd name="connsiteY73" fmla="*/ 218752 h 695774"/>
              <a:gd name="connsiteX74" fmla="*/ 103554 w 789752"/>
              <a:gd name="connsiteY74" fmla="*/ 208814 h 695774"/>
              <a:gd name="connsiteX75" fmla="*/ 103554 w 789752"/>
              <a:gd name="connsiteY75" fmla="*/ 205087 h 695774"/>
              <a:gd name="connsiteX76" fmla="*/ 271984 w 789752"/>
              <a:gd name="connsiteY76" fmla="*/ 37385 h 695774"/>
              <a:gd name="connsiteX77" fmla="*/ 361814 w 789752"/>
              <a:gd name="connsiteY77" fmla="*/ 63472 h 695774"/>
              <a:gd name="connsiteX78" fmla="*/ 371795 w 789752"/>
              <a:gd name="connsiteY78" fmla="*/ 62229 h 695774"/>
              <a:gd name="connsiteX79" fmla="*/ 524006 w 789752"/>
              <a:gd name="connsiteY79" fmla="*/ 1359 h 69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9752" h="695774">
                <a:moveTo>
                  <a:pt x="584336" y="294250"/>
                </a:moveTo>
                <a:cubicBezTo>
                  <a:pt x="588067" y="290531"/>
                  <a:pt x="593042" y="290531"/>
                  <a:pt x="598017" y="294250"/>
                </a:cubicBezTo>
                <a:cubicBezTo>
                  <a:pt x="626622" y="320285"/>
                  <a:pt x="658959" y="331443"/>
                  <a:pt x="700001" y="331443"/>
                </a:cubicBezTo>
                <a:cubicBezTo>
                  <a:pt x="707464" y="331443"/>
                  <a:pt x="716170" y="331443"/>
                  <a:pt x="724876" y="330203"/>
                </a:cubicBezTo>
                <a:cubicBezTo>
                  <a:pt x="727363" y="330203"/>
                  <a:pt x="729850" y="331443"/>
                  <a:pt x="732338" y="333922"/>
                </a:cubicBezTo>
                <a:cubicBezTo>
                  <a:pt x="734825" y="335162"/>
                  <a:pt x="734825" y="337641"/>
                  <a:pt x="734825" y="340121"/>
                </a:cubicBezTo>
                <a:lnTo>
                  <a:pt x="734825" y="424424"/>
                </a:lnTo>
                <a:cubicBezTo>
                  <a:pt x="734825" y="555837"/>
                  <a:pt x="631597" y="632701"/>
                  <a:pt x="594286" y="645098"/>
                </a:cubicBezTo>
                <a:cubicBezTo>
                  <a:pt x="593042" y="646338"/>
                  <a:pt x="591798" y="646338"/>
                  <a:pt x="590555" y="646338"/>
                </a:cubicBezTo>
                <a:cubicBezTo>
                  <a:pt x="589311" y="646338"/>
                  <a:pt x="586824" y="645098"/>
                  <a:pt x="585580" y="643859"/>
                </a:cubicBezTo>
                <a:cubicBezTo>
                  <a:pt x="581849" y="641379"/>
                  <a:pt x="580605" y="638900"/>
                  <a:pt x="580605" y="635181"/>
                </a:cubicBezTo>
                <a:lnTo>
                  <a:pt x="580605" y="372354"/>
                </a:lnTo>
                <a:cubicBezTo>
                  <a:pt x="580605" y="366156"/>
                  <a:pt x="585580" y="362436"/>
                  <a:pt x="590555" y="362436"/>
                </a:cubicBezTo>
                <a:cubicBezTo>
                  <a:pt x="596773" y="362436"/>
                  <a:pt x="600504" y="366156"/>
                  <a:pt x="600504" y="372354"/>
                </a:cubicBezTo>
                <a:lnTo>
                  <a:pt x="600504" y="620304"/>
                </a:lnTo>
                <a:cubicBezTo>
                  <a:pt x="636572" y="599228"/>
                  <a:pt x="714926" y="536001"/>
                  <a:pt x="714926" y="424424"/>
                </a:cubicBezTo>
                <a:lnTo>
                  <a:pt x="714926" y="351279"/>
                </a:lnTo>
                <a:cubicBezTo>
                  <a:pt x="709951" y="351279"/>
                  <a:pt x="704976" y="351279"/>
                  <a:pt x="700001" y="351279"/>
                </a:cubicBezTo>
                <a:cubicBezTo>
                  <a:pt x="657715" y="351279"/>
                  <a:pt x="622891" y="338881"/>
                  <a:pt x="590555" y="315326"/>
                </a:cubicBezTo>
                <a:cubicBezTo>
                  <a:pt x="559462" y="338881"/>
                  <a:pt x="523394" y="351279"/>
                  <a:pt x="482352" y="351279"/>
                </a:cubicBezTo>
                <a:cubicBezTo>
                  <a:pt x="476133" y="351279"/>
                  <a:pt x="472402" y="347559"/>
                  <a:pt x="472402" y="341361"/>
                </a:cubicBezTo>
                <a:cubicBezTo>
                  <a:pt x="472402" y="336402"/>
                  <a:pt x="476133" y="331443"/>
                  <a:pt x="482352" y="331443"/>
                </a:cubicBezTo>
                <a:cubicBezTo>
                  <a:pt x="522150" y="331443"/>
                  <a:pt x="554487" y="320285"/>
                  <a:pt x="584336" y="294250"/>
                </a:cubicBezTo>
                <a:close/>
                <a:moveTo>
                  <a:pt x="595121" y="248566"/>
                </a:moveTo>
                <a:cubicBezTo>
                  <a:pt x="592626" y="248566"/>
                  <a:pt x="590131" y="249808"/>
                  <a:pt x="588883" y="252293"/>
                </a:cubicBezTo>
                <a:cubicBezTo>
                  <a:pt x="547711" y="299498"/>
                  <a:pt x="502797" y="311920"/>
                  <a:pt x="426691" y="293287"/>
                </a:cubicBezTo>
                <a:cubicBezTo>
                  <a:pt x="425443" y="293287"/>
                  <a:pt x="425443" y="293287"/>
                  <a:pt x="424196" y="294529"/>
                </a:cubicBezTo>
                <a:cubicBezTo>
                  <a:pt x="421700" y="295771"/>
                  <a:pt x="421700" y="299498"/>
                  <a:pt x="421700" y="300740"/>
                </a:cubicBezTo>
                <a:lnTo>
                  <a:pt x="421700" y="423722"/>
                </a:lnTo>
                <a:cubicBezTo>
                  <a:pt x="421700" y="587699"/>
                  <a:pt x="566426" y="675898"/>
                  <a:pt x="595121" y="675898"/>
                </a:cubicBezTo>
                <a:cubicBezTo>
                  <a:pt x="623817" y="675898"/>
                  <a:pt x="769790" y="587699"/>
                  <a:pt x="769790" y="423722"/>
                </a:cubicBezTo>
                <a:lnTo>
                  <a:pt x="769790" y="300740"/>
                </a:lnTo>
                <a:cubicBezTo>
                  <a:pt x="769790" y="299498"/>
                  <a:pt x="768543" y="295771"/>
                  <a:pt x="767295" y="294529"/>
                </a:cubicBezTo>
                <a:cubicBezTo>
                  <a:pt x="766047" y="293287"/>
                  <a:pt x="764800" y="293287"/>
                  <a:pt x="762304" y="293287"/>
                </a:cubicBezTo>
                <a:cubicBezTo>
                  <a:pt x="688694" y="311920"/>
                  <a:pt x="642532" y="299498"/>
                  <a:pt x="602607" y="252293"/>
                </a:cubicBezTo>
                <a:cubicBezTo>
                  <a:pt x="600112" y="249808"/>
                  <a:pt x="597617" y="248566"/>
                  <a:pt x="595121" y="248566"/>
                </a:cubicBezTo>
                <a:close/>
                <a:moveTo>
                  <a:pt x="521511" y="21235"/>
                </a:moveTo>
                <a:cubicBezTo>
                  <a:pt x="470358" y="15024"/>
                  <a:pt x="420453" y="34900"/>
                  <a:pt x="388014" y="74652"/>
                </a:cubicBezTo>
                <a:cubicBezTo>
                  <a:pt x="379281" y="85832"/>
                  <a:pt x="363062" y="88317"/>
                  <a:pt x="350585" y="79621"/>
                </a:cubicBezTo>
                <a:cubicBezTo>
                  <a:pt x="326880" y="64714"/>
                  <a:pt x="299432" y="57260"/>
                  <a:pt x="271984" y="57260"/>
                </a:cubicBezTo>
                <a:cubicBezTo>
                  <a:pt x="189640" y="57260"/>
                  <a:pt x="123516" y="123099"/>
                  <a:pt x="123516" y="205087"/>
                </a:cubicBezTo>
                <a:cubicBezTo>
                  <a:pt x="123516" y="205087"/>
                  <a:pt x="123516" y="206330"/>
                  <a:pt x="123516" y="207572"/>
                </a:cubicBezTo>
                <a:cubicBezTo>
                  <a:pt x="124763" y="221237"/>
                  <a:pt x="114782" y="234901"/>
                  <a:pt x="101058" y="238628"/>
                </a:cubicBezTo>
                <a:cubicBezTo>
                  <a:pt x="53648" y="252293"/>
                  <a:pt x="19962" y="295771"/>
                  <a:pt x="19962" y="344219"/>
                </a:cubicBezTo>
                <a:cubicBezTo>
                  <a:pt x="19962" y="405089"/>
                  <a:pt x="69868" y="453536"/>
                  <a:pt x="131002" y="453536"/>
                </a:cubicBezTo>
                <a:lnTo>
                  <a:pt x="402986" y="453536"/>
                </a:lnTo>
                <a:cubicBezTo>
                  <a:pt x="401738" y="443598"/>
                  <a:pt x="401738" y="433660"/>
                  <a:pt x="401738" y="423722"/>
                </a:cubicBezTo>
                <a:lnTo>
                  <a:pt x="401738" y="300740"/>
                </a:lnTo>
                <a:cubicBezTo>
                  <a:pt x="401738" y="293287"/>
                  <a:pt x="405481" y="284591"/>
                  <a:pt x="411719" y="279622"/>
                </a:cubicBezTo>
                <a:cubicBezTo>
                  <a:pt x="417957" y="274653"/>
                  <a:pt x="425443" y="272169"/>
                  <a:pt x="432929" y="274653"/>
                </a:cubicBezTo>
                <a:cubicBezTo>
                  <a:pt x="499054" y="290802"/>
                  <a:pt x="537730" y="280864"/>
                  <a:pt x="572664" y="238628"/>
                </a:cubicBezTo>
                <a:cubicBezTo>
                  <a:pt x="578902" y="232417"/>
                  <a:pt x="586388" y="228690"/>
                  <a:pt x="595121" y="228690"/>
                </a:cubicBezTo>
                <a:cubicBezTo>
                  <a:pt x="603855" y="228690"/>
                  <a:pt x="611341" y="232417"/>
                  <a:pt x="617579" y="238628"/>
                </a:cubicBezTo>
                <a:cubicBezTo>
                  <a:pt x="647522" y="273411"/>
                  <a:pt x="678713" y="287076"/>
                  <a:pt x="727371" y="279622"/>
                </a:cubicBezTo>
                <a:cubicBezTo>
                  <a:pt x="712399" y="258504"/>
                  <a:pt x="689942" y="243597"/>
                  <a:pt x="663741" y="237386"/>
                </a:cubicBezTo>
                <a:cubicBezTo>
                  <a:pt x="656256" y="236144"/>
                  <a:pt x="651265" y="231175"/>
                  <a:pt x="647522" y="224963"/>
                </a:cubicBezTo>
                <a:cubicBezTo>
                  <a:pt x="645027" y="219994"/>
                  <a:pt x="643779" y="212541"/>
                  <a:pt x="645027" y="206330"/>
                </a:cubicBezTo>
                <a:cubicBezTo>
                  <a:pt x="652513" y="182727"/>
                  <a:pt x="652513" y="157882"/>
                  <a:pt x="647522" y="134280"/>
                </a:cubicBezTo>
                <a:cubicBezTo>
                  <a:pt x="633798" y="74652"/>
                  <a:pt x="582645" y="28689"/>
                  <a:pt x="521511" y="21235"/>
                </a:cubicBezTo>
                <a:close/>
                <a:moveTo>
                  <a:pt x="524006" y="1359"/>
                </a:moveTo>
                <a:cubicBezTo>
                  <a:pt x="593874" y="10055"/>
                  <a:pt x="651265" y="60987"/>
                  <a:pt x="667484" y="130553"/>
                </a:cubicBezTo>
                <a:cubicBezTo>
                  <a:pt x="672475" y="157882"/>
                  <a:pt x="672475" y="185212"/>
                  <a:pt x="664989" y="211299"/>
                </a:cubicBezTo>
                <a:cubicBezTo>
                  <a:pt x="664989" y="212541"/>
                  <a:pt x="664989" y="215025"/>
                  <a:pt x="664989" y="215025"/>
                </a:cubicBezTo>
                <a:cubicBezTo>
                  <a:pt x="666237" y="217510"/>
                  <a:pt x="667484" y="217510"/>
                  <a:pt x="668732" y="217510"/>
                </a:cubicBezTo>
                <a:cubicBezTo>
                  <a:pt x="702418" y="226206"/>
                  <a:pt x="731114" y="247324"/>
                  <a:pt x="748580" y="275895"/>
                </a:cubicBezTo>
                <a:cubicBezTo>
                  <a:pt x="752323" y="275895"/>
                  <a:pt x="754819" y="275895"/>
                  <a:pt x="758562" y="274653"/>
                </a:cubicBezTo>
                <a:cubicBezTo>
                  <a:pt x="766047" y="272169"/>
                  <a:pt x="773533" y="274653"/>
                  <a:pt x="778524" y="279622"/>
                </a:cubicBezTo>
                <a:cubicBezTo>
                  <a:pt x="786009" y="284591"/>
                  <a:pt x="789752" y="293287"/>
                  <a:pt x="789752" y="300740"/>
                </a:cubicBezTo>
                <a:lnTo>
                  <a:pt x="789752" y="423722"/>
                </a:lnTo>
                <a:cubicBezTo>
                  <a:pt x="789752" y="596394"/>
                  <a:pt x="637541" y="695774"/>
                  <a:pt x="595121" y="695774"/>
                </a:cubicBezTo>
                <a:cubicBezTo>
                  <a:pt x="557692" y="695774"/>
                  <a:pt x="431681" y="615028"/>
                  <a:pt x="405481" y="473412"/>
                </a:cubicBezTo>
                <a:lnTo>
                  <a:pt x="131002" y="473412"/>
                </a:lnTo>
                <a:cubicBezTo>
                  <a:pt x="58639" y="473412"/>
                  <a:pt x="0" y="415027"/>
                  <a:pt x="0" y="344219"/>
                </a:cubicBezTo>
                <a:cubicBezTo>
                  <a:pt x="0" y="285833"/>
                  <a:pt x="38677" y="234901"/>
                  <a:pt x="94820" y="218752"/>
                </a:cubicBezTo>
                <a:cubicBezTo>
                  <a:pt x="101058" y="217510"/>
                  <a:pt x="103554" y="212541"/>
                  <a:pt x="103554" y="208814"/>
                </a:cubicBezTo>
                <a:cubicBezTo>
                  <a:pt x="103554" y="207572"/>
                  <a:pt x="103554" y="205087"/>
                  <a:pt x="103554" y="205087"/>
                </a:cubicBezTo>
                <a:cubicBezTo>
                  <a:pt x="103554" y="111919"/>
                  <a:pt x="179659" y="37385"/>
                  <a:pt x="271984" y="37385"/>
                </a:cubicBezTo>
                <a:cubicBezTo>
                  <a:pt x="303175" y="37385"/>
                  <a:pt x="334366" y="46080"/>
                  <a:pt x="361814" y="63472"/>
                </a:cubicBezTo>
                <a:cubicBezTo>
                  <a:pt x="365557" y="65956"/>
                  <a:pt x="369300" y="64714"/>
                  <a:pt x="371795" y="62229"/>
                </a:cubicBezTo>
                <a:cubicBezTo>
                  <a:pt x="409224" y="17509"/>
                  <a:pt x="465368" y="-6094"/>
                  <a:pt x="524006" y="13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6AC22-B896-B040-8027-5B683C2EC92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D856B-8761-E048-BDA2-BFF085B0549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E3055-D071-7E41-AA54-19E914D16455}"/>
              </a:ext>
            </a:extLst>
          </p:cNvPr>
          <p:cNvSpPr txBox="1"/>
          <p:nvPr/>
        </p:nvSpPr>
        <p:spPr>
          <a:xfrm>
            <a:off x="1446930" y="1057904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5694F-7FE2-414C-9722-21679597029C}"/>
              </a:ext>
            </a:extLst>
          </p:cNvPr>
          <p:cNvSpPr txBox="1"/>
          <p:nvPr/>
        </p:nvSpPr>
        <p:spPr>
          <a:xfrm>
            <a:off x="1446930" y="1123737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BCF92-9E6B-2C45-8009-640F6A838011}"/>
              </a:ext>
            </a:extLst>
          </p:cNvPr>
          <p:cNvSpPr txBox="1"/>
          <p:nvPr/>
        </p:nvSpPr>
        <p:spPr>
          <a:xfrm>
            <a:off x="6287700" y="1057904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71146-7337-BC4A-8960-FE2DCCDB6019}"/>
              </a:ext>
            </a:extLst>
          </p:cNvPr>
          <p:cNvSpPr txBox="1"/>
          <p:nvPr/>
        </p:nvSpPr>
        <p:spPr>
          <a:xfrm>
            <a:off x="6287700" y="1123737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E8A97-F304-974F-94BD-B466C4B95191}"/>
              </a:ext>
            </a:extLst>
          </p:cNvPr>
          <p:cNvSpPr txBox="1"/>
          <p:nvPr/>
        </p:nvSpPr>
        <p:spPr>
          <a:xfrm>
            <a:off x="11128471" y="1057904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28CEF-DA16-8642-82AB-937B36AE3A04}"/>
              </a:ext>
            </a:extLst>
          </p:cNvPr>
          <p:cNvSpPr txBox="1"/>
          <p:nvPr/>
        </p:nvSpPr>
        <p:spPr>
          <a:xfrm>
            <a:off x="11128471" y="1123737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CCF19B-58CB-2F40-9D46-895730AEDEB2}"/>
              </a:ext>
            </a:extLst>
          </p:cNvPr>
          <p:cNvSpPr txBox="1"/>
          <p:nvPr/>
        </p:nvSpPr>
        <p:spPr>
          <a:xfrm>
            <a:off x="8723938" y="3411754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D962B-7896-0647-950C-A508F5317977}"/>
              </a:ext>
            </a:extLst>
          </p:cNvPr>
          <p:cNvSpPr txBox="1"/>
          <p:nvPr/>
        </p:nvSpPr>
        <p:spPr>
          <a:xfrm>
            <a:off x="8723938" y="4070084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41C3B0-5741-F149-9D4A-5611CD0FB90D}"/>
              </a:ext>
            </a:extLst>
          </p:cNvPr>
          <p:cNvSpPr txBox="1"/>
          <p:nvPr/>
        </p:nvSpPr>
        <p:spPr>
          <a:xfrm>
            <a:off x="13755209" y="3411754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0B027-4A8D-184A-A292-DAC0DF9F5C90}"/>
              </a:ext>
            </a:extLst>
          </p:cNvPr>
          <p:cNvSpPr txBox="1"/>
          <p:nvPr/>
        </p:nvSpPr>
        <p:spPr>
          <a:xfrm>
            <a:off x="13755209" y="4070084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D7614-4279-7A4B-9AC8-9FE58EC3946E}"/>
              </a:ext>
            </a:extLst>
          </p:cNvPr>
          <p:cNvSpPr txBox="1"/>
          <p:nvPr/>
        </p:nvSpPr>
        <p:spPr>
          <a:xfrm>
            <a:off x="18786480" y="3411754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C9B2A-7CC4-0540-9827-D9CA911C702B}"/>
              </a:ext>
            </a:extLst>
          </p:cNvPr>
          <p:cNvSpPr txBox="1"/>
          <p:nvPr/>
        </p:nvSpPr>
        <p:spPr>
          <a:xfrm>
            <a:off x="18786480" y="4070084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80207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0">
            <a:extLst>
              <a:ext uri="{FF2B5EF4-FFF2-40B4-BE49-F238E27FC236}">
                <a16:creationId xmlns:a16="http://schemas.microsoft.com/office/drawing/2014/main" id="{6F22BF2B-BB84-7E48-907B-DE121EE21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644" y="3567671"/>
            <a:ext cx="8750422" cy="4707538"/>
          </a:xfrm>
          <a:custGeom>
            <a:avLst/>
            <a:gdLst>
              <a:gd name="T0" fmla="*/ 5515 w 7025"/>
              <a:gd name="T1" fmla="*/ 759 h 3777"/>
              <a:gd name="T2" fmla="*/ 5515 w 7025"/>
              <a:gd name="T3" fmla="*/ 759 h 3777"/>
              <a:gd name="T4" fmla="*/ 5224 w 7025"/>
              <a:gd name="T5" fmla="*/ 787 h 3777"/>
              <a:gd name="T6" fmla="*/ 5224 w 7025"/>
              <a:gd name="T7" fmla="*/ 787 h 3777"/>
              <a:gd name="T8" fmla="*/ 4006 w 7025"/>
              <a:gd name="T9" fmla="*/ 0 h 3777"/>
              <a:gd name="T10" fmla="*/ 4006 w 7025"/>
              <a:gd name="T11" fmla="*/ 0 h 3777"/>
              <a:gd name="T12" fmla="*/ 2981 w 7025"/>
              <a:gd name="T13" fmla="*/ 482 h 3777"/>
              <a:gd name="T14" fmla="*/ 2981 w 7025"/>
              <a:gd name="T15" fmla="*/ 482 h 3777"/>
              <a:gd name="T16" fmla="*/ 2672 w 7025"/>
              <a:gd name="T17" fmla="*/ 445 h 3777"/>
              <a:gd name="T18" fmla="*/ 2672 w 7025"/>
              <a:gd name="T19" fmla="*/ 445 h 3777"/>
              <a:gd name="T20" fmla="*/ 1518 w 7025"/>
              <a:gd name="T21" fmla="*/ 1108 h 3777"/>
              <a:gd name="T22" fmla="*/ 1518 w 7025"/>
              <a:gd name="T23" fmla="*/ 1108 h 3777"/>
              <a:gd name="T24" fmla="*/ 1336 w 7025"/>
              <a:gd name="T25" fmla="*/ 1095 h 3777"/>
              <a:gd name="T26" fmla="*/ 1336 w 7025"/>
              <a:gd name="T27" fmla="*/ 1095 h 3777"/>
              <a:gd name="T28" fmla="*/ 0 w 7025"/>
              <a:gd name="T29" fmla="*/ 2431 h 3777"/>
              <a:gd name="T30" fmla="*/ 0 w 7025"/>
              <a:gd name="T31" fmla="*/ 2431 h 3777"/>
              <a:gd name="T32" fmla="*/ 1277 w 7025"/>
              <a:gd name="T33" fmla="*/ 3764 h 3777"/>
              <a:gd name="T34" fmla="*/ 1277 w 7025"/>
              <a:gd name="T35" fmla="*/ 3765 h 3777"/>
              <a:gd name="T36" fmla="*/ 5342 w 7025"/>
              <a:gd name="T37" fmla="*/ 3765 h 3777"/>
              <a:gd name="T38" fmla="*/ 5342 w 7025"/>
              <a:gd name="T39" fmla="*/ 3765 h 3777"/>
              <a:gd name="T40" fmla="*/ 5515 w 7025"/>
              <a:gd name="T41" fmla="*/ 3776 h 3777"/>
              <a:gd name="T42" fmla="*/ 5515 w 7025"/>
              <a:gd name="T43" fmla="*/ 3776 h 3777"/>
              <a:gd name="T44" fmla="*/ 7024 w 7025"/>
              <a:gd name="T45" fmla="*/ 2267 h 3777"/>
              <a:gd name="T46" fmla="*/ 7024 w 7025"/>
              <a:gd name="T47" fmla="*/ 2267 h 3777"/>
              <a:gd name="T48" fmla="*/ 5515 w 7025"/>
              <a:gd name="T49" fmla="*/ 759 h 3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025" h="3777">
                <a:moveTo>
                  <a:pt x="5515" y="759"/>
                </a:moveTo>
                <a:lnTo>
                  <a:pt x="5515" y="759"/>
                </a:lnTo>
                <a:cubicBezTo>
                  <a:pt x="5415" y="759"/>
                  <a:pt x="5318" y="768"/>
                  <a:pt x="5224" y="787"/>
                </a:cubicBezTo>
                <a:lnTo>
                  <a:pt x="5224" y="787"/>
                </a:lnTo>
                <a:cubicBezTo>
                  <a:pt x="5015" y="323"/>
                  <a:pt x="4548" y="0"/>
                  <a:pt x="4006" y="0"/>
                </a:cubicBezTo>
                <a:lnTo>
                  <a:pt x="4006" y="0"/>
                </a:lnTo>
                <a:cubicBezTo>
                  <a:pt x="3594" y="0"/>
                  <a:pt x="3226" y="187"/>
                  <a:pt x="2981" y="482"/>
                </a:cubicBezTo>
                <a:lnTo>
                  <a:pt x="2981" y="482"/>
                </a:lnTo>
                <a:cubicBezTo>
                  <a:pt x="2881" y="458"/>
                  <a:pt x="2778" y="445"/>
                  <a:pt x="2672" y="445"/>
                </a:cubicBezTo>
                <a:lnTo>
                  <a:pt x="2672" y="445"/>
                </a:lnTo>
                <a:cubicBezTo>
                  <a:pt x="2179" y="445"/>
                  <a:pt x="1750" y="712"/>
                  <a:pt x="1518" y="1108"/>
                </a:cubicBezTo>
                <a:lnTo>
                  <a:pt x="1518" y="1108"/>
                </a:lnTo>
                <a:cubicBezTo>
                  <a:pt x="1458" y="1099"/>
                  <a:pt x="1398" y="1095"/>
                  <a:pt x="1336" y="1095"/>
                </a:cubicBezTo>
                <a:lnTo>
                  <a:pt x="1336" y="1095"/>
                </a:lnTo>
                <a:cubicBezTo>
                  <a:pt x="599" y="1095"/>
                  <a:pt x="0" y="1693"/>
                  <a:pt x="0" y="2431"/>
                </a:cubicBezTo>
                <a:lnTo>
                  <a:pt x="0" y="2431"/>
                </a:lnTo>
                <a:cubicBezTo>
                  <a:pt x="0" y="3148"/>
                  <a:pt x="567" y="3734"/>
                  <a:pt x="1277" y="3764"/>
                </a:cubicBezTo>
                <a:lnTo>
                  <a:pt x="1277" y="3765"/>
                </a:lnTo>
                <a:lnTo>
                  <a:pt x="5342" y="3765"/>
                </a:lnTo>
                <a:lnTo>
                  <a:pt x="5342" y="3765"/>
                </a:lnTo>
                <a:cubicBezTo>
                  <a:pt x="5399" y="3772"/>
                  <a:pt x="5456" y="3776"/>
                  <a:pt x="5515" y="3776"/>
                </a:cubicBezTo>
                <a:lnTo>
                  <a:pt x="5515" y="3776"/>
                </a:lnTo>
                <a:cubicBezTo>
                  <a:pt x="6349" y="3776"/>
                  <a:pt x="7024" y="3100"/>
                  <a:pt x="7024" y="2267"/>
                </a:cubicBezTo>
                <a:lnTo>
                  <a:pt x="7024" y="2267"/>
                </a:lnTo>
                <a:cubicBezTo>
                  <a:pt x="7024" y="1434"/>
                  <a:pt x="6349" y="759"/>
                  <a:pt x="5515" y="75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61">
            <a:extLst>
              <a:ext uri="{FF2B5EF4-FFF2-40B4-BE49-F238E27FC236}">
                <a16:creationId xmlns:a16="http://schemas.microsoft.com/office/drawing/2014/main" id="{9CC21036-2E7E-6A44-8416-E3888C5A4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421" y="8692679"/>
            <a:ext cx="1730307" cy="3037656"/>
          </a:xfrm>
          <a:custGeom>
            <a:avLst/>
            <a:gdLst>
              <a:gd name="T0" fmla="*/ 1325 w 1391"/>
              <a:gd name="T1" fmla="*/ 1288 h 2438"/>
              <a:gd name="T2" fmla="*/ 1326 w 1391"/>
              <a:gd name="T3" fmla="*/ 1288 h 2438"/>
              <a:gd name="T4" fmla="*/ 847 w 1391"/>
              <a:gd name="T5" fmla="*/ 123 h 2438"/>
              <a:gd name="T6" fmla="*/ 847 w 1391"/>
              <a:gd name="T7" fmla="*/ 123 h 2438"/>
              <a:gd name="T8" fmla="*/ 572 w 1391"/>
              <a:gd name="T9" fmla="*/ 123 h 2438"/>
              <a:gd name="T10" fmla="*/ 91 w 1391"/>
              <a:gd name="T11" fmla="*/ 1288 h 2438"/>
              <a:gd name="T12" fmla="*/ 93 w 1391"/>
              <a:gd name="T13" fmla="*/ 1288 h 2438"/>
              <a:gd name="T14" fmla="*/ 93 w 1391"/>
              <a:gd name="T15" fmla="*/ 1288 h 2438"/>
              <a:gd name="T16" fmla="*/ 121 w 1391"/>
              <a:gd name="T17" fmla="*/ 1936 h 2438"/>
              <a:gd name="T18" fmla="*/ 121 w 1391"/>
              <a:gd name="T19" fmla="*/ 1936 h 2438"/>
              <a:gd name="T20" fmla="*/ 352 w 1391"/>
              <a:gd name="T21" fmla="*/ 2167 h 2438"/>
              <a:gd name="T22" fmla="*/ 352 w 1391"/>
              <a:gd name="T23" fmla="*/ 2167 h 2438"/>
              <a:gd name="T24" fmla="*/ 1390 w 1391"/>
              <a:gd name="T25" fmla="*/ 1578 h 2438"/>
              <a:gd name="T26" fmla="*/ 1390 w 1391"/>
              <a:gd name="T27" fmla="*/ 1578 h 2438"/>
              <a:gd name="T28" fmla="*/ 1325 w 1391"/>
              <a:gd name="T29" fmla="*/ 1288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1" h="2438">
                <a:moveTo>
                  <a:pt x="1325" y="1288"/>
                </a:moveTo>
                <a:lnTo>
                  <a:pt x="1326" y="1288"/>
                </a:lnTo>
                <a:lnTo>
                  <a:pt x="847" y="123"/>
                </a:lnTo>
                <a:lnTo>
                  <a:pt x="847" y="123"/>
                </a:lnTo>
                <a:cubicBezTo>
                  <a:pt x="796" y="0"/>
                  <a:pt x="622" y="0"/>
                  <a:pt x="572" y="123"/>
                </a:cubicBezTo>
                <a:lnTo>
                  <a:pt x="91" y="1288"/>
                </a:lnTo>
                <a:lnTo>
                  <a:pt x="93" y="1288"/>
                </a:lnTo>
                <a:lnTo>
                  <a:pt x="93" y="1288"/>
                </a:lnTo>
                <a:cubicBezTo>
                  <a:pt x="6" y="1474"/>
                  <a:pt x="0" y="1704"/>
                  <a:pt x="121" y="1936"/>
                </a:cubicBezTo>
                <a:lnTo>
                  <a:pt x="121" y="1936"/>
                </a:lnTo>
                <a:cubicBezTo>
                  <a:pt x="172" y="2034"/>
                  <a:pt x="253" y="2115"/>
                  <a:pt x="352" y="2167"/>
                </a:cubicBezTo>
                <a:lnTo>
                  <a:pt x="352" y="2167"/>
                </a:lnTo>
                <a:cubicBezTo>
                  <a:pt x="871" y="2437"/>
                  <a:pt x="1390" y="2068"/>
                  <a:pt x="1390" y="1578"/>
                </a:cubicBezTo>
                <a:lnTo>
                  <a:pt x="1390" y="1578"/>
                </a:lnTo>
                <a:cubicBezTo>
                  <a:pt x="1390" y="1474"/>
                  <a:pt x="1367" y="1377"/>
                  <a:pt x="1325" y="12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62">
            <a:extLst>
              <a:ext uri="{FF2B5EF4-FFF2-40B4-BE49-F238E27FC236}">
                <a16:creationId xmlns:a16="http://schemas.microsoft.com/office/drawing/2014/main" id="{3646B39F-E208-3345-9A87-4E0825243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933" y="9868191"/>
            <a:ext cx="1730307" cy="3037656"/>
          </a:xfrm>
          <a:custGeom>
            <a:avLst/>
            <a:gdLst>
              <a:gd name="T0" fmla="*/ 1325 w 1391"/>
              <a:gd name="T1" fmla="*/ 1287 h 2437"/>
              <a:gd name="T2" fmla="*/ 1327 w 1391"/>
              <a:gd name="T3" fmla="*/ 1287 h 2437"/>
              <a:gd name="T4" fmla="*/ 847 w 1391"/>
              <a:gd name="T5" fmla="*/ 122 h 2437"/>
              <a:gd name="T6" fmla="*/ 847 w 1391"/>
              <a:gd name="T7" fmla="*/ 122 h 2437"/>
              <a:gd name="T8" fmla="*/ 572 w 1391"/>
              <a:gd name="T9" fmla="*/ 122 h 2437"/>
              <a:gd name="T10" fmla="*/ 92 w 1391"/>
              <a:gd name="T11" fmla="*/ 1287 h 2437"/>
              <a:gd name="T12" fmla="*/ 93 w 1391"/>
              <a:gd name="T13" fmla="*/ 1287 h 2437"/>
              <a:gd name="T14" fmla="*/ 93 w 1391"/>
              <a:gd name="T15" fmla="*/ 1287 h 2437"/>
              <a:gd name="T16" fmla="*/ 121 w 1391"/>
              <a:gd name="T17" fmla="*/ 1934 h 2437"/>
              <a:gd name="T18" fmla="*/ 121 w 1391"/>
              <a:gd name="T19" fmla="*/ 1934 h 2437"/>
              <a:gd name="T20" fmla="*/ 352 w 1391"/>
              <a:gd name="T21" fmla="*/ 2165 h 2437"/>
              <a:gd name="T22" fmla="*/ 352 w 1391"/>
              <a:gd name="T23" fmla="*/ 2165 h 2437"/>
              <a:gd name="T24" fmla="*/ 1390 w 1391"/>
              <a:gd name="T25" fmla="*/ 1576 h 2437"/>
              <a:gd name="T26" fmla="*/ 1390 w 1391"/>
              <a:gd name="T27" fmla="*/ 1576 h 2437"/>
              <a:gd name="T28" fmla="*/ 1325 w 1391"/>
              <a:gd name="T29" fmla="*/ 1287 h 2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1" h="2437">
                <a:moveTo>
                  <a:pt x="1325" y="1287"/>
                </a:moveTo>
                <a:lnTo>
                  <a:pt x="1327" y="1287"/>
                </a:lnTo>
                <a:lnTo>
                  <a:pt x="847" y="122"/>
                </a:lnTo>
                <a:lnTo>
                  <a:pt x="847" y="122"/>
                </a:lnTo>
                <a:cubicBezTo>
                  <a:pt x="796" y="0"/>
                  <a:pt x="623" y="0"/>
                  <a:pt x="572" y="122"/>
                </a:cubicBezTo>
                <a:lnTo>
                  <a:pt x="92" y="1287"/>
                </a:lnTo>
                <a:lnTo>
                  <a:pt x="93" y="1287"/>
                </a:lnTo>
                <a:lnTo>
                  <a:pt x="93" y="1287"/>
                </a:lnTo>
                <a:cubicBezTo>
                  <a:pt x="6" y="1472"/>
                  <a:pt x="0" y="1703"/>
                  <a:pt x="121" y="1934"/>
                </a:cubicBezTo>
                <a:lnTo>
                  <a:pt x="121" y="1934"/>
                </a:lnTo>
                <a:cubicBezTo>
                  <a:pt x="173" y="2033"/>
                  <a:pt x="253" y="2114"/>
                  <a:pt x="352" y="2165"/>
                </a:cubicBezTo>
                <a:lnTo>
                  <a:pt x="352" y="2165"/>
                </a:lnTo>
                <a:cubicBezTo>
                  <a:pt x="871" y="2436"/>
                  <a:pt x="1390" y="2068"/>
                  <a:pt x="1390" y="1576"/>
                </a:cubicBezTo>
                <a:lnTo>
                  <a:pt x="1390" y="1576"/>
                </a:lnTo>
                <a:cubicBezTo>
                  <a:pt x="1390" y="1473"/>
                  <a:pt x="1367" y="1375"/>
                  <a:pt x="1325" y="12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63">
            <a:extLst>
              <a:ext uri="{FF2B5EF4-FFF2-40B4-BE49-F238E27FC236}">
                <a16:creationId xmlns:a16="http://schemas.microsoft.com/office/drawing/2014/main" id="{48D3C32B-5806-1D46-85C5-7F28BA16C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4443" y="8692679"/>
            <a:ext cx="1730307" cy="3037656"/>
          </a:xfrm>
          <a:custGeom>
            <a:avLst/>
            <a:gdLst>
              <a:gd name="T0" fmla="*/ 1324 w 1390"/>
              <a:gd name="T1" fmla="*/ 1288 h 2438"/>
              <a:gd name="T2" fmla="*/ 1325 w 1390"/>
              <a:gd name="T3" fmla="*/ 1288 h 2438"/>
              <a:gd name="T4" fmla="*/ 846 w 1390"/>
              <a:gd name="T5" fmla="*/ 123 h 2438"/>
              <a:gd name="T6" fmla="*/ 846 w 1390"/>
              <a:gd name="T7" fmla="*/ 123 h 2438"/>
              <a:gd name="T8" fmla="*/ 572 w 1390"/>
              <a:gd name="T9" fmla="*/ 123 h 2438"/>
              <a:gd name="T10" fmla="*/ 92 w 1390"/>
              <a:gd name="T11" fmla="*/ 1288 h 2438"/>
              <a:gd name="T12" fmla="*/ 93 w 1390"/>
              <a:gd name="T13" fmla="*/ 1288 h 2438"/>
              <a:gd name="T14" fmla="*/ 93 w 1390"/>
              <a:gd name="T15" fmla="*/ 1288 h 2438"/>
              <a:gd name="T16" fmla="*/ 121 w 1390"/>
              <a:gd name="T17" fmla="*/ 1936 h 2438"/>
              <a:gd name="T18" fmla="*/ 121 w 1390"/>
              <a:gd name="T19" fmla="*/ 1936 h 2438"/>
              <a:gd name="T20" fmla="*/ 351 w 1390"/>
              <a:gd name="T21" fmla="*/ 2167 h 2438"/>
              <a:gd name="T22" fmla="*/ 351 w 1390"/>
              <a:gd name="T23" fmla="*/ 2167 h 2438"/>
              <a:gd name="T24" fmla="*/ 1389 w 1390"/>
              <a:gd name="T25" fmla="*/ 1578 h 2438"/>
              <a:gd name="T26" fmla="*/ 1389 w 1390"/>
              <a:gd name="T27" fmla="*/ 1578 h 2438"/>
              <a:gd name="T28" fmla="*/ 1324 w 1390"/>
              <a:gd name="T29" fmla="*/ 1288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0" h="2438">
                <a:moveTo>
                  <a:pt x="1324" y="1288"/>
                </a:moveTo>
                <a:lnTo>
                  <a:pt x="1325" y="1288"/>
                </a:lnTo>
                <a:lnTo>
                  <a:pt x="846" y="123"/>
                </a:lnTo>
                <a:lnTo>
                  <a:pt x="846" y="123"/>
                </a:lnTo>
                <a:cubicBezTo>
                  <a:pt x="795" y="0"/>
                  <a:pt x="622" y="0"/>
                  <a:pt x="572" y="123"/>
                </a:cubicBezTo>
                <a:lnTo>
                  <a:pt x="92" y="1288"/>
                </a:lnTo>
                <a:lnTo>
                  <a:pt x="93" y="1288"/>
                </a:lnTo>
                <a:lnTo>
                  <a:pt x="93" y="1288"/>
                </a:lnTo>
                <a:cubicBezTo>
                  <a:pt x="6" y="1474"/>
                  <a:pt x="0" y="1704"/>
                  <a:pt x="121" y="1936"/>
                </a:cubicBezTo>
                <a:lnTo>
                  <a:pt x="121" y="1936"/>
                </a:lnTo>
                <a:cubicBezTo>
                  <a:pt x="172" y="2034"/>
                  <a:pt x="253" y="2115"/>
                  <a:pt x="351" y="2167"/>
                </a:cubicBezTo>
                <a:lnTo>
                  <a:pt x="351" y="2167"/>
                </a:lnTo>
                <a:cubicBezTo>
                  <a:pt x="870" y="2437"/>
                  <a:pt x="1389" y="2068"/>
                  <a:pt x="1389" y="1578"/>
                </a:cubicBezTo>
                <a:lnTo>
                  <a:pt x="1389" y="1578"/>
                </a:lnTo>
                <a:cubicBezTo>
                  <a:pt x="1389" y="1474"/>
                  <a:pt x="1366" y="1377"/>
                  <a:pt x="1324" y="12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4">
            <a:extLst>
              <a:ext uri="{FF2B5EF4-FFF2-40B4-BE49-F238E27FC236}">
                <a16:creationId xmlns:a16="http://schemas.microsoft.com/office/drawing/2014/main" id="{69DA4273-4BC1-E640-BEC6-FFE6A008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954" y="9868191"/>
            <a:ext cx="1730307" cy="3037656"/>
          </a:xfrm>
          <a:custGeom>
            <a:avLst/>
            <a:gdLst>
              <a:gd name="T0" fmla="*/ 1325 w 1391"/>
              <a:gd name="T1" fmla="*/ 1287 h 2437"/>
              <a:gd name="T2" fmla="*/ 1327 w 1391"/>
              <a:gd name="T3" fmla="*/ 1287 h 2437"/>
              <a:gd name="T4" fmla="*/ 847 w 1391"/>
              <a:gd name="T5" fmla="*/ 122 h 2437"/>
              <a:gd name="T6" fmla="*/ 847 w 1391"/>
              <a:gd name="T7" fmla="*/ 122 h 2437"/>
              <a:gd name="T8" fmla="*/ 572 w 1391"/>
              <a:gd name="T9" fmla="*/ 122 h 2437"/>
              <a:gd name="T10" fmla="*/ 92 w 1391"/>
              <a:gd name="T11" fmla="*/ 1287 h 2437"/>
              <a:gd name="T12" fmla="*/ 94 w 1391"/>
              <a:gd name="T13" fmla="*/ 1287 h 2437"/>
              <a:gd name="T14" fmla="*/ 94 w 1391"/>
              <a:gd name="T15" fmla="*/ 1287 h 2437"/>
              <a:gd name="T16" fmla="*/ 121 w 1391"/>
              <a:gd name="T17" fmla="*/ 1934 h 2437"/>
              <a:gd name="T18" fmla="*/ 121 w 1391"/>
              <a:gd name="T19" fmla="*/ 1934 h 2437"/>
              <a:gd name="T20" fmla="*/ 353 w 1391"/>
              <a:gd name="T21" fmla="*/ 2165 h 2437"/>
              <a:gd name="T22" fmla="*/ 353 w 1391"/>
              <a:gd name="T23" fmla="*/ 2165 h 2437"/>
              <a:gd name="T24" fmla="*/ 1390 w 1391"/>
              <a:gd name="T25" fmla="*/ 1576 h 2437"/>
              <a:gd name="T26" fmla="*/ 1390 w 1391"/>
              <a:gd name="T27" fmla="*/ 1576 h 2437"/>
              <a:gd name="T28" fmla="*/ 1325 w 1391"/>
              <a:gd name="T29" fmla="*/ 1287 h 2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1" h="2437">
                <a:moveTo>
                  <a:pt x="1325" y="1287"/>
                </a:moveTo>
                <a:lnTo>
                  <a:pt x="1327" y="1287"/>
                </a:lnTo>
                <a:lnTo>
                  <a:pt x="847" y="122"/>
                </a:lnTo>
                <a:lnTo>
                  <a:pt x="847" y="122"/>
                </a:lnTo>
                <a:cubicBezTo>
                  <a:pt x="796" y="0"/>
                  <a:pt x="623" y="0"/>
                  <a:pt x="572" y="122"/>
                </a:cubicBezTo>
                <a:lnTo>
                  <a:pt x="92" y="1287"/>
                </a:lnTo>
                <a:lnTo>
                  <a:pt x="94" y="1287"/>
                </a:lnTo>
                <a:lnTo>
                  <a:pt x="94" y="1287"/>
                </a:lnTo>
                <a:cubicBezTo>
                  <a:pt x="6" y="1472"/>
                  <a:pt x="0" y="1703"/>
                  <a:pt x="121" y="1934"/>
                </a:cubicBezTo>
                <a:lnTo>
                  <a:pt x="121" y="1934"/>
                </a:lnTo>
                <a:cubicBezTo>
                  <a:pt x="173" y="2033"/>
                  <a:pt x="253" y="2114"/>
                  <a:pt x="353" y="2165"/>
                </a:cubicBezTo>
                <a:lnTo>
                  <a:pt x="353" y="2165"/>
                </a:lnTo>
                <a:cubicBezTo>
                  <a:pt x="871" y="2436"/>
                  <a:pt x="1390" y="2068"/>
                  <a:pt x="1390" y="1576"/>
                </a:cubicBezTo>
                <a:lnTo>
                  <a:pt x="1390" y="1576"/>
                </a:lnTo>
                <a:cubicBezTo>
                  <a:pt x="1390" y="1473"/>
                  <a:pt x="1367" y="1375"/>
                  <a:pt x="1325" y="12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5">
            <a:extLst>
              <a:ext uri="{FF2B5EF4-FFF2-40B4-BE49-F238E27FC236}">
                <a16:creationId xmlns:a16="http://schemas.microsoft.com/office/drawing/2014/main" id="{32C6273C-BCDF-BE47-A85D-751C5D474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7464" y="8692679"/>
            <a:ext cx="1735804" cy="3037656"/>
          </a:xfrm>
          <a:custGeom>
            <a:avLst/>
            <a:gdLst>
              <a:gd name="T0" fmla="*/ 1326 w 1392"/>
              <a:gd name="T1" fmla="*/ 1288 h 2438"/>
              <a:gd name="T2" fmla="*/ 1328 w 1392"/>
              <a:gd name="T3" fmla="*/ 1288 h 2438"/>
              <a:gd name="T4" fmla="*/ 848 w 1392"/>
              <a:gd name="T5" fmla="*/ 123 h 2438"/>
              <a:gd name="T6" fmla="*/ 848 w 1392"/>
              <a:gd name="T7" fmla="*/ 123 h 2438"/>
              <a:gd name="T8" fmla="*/ 572 w 1392"/>
              <a:gd name="T9" fmla="*/ 123 h 2438"/>
              <a:gd name="T10" fmla="*/ 93 w 1392"/>
              <a:gd name="T11" fmla="*/ 1288 h 2438"/>
              <a:gd name="T12" fmla="*/ 94 w 1392"/>
              <a:gd name="T13" fmla="*/ 1288 h 2438"/>
              <a:gd name="T14" fmla="*/ 94 w 1392"/>
              <a:gd name="T15" fmla="*/ 1288 h 2438"/>
              <a:gd name="T16" fmla="*/ 122 w 1392"/>
              <a:gd name="T17" fmla="*/ 1936 h 2438"/>
              <a:gd name="T18" fmla="*/ 122 w 1392"/>
              <a:gd name="T19" fmla="*/ 1936 h 2438"/>
              <a:gd name="T20" fmla="*/ 353 w 1392"/>
              <a:gd name="T21" fmla="*/ 2167 h 2438"/>
              <a:gd name="T22" fmla="*/ 353 w 1392"/>
              <a:gd name="T23" fmla="*/ 2167 h 2438"/>
              <a:gd name="T24" fmla="*/ 1391 w 1392"/>
              <a:gd name="T25" fmla="*/ 1578 h 2438"/>
              <a:gd name="T26" fmla="*/ 1391 w 1392"/>
              <a:gd name="T27" fmla="*/ 1578 h 2438"/>
              <a:gd name="T28" fmla="*/ 1326 w 1392"/>
              <a:gd name="T29" fmla="*/ 1288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2" h="2438">
                <a:moveTo>
                  <a:pt x="1326" y="1288"/>
                </a:moveTo>
                <a:lnTo>
                  <a:pt x="1328" y="1288"/>
                </a:lnTo>
                <a:lnTo>
                  <a:pt x="848" y="123"/>
                </a:lnTo>
                <a:lnTo>
                  <a:pt x="848" y="123"/>
                </a:lnTo>
                <a:cubicBezTo>
                  <a:pt x="797" y="0"/>
                  <a:pt x="623" y="0"/>
                  <a:pt x="572" y="123"/>
                </a:cubicBezTo>
                <a:lnTo>
                  <a:pt x="93" y="1288"/>
                </a:lnTo>
                <a:lnTo>
                  <a:pt x="94" y="1288"/>
                </a:lnTo>
                <a:lnTo>
                  <a:pt x="94" y="1288"/>
                </a:lnTo>
                <a:cubicBezTo>
                  <a:pt x="7" y="1474"/>
                  <a:pt x="0" y="1704"/>
                  <a:pt x="122" y="1936"/>
                </a:cubicBezTo>
                <a:lnTo>
                  <a:pt x="122" y="1936"/>
                </a:lnTo>
                <a:cubicBezTo>
                  <a:pt x="174" y="2034"/>
                  <a:pt x="254" y="2115"/>
                  <a:pt x="353" y="2167"/>
                </a:cubicBezTo>
                <a:lnTo>
                  <a:pt x="353" y="2167"/>
                </a:lnTo>
                <a:cubicBezTo>
                  <a:pt x="871" y="2437"/>
                  <a:pt x="1391" y="2068"/>
                  <a:pt x="1391" y="1578"/>
                </a:cubicBezTo>
                <a:lnTo>
                  <a:pt x="1391" y="1578"/>
                </a:lnTo>
                <a:cubicBezTo>
                  <a:pt x="1391" y="1474"/>
                  <a:pt x="1367" y="1377"/>
                  <a:pt x="1326" y="12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E072443-316F-D640-8B98-9943D52E2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1912" y="10197776"/>
            <a:ext cx="932576" cy="762273"/>
          </a:xfrm>
          <a:custGeom>
            <a:avLst/>
            <a:gdLst>
              <a:gd name="connsiteX0" fmla="*/ 354597 w 932576"/>
              <a:gd name="connsiteY0" fmla="*/ 725746 h 762273"/>
              <a:gd name="connsiteX1" fmla="*/ 369605 w 932576"/>
              <a:gd name="connsiteY1" fmla="*/ 738342 h 762273"/>
              <a:gd name="connsiteX2" fmla="*/ 568458 w 932576"/>
              <a:gd name="connsiteY2" fmla="*/ 738342 h 762273"/>
              <a:gd name="connsiteX3" fmla="*/ 583465 w 932576"/>
              <a:gd name="connsiteY3" fmla="*/ 725746 h 762273"/>
              <a:gd name="connsiteX4" fmla="*/ 572210 w 932576"/>
              <a:gd name="connsiteY4" fmla="*/ 725746 h 762273"/>
              <a:gd name="connsiteX5" fmla="*/ 367103 w 932576"/>
              <a:gd name="connsiteY5" fmla="*/ 725746 h 762273"/>
              <a:gd name="connsiteX6" fmla="*/ 378359 w 932576"/>
              <a:gd name="connsiteY6" fmla="*/ 590974 h 762273"/>
              <a:gd name="connsiteX7" fmla="*/ 378359 w 932576"/>
              <a:gd name="connsiteY7" fmla="*/ 701815 h 762273"/>
              <a:gd name="connsiteX8" fmla="*/ 559703 w 932576"/>
              <a:gd name="connsiteY8" fmla="*/ 701815 h 762273"/>
              <a:gd name="connsiteX9" fmla="*/ 559703 w 932576"/>
              <a:gd name="connsiteY9" fmla="*/ 590974 h 762273"/>
              <a:gd name="connsiteX10" fmla="*/ 367103 w 932576"/>
              <a:gd name="connsiteY10" fmla="*/ 565783 h 762273"/>
              <a:gd name="connsiteX11" fmla="*/ 572210 w 932576"/>
              <a:gd name="connsiteY11" fmla="*/ 565783 h 762273"/>
              <a:gd name="connsiteX12" fmla="*/ 583465 w 932576"/>
              <a:gd name="connsiteY12" fmla="*/ 578379 h 762273"/>
              <a:gd name="connsiteX13" fmla="*/ 583465 w 932576"/>
              <a:gd name="connsiteY13" fmla="*/ 701815 h 762273"/>
              <a:gd name="connsiteX14" fmla="*/ 595972 w 932576"/>
              <a:gd name="connsiteY14" fmla="*/ 701815 h 762273"/>
              <a:gd name="connsiteX15" fmla="*/ 608478 w 932576"/>
              <a:gd name="connsiteY15" fmla="*/ 713151 h 762273"/>
              <a:gd name="connsiteX16" fmla="*/ 608478 w 932576"/>
              <a:gd name="connsiteY16" fmla="*/ 723227 h 762273"/>
              <a:gd name="connsiteX17" fmla="*/ 568458 w 932576"/>
              <a:gd name="connsiteY17" fmla="*/ 762273 h 762273"/>
              <a:gd name="connsiteX18" fmla="*/ 369605 w 932576"/>
              <a:gd name="connsiteY18" fmla="*/ 762273 h 762273"/>
              <a:gd name="connsiteX19" fmla="*/ 329584 w 932576"/>
              <a:gd name="connsiteY19" fmla="*/ 723227 h 762273"/>
              <a:gd name="connsiteX20" fmla="*/ 329584 w 932576"/>
              <a:gd name="connsiteY20" fmla="*/ 713151 h 762273"/>
              <a:gd name="connsiteX21" fmla="*/ 342090 w 932576"/>
              <a:gd name="connsiteY21" fmla="*/ 701815 h 762273"/>
              <a:gd name="connsiteX22" fmla="*/ 354597 w 932576"/>
              <a:gd name="connsiteY22" fmla="*/ 701815 h 762273"/>
              <a:gd name="connsiteX23" fmla="*/ 354597 w 932576"/>
              <a:gd name="connsiteY23" fmla="*/ 578379 h 762273"/>
              <a:gd name="connsiteX24" fmla="*/ 367103 w 932576"/>
              <a:gd name="connsiteY24" fmla="*/ 565783 h 762273"/>
              <a:gd name="connsiteX25" fmla="*/ 765807 w 932576"/>
              <a:gd name="connsiteY25" fmla="*/ 507710 h 762273"/>
              <a:gd name="connsiteX26" fmla="*/ 775419 w 932576"/>
              <a:gd name="connsiteY26" fmla="*/ 507867 h 762273"/>
              <a:gd name="connsiteX27" fmla="*/ 781723 w 932576"/>
              <a:gd name="connsiteY27" fmla="*/ 524189 h 762273"/>
              <a:gd name="connsiteX28" fmla="*/ 675825 w 932576"/>
              <a:gd name="connsiteY28" fmla="*/ 653512 h 762273"/>
              <a:gd name="connsiteX29" fmla="*/ 683389 w 932576"/>
              <a:gd name="connsiteY29" fmla="*/ 654767 h 762273"/>
              <a:gd name="connsiteX30" fmla="*/ 693475 w 932576"/>
              <a:gd name="connsiteY30" fmla="*/ 668578 h 762273"/>
              <a:gd name="connsiteX31" fmla="*/ 682129 w 932576"/>
              <a:gd name="connsiteY31" fmla="*/ 679878 h 762273"/>
              <a:gd name="connsiteX32" fmla="*/ 679607 w 932576"/>
              <a:gd name="connsiteY32" fmla="*/ 678623 h 762273"/>
              <a:gd name="connsiteX33" fmla="*/ 641787 w 932576"/>
              <a:gd name="connsiteY33" fmla="*/ 673601 h 762273"/>
              <a:gd name="connsiteX34" fmla="*/ 634222 w 932576"/>
              <a:gd name="connsiteY34" fmla="*/ 668578 h 762273"/>
              <a:gd name="connsiteX35" fmla="*/ 631701 w 932576"/>
              <a:gd name="connsiteY35" fmla="*/ 659790 h 762273"/>
              <a:gd name="connsiteX36" fmla="*/ 638004 w 932576"/>
              <a:gd name="connsiteY36" fmla="*/ 622123 h 762273"/>
              <a:gd name="connsiteX37" fmla="*/ 651872 w 932576"/>
              <a:gd name="connsiteY37" fmla="*/ 612078 h 762273"/>
              <a:gd name="connsiteX38" fmla="*/ 661958 w 932576"/>
              <a:gd name="connsiteY38" fmla="*/ 625889 h 762273"/>
              <a:gd name="connsiteX39" fmla="*/ 659436 w 932576"/>
              <a:gd name="connsiteY39" fmla="*/ 634678 h 762273"/>
              <a:gd name="connsiteX40" fmla="*/ 759031 w 932576"/>
              <a:gd name="connsiteY40" fmla="*/ 514145 h 762273"/>
              <a:gd name="connsiteX41" fmla="*/ 765807 w 932576"/>
              <a:gd name="connsiteY41" fmla="*/ 507710 h 762273"/>
              <a:gd name="connsiteX42" fmla="*/ 170136 w 932576"/>
              <a:gd name="connsiteY42" fmla="*/ 506585 h 762273"/>
              <a:gd name="connsiteX43" fmla="*/ 206141 w 932576"/>
              <a:gd name="connsiteY43" fmla="*/ 516419 h 762273"/>
              <a:gd name="connsiteX44" fmla="*/ 214832 w 932576"/>
              <a:gd name="connsiteY44" fmla="*/ 531170 h 762273"/>
              <a:gd name="connsiteX45" fmla="*/ 198692 w 932576"/>
              <a:gd name="connsiteY45" fmla="*/ 539774 h 762273"/>
              <a:gd name="connsiteX46" fmla="*/ 190001 w 932576"/>
              <a:gd name="connsiteY46" fmla="*/ 537316 h 762273"/>
              <a:gd name="connsiteX47" fmla="*/ 314157 w 932576"/>
              <a:gd name="connsiteY47" fmla="*/ 657779 h 762273"/>
              <a:gd name="connsiteX48" fmla="*/ 319124 w 932576"/>
              <a:gd name="connsiteY48" fmla="*/ 674988 h 762273"/>
              <a:gd name="connsiteX49" fmla="*/ 309191 w 932576"/>
              <a:gd name="connsiteY49" fmla="*/ 679905 h 762273"/>
              <a:gd name="connsiteX50" fmla="*/ 302983 w 932576"/>
              <a:gd name="connsiteY50" fmla="*/ 678676 h 762273"/>
              <a:gd name="connsiteX51" fmla="*/ 170136 w 932576"/>
              <a:gd name="connsiteY51" fmla="*/ 549608 h 762273"/>
              <a:gd name="connsiteX52" fmla="*/ 168894 w 932576"/>
              <a:gd name="connsiteY52" fmla="*/ 556983 h 762273"/>
              <a:gd name="connsiteX53" fmla="*/ 156478 w 932576"/>
              <a:gd name="connsiteY53" fmla="*/ 565588 h 762273"/>
              <a:gd name="connsiteX54" fmla="*/ 152754 w 932576"/>
              <a:gd name="connsiteY54" fmla="*/ 565588 h 762273"/>
              <a:gd name="connsiteX55" fmla="*/ 145304 w 932576"/>
              <a:gd name="connsiteY55" fmla="*/ 550837 h 762273"/>
              <a:gd name="connsiteX56" fmla="*/ 155237 w 932576"/>
              <a:gd name="connsiteY56" fmla="*/ 515190 h 762273"/>
              <a:gd name="connsiteX57" fmla="*/ 161445 w 932576"/>
              <a:gd name="connsiteY57" fmla="*/ 507814 h 762273"/>
              <a:gd name="connsiteX58" fmla="*/ 170136 w 932576"/>
              <a:gd name="connsiteY58" fmla="*/ 506585 h 762273"/>
              <a:gd name="connsiteX59" fmla="*/ 678577 w 932576"/>
              <a:gd name="connsiteY59" fmla="*/ 435427 h 762273"/>
              <a:gd name="connsiteX60" fmla="*/ 693518 w 932576"/>
              <a:gd name="connsiteY60" fmla="*/ 447751 h 762273"/>
              <a:gd name="connsiteX61" fmla="*/ 892733 w 932576"/>
              <a:gd name="connsiteY61" fmla="*/ 447751 h 762273"/>
              <a:gd name="connsiteX62" fmla="*/ 908919 w 932576"/>
              <a:gd name="connsiteY62" fmla="*/ 435427 h 762273"/>
              <a:gd name="connsiteX63" fmla="*/ 896468 w 932576"/>
              <a:gd name="connsiteY63" fmla="*/ 435427 h 762273"/>
              <a:gd name="connsiteX64" fmla="*/ 691028 w 932576"/>
              <a:gd name="connsiteY64" fmla="*/ 435427 h 762273"/>
              <a:gd name="connsiteX65" fmla="*/ 24902 w 932576"/>
              <a:gd name="connsiteY65" fmla="*/ 435427 h 762273"/>
              <a:gd name="connsiteX66" fmla="*/ 39843 w 932576"/>
              <a:gd name="connsiteY66" fmla="*/ 447751 h 762273"/>
              <a:gd name="connsiteX67" fmla="*/ 239057 w 932576"/>
              <a:gd name="connsiteY67" fmla="*/ 447751 h 762273"/>
              <a:gd name="connsiteX68" fmla="*/ 253998 w 932576"/>
              <a:gd name="connsiteY68" fmla="*/ 435427 h 762273"/>
              <a:gd name="connsiteX69" fmla="*/ 242792 w 932576"/>
              <a:gd name="connsiteY69" fmla="*/ 435427 h 762273"/>
              <a:gd name="connsiteX70" fmla="*/ 36108 w 932576"/>
              <a:gd name="connsiteY70" fmla="*/ 435427 h 762273"/>
              <a:gd name="connsiteX71" fmla="*/ 703479 w 932576"/>
              <a:gd name="connsiteY71" fmla="*/ 303560 h 762273"/>
              <a:gd name="connsiteX72" fmla="*/ 703479 w 932576"/>
              <a:gd name="connsiteY72" fmla="*/ 412011 h 762273"/>
              <a:gd name="connsiteX73" fmla="*/ 885262 w 932576"/>
              <a:gd name="connsiteY73" fmla="*/ 412011 h 762273"/>
              <a:gd name="connsiteX74" fmla="*/ 885262 w 932576"/>
              <a:gd name="connsiteY74" fmla="*/ 303560 h 762273"/>
              <a:gd name="connsiteX75" fmla="*/ 48558 w 932576"/>
              <a:gd name="connsiteY75" fmla="*/ 303560 h 762273"/>
              <a:gd name="connsiteX76" fmla="*/ 48558 w 932576"/>
              <a:gd name="connsiteY76" fmla="*/ 412011 h 762273"/>
              <a:gd name="connsiteX77" fmla="*/ 230341 w 932576"/>
              <a:gd name="connsiteY77" fmla="*/ 412011 h 762273"/>
              <a:gd name="connsiteX78" fmla="*/ 230341 w 932576"/>
              <a:gd name="connsiteY78" fmla="*/ 303560 h 762273"/>
              <a:gd name="connsiteX79" fmla="*/ 691028 w 932576"/>
              <a:gd name="connsiteY79" fmla="*/ 280144 h 762273"/>
              <a:gd name="connsiteX80" fmla="*/ 896468 w 932576"/>
              <a:gd name="connsiteY80" fmla="*/ 280144 h 762273"/>
              <a:gd name="connsiteX81" fmla="*/ 908919 w 932576"/>
              <a:gd name="connsiteY81" fmla="*/ 291236 h 762273"/>
              <a:gd name="connsiteX82" fmla="*/ 908919 w 932576"/>
              <a:gd name="connsiteY82" fmla="*/ 412011 h 762273"/>
              <a:gd name="connsiteX83" fmla="*/ 920125 w 932576"/>
              <a:gd name="connsiteY83" fmla="*/ 412011 h 762273"/>
              <a:gd name="connsiteX84" fmla="*/ 932576 w 932576"/>
              <a:gd name="connsiteY84" fmla="*/ 424335 h 762273"/>
              <a:gd name="connsiteX85" fmla="*/ 932576 w 932576"/>
              <a:gd name="connsiteY85" fmla="*/ 432962 h 762273"/>
              <a:gd name="connsiteX86" fmla="*/ 892733 w 932576"/>
              <a:gd name="connsiteY86" fmla="*/ 471167 h 762273"/>
              <a:gd name="connsiteX87" fmla="*/ 693518 w 932576"/>
              <a:gd name="connsiteY87" fmla="*/ 471167 h 762273"/>
              <a:gd name="connsiteX88" fmla="*/ 653675 w 932576"/>
              <a:gd name="connsiteY88" fmla="*/ 432962 h 762273"/>
              <a:gd name="connsiteX89" fmla="*/ 653675 w 932576"/>
              <a:gd name="connsiteY89" fmla="*/ 424335 h 762273"/>
              <a:gd name="connsiteX90" fmla="*/ 666126 w 932576"/>
              <a:gd name="connsiteY90" fmla="*/ 412011 h 762273"/>
              <a:gd name="connsiteX91" fmla="*/ 678577 w 932576"/>
              <a:gd name="connsiteY91" fmla="*/ 412011 h 762273"/>
              <a:gd name="connsiteX92" fmla="*/ 678577 w 932576"/>
              <a:gd name="connsiteY92" fmla="*/ 291236 h 762273"/>
              <a:gd name="connsiteX93" fmla="*/ 691028 w 932576"/>
              <a:gd name="connsiteY93" fmla="*/ 280144 h 762273"/>
              <a:gd name="connsiteX94" fmla="*/ 36108 w 932576"/>
              <a:gd name="connsiteY94" fmla="*/ 280144 h 762273"/>
              <a:gd name="connsiteX95" fmla="*/ 242792 w 932576"/>
              <a:gd name="connsiteY95" fmla="*/ 280144 h 762273"/>
              <a:gd name="connsiteX96" fmla="*/ 253998 w 932576"/>
              <a:gd name="connsiteY96" fmla="*/ 291236 h 762273"/>
              <a:gd name="connsiteX97" fmla="*/ 253998 w 932576"/>
              <a:gd name="connsiteY97" fmla="*/ 412011 h 762273"/>
              <a:gd name="connsiteX98" fmla="*/ 266449 w 932576"/>
              <a:gd name="connsiteY98" fmla="*/ 412011 h 762273"/>
              <a:gd name="connsiteX99" fmla="*/ 278900 w 932576"/>
              <a:gd name="connsiteY99" fmla="*/ 424335 h 762273"/>
              <a:gd name="connsiteX100" fmla="*/ 278900 w 932576"/>
              <a:gd name="connsiteY100" fmla="*/ 432962 h 762273"/>
              <a:gd name="connsiteX101" fmla="*/ 239057 w 932576"/>
              <a:gd name="connsiteY101" fmla="*/ 471167 h 762273"/>
              <a:gd name="connsiteX102" fmla="*/ 39843 w 932576"/>
              <a:gd name="connsiteY102" fmla="*/ 471167 h 762273"/>
              <a:gd name="connsiteX103" fmla="*/ 0 w 932576"/>
              <a:gd name="connsiteY103" fmla="*/ 432962 h 762273"/>
              <a:gd name="connsiteX104" fmla="*/ 0 w 932576"/>
              <a:gd name="connsiteY104" fmla="*/ 424335 h 762273"/>
              <a:gd name="connsiteX105" fmla="*/ 12451 w 932576"/>
              <a:gd name="connsiteY105" fmla="*/ 412011 h 762273"/>
              <a:gd name="connsiteX106" fmla="*/ 23657 w 932576"/>
              <a:gd name="connsiteY106" fmla="*/ 412011 h 762273"/>
              <a:gd name="connsiteX107" fmla="*/ 23657 w 932576"/>
              <a:gd name="connsiteY107" fmla="*/ 291236 h 762273"/>
              <a:gd name="connsiteX108" fmla="*/ 36108 w 932576"/>
              <a:gd name="connsiteY108" fmla="*/ 280144 h 762273"/>
              <a:gd name="connsiteX109" fmla="*/ 354597 w 932576"/>
              <a:gd name="connsiteY109" fmla="*/ 155284 h 762273"/>
              <a:gd name="connsiteX110" fmla="*/ 369605 w 932576"/>
              <a:gd name="connsiteY110" fmla="*/ 167609 h 762273"/>
              <a:gd name="connsiteX111" fmla="*/ 568458 w 932576"/>
              <a:gd name="connsiteY111" fmla="*/ 167609 h 762273"/>
              <a:gd name="connsiteX112" fmla="*/ 583465 w 932576"/>
              <a:gd name="connsiteY112" fmla="*/ 155284 h 762273"/>
              <a:gd name="connsiteX113" fmla="*/ 572210 w 932576"/>
              <a:gd name="connsiteY113" fmla="*/ 155284 h 762273"/>
              <a:gd name="connsiteX114" fmla="*/ 367103 w 932576"/>
              <a:gd name="connsiteY114" fmla="*/ 155284 h 762273"/>
              <a:gd name="connsiteX115" fmla="*/ 625766 w 932576"/>
              <a:gd name="connsiteY115" fmla="*/ 73865 h 762273"/>
              <a:gd name="connsiteX116" fmla="*/ 635364 w 932576"/>
              <a:gd name="connsiteY116" fmla="*/ 75095 h 762273"/>
              <a:gd name="connsiteX117" fmla="*/ 767539 w 932576"/>
              <a:gd name="connsiteY117" fmla="*/ 201704 h 762273"/>
              <a:gd name="connsiteX118" fmla="*/ 770057 w 932576"/>
              <a:gd name="connsiteY118" fmla="*/ 195558 h 762273"/>
              <a:gd name="connsiteX119" fmla="*/ 785163 w 932576"/>
              <a:gd name="connsiteY119" fmla="*/ 186953 h 762273"/>
              <a:gd name="connsiteX120" fmla="*/ 793974 w 932576"/>
              <a:gd name="connsiteY120" fmla="*/ 201704 h 762273"/>
              <a:gd name="connsiteX121" fmla="*/ 783904 w 932576"/>
              <a:gd name="connsiteY121" fmla="*/ 237351 h 762273"/>
              <a:gd name="connsiteX122" fmla="*/ 771316 w 932576"/>
              <a:gd name="connsiteY122" fmla="*/ 245956 h 762273"/>
              <a:gd name="connsiteX123" fmla="*/ 768798 w 932576"/>
              <a:gd name="connsiteY123" fmla="*/ 245956 h 762273"/>
              <a:gd name="connsiteX124" fmla="*/ 731034 w 932576"/>
              <a:gd name="connsiteY124" fmla="*/ 236122 h 762273"/>
              <a:gd name="connsiteX125" fmla="*/ 722222 w 932576"/>
              <a:gd name="connsiteY125" fmla="*/ 221371 h 762273"/>
              <a:gd name="connsiteX126" fmla="*/ 738587 w 932576"/>
              <a:gd name="connsiteY126" fmla="*/ 212767 h 762273"/>
              <a:gd name="connsiteX127" fmla="*/ 747398 w 932576"/>
              <a:gd name="connsiteY127" fmla="*/ 215225 h 762273"/>
              <a:gd name="connsiteX128" fmla="*/ 624035 w 932576"/>
              <a:gd name="connsiteY128" fmla="*/ 95991 h 762273"/>
              <a:gd name="connsiteX129" fmla="*/ 618999 w 932576"/>
              <a:gd name="connsiteY129" fmla="*/ 80012 h 762273"/>
              <a:gd name="connsiteX130" fmla="*/ 625766 w 932576"/>
              <a:gd name="connsiteY130" fmla="*/ 73865 h 762273"/>
              <a:gd name="connsiteX131" fmla="*/ 274895 w 932576"/>
              <a:gd name="connsiteY131" fmla="*/ 67163 h 762273"/>
              <a:gd name="connsiteX132" fmla="*/ 312736 w 932576"/>
              <a:gd name="connsiteY132" fmla="*/ 74664 h 762273"/>
              <a:gd name="connsiteX133" fmla="*/ 321565 w 932576"/>
              <a:gd name="connsiteY133" fmla="*/ 89666 h 762273"/>
              <a:gd name="connsiteX134" fmla="*/ 313997 w 932576"/>
              <a:gd name="connsiteY134" fmla="*/ 125920 h 762273"/>
              <a:gd name="connsiteX135" fmla="*/ 301384 w 932576"/>
              <a:gd name="connsiteY135" fmla="*/ 135922 h 762273"/>
              <a:gd name="connsiteX136" fmla="*/ 298861 w 932576"/>
              <a:gd name="connsiteY136" fmla="*/ 135922 h 762273"/>
              <a:gd name="connsiteX137" fmla="*/ 290032 w 932576"/>
              <a:gd name="connsiteY137" fmla="*/ 120920 h 762273"/>
              <a:gd name="connsiteX138" fmla="*/ 291293 w 932576"/>
              <a:gd name="connsiteY138" fmla="*/ 112169 h 762273"/>
              <a:gd name="connsiteX139" fmla="*/ 179033 w 932576"/>
              <a:gd name="connsiteY139" fmla="*/ 238434 h 762273"/>
              <a:gd name="connsiteX140" fmla="*/ 167681 w 932576"/>
              <a:gd name="connsiteY140" fmla="*/ 245935 h 762273"/>
              <a:gd name="connsiteX141" fmla="*/ 162635 w 932576"/>
              <a:gd name="connsiteY141" fmla="*/ 244685 h 762273"/>
              <a:gd name="connsiteX142" fmla="*/ 157590 w 932576"/>
              <a:gd name="connsiteY142" fmla="*/ 228433 h 762273"/>
              <a:gd name="connsiteX143" fmla="*/ 276157 w 932576"/>
              <a:gd name="connsiteY143" fmla="*/ 92166 h 762273"/>
              <a:gd name="connsiteX144" fmla="*/ 269850 w 932576"/>
              <a:gd name="connsiteY144" fmla="*/ 90916 h 762273"/>
              <a:gd name="connsiteX145" fmla="*/ 261021 w 932576"/>
              <a:gd name="connsiteY145" fmla="*/ 77164 h 762273"/>
              <a:gd name="connsiteX146" fmla="*/ 274895 w 932576"/>
              <a:gd name="connsiteY146" fmla="*/ 67163 h 762273"/>
              <a:gd name="connsiteX147" fmla="*/ 378359 w 932576"/>
              <a:gd name="connsiteY147" fmla="*/ 23416 h 762273"/>
              <a:gd name="connsiteX148" fmla="*/ 378359 w 932576"/>
              <a:gd name="connsiteY148" fmla="*/ 131869 h 762273"/>
              <a:gd name="connsiteX149" fmla="*/ 559703 w 932576"/>
              <a:gd name="connsiteY149" fmla="*/ 131869 h 762273"/>
              <a:gd name="connsiteX150" fmla="*/ 559703 w 932576"/>
              <a:gd name="connsiteY150" fmla="*/ 23416 h 762273"/>
              <a:gd name="connsiteX151" fmla="*/ 367103 w 932576"/>
              <a:gd name="connsiteY151" fmla="*/ 0 h 762273"/>
              <a:gd name="connsiteX152" fmla="*/ 572210 w 932576"/>
              <a:gd name="connsiteY152" fmla="*/ 0 h 762273"/>
              <a:gd name="connsiteX153" fmla="*/ 583465 w 932576"/>
              <a:gd name="connsiteY153" fmla="*/ 11092 h 762273"/>
              <a:gd name="connsiteX154" fmla="*/ 583465 w 932576"/>
              <a:gd name="connsiteY154" fmla="*/ 131869 h 762273"/>
              <a:gd name="connsiteX155" fmla="*/ 595972 w 932576"/>
              <a:gd name="connsiteY155" fmla="*/ 131869 h 762273"/>
              <a:gd name="connsiteX156" fmla="*/ 608478 w 932576"/>
              <a:gd name="connsiteY156" fmla="*/ 142960 h 762273"/>
              <a:gd name="connsiteX157" fmla="*/ 608478 w 932576"/>
              <a:gd name="connsiteY157" fmla="*/ 152820 h 762273"/>
              <a:gd name="connsiteX158" fmla="*/ 568458 w 932576"/>
              <a:gd name="connsiteY158" fmla="*/ 191025 h 762273"/>
              <a:gd name="connsiteX159" fmla="*/ 369605 w 932576"/>
              <a:gd name="connsiteY159" fmla="*/ 191025 h 762273"/>
              <a:gd name="connsiteX160" fmla="*/ 329584 w 932576"/>
              <a:gd name="connsiteY160" fmla="*/ 152820 h 762273"/>
              <a:gd name="connsiteX161" fmla="*/ 329584 w 932576"/>
              <a:gd name="connsiteY161" fmla="*/ 142960 h 762273"/>
              <a:gd name="connsiteX162" fmla="*/ 342090 w 932576"/>
              <a:gd name="connsiteY162" fmla="*/ 131869 h 762273"/>
              <a:gd name="connsiteX163" fmla="*/ 354597 w 932576"/>
              <a:gd name="connsiteY163" fmla="*/ 131869 h 762273"/>
              <a:gd name="connsiteX164" fmla="*/ 354597 w 932576"/>
              <a:gd name="connsiteY164" fmla="*/ 11092 h 762273"/>
              <a:gd name="connsiteX165" fmla="*/ 367103 w 932576"/>
              <a:gd name="connsiteY165" fmla="*/ 0 h 76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932576" h="762273">
                <a:moveTo>
                  <a:pt x="354597" y="725746"/>
                </a:moveTo>
                <a:cubicBezTo>
                  <a:pt x="355848" y="733304"/>
                  <a:pt x="362101" y="738342"/>
                  <a:pt x="369605" y="738342"/>
                </a:cubicBezTo>
                <a:lnTo>
                  <a:pt x="568458" y="738342"/>
                </a:lnTo>
                <a:cubicBezTo>
                  <a:pt x="575962" y="738342"/>
                  <a:pt x="582215" y="733304"/>
                  <a:pt x="583465" y="725746"/>
                </a:cubicBezTo>
                <a:lnTo>
                  <a:pt x="572210" y="725746"/>
                </a:lnTo>
                <a:lnTo>
                  <a:pt x="367103" y="725746"/>
                </a:lnTo>
                <a:close/>
                <a:moveTo>
                  <a:pt x="378359" y="590974"/>
                </a:moveTo>
                <a:lnTo>
                  <a:pt x="378359" y="701815"/>
                </a:lnTo>
                <a:lnTo>
                  <a:pt x="559703" y="701815"/>
                </a:lnTo>
                <a:lnTo>
                  <a:pt x="559703" y="590974"/>
                </a:lnTo>
                <a:close/>
                <a:moveTo>
                  <a:pt x="367103" y="565783"/>
                </a:moveTo>
                <a:lnTo>
                  <a:pt x="572210" y="565783"/>
                </a:lnTo>
                <a:cubicBezTo>
                  <a:pt x="578463" y="565783"/>
                  <a:pt x="583465" y="572081"/>
                  <a:pt x="583465" y="578379"/>
                </a:cubicBezTo>
                <a:lnTo>
                  <a:pt x="583465" y="701815"/>
                </a:lnTo>
                <a:lnTo>
                  <a:pt x="595972" y="701815"/>
                </a:lnTo>
                <a:cubicBezTo>
                  <a:pt x="603476" y="701815"/>
                  <a:pt x="608478" y="706853"/>
                  <a:pt x="608478" y="713151"/>
                </a:cubicBezTo>
                <a:lnTo>
                  <a:pt x="608478" y="723227"/>
                </a:lnTo>
                <a:cubicBezTo>
                  <a:pt x="608478" y="744640"/>
                  <a:pt x="590969" y="762273"/>
                  <a:pt x="568458" y="762273"/>
                </a:cubicBezTo>
                <a:lnTo>
                  <a:pt x="369605" y="762273"/>
                </a:lnTo>
                <a:cubicBezTo>
                  <a:pt x="347093" y="762273"/>
                  <a:pt x="329584" y="744640"/>
                  <a:pt x="329584" y="723227"/>
                </a:cubicBezTo>
                <a:lnTo>
                  <a:pt x="329584" y="713151"/>
                </a:lnTo>
                <a:cubicBezTo>
                  <a:pt x="329584" y="706853"/>
                  <a:pt x="334587" y="701815"/>
                  <a:pt x="342090" y="701815"/>
                </a:cubicBezTo>
                <a:lnTo>
                  <a:pt x="354597" y="701815"/>
                </a:lnTo>
                <a:lnTo>
                  <a:pt x="354597" y="578379"/>
                </a:lnTo>
                <a:cubicBezTo>
                  <a:pt x="354597" y="572081"/>
                  <a:pt x="359600" y="565783"/>
                  <a:pt x="367103" y="565783"/>
                </a:cubicBezTo>
                <a:close/>
                <a:moveTo>
                  <a:pt x="765807" y="507710"/>
                </a:moveTo>
                <a:cubicBezTo>
                  <a:pt x="768801" y="506612"/>
                  <a:pt x="772267" y="506612"/>
                  <a:pt x="775419" y="507867"/>
                </a:cubicBezTo>
                <a:cubicBezTo>
                  <a:pt x="781723" y="510378"/>
                  <a:pt x="784244" y="517912"/>
                  <a:pt x="781723" y="524189"/>
                </a:cubicBezTo>
                <a:cubicBezTo>
                  <a:pt x="756509" y="574412"/>
                  <a:pt x="721210" y="619612"/>
                  <a:pt x="675825" y="653512"/>
                </a:cubicBezTo>
                <a:lnTo>
                  <a:pt x="683389" y="654767"/>
                </a:lnTo>
                <a:cubicBezTo>
                  <a:pt x="689693" y="656023"/>
                  <a:pt x="694735" y="662301"/>
                  <a:pt x="693475" y="668578"/>
                </a:cubicBezTo>
                <a:cubicBezTo>
                  <a:pt x="693475" y="674856"/>
                  <a:pt x="688432" y="679878"/>
                  <a:pt x="682129" y="679878"/>
                </a:cubicBezTo>
                <a:cubicBezTo>
                  <a:pt x="680868" y="679878"/>
                  <a:pt x="680868" y="679878"/>
                  <a:pt x="679607" y="678623"/>
                </a:cubicBezTo>
                <a:lnTo>
                  <a:pt x="641787" y="673601"/>
                </a:lnTo>
                <a:cubicBezTo>
                  <a:pt x="639265" y="673601"/>
                  <a:pt x="636744" y="672345"/>
                  <a:pt x="634222" y="668578"/>
                </a:cubicBezTo>
                <a:cubicBezTo>
                  <a:pt x="631701" y="666067"/>
                  <a:pt x="631701" y="663556"/>
                  <a:pt x="631701" y="659790"/>
                </a:cubicBezTo>
                <a:lnTo>
                  <a:pt x="638004" y="622123"/>
                </a:lnTo>
                <a:cubicBezTo>
                  <a:pt x="638004" y="615845"/>
                  <a:pt x="644308" y="610823"/>
                  <a:pt x="651872" y="612078"/>
                </a:cubicBezTo>
                <a:cubicBezTo>
                  <a:pt x="658175" y="613334"/>
                  <a:pt x="661958" y="618356"/>
                  <a:pt x="661958" y="625889"/>
                </a:cubicBezTo>
                <a:lnTo>
                  <a:pt x="659436" y="634678"/>
                </a:lnTo>
                <a:cubicBezTo>
                  <a:pt x="702300" y="603289"/>
                  <a:pt x="736338" y="561856"/>
                  <a:pt x="759031" y="514145"/>
                </a:cubicBezTo>
                <a:cubicBezTo>
                  <a:pt x="760291" y="511006"/>
                  <a:pt x="762813" y="508809"/>
                  <a:pt x="765807" y="507710"/>
                </a:cubicBezTo>
                <a:close/>
                <a:moveTo>
                  <a:pt x="170136" y="506585"/>
                </a:moveTo>
                <a:lnTo>
                  <a:pt x="206141" y="516419"/>
                </a:lnTo>
                <a:cubicBezTo>
                  <a:pt x="212349" y="518877"/>
                  <a:pt x="216074" y="525023"/>
                  <a:pt x="214832" y="531170"/>
                </a:cubicBezTo>
                <a:cubicBezTo>
                  <a:pt x="212349" y="538545"/>
                  <a:pt x="206141" y="541003"/>
                  <a:pt x="198692" y="539774"/>
                </a:cubicBezTo>
                <a:lnTo>
                  <a:pt x="190001" y="537316"/>
                </a:lnTo>
                <a:cubicBezTo>
                  <a:pt x="219798" y="587714"/>
                  <a:pt x="263253" y="629507"/>
                  <a:pt x="314157" y="657779"/>
                </a:cubicBezTo>
                <a:cubicBezTo>
                  <a:pt x="320365" y="660237"/>
                  <a:pt x="322848" y="668842"/>
                  <a:pt x="319124" y="674988"/>
                </a:cubicBezTo>
                <a:cubicBezTo>
                  <a:pt x="317882" y="677446"/>
                  <a:pt x="312916" y="679905"/>
                  <a:pt x="309191" y="679905"/>
                </a:cubicBezTo>
                <a:cubicBezTo>
                  <a:pt x="306708" y="679905"/>
                  <a:pt x="304225" y="679905"/>
                  <a:pt x="302983" y="678676"/>
                </a:cubicBezTo>
                <a:cubicBezTo>
                  <a:pt x="248354" y="649174"/>
                  <a:pt x="201175" y="603693"/>
                  <a:pt x="170136" y="549608"/>
                </a:cubicBezTo>
                <a:lnTo>
                  <a:pt x="168894" y="556983"/>
                </a:lnTo>
                <a:cubicBezTo>
                  <a:pt x="166411" y="561900"/>
                  <a:pt x="162686" y="565588"/>
                  <a:pt x="156478" y="565588"/>
                </a:cubicBezTo>
                <a:cubicBezTo>
                  <a:pt x="155237" y="565588"/>
                  <a:pt x="155237" y="565588"/>
                  <a:pt x="152754" y="565588"/>
                </a:cubicBezTo>
                <a:cubicBezTo>
                  <a:pt x="146546" y="563129"/>
                  <a:pt x="142821" y="556983"/>
                  <a:pt x="145304" y="550837"/>
                </a:cubicBezTo>
                <a:lnTo>
                  <a:pt x="155237" y="515190"/>
                </a:lnTo>
                <a:cubicBezTo>
                  <a:pt x="156478" y="511502"/>
                  <a:pt x="157720" y="509044"/>
                  <a:pt x="161445" y="507814"/>
                </a:cubicBezTo>
                <a:cubicBezTo>
                  <a:pt x="163928" y="506585"/>
                  <a:pt x="166411" y="505356"/>
                  <a:pt x="170136" y="506585"/>
                </a:cubicBezTo>
                <a:close/>
                <a:moveTo>
                  <a:pt x="678577" y="435427"/>
                </a:moveTo>
                <a:cubicBezTo>
                  <a:pt x="679822" y="442821"/>
                  <a:pt x="686047" y="447751"/>
                  <a:pt x="693518" y="447751"/>
                </a:cubicBezTo>
                <a:lnTo>
                  <a:pt x="892733" y="447751"/>
                </a:lnTo>
                <a:cubicBezTo>
                  <a:pt x="900203" y="447751"/>
                  <a:pt x="906429" y="442821"/>
                  <a:pt x="908919" y="435427"/>
                </a:cubicBezTo>
                <a:lnTo>
                  <a:pt x="896468" y="435427"/>
                </a:lnTo>
                <a:lnTo>
                  <a:pt x="691028" y="435427"/>
                </a:lnTo>
                <a:close/>
                <a:moveTo>
                  <a:pt x="24902" y="435427"/>
                </a:moveTo>
                <a:cubicBezTo>
                  <a:pt x="26147" y="442821"/>
                  <a:pt x="32372" y="447751"/>
                  <a:pt x="39843" y="447751"/>
                </a:cubicBezTo>
                <a:lnTo>
                  <a:pt x="239057" y="447751"/>
                </a:lnTo>
                <a:cubicBezTo>
                  <a:pt x="246528" y="447751"/>
                  <a:pt x="252753" y="442821"/>
                  <a:pt x="253998" y="435427"/>
                </a:cubicBezTo>
                <a:lnTo>
                  <a:pt x="242792" y="435427"/>
                </a:lnTo>
                <a:lnTo>
                  <a:pt x="36108" y="435427"/>
                </a:lnTo>
                <a:close/>
                <a:moveTo>
                  <a:pt x="703479" y="303560"/>
                </a:moveTo>
                <a:lnTo>
                  <a:pt x="703479" y="412011"/>
                </a:lnTo>
                <a:lnTo>
                  <a:pt x="885262" y="412011"/>
                </a:lnTo>
                <a:lnTo>
                  <a:pt x="885262" y="303560"/>
                </a:lnTo>
                <a:close/>
                <a:moveTo>
                  <a:pt x="48558" y="303560"/>
                </a:moveTo>
                <a:lnTo>
                  <a:pt x="48558" y="412011"/>
                </a:lnTo>
                <a:lnTo>
                  <a:pt x="230341" y="412011"/>
                </a:lnTo>
                <a:lnTo>
                  <a:pt x="230341" y="303560"/>
                </a:lnTo>
                <a:close/>
                <a:moveTo>
                  <a:pt x="691028" y="280144"/>
                </a:moveTo>
                <a:lnTo>
                  <a:pt x="896468" y="280144"/>
                </a:lnTo>
                <a:cubicBezTo>
                  <a:pt x="902694" y="280144"/>
                  <a:pt x="908919" y="285074"/>
                  <a:pt x="908919" y="291236"/>
                </a:cubicBezTo>
                <a:lnTo>
                  <a:pt x="908919" y="412011"/>
                </a:lnTo>
                <a:lnTo>
                  <a:pt x="920125" y="412011"/>
                </a:lnTo>
                <a:cubicBezTo>
                  <a:pt x="927596" y="412011"/>
                  <a:pt x="932576" y="416941"/>
                  <a:pt x="932576" y="424335"/>
                </a:cubicBezTo>
                <a:lnTo>
                  <a:pt x="932576" y="432962"/>
                </a:lnTo>
                <a:cubicBezTo>
                  <a:pt x="932576" y="453913"/>
                  <a:pt x="915145" y="471167"/>
                  <a:pt x="892733" y="471167"/>
                </a:cubicBezTo>
                <a:lnTo>
                  <a:pt x="693518" y="471167"/>
                </a:lnTo>
                <a:cubicBezTo>
                  <a:pt x="671106" y="471167"/>
                  <a:pt x="653675" y="453913"/>
                  <a:pt x="653675" y="432962"/>
                </a:cubicBezTo>
                <a:lnTo>
                  <a:pt x="653675" y="424335"/>
                </a:lnTo>
                <a:cubicBezTo>
                  <a:pt x="653675" y="416941"/>
                  <a:pt x="659900" y="412011"/>
                  <a:pt x="666126" y="412011"/>
                </a:cubicBezTo>
                <a:lnTo>
                  <a:pt x="678577" y="412011"/>
                </a:lnTo>
                <a:lnTo>
                  <a:pt x="678577" y="291236"/>
                </a:lnTo>
                <a:cubicBezTo>
                  <a:pt x="678577" y="285074"/>
                  <a:pt x="683557" y="280144"/>
                  <a:pt x="691028" y="280144"/>
                </a:cubicBezTo>
                <a:close/>
                <a:moveTo>
                  <a:pt x="36108" y="280144"/>
                </a:moveTo>
                <a:lnTo>
                  <a:pt x="242792" y="280144"/>
                </a:lnTo>
                <a:cubicBezTo>
                  <a:pt x="249018" y="280144"/>
                  <a:pt x="253998" y="285074"/>
                  <a:pt x="253998" y="291236"/>
                </a:cubicBezTo>
                <a:lnTo>
                  <a:pt x="253998" y="412011"/>
                </a:lnTo>
                <a:lnTo>
                  <a:pt x="266449" y="412011"/>
                </a:lnTo>
                <a:cubicBezTo>
                  <a:pt x="272674" y="412011"/>
                  <a:pt x="278900" y="416941"/>
                  <a:pt x="278900" y="424335"/>
                </a:cubicBezTo>
                <a:lnTo>
                  <a:pt x="278900" y="432962"/>
                </a:lnTo>
                <a:cubicBezTo>
                  <a:pt x="278900" y="453913"/>
                  <a:pt x="261469" y="471167"/>
                  <a:pt x="239057" y="471167"/>
                </a:cubicBezTo>
                <a:lnTo>
                  <a:pt x="39843" y="471167"/>
                </a:lnTo>
                <a:cubicBezTo>
                  <a:pt x="17431" y="471167"/>
                  <a:pt x="0" y="453913"/>
                  <a:pt x="0" y="432962"/>
                </a:cubicBezTo>
                <a:lnTo>
                  <a:pt x="0" y="424335"/>
                </a:lnTo>
                <a:cubicBezTo>
                  <a:pt x="0" y="416941"/>
                  <a:pt x="4980" y="412011"/>
                  <a:pt x="12451" y="412011"/>
                </a:cubicBezTo>
                <a:lnTo>
                  <a:pt x="23657" y="412011"/>
                </a:lnTo>
                <a:lnTo>
                  <a:pt x="23657" y="291236"/>
                </a:lnTo>
                <a:cubicBezTo>
                  <a:pt x="23657" y="285074"/>
                  <a:pt x="29882" y="280144"/>
                  <a:pt x="36108" y="280144"/>
                </a:cubicBezTo>
                <a:close/>
                <a:moveTo>
                  <a:pt x="354597" y="155284"/>
                </a:moveTo>
                <a:cubicBezTo>
                  <a:pt x="355848" y="162679"/>
                  <a:pt x="362101" y="167609"/>
                  <a:pt x="369605" y="167609"/>
                </a:cubicBezTo>
                <a:lnTo>
                  <a:pt x="568458" y="167609"/>
                </a:lnTo>
                <a:cubicBezTo>
                  <a:pt x="575962" y="167609"/>
                  <a:pt x="582215" y="162679"/>
                  <a:pt x="583465" y="155284"/>
                </a:cubicBezTo>
                <a:lnTo>
                  <a:pt x="572210" y="155284"/>
                </a:lnTo>
                <a:lnTo>
                  <a:pt x="367103" y="155284"/>
                </a:lnTo>
                <a:close/>
                <a:moveTo>
                  <a:pt x="625766" y="73865"/>
                </a:moveTo>
                <a:cubicBezTo>
                  <a:pt x="628755" y="72944"/>
                  <a:pt x="632217" y="73251"/>
                  <a:pt x="635364" y="75095"/>
                </a:cubicBezTo>
                <a:cubicBezTo>
                  <a:pt x="689493" y="104596"/>
                  <a:pt x="736069" y="148848"/>
                  <a:pt x="767539" y="201704"/>
                </a:cubicBezTo>
                <a:lnTo>
                  <a:pt x="770057" y="195558"/>
                </a:lnTo>
                <a:cubicBezTo>
                  <a:pt x="771316" y="189412"/>
                  <a:pt x="777610" y="185724"/>
                  <a:pt x="785163" y="186953"/>
                </a:cubicBezTo>
                <a:cubicBezTo>
                  <a:pt x="791457" y="189412"/>
                  <a:pt x="795233" y="195558"/>
                  <a:pt x="793974" y="201704"/>
                </a:cubicBezTo>
                <a:lnTo>
                  <a:pt x="783904" y="237351"/>
                </a:lnTo>
                <a:cubicBezTo>
                  <a:pt x="782645" y="242268"/>
                  <a:pt x="776351" y="245956"/>
                  <a:pt x="771316" y="245956"/>
                </a:cubicBezTo>
                <a:cubicBezTo>
                  <a:pt x="770057" y="245956"/>
                  <a:pt x="768798" y="245956"/>
                  <a:pt x="768798" y="245956"/>
                </a:cubicBezTo>
                <a:lnTo>
                  <a:pt x="731034" y="236122"/>
                </a:lnTo>
                <a:cubicBezTo>
                  <a:pt x="724740" y="233664"/>
                  <a:pt x="720963" y="227518"/>
                  <a:pt x="722222" y="221371"/>
                </a:cubicBezTo>
                <a:cubicBezTo>
                  <a:pt x="724740" y="215225"/>
                  <a:pt x="731034" y="211538"/>
                  <a:pt x="738587" y="212767"/>
                </a:cubicBezTo>
                <a:lnTo>
                  <a:pt x="747398" y="215225"/>
                </a:lnTo>
                <a:cubicBezTo>
                  <a:pt x="718446" y="166057"/>
                  <a:pt x="674387" y="124263"/>
                  <a:pt x="624035" y="95991"/>
                </a:cubicBezTo>
                <a:cubicBezTo>
                  <a:pt x="617741" y="92304"/>
                  <a:pt x="615223" y="84928"/>
                  <a:pt x="618999" y="80012"/>
                </a:cubicBezTo>
                <a:cubicBezTo>
                  <a:pt x="620258" y="76939"/>
                  <a:pt x="622776" y="74787"/>
                  <a:pt x="625766" y="73865"/>
                </a:cubicBezTo>
                <a:close/>
                <a:moveTo>
                  <a:pt x="274895" y="67163"/>
                </a:moveTo>
                <a:lnTo>
                  <a:pt x="312736" y="74664"/>
                </a:lnTo>
                <a:cubicBezTo>
                  <a:pt x="319043" y="75914"/>
                  <a:pt x="322827" y="82165"/>
                  <a:pt x="321565" y="89666"/>
                </a:cubicBezTo>
                <a:lnTo>
                  <a:pt x="313997" y="125920"/>
                </a:lnTo>
                <a:cubicBezTo>
                  <a:pt x="312736" y="132171"/>
                  <a:pt x="307690" y="135922"/>
                  <a:pt x="301384" y="135922"/>
                </a:cubicBezTo>
                <a:cubicBezTo>
                  <a:pt x="300122" y="135922"/>
                  <a:pt x="300122" y="135922"/>
                  <a:pt x="298861" y="135922"/>
                </a:cubicBezTo>
                <a:cubicBezTo>
                  <a:pt x="292554" y="134671"/>
                  <a:pt x="288770" y="127170"/>
                  <a:pt x="290032" y="120920"/>
                </a:cubicBezTo>
                <a:lnTo>
                  <a:pt x="291293" y="112169"/>
                </a:lnTo>
                <a:cubicBezTo>
                  <a:pt x="243362" y="143422"/>
                  <a:pt x="204260" y="187178"/>
                  <a:pt x="179033" y="238434"/>
                </a:cubicBezTo>
                <a:cubicBezTo>
                  <a:pt x="176510" y="243435"/>
                  <a:pt x="172726" y="245935"/>
                  <a:pt x="167681" y="245935"/>
                </a:cubicBezTo>
                <a:cubicBezTo>
                  <a:pt x="166419" y="245935"/>
                  <a:pt x="165158" y="245935"/>
                  <a:pt x="162635" y="244685"/>
                </a:cubicBezTo>
                <a:cubicBezTo>
                  <a:pt x="156329" y="242184"/>
                  <a:pt x="153806" y="234683"/>
                  <a:pt x="157590" y="228433"/>
                </a:cubicBezTo>
                <a:cubicBezTo>
                  <a:pt x="184078" y="173426"/>
                  <a:pt x="225703" y="127170"/>
                  <a:pt x="276157" y="92166"/>
                </a:cubicBezTo>
                <a:lnTo>
                  <a:pt x="269850" y="90916"/>
                </a:lnTo>
                <a:cubicBezTo>
                  <a:pt x="262282" y="89666"/>
                  <a:pt x="258498" y="83415"/>
                  <a:pt x="261021" y="77164"/>
                </a:cubicBezTo>
                <a:cubicBezTo>
                  <a:pt x="261021" y="69663"/>
                  <a:pt x="268589" y="65913"/>
                  <a:pt x="274895" y="67163"/>
                </a:cubicBezTo>
                <a:close/>
                <a:moveTo>
                  <a:pt x="378359" y="23416"/>
                </a:moveTo>
                <a:lnTo>
                  <a:pt x="378359" y="131869"/>
                </a:lnTo>
                <a:lnTo>
                  <a:pt x="559703" y="131869"/>
                </a:lnTo>
                <a:lnTo>
                  <a:pt x="559703" y="23416"/>
                </a:lnTo>
                <a:close/>
                <a:moveTo>
                  <a:pt x="367103" y="0"/>
                </a:moveTo>
                <a:lnTo>
                  <a:pt x="572210" y="0"/>
                </a:lnTo>
                <a:cubicBezTo>
                  <a:pt x="578463" y="0"/>
                  <a:pt x="583465" y="4930"/>
                  <a:pt x="583465" y="11092"/>
                </a:cubicBezTo>
                <a:lnTo>
                  <a:pt x="583465" y="131869"/>
                </a:lnTo>
                <a:lnTo>
                  <a:pt x="595972" y="131869"/>
                </a:lnTo>
                <a:cubicBezTo>
                  <a:pt x="603476" y="131869"/>
                  <a:pt x="608478" y="136798"/>
                  <a:pt x="608478" y="142960"/>
                </a:cubicBezTo>
                <a:lnTo>
                  <a:pt x="608478" y="152820"/>
                </a:lnTo>
                <a:cubicBezTo>
                  <a:pt x="608478" y="173771"/>
                  <a:pt x="590969" y="191025"/>
                  <a:pt x="568458" y="191025"/>
                </a:cubicBezTo>
                <a:lnTo>
                  <a:pt x="369605" y="191025"/>
                </a:lnTo>
                <a:cubicBezTo>
                  <a:pt x="347093" y="191025"/>
                  <a:pt x="329584" y="173771"/>
                  <a:pt x="329584" y="152820"/>
                </a:cubicBezTo>
                <a:lnTo>
                  <a:pt x="329584" y="142960"/>
                </a:lnTo>
                <a:cubicBezTo>
                  <a:pt x="329584" y="136798"/>
                  <a:pt x="334587" y="131869"/>
                  <a:pt x="342090" y="131869"/>
                </a:cubicBezTo>
                <a:lnTo>
                  <a:pt x="354597" y="131869"/>
                </a:lnTo>
                <a:lnTo>
                  <a:pt x="354597" y="11092"/>
                </a:lnTo>
                <a:cubicBezTo>
                  <a:pt x="354597" y="4930"/>
                  <a:pt x="359600" y="0"/>
                  <a:pt x="367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3DC5201-2365-E94A-B992-231C98DC3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918" y="11308612"/>
            <a:ext cx="916097" cy="876401"/>
          </a:xfrm>
          <a:custGeom>
            <a:avLst/>
            <a:gdLst>
              <a:gd name="connsiteX0" fmla="*/ 407705 w 916097"/>
              <a:gd name="connsiteY0" fmla="*/ 789756 h 876401"/>
              <a:gd name="connsiteX1" fmla="*/ 513904 w 916097"/>
              <a:gd name="connsiteY1" fmla="*/ 789756 h 876401"/>
              <a:gd name="connsiteX2" fmla="*/ 526110 w 916097"/>
              <a:gd name="connsiteY2" fmla="*/ 802835 h 876401"/>
              <a:gd name="connsiteX3" fmla="*/ 513904 w 916097"/>
              <a:gd name="connsiteY3" fmla="*/ 815914 h 876401"/>
              <a:gd name="connsiteX4" fmla="*/ 407705 w 916097"/>
              <a:gd name="connsiteY4" fmla="*/ 815914 h 876401"/>
              <a:gd name="connsiteX5" fmla="*/ 395498 w 916097"/>
              <a:gd name="connsiteY5" fmla="*/ 802835 h 876401"/>
              <a:gd name="connsiteX6" fmla="*/ 407705 w 916097"/>
              <a:gd name="connsiteY6" fmla="*/ 789756 h 876401"/>
              <a:gd name="connsiteX7" fmla="*/ 23617 w 916097"/>
              <a:gd name="connsiteY7" fmla="*/ 748359 h 876401"/>
              <a:gd name="connsiteX8" fmla="*/ 23617 w 916097"/>
              <a:gd name="connsiteY8" fmla="*/ 768249 h 876401"/>
              <a:gd name="connsiteX9" fmla="*/ 108142 w 916097"/>
              <a:gd name="connsiteY9" fmla="*/ 852782 h 876401"/>
              <a:gd name="connsiteX10" fmla="*/ 807955 w 916097"/>
              <a:gd name="connsiteY10" fmla="*/ 852782 h 876401"/>
              <a:gd name="connsiteX11" fmla="*/ 892480 w 916097"/>
              <a:gd name="connsiteY11" fmla="*/ 768249 h 876401"/>
              <a:gd name="connsiteX12" fmla="*/ 892480 w 916097"/>
              <a:gd name="connsiteY12" fmla="*/ 748359 h 876401"/>
              <a:gd name="connsiteX13" fmla="*/ 819142 w 916097"/>
              <a:gd name="connsiteY13" fmla="*/ 748359 h 876401"/>
              <a:gd name="connsiteX14" fmla="*/ 96955 w 916097"/>
              <a:gd name="connsiteY14" fmla="*/ 748359 h 876401"/>
              <a:gd name="connsiteX15" fmla="*/ 159105 w 916097"/>
              <a:gd name="connsiteY15" fmla="*/ 335643 h 876401"/>
              <a:gd name="connsiteX16" fmla="*/ 159105 w 916097"/>
              <a:gd name="connsiteY16" fmla="*/ 670043 h 876401"/>
              <a:gd name="connsiteX17" fmla="*/ 756992 w 916097"/>
              <a:gd name="connsiteY17" fmla="*/ 670043 h 876401"/>
              <a:gd name="connsiteX18" fmla="*/ 756992 w 916097"/>
              <a:gd name="connsiteY18" fmla="*/ 335643 h 876401"/>
              <a:gd name="connsiteX19" fmla="*/ 571784 w 916097"/>
              <a:gd name="connsiteY19" fmla="*/ 335643 h 876401"/>
              <a:gd name="connsiteX20" fmla="*/ 571784 w 916097"/>
              <a:gd name="connsiteY20" fmla="*/ 487304 h 876401"/>
              <a:gd name="connsiteX21" fmla="*/ 520820 w 916097"/>
              <a:gd name="connsiteY21" fmla="*/ 538272 h 876401"/>
              <a:gd name="connsiteX22" fmla="*/ 395277 w 916097"/>
              <a:gd name="connsiteY22" fmla="*/ 538272 h 876401"/>
              <a:gd name="connsiteX23" fmla="*/ 344313 w 916097"/>
              <a:gd name="connsiteY23" fmla="*/ 487304 h 876401"/>
              <a:gd name="connsiteX24" fmla="*/ 344313 w 916097"/>
              <a:gd name="connsiteY24" fmla="*/ 335643 h 876401"/>
              <a:gd name="connsiteX25" fmla="*/ 109385 w 916097"/>
              <a:gd name="connsiteY25" fmla="*/ 280946 h 876401"/>
              <a:gd name="connsiteX26" fmla="*/ 109385 w 916097"/>
              <a:gd name="connsiteY26" fmla="*/ 724740 h 876401"/>
              <a:gd name="connsiteX27" fmla="*/ 807955 w 916097"/>
              <a:gd name="connsiteY27" fmla="*/ 724740 h 876401"/>
              <a:gd name="connsiteX28" fmla="*/ 807955 w 916097"/>
              <a:gd name="connsiteY28" fmla="*/ 280946 h 876401"/>
              <a:gd name="connsiteX29" fmla="*/ 571784 w 916097"/>
              <a:gd name="connsiteY29" fmla="*/ 280946 h 876401"/>
              <a:gd name="connsiteX30" fmla="*/ 571784 w 916097"/>
              <a:gd name="connsiteY30" fmla="*/ 310781 h 876401"/>
              <a:gd name="connsiteX31" fmla="*/ 769422 w 916097"/>
              <a:gd name="connsiteY31" fmla="*/ 310781 h 876401"/>
              <a:gd name="connsiteX32" fmla="*/ 780609 w 916097"/>
              <a:gd name="connsiteY32" fmla="*/ 323212 h 876401"/>
              <a:gd name="connsiteX33" fmla="*/ 780609 w 916097"/>
              <a:gd name="connsiteY33" fmla="*/ 682474 h 876401"/>
              <a:gd name="connsiteX34" fmla="*/ 769422 w 916097"/>
              <a:gd name="connsiteY34" fmla="*/ 694905 h 876401"/>
              <a:gd name="connsiteX35" fmla="*/ 146675 w 916097"/>
              <a:gd name="connsiteY35" fmla="*/ 694905 h 876401"/>
              <a:gd name="connsiteX36" fmla="*/ 135488 w 916097"/>
              <a:gd name="connsiteY36" fmla="*/ 682474 h 876401"/>
              <a:gd name="connsiteX37" fmla="*/ 135488 w 916097"/>
              <a:gd name="connsiteY37" fmla="*/ 323212 h 876401"/>
              <a:gd name="connsiteX38" fmla="*/ 146675 w 916097"/>
              <a:gd name="connsiteY38" fmla="*/ 310781 h 876401"/>
              <a:gd name="connsiteX39" fmla="*/ 344313 w 916097"/>
              <a:gd name="connsiteY39" fmla="*/ 310781 h 876401"/>
              <a:gd name="connsiteX40" fmla="*/ 344313 w 916097"/>
              <a:gd name="connsiteY40" fmla="*/ 280946 h 876401"/>
              <a:gd name="connsiteX41" fmla="*/ 458670 w 916097"/>
              <a:gd name="connsiteY41" fmla="*/ 29835 h 876401"/>
              <a:gd name="connsiteX42" fmla="*/ 310752 w 916097"/>
              <a:gd name="connsiteY42" fmla="*/ 188955 h 876401"/>
              <a:gd name="connsiteX43" fmla="*/ 356743 w 916097"/>
              <a:gd name="connsiteY43" fmla="*/ 188955 h 876401"/>
              <a:gd name="connsiteX44" fmla="*/ 369173 w 916097"/>
              <a:gd name="connsiteY44" fmla="*/ 200143 h 876401"/>
              <a:gd name="connsiteX45" fmla="*/ 369173 w 916097"/>
              <a:gd name="connsiteY45" fmla="*/ 487304 h 876401"/>
              <a:gd name="connsiteX46" fmla="*/ 395277 w 916097"/>
              <a:gd name="connsiteY46" fmla="*/ 513409 h 876401"/>
              <a:gd name="connsiteX47" fmla="*/ 520820 w 916097"/>
              <a:gd name="connsiteY47" fmla="*/ 513409 h 876401"/>
              <a:gd name="connsiteX48" fmla="*/ 548167 w 916097"/>
              <a:gd name="connsiteY48" fmla="*/ 487304 h 876401"/>
              <a:gd name="connsiteX49" fmla="*/ 548167 w 916097"/>
              <a:gd name="connsiteY49" fmla="*/ 200143 h 876401"/>
              <a:gd name="connsiteX50" fmla="*/ 559354 w 916097"/>
              <a:gd name="connsiteY50" fmla="*/ 188955 h 876401"/>
              <a:gd name="connsiteX51" fmla="*/ 605345 w 916097"/>
              <a:gd name="connsiteY51" fmla="*/ 188955 h 876401"/>
              <a:gd name="connsiteX52" fmla="*/ 448726 w 916097"/>
              <a:gd name="connsiteY52" fmla="*/ 3729 h 876401"/>
              <a:gd name="connsiteX53" fmla="*/ 467371 w 916097"/>
              <a:gd name="connsiteY53" fmla="*/ 3729 h 876401"/>
              <a:gd name="connsiteX54" fmla="*/ 642635 w 916097"/>
              <a:gd name="connsiteY54" fmla="*/ 192684 h 876401"/>
              <a:gd name="connsiteX55" fmla="*/ 645121 w 916097"/>
              <a:gd name="connsiteY55" fmla="*/ 205115 h 876401"/>
              <a:gd name="connsiteX56" fmla="*/ 633934 w 916097"/>
              <a:gd name="connsiteY56" fmla="*/ 212574 h 876401"/>
              <a:gd name="connsiteX57" fmla="*/ 571784 w 916097"/>
              <a:gd name="connsiteY57" fmla="*/ 212574 h 876401"/>
              <a:gd name="connsiteX58" fmla="*/ 571784 w 916097"/>
              <a:gd name="connsiteY58" fmla="*/ 257326 h 876401"/>
              <a:gd name="connsiteX59" fmla="*/ 819142 w 916097"/>
              <a:gd name="connsiteY59" fmla="*/ 257326 h 876401"/>
              <a:gd name="connsiteX60" fmla="*/ 831572 w 916097"/>
              <a:gd name="connsiteY60" fmla="*/ 268514 h 876401"/>
              <a:gd name="connsiteX61" fmla="*/ 831572 w 916097"/>
              <a:gd name="connsiteY61" fmla="*/ 724740 h 876401"/>
              <a:gd name="connsiteX62" fmla="*/ 904910 w 916097"/>
              <a:gd name="connsiteY62" fmla="*/ 724740 h 876401"/>
              <a:gd name="connsiteX63" fmla="*/ 916097 w 916097"/>
              <a:gd name="connsiteY63" fmla="*/ 737171 h 876401"/>
              <a:gd name="connsiteX64" fmla="*/ 916097 w 916097"/>
              <a:gd name="connsiteY64" fmla="*/ 768249 h 876401"/>
              <a:gd name="connsiteX65" fmla="*/ 807955 w 916097"/>
              <a:gd name="connsiteY65" fmla="*/ 876401 h 876401"/>
              <a:gd name="connsiteX66" fmla="*/ 108142 w 916097"/>
              <a:gd name="connsiteY66" fmla="*/ 876401 h 876401"/>
              <a:gd name="connsiteX67" fmla="*/ 0 w 916097"/>
              <a:gd name="connsiteY67" fmla="*/ 768249 h 876401"/>
              <a:gd name="connsiteX68" fmla="*/ 0 w 916097"/>
              <a:gd name="connsiteY68" fmla="*/ 737171 h 876401"/>
              <a:gd name="connsiteX69" fmla="*/ 11187 w 916097"/>
              <a:gd name="connsiteY69" fmla="*/ 724740 h 876401"/>
              <a:gd name="connsiteX70" fmla="*/ 84525 w 916097"/>
              <a:gd name="connsiteY70" fmla="*/ 724740 h 876401"/>
              <a:gd name="connsiteX71" fmla="*/ 84525 w 916097"/>
              <a:gd name="connsiteY71" fmla="*/ 268514 h 876401"/>
              <a:gd name="connsiteX72" fmla="*/ 96955 w 916097"/>
              <a:gd name="connsiteY72" fmla="*/ 257326 h 876401"/>
              <a:gd name="connsiteX73" fmla="*/ 344313 w 916097"/>
              <a:gd name="connsiteY73" fmla="*/ 257326 h 876401"/>
              <a:gd name="connsiteX74" fmla="*/ 344313 w 916097"/>
              <a:gd name="connsiteY74" fmla="*/ 212574 h 876401"/>
              <a:gd name="connsiteX75" fmla="*/ 282163 w 916097"/>
              <a:gd name="connsiteY75" fmla="*/ 212574 h 876401"/>
              <a:gd name="connsiteX76" fmla="*/ 272219 w 916097"/>
              <a:gd name="connsiteY76" fmla="*/ 205115 h 876401"/>
              <a:gd name="connsiteX77" fmla="*/ 274705 w 916097"/>
              <a:gd name="connsiteY77" fmla="*/ 192684 h 87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16097" h="876401">
                <a:moveTo>
                  <a:pt x="407705" y="789756"/>
                </a:moveTo>
                <a:lnTo>
                  <a:pt x="513904" y="789756"/>
                </a:lnTo>
                <a:cubicBezTo>
                  <a:pt x="520007" y="789756"/>
                  <a:pt x="526110" y="794988"/>
                  <a:pt x="526110" y="802835"/>
                </a:cubicBezTo>
                <a:cubicBezTo>
                  <a:pt x="526110" y="809375"/>
                  <a:pt x="520007" y="815914"/>
                  <a:pt x="513904" y="815914"/>
                </a:cubicBezTo>
                <a:lnTo>
                  <a:pt x="407705" y="815914"/>
                </a:lnTo>
                <a:cubicBezTo>
                  <a:pt x="401601" y="815914"/>
                  <a:pt x="395498" y="809375"/>
                  <a:pt x="395498" y="802835"/>
                </a:cubicBezTo>
                <a:cubicBezTo>
                  <a:pt x="395498" y="794988"/>
                  <a:pt x="401601" y="789756"/>
                  <a:pt x="407705" y="789756"/>
                </a:cubicBezTo>
                <a:close/>
                <a:moveTo>
                  <a:pt x="23617" y="748359"/>
                </a:moveTo>
                <a:lnTo>
                  <a:pt x="23617" y="768249"/>
                </a:lnTo>
                <a:cubicBezTo>
                  <a:pt x="23617" y="814245"/>
                  <a:pt x="60907" y="852782"/>
                  <a:pt x="108142" y="852782"/>
                </a:cubicBezTo>
                <a:lnTo>
                  <a:pt x="807955" y="852782"/>
                </a:lnTo>
                <a:cubicBezTo>
                  <a:pt x="855190" y="852782"/>
                  <a:pt x="892480" y="814245"/>
                  <a:pt x="892480" y="768249"/>
                </a:cubicBezTo>
                <a:lnTo>
                  <a:pt x="892480" y="748359"/>
                </a:lnTo>
                <a:lnTo>
                  <a:pt x="819142" y="748359"/>
                </a:lnTo>
                <a:lnTo>
                  <a:pt x="96955" y="748359"/>
                </a:lnTo>
                <a:close/>
                <a:moveTo>
                  <a:pt x="159105" y="335643"/>
                </a:moveTo>
                <a:lnTo>
                  <a:pt x="159105" y="670043"/>
                </a:lnTo>
                <a:lnTo>
                  <a:pt x="756992" y="670043"/>
                </a:lnTo>
                <a:lnTo>
                  <a:pt x="756992" y="335643"/>
                </a:lnTo>
                <a:lnTo>
                  <a:pt x="571784" y="335643"/>
                </a:lnTo>
                <a:lnTo>
                  <a:pt x="571784" y="487304"/>
                </a:lnTo>
                <a:cubicBezTo>
                  <a:pt x="571784" y="515896"/>
                  <a:pt x="548167" y="538272"/>
                  <a:pt x="520820" y="538272"/>
                </a:cubicBezTo>
                <a:lnTo>
                  <a:pt x="395277" y="538272"/>
                </a:lnTo>
                <a:cubicBezTo>
                  <a:pt x="367930" y="538272"/>
                  <a:pt x="344313" y="515896"/>
                  <a:pt x="344313" y="487304"/>
                </a:cubicBezTo>
                <a:lnTo>
                  <a:pt x="344313" y="335643"/>
                </a:lnTo>
                <a:close/>
                <a:moveTo>
                  <a:pt x="109385" y="280946"/>
                </a:moveTo>
                <a:lnTo>
                  <a:pt x="109385" y="724740"/>
                </a:lnTo>
                <a:lnTo>
                  <a:pt x="807955" y="724740"/>
                </a:lnTo>
                <a:lnTo>
                  <a:pt x="807955" y="280946"/>
                </a:lnTo>
                <a:lnTo>
                  <a:pt x="571784" y="280946"/>
                </a:lnTo>
                <a:lnTo>
                  <a:pt x="571784" y="310781"/>
                </a:lnTo>
                <a:lnTo>
                  <a:pt x="769422" y="310781"/>
                </a:lnTo>
                <a:cubicBezTo>
                  <a:pt x="775637" y="310781"/>
                  <a:pt x="780609" y="316996"/>
                  <a:pt x="780609" y="323212"/>
                </a:cubicBezTo>
                <a:lnTo>
                  <a:pt x="780609" y="682474"/>
                </a:lnTo>
                <a:cubicBezTo>
                  <a:pt x="780609" y="689933"/>
                  <a:pt x="775637" y="694905"/>
                  <a:pt x="769422" y="694905"/>
                </a:cubicBezTo>
                <a:lnTo>
                  <a:pt x="146675" y="694905"/>
                </a:lnTo>
                <a:cubicBezTo>
                  <a:pt x="140460" y="694905"/>
                  <a:pt x="135488" y="689933"/>
                  <a:pt x="135488" y="682474"/>
                </a:cubicBezTo>
                <a:lnTo>
                  <a:pt x="135488" y="323212"/>
                </a:lnTo>
                <a:cubicBezTo>
                  <a:pt x="135488" y="316996"/>
                  <a:pt x="140460" y="310781"/>
                  <a:pt x="146675" y="310781"/>
                </a:cubicBezTo>
                <a:lnTo>
                  <a:pt x="344313" y="310781"/>
                </a:lnTo>
                <a:lnTo>
                  <a:pt x="344313" y="280946"/>
                </a:lnTo>
                <a:close/>
                <a:moveTo>
                  <a:pt x="458670" y="29835"/>
                </a:moveTo>
                <a:lnTo>
                  <a:pt x="310752" y="188955"/>
                </a:lnTo>
                <a:lnTo>
                  <a:pt x="356743" y="188955"/>
                </a:lnTo>
                <a:cubicBezTo>
                  <a:pt x="362958" y="188955"/>
                  <a:pt x="369173" y="193927"/>
                  <a:pt x="369173" y="200143"/>
                </a:cubicBezTo>
                <a:lnTo>
                  <a:pt x="369173" y="487304"/>
                </a:lnTo>
                <a:cubicBezTo>
                  <a:pt x="369173" y="502221"/>
                  <a:pt x="380360" y="513409"/>
                  <a:pt x="395277" y="513409"/>
                </a:cubicBezTo>
                <a:lnTo>
                  <a:pt x="520820" y="513409"/>
                </a:lnTo>
                <a:cubicBezTo>
                  <a:pt x="535736" y="513409"/>
                  <a:pt x="548167" y="502221"/>
                  <a:pt x="548167" y="487304"/>
                </a:cubicBezTo>
                <a:lnTo>
                  <a:pt x="548167" y="200143"/>
                </a:lnTo>
                <a:cubicBezTo>
                  <a:pt x="548167" y="193927"/>
                  <a:pt x="553139" y="188955"/>
                  <a:pt x="559354" y="188955"/>
                </a:cubicBezTo>
                <a:lnTo>
                  <a:pt x="605345" y="188955"/>
                </a:lnTo>
                <a:close/>
                <a:moveTo>
                  <a:pt x="448726" y="3729"/>
                </a:moveTo>
                <a:cubicBezTo>
                  <a:pt x="453698" y="-1243"/>
                  <a:pt x="462399" y="-1243"/>
                  <a:pt x="467371" y="3729"/>
                </a:cubicBezTo>
                <a:lnTo>
                  <a:pt x="642635" y="192684"/>
                </a:lnTo>
                <a:cubicBezTo>
                  <a:pt x="646364" y="196413"/>
                  <a:pt x="646364" y="201386"/>
                  <a:pt x="645121" y="205115"/>
                </a:cubicBezTo>
                <a:cubicBezTo>
                  <a:pt x="642635" y="210088"/>
                  <a:pt x="637663" y="212574"/>
                  <a:pt x="633934" y="212574"/>
                </a:cubicBezTo>
                <a:lnTo>
                  <a:pt x="571784" y="212574"/>
                </a:lnTo>
                <a:lnTo>
                  <a:pt x="571784" y="257326"/>
                </a:lnTo>
                <a:lnTo>
                  <a:pt x="819142" y="257326"/>
                </a:lnTo>
                <a:cubicBezTo>
                  <a:pt x="826600" y="257326"/>
                  <a:pt x="831572" y="262299"/>
                  <a:pt x="831572" y="268514"/>
                </a:cubicBezTo>
                <a:lnTo>
                  <a:pt x="831572" y="724740"/>
                </a:lnTo>
                <a:lnTo>
                  <a:pt x="904910" y="724740"/>
                </a:lnTo>
                <a:cubicBezTo>
                  <a:pt x="911125" y="724740"/>
                  <a:pt x="916097" y="729712"/>
                  <a:pt x="916097" y="737171"/>
                </a:cubicBezTo>
                <a:lnTo>
                  <a:pt x="916097" y="768249"/>
                </a:lnTo>
                <a:cubicBezTo>
                  <a:pt x="916097" y="827919"/>
                  <a:pt x="867620" y="876401"/>
                  <a:pt x="807955" y="876401"/>
                </a:cubicBezTo>
                <a:lnTo>
                  <a:pt x="108142" y="876401"/>
                </a:lnTo>
                <a:cubicBezTo>
                  <a:pt x="48477" y="876401"/>
                  <a:pt x="0" y="827919"/>
                  <a:pt x="0" y="768249"/>
                </a:cubicBezTo>
                <a:lnTo>
                  <a:pt x="0" y="737171"/>
                </a:lnTo>
                <a:cubicBezTo>
                  <a:pt x="0" y="729712"/>
                  <a:pt x="4972" y="724740"/>
                  <a:pt x="11187" y="724740"/>
                </a:cubicBezTo>
                <a:lnTo>
                  <a:pt x="84525" y="724740"/>
                </a:lnTo>
                <a:lnTo>
                  <a:pt x="84525" y="268514"/>
                </a:lnTo>
                <a:cubicBezTo>
                  <a:pt x="84525" y="262299"/>
                  <a:pt x="89497" y="257326"/>
                  <a:pt x="96955" y="257326"/>
                </a:cubicBezTo>
                <a:lnTo>
                  <a:pt x="344313" y="257326"/>
                </a:lnTo>
                <a:lnTo>
                  <a:pt x="344313" y="212574"/>
                </a:lnTo>
                <a:lnTo>
                  <a:pt x="282163" y="212574"/>
                </a:lnTo>
                <a:cubicBezTo>
                  <a:pt x="278434" y="212574"/>
                  <a:pt x="273462" y="210088"/>
                  <a:pt x="272219" y="205115"/>
                </a:cubicBezTo>
                <a:cubicBezTo>
                  <a:pt x="269733" y="201386"/>
                  <a:pt x="270976" y="196413"/>
                  <a:pt x="274705" y="1926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36834FF-188D-4547-BB23-255182CC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392" y="11285399"/>
            <a:ext cx="910601" cy="932569"/>
          </a:xfrm>
          <a:custGeom>
            <a:avLst/>
            <a:gdLst>
              <a:gd name="connsiteX0" fmla="*/ 584676 w 910601"/>
              <a:gd name="connsiteY0" fmla="*/ 831447 h 932569"/>
              <a:gd name="connsiteX1" fmla="*/ 542380 w 910601"/>
              <a:gd name="connsiteY1" fmla="*/ 880135 h 932569"/>
              <a:gd name="connsiteX2" fmla="*/ 638167 w 910601"/>
              <a:gd name="connsiteY2" fmla="*/ 846428 h 932569"/>
              <a:gd name="connsiteX3" fmla="*/ 584676 w 910601"/>
              <a:gd name="connsiteY3" fmla="*/ 831447 h 932569"/>
              <a:gd name="connsiteX4" fmla="*/ 496352 w 910601"/>
              <a:gd name="connsiteY4" fmla="*/ 705356 h 932569"/>
              <a:gd name="connsiteX5" fmla="*/ 467740 w 910601"/>
              <a:gd name="connsiteY5" fmla="*/ 706605 h 932569"/>
              <a:gd name="connsiteX6" fmla="*/ 467740 w 910601"/>
              <a:gd name="connsiteY6" fmla="*/ 888874 h 932569"/>
              <a:gd name="connsiteX7" fmla="*/ 562284 w 910601"/>
              <a:gd name="connsiteY7" fmla="*/ 818963 h 932569"/>
              <a:gd name="connsiteX8" fmla="*/ 542380 w 910601"/>
              <a:gd name="connsiteY8" fmla="*/ 801485 h 932569"/>
              <a:gd name="connsiteX9" fmla="*/ 496352 w 910601"/>
              <a:gd name="connsiteY9" fmla="*/ 705356 h 932569"/>
              <a:gd name="connsiteX10" fmla="*/ 306022 w 910601"/>
              <a:gd name="connsiteY10" fmla="*/ 701611 h 932569"/>
              <a:gd name="connsiteX11" fmla="*/ 442861 w 910601"/>
              <a:gd name="connsiteY11" fmla="*/ 886377 h 932569"/>
              <a:gd name="connsiteX12" fmla="*/ 442861 w 910601"/>
              <a:gd name="connsiteY12" fmla="*/ 706605 h 932569"/>
              <a:gd name="connsiteX13" fmla="*/ 306022 w 910601"/>
              <a:gd name="connsiteY13" fmla="*/ 701611 h 932569"/>
              <a:gd name="connsiteX14" fmla="*/ 83347 w 910601"/>
              <a:gd name="connsiteY14" fmla="*/ 675394 h 932569"/>
              <a:gd name="connsiteX15" fmla="*/ 383149 w 910601"/>
              <a:gd name="connsiteY15" fmla="*/ 882632 h 932569"/>
              <a:gd name="connsiteX16" fmla="*/ 279898 w 910601"/>
              <a:gd name="connsiteY16" fmla="*/ 699114 h 932569"/>
              <a:gd name="connsiteX17" fmla="*/ 83347 w 910601"/>
              <a:gd name="connsiteY17" fmla="*/ 675394 h 932569"/>
              <a:gd name="connsiteX18" fmla="*/ 653637 w 910601"/>
              <a:gd name="connsiteY18" fmla="*/ 571276 h 932569"/>
              <a:gd name="connsiteX19" fmla="*/ 666020 w 910601"/>
              <a:gd name="connsiteY19" fmla="*/ 583840 h 932569"/>
              <a:gd name="connsiteX20" fmla="*/ 653637 w 910601"/>
              <a:gd name="connsiteY20" fmla="*/ 596404 h 932569"/>
              <a:gd name="connsiteX21" fmla="*/ 589245 w 910601"/>
              <a:gd name="connsiteY21" fmla="*/ 622788 h 932569"/>
              <a:gd name="connsiteX22" fmla="*/ 589245 w 910601"/>
              <a:gd name="connsiteY22" fmla="*/ 754710 h 932569"/>
              <a:gd name="connsiteX23" fmla="*/ 653637 w 910601"/>
              <a:gd name="connsiteY23" fmla="*/ 781095 h 932569"/>
              <a:gd name="connsiteX24" fmla="*/ 718029 w 910601"/>
              <a:gd name="connsiteY24" fmla="*/ 754710 h 932569"/>
              <a:gd name="connsiteX25" fmla="*/ 735365 w 910601"/>
              <a:gd name="connsiteY25" fmla="*/ 754710 h 932569"/>
              <a:gd name="connsiteX26" fmla="*/ 735365 w 910601"/>
              <a:gd name="connsiteY26" fmla="*/ 771043 h 932569"/>
              <a:gd name="connsiteX27" fmla="*/ 653637 w 910601"/>
              <a:gd name="connsiteY27" fmla="*/ 806223 h 932569"/>
              <a:gd name="connsiteX28" fmla="*/ 571909 w 910601"/>
              <a:gd name="connsiteY28" fmla="*/ 771043 h 932569"/>
              <a:gd name="connsiteX29" fmla="*/ 571909 w 910601"/>
              <a:gd name="connsiteY29" fmla="*/ 606455 h 932569"/>
              <a:gd name="connsiteX30" fmla="*/ 653637 w 910601"/>
              <a:gd name="connsiteY30" fmla="*/ 571276 h 932569"/>
              <a:gd name="connsiteX31" fmla="*/ 654339 w 910601"/>
              <a:gd name="connsiteY31" fmla="*/ 554298 h 932569"/>
              <a:gd name="connsiteX32" fmla="*/ 558552 w 910601"/>
              <a:gd name="connsiteY32" fmla="*/ 592999 h 932569"/>
              <a:gd name="connsiteX33" fmla="*/ 558552 w 910601"/>
              <a:gd name="connsiteY33" fmla="*/ 784007 h 932569"/>
              <a:gd name="connsiteX34" fmla="*/ 748882 w 910601"/>
              <a:gd name="connsiteY34" fmla="*/ 784007 h 932569"/>
              <a:gd name="connsiteX35" fmla="*/ 748882 w 910601"/>
              <a:gd name="connsiteY35" fmla="*/ 592999 h 932569"/>
              <a:gd name="connsiteX36" fmla="*/ 654339 w 910601"/>
              <a:gd name="connsiteY36" fmla="*/ 554298 h 932569"/>
              <a:gd name="connsiteX37" fmla="*/ 649363 w 910601"/>
              <a:gd name="connsiteY37" fmla="*/ 239696 h 932569"/>
              <a:gd name="connsiteX38" fmla="*/ 674243 w 910601"/>
              <a:gd name="connsiteY38" fmla="*/ 456921 h 932569"/>
              <a:gd name="connsiteX39" fmla="*/ 671755 w 910601"/>
              <a:gd name="connsiteY39" fmla="*/ 530578 h 932569"/>
              <a:gd name="connsiteX40" fmla="*/ 767542 w 910601"/>
              <a:gd name="connsiteY40" fmla="*/ 575521 h 932569"/>
              <a:gd name="connsiteX41" fmla="*/ 809838 w 910601"/>
              <a:gd name="connsiteY41" fmla="*/ 652923 h 932569"/>
              <a:gd name="connsiteX42" fmla="*/ 840938 w 910601"/>
              <a:gd name="connsiteY42" fmla="*/ 647929 h 932569"/>
              <a:gd name="connsiteX43" fmla="*/ 885721 w 910601"/>
              <a:gd name="connsiteY43" fmla="*/ 456921 h 932569"/>
              <a:gd name="connsiteX44" fmla="*/ 840938 w 910601"/>
              <a:gd name="connsiteY44" fmla="*/ 265913 h 932569"/>
              <a:gd name="connsiteX45" fmla="*/ 649363 w 910601"/>
              <a:gd name="connsiteY45" fmla="*/ 239696 h 932569"/>
              <a:gd name="connsiteX46" fmla="*/ 273678 w 910601"/>
              <a:gd name="connsiteY46" fmla="*/ 238448 h 932569"/>
              <a:gd name="connsiteX47" fmla="*/ 200445 w 910601"/>
              <a:gd name="connsiteY47" fmla="*/ 248307 h 932569"/>
              <a:gd name="connsiteX48" fmla="*/ 69663 w 910601"/>
              <a:gd name="connsiteY48" fmla="*/ 265913 h 932569"/>
              <a:gd name="connsiteX49" fmla="*/ 24880 w 910601"/>
              <a:gd name="connsiteY49" fmla="*/ 456921 h 932569"/>
              <a:gd name="connsiteX50" fmla="*/ 69663 w 910601"/>
              <a:gd name="connsiteY50" fmla="*/ 647929 h 932569"/>
              <a:gd name="connsiteX51" fmla="*/ 273678 w 910601"/>
              <a:gd name="connsiteY51" fmla="*/ 674146 h 932569"/>
              <a:gd name="connsiteX52" fmla="*/ 247554 w 910601"/>
              <a:gd name="connsiteY52" fmla="*/ 456921 h 932569"/>
              <a:gd name="connsiteX53" fmla="*/ 273678 w 910601"/>
              <a:gd name="connsiteY53" fmla="*/ 238448 h 932569"/>
              <a:gd name="connsiteX54" fmla="*/ 467740 w 910601"/>
              <a:gd name="connsiteY54" fmla="*/ 230957 h 932569"/>
              <a:gd name="connsiteX55" fmla="*/ 467740 w 910601"/>
              <a:gd name="connsiteY55" fmla="*/ 681637 h 932569"/>
              <a:gd name="connsiteX56" fmla="*/ 496352 w 910601"/>
              <a:gd name="connsiteY56" fmla="*/ 681637 h 932569"/>
              <a:gd name="connsiteX57" fmla="*/ 542380 w 910601"/>
              <a:gd name="connsiteY57" fmla="*/ 575521 h 932569"/>
              <a:gd name="connsiteX58" fmla="*/ 646875 w 910601"/>
              <a:gd name="connsiteY58" fmla="*/ 529329 h 932569"/>
              <a:gd name="connsiteX59" fmla="*/ 650607 w 910601"/>
              <a:gd name="connsiteY59" fmla="*/ 456921 h 932569"/>
              <a:gd name="connsiteX60" fmla="*/ 623239 w 910601"/>
              <a:gd name="connsiteY60" fmla="*/ 237199 h 932569"/>
              <a:gd name="connsiteX61" fmla="*/ 467740 w 910601"/>
              <a:gd name="connsiteY61" fmla="*/ 230957 h 932569"/>
              <a:gd name="connsiteX62" fmla="*/ 442861 w 910601"/>
              <a:gd name="connsiteY62" fmla="*/ 230957 h 932569"/>
              <a:gd name="connsiteX63" fmla="*/ 299802 w 910601"/>
              <a:gd name="connsiteY63" fmla="*/ 237199 h 932569"/>
              <a:gd name="connsiteX64" fmla="*/ 272434 w 910601"/>
              <a:gd name="connsiteY64" fmla="*/ 456921 h 932569"/>
              <a:gd name="connsiteX65" fmla="*/ 299802 w 910601"/>
              <a:gd name="connsiteY65" fmla="*/ 676643 h 932569"/>
              <a:gd name="connsiteX66" fmla="*/ 442861 w 910601"/>
              <a:gd name="connsiteY66" fmla="*/ 681637 h 932569"/>
              <a:gd name="connsiteX67" fmla="*/ 542380 w 910601"/>
              <a:gd name="connsiteY67" fmla="*/ 33707 h 932569"/>
              <a:gd name="connsiteX68" fmla="*/ 643143 w 910601"/>
              <a:gd name="connsiteY68" fmla="*/ 214728 h 932569"/>
              <a:gd name="connsiteX69" fmla="*/ 826010 w 910601"/>
              <a:gd name="connsiteY69" fmla="*/ 238448 h 932569"/>
              <a:gd name="connsiteX70" fmla="*/ 542380 w 910601"/>
              <a:gd name="connsiteY70" fmla="*/ 33707 h 932569"/>
              <a:gd name="connsiteX71" fmla="*/ 383149 w 910601"/>
              <a:gd name="connsiteY71" fmla="*/ 31210 h 932569"/>
              <a:gd name="connsiteX72" fmla="*/ 83347 w 910601"/>
              <a:gd name="connsiteY72" fmla="*/ 238448 h 932569"/>
              <a:gd name="connsiteX73" fmla="*/ 222917 w 910601"/>
              <a:gd name="connsiteY73" fmla="*/ 221605 h 932569"/>
              <a:gd name="connsiteX74" fmla="*/ 279898 w 910601"/>
              <a:gd name="connsiteY74" fmla="*/ 214728 h 932569"/>
              <a:gd name="connsiteX75" fmla="*/ 324060 w 910601"/>
              <a:gd name="connsiteY75" fmla="*/ 104711 h 932569"/>
              <a:gd name="connsiteX76" fmla="*/ 334639 w 910601"/>
              <a:gd name="connsiteY76" fmla="*/ 88852 h 932569"/>
              <a:gd name="connsiteX77" fmla="*/ 351971 w 910601"/>
              <a:gd name="connsiteY77" fmla="*/ 62869 h 932569"/>
              <a:gd name="connsiteX78" fmla="*/ 383149 w 910601"/>
              <a:gd name="connsiteY78" fmla="*/ 31210 h 932569"/>
              <a:gd name="connsiteX79" fmla="*/ 442861 w 910601"/>
              <a:gd name="connsiteY79" fmla="*/ 27465 h 932569"/>
              <a:gd name="connsiteX80" fmla="*/ 306022 w 910601"/>
              <a:gd name="connsiteY80" fmla="*/ 210983 h 932569"/>
              <a:gd name="connsiteX81" fmla="*/ 442861 w 910601"/>
              <a:gd name="connsiteY81" fmla="*/ 207237 h 932569"/>
              <a:gd name="connsiteX82" fmla="*/ 467740 w 910601"/>
              <a:gd name="connsiteY82" fmla="*/ 24968 h 932569"/>
              <a:gd name="connsiteX83" fmla="*/ 467740 w 910601"/>
              <a:gd name="connsiteY83" fmla="*/ 207237 h 932569"/>
              <a:gd name="connsiteX84" fmla="*/ 615775 w 910601"/>
              <a:gd name="connsiteY84" fmla="*/ 212231 h 932569"/>
              <a:gd name="connsiteX85" fmla="*/ 467740 w 910601"/>
              <a:gd name="connsiteY85" fmla="*/ 24968 h 932569"/>
              <a:gd name="connsiteX86" fmla="*/ 455300 w 910601"/>
              <a:gd name="connsiteY86" fmla="*/ 0 h 932569"/>
              <a:gd name="connsiteX87" fmla="*/ 459032 w 910601"/>
              <a:gd name="connsiteY87" fmla="*/ 0 h 932569"/>
              <a:gd name="connsiteX88" fmla="*/ 461520 w 910601"/>
              <a:gd name="connsiteY88" fmla="*/ 0 h 932569"/>
              <a:gd name="connsiteX89" fmla="*/ 467740 w 910601"/>
              <a:gd name="connsiteY89" fmla="*/ 0 h 932569"/>
              <a:gd name="connsiteX90" fmla="*/ 858353 w 910601"/>
              <a:gd name="connsiteY90" fmla="*/ 245938 h 932569"/>
              <a:gd name="connsiteX91" fmla="*/ 862085 w 910601"/>
              <a:gd name="connsiteY91" fmla="*/ 253429 h 932569"/>
              <a:gd name="connsiteX92" fmla="*/ 910601 w 910601"/>
              <a:gd name="connsiteY92" fmla="*/ 456921 h 932569"/>
              <a:gd name="connsiteX93" fmla="*/ 860841 w 910601"/>
              <a:gd name="connsiteY93" fmla="*/ 661662 h 932569"/>
              <a:gd name="connsiteX94" fmla="*/ 858353 w 910601"/>
              <a:gd name="connsiteY94" fmla="*/ 666655 h 932569"/>
              <a:gd name="connsiteX95" fmla="*/ 798642 w 910601"/>
              <a:gd name="connsiteY95" fmla="*/ 754045 h 932569"/>
              <a:gd name="connsiteX96" fmla="*/ 775006 w 910601"/>
              <a:gd name="connsiteY96" fmla="*/ 791497 h 932569"/>
              <a:gd name="connsiteX97" fmla="*/ 894429 w 910601"/>
              <a:gd name="connsiteY97" fmla="*/ 911345 h 932569"/>
              <a:gd name="connsiteX98" fmla="*/ 894429 w 910601"/>
              <a:gd name="connsiteY98" fmla="*/ 928823 h 932569"/>
              <a:gd name="connsiteX99" fmla="*/ 885721 w 910601"/>
              <a:gd name="connsiteY99" fmla="*/ 932569 h 932569"/>
              <a:gd name="connsiteX100" fmla="*/ 875769 w 910601"/>
              <a:gd name="connsiteY100" fmla="*/ 928823 h 932569"/>
              <a:gd name="connsiteX101" fmla="*/ 757590 w 910601"/>
              <a:gd name="connsiteY101" fmla="*/ 810224 h 932569"/>
              <a:gd name="connsiteX102" fmla="*/ 699123 w 910601"/>
              <a:gd name="connsiteY102" fmla="*/ 841434 h 932569"/>
              <a:gd name="connsiteX103" fmla="*/ 467740 w 910601"/>
              <a:gd name="connsiteY103" fmla="*/ 912594 h 932569"/>
              <a:gd name="connsiteX104" fmla="*/ 461520 w 910601"/>
              <a:gd name="connsiteY104" fmla="*/ 912594 h 932569"/>
              <a:gd name="connsiteX105" fmla="*/ 459032 w 910601"/>
              <a:gd name="connsiteY105" fmla="*/ 912594 h 932569"/>
              <a:gd name="connsiteX106" fmla="*/ 455300 w 910601"/>
              <a:gd name="connsiteY106" fmla="*/ 912594 h 932569"/>
              <a:gd name="connsiteX107" fmla="*/ 52248 w 910601"/>
              <a:gd name="connsiteY107" fmla="*/ 669152 h 932569"/>
              <a:gd name="connsiteX108" fmla="*/ 47272 w 910601"/>
              <a:gd name="connsiteY108" fmla="*/ 657917 h 932569"/>
              <a:gd name="connsiteX109" fmla="*/ 0 w 910601"/>
              <a:gd name="connsiteY109" fmla="*/ 456921 h 932569"/>
              <a:gd name="connsiteX110" fmla="*/ 47272 w 910601"/>
              <a:gd name="connsiteY110" fmla="*/ 253429 h 932569"/>
              <a:gd name="connsiteX111" fmla="*/ 52248 w 910601"/>
              <a:gd name="connsiteY111" fmla="*/ 245938 h 932569"/>
              <a:gd name="connsiteX112" fmla="*/ 455300 w 910601"/>
              <a:gd name="connsiteY112" fmla="*/ 0 h 9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910601" h="932569">
                <a:moveTo>
                  <a:pt x="584676" y="831447"/>
                </a:moveTo>
                <a:cubicBezTo>
                  <a:pt x="570992" y="850173"/>
                  <a:pt x="557308" y="866402"/>
                  <a:pt x="542380" y="880135"/>
                </a:cubicBezTo>
                <a:cubicBezTo>
                  <a:pt x="575968" y="872645"/>
                  <a:pt x="608311" y="861409"/>
                  <a:pt x="638167" y="846428"/>
                </a:cubicBezTo>
                <a:cubicBezTo>
                  <a:pt x="619507" y="845179"/>
                  <a:pt x="602091" y="840186"/>
                  <a:pt x="584676" y="831447"/>
                </a:cubicBezTo>
                <a:close/>
                <a:moveTo>
                  <a:pt x="496352" y="705356"/>
                </a:moveTo>
                <a:cubicBezTo>
                  <a:pt x="486400" y="706605"/>
                  <a:pt x="476448" y="706605"/>
                  <a:pt x="467740" y="706605"/>
                </a:cubicBezTo>
                <a:lnTo>
                  <a:pt x="467740" y="888874"/>
                </a:lnTo>
                <a:cubicBezTo>
                  <a:pt x="502572" y="885129"/>
                  <a:pt x="534916" y="861409"/>
                  <a:pt x="562284" y="818963"/>
                </a:cubicBezTo>
                <a:cubicBezTo>
                  <a:pt x="554820" y="812720"/>
                  <a:pt x="548600" y="807727"/>
                  <a:pt x="542380" y="801485"/>
                </a:cubicBezTo>
                <a:cubicBezTo>
                  <a:pt x="516256" y="774019"/>
                  <a:pt x="500084" y="740312"/>
                  <a:pt x="496352" y="705356"/>
                </a:cubicBezTo>
                <a:close/>
                <a:moveTo>
                  <a:pt x="306022" y="701611"/>
                </a:moveTo>
                <a:cubicBezTo>
                  <a:pt x="338365" y="802733"/>
                  <a:pt x="386881" y="873893"/>
                  <a:pt x="442861" y="886377"/>
                </a:cubicBezTo>
                <a:lnTo>
                  <a:pt x="442861" y="706605"/>
                </a:lnTo>
                <a:cubicBezTo>
                  <a:pt x="396833" y="706605"/>
                  <a:pt x="352049" y="705356"/>
                  <a:pt x="306022" y="701611"/>
                </a:cubicBezTo>
                <a:close/>
                <a:moveTo>
                  <a:pt x="83347" y="675394"/>
                </a:moveTo>
                <a:cubicBezTo>
                  <a:pt x="146791" y="782758"/>
                  <a:pt x="255018" y="861409"/>
                  <a:pt x="383149" y="882632"/>
                </a:cubicBezTo>
                <a:cubicBezTo>
                  <a:pt x="339609" y="846428"/>
                  <a:pt x="304778" y="782758"/>
                  <a:pt x="279898" y="699114"/>
                </a:cubicBezTo>
                <a:cubicBezTo>
                  <a:pt x="213966" y="694121"/>
                  <a:pt x="149279" y="685382"/>
                  <a:pt x="83347" y="675394"/>
                </a:cubicBezTo>
                <a:close/>
                <a:moveTo>
                  <a:pt x="653637" y="571276"/>
                </a:moveTo>
                <a:cubicBezTo>
                  <a:pt x="659829" y="571276"/>
                  <a:pt x="666020" y="576302"/>
                  <a:pt x="666020" y="583840"/>
                </a:cubicBezTo>
                <a:cubicBezTo>
                  <a:pt x="666020" y="590122"/>
                  <a:pt x="659829" y="596404"/>
                  <a:pt x="653637" y="596404"/>
                </a:cubicBezTo>
                <a:cubicBezTo>
                  <a:pt x="628871" y="596404"/>
                  <a:pt x="606582" y="606455"/>
                  <a:pt x="589245" y="622788"/>
                </a:cubicBezTo>
                <a:cubicBezTo>
                  <a:pt x="553334" y="659224"/>
                  <a:pt x="553334" y="718275"/>
                  <a:pt x="589245" y="754710"/>
                </a:cubicBezTo>
                <a:cubicBezTo>
                  <a:pt x="606582" y="771043"/>
                  <a:pt x="628871" y="781095"/>
                  <a:pt x="653637" y="781095"/>
                </a:cubicBezTo>
                <a:cubicBezTo>
                  <a:pt x="677165" y="781095"/>
                  <a:pt x="700693" y="771043"/>
                  <a:pt x="718029" y="754710"/>
                </a:cubicBezTo>
                <a:cubicBezTo>
                  <a:pt x="722982" y="749685"/>
                  <a:pt x="730412" y="749685"/>
                  <a:pt x="735365" y="754710"/>
                </a:cubicBezTo>
                <a:cubicBezTo>
                  <a:pt x="740319" y="759736"/>
                  <a:pt x="740319" y="767274"/>
                  <a:pt x="735365" y="771043"/>
                </a:cubicBezTo>
                <a:cubicBezTo>
                  <a:pt x="711838" y="794915"/>
                  <a:pt x="683357" y="806223"/>
                  <a:pt x="653637" y="806223"/>
                </a:cubicBezTo>
                <a:cubicBezTo>
                  <a:pt x="623918" y="806223"/>
                  <a:pt x="594199" y="794915"/>
                  <a:pt x="571909" y="771043"/>
                </a:cubicBezTo>
                <a:cubicBezTo>
                  <a:pt x="527330" y="725813"/>
                  <a:pt x="527330" y="651686"/>
                  <a:pt x="571909" y="606455"/>
                </a:cubicBezTo>
                <a:cubicBezTo>
                  <a:pt x="594199" y="583840"/>
                  <a:pt x="623918" y="571276"/>
                  <a:pt x="653637" y="571276"/>
                </a:cubicBezTo>
                <a:close/>
                <a:moveTo>
                  <a:pt x="654339" y="554298"/>
                </a:moveTo>
                <a:cubicBezTo>
                  <a:pt x="618263" y="554298"/>
                  <a:pt x="584676" y="568030"/>
                  <a:pt x="558552" y="592999"/>
                </a:cubicBezTo>
                <a:cubicBezTo>
                  <a:pt x="506304" y="645432"/>
                  <a:pt x="506304" y="731573"/>
                  <a:pt x="558552" y="784007"/>
                </a:cubicBezTo>
                <a:cubicBezTo>
                  <a:pt x="612043" y="836440"/>
                  <a:pt x="696635" y="836440"/>
                  <a:pt x="748882" y="784007"/>
                </a:cubicBezTo>
                <a:cubicBezTo>
                  <a:pt x="802374" y="731573"/>
                  <a:pt x="802374" y="645432"/>
                  <a:pt x="748882" y="592999"/>
                </a:cubicBezTo>
                <a:cubicBezTo>
                  <a:pt x="724002" y="568030"/>
                  <a:pt x="690415" y="554298"/>
                  <a:pt x="654339" y="554298"/>
                </a:cubicBezTo>
                <a:close/>
                <a:moveTo>
                  <a:pt x="649363" y="239696"/>
                </a:moveTo>
                <a:cubicBezTo>
                  <a:pt x="665535" y="304614"/>
                  <a:pt x="674243" y="377022"/>
                  <a:pt x="674243" y="456921"/>
                </a:cubicBezTo>
                <a:cubicBezTo>
                  <a:pt x="674243" y="481890"/>
                  <a:pt x="674243" y="506858"/>
                  <a:pt x="671755" y="530578"/>
                </a:cubicBezTo>
                <a:cubicBezTo>
                  <a:pt x="707831" y="534323"/>
                  <a:pt x="741418" y="550553"/>
                  <a:pt x="767542" y="575521"/>
                </a:cubicBezTo>
                <a:cubicBezTo>
                  <a:pt x="788690" y="597992"/>
                  <a:pt x="802374" y="625458"/>
                  <a:pt x="809838" y="652923"/>
                </a:cubicBezTo>
                <a:cubicBezTo>
                  <a:pt x="819790" y="651674"/>
                  <a:pt x="829742" y="649178"/>
                  <a:pt x="840938" y="647929"/>
                </a:cubicBezTo>
                <a:cubicBezTo>
                  <a:pt x="869549" y="589253"/>
                  <a:pt x="885721" y="525584"/>
                  <a:pt x="885721" y="456921"/>
                </a:cubicBezTo>
                <a:cubicBezTo>
                  <a:pt x="885721" y="388258"/>
                  <a:pt x="869549" y="323340"/>
                  <a:pt x="840938" y="265913"/>
                </a:cubicBezTo>
                <a:cubicBezTo>
                  <a:pt x="777494" y="253429"/>
                  <a:pt x="712806" y="245938"/>
                  <a:pt x="649363" y="239696"/>
                </a:cubicBezTo>
                <a:close/>
                <a:moveTo>
                  <a:pt x="273678" y="238448"/>
                </a:moveTo>
                <a:lnTo>
                  <a:pt x="200445" y="248307"/>
                </a:lnTo>
                <a:lnTo>
                  <a:pt x="69663" y="265913"/>
                </a:lnTo>
                <a:cubicBezTo>
                  <a:pt x="39808" y="323340"/>
                  <a:pt x="24880" y="388258"/>
                  <a:pt x="24880" y="456921"/>
                </a:cubicBezTo>
                <a:cubicBezTo>
                  <a:pt x="24880" y="525584"/>
                  <a:pt x="39808" y="590502"/>
                  <a:pt x="69663" y="647929"/>
                </a:cubicBezTo>
                <a:cubicBezTo>
                  <a:pt x="136839" y="660413"/>
                  <a:pt x="204014" y="669152"/>
                  <a:pt x="273678" y="674146"/>
                </a:cubicBezTo>
                <a:cubicBezTo>
                  <a:pt x="257506" y="610477"/>
                  <a:pt x="247554" y="536820"/>
                  <a:pt x="247554" y="456921"/>
                </a:cubicBezTo>
                <a:cubicBezTo>
                  <a:pt x="247554" y="377022"/>
                  <a:pt x="257506" y="303366"/>
                  <a:pt x="273678" y="238448"/>
                </a:cubicBezTo>
                <a:close/>
                <a:moveTo>
                  <a:pt x="467740" y="230957"/>
                </a:moveTo>
                <a:lnTo>
                  <a:pt x="467740" y="681637"/>
                </a:lnTo>
                <a:cubicBezTo>
                  <a:pt x="476448" y="681637"/>
                  <a:pt x="486400" y="681637"/>
                  <a:pt x="496352" y="681637"/>
                </a:cubicBezTo>
                <a:cubicBezTo>
                  <a:pt x="497596" y="642935"/>
                  <a:pt x="512524" y="604235"/>
                  <a:pt x="542380" y="575521"/>
                </a:cubicBezTo>
                <a:cubicBezTo>
                  <a:pt x="570992" y="548056"/>
                  <a:pt x="608311" y="531826"/>
                  <a:pt x="646875" y="529329"/>
                </a:cubicBezTo>
                <a:cubicBezTo>
                  <a:pt x="649363" y="505609"/>
                  <a:pt x="650607" y="481890"/>
                  <a:pt x="650607" y="456921"/>
                </a:cubicBezTo>
                <a:cubicBezTo>
                  <a:pt x="650607" y="377022"/>
                  <a:pt x="640655" y="302117"/>
                  <a:pt x="623239" y="237199"/>
                </a:cubicBezTo>
                <a:cubicBezTo>
                  <a:pt x="570992" y="233454"/>
                  <a:pt x="518744" y="230957"/>
                  <a:pt x="467740" y="230957"/>
                </a:cubicBezTo>
                <a:close/>
                <a:moveTo>
                  <a:pt x="442861" y="230957"/>
                </a:moveTo>
                <a:cubicBezTo>
                  <a:pt x="394345" y="230957"/>
                  <a:pt x="347073" y="233454"/>
                  <a:pt x="299802" y="237199"/>
                </a:cubicBezTo>
                <a:cubicBezTo>
                  <a:pt x="282386" y="302117"/>
                  <a:pt x="272434" y="377022"/>
                  <a:pt x="272434" y="456921"/>
                </a:cubicBezTo>
                <a:cubicBezTo>
                  <a:pt x="272434" y="536820"/>
                  <a:pt x="282386" y="611725"/>
                  <a:pt x="299802" y="676643"/>
                </a:cubicBezTo>
                <a:cubicBezTo>
                  <a:pt x="347073" y="680388"/>
                  <a:pt x="394345" y="681637"/>
                  <a:pt x="442861" y="681637"/>
                </a:cubicBezTo>
                <a:close/>
                <a:moveTo>
                  <a:pt x="542380" y="33707"/>
                </a:moveTo>
                <a:cubicBezTo>
                  <a:pt x="584676" y="69911"/>
                  <a:pt x="619507" y="133581"/>
                  <a:pt x="643143" y="214728"/>
                </a:cubicBezTo>
                <a:cubicBezTo>
                  <a:pt x="704099" y="219722"/>
                  <a:pt x="765054" y="227212"/>
                  <a:pt x="826010" y="238448"/>
                </a:cubicBezTo>
                <a:cubicBezTo>
                  <a:pt x="765054" y="134829"/>
                  <a:pt x="663047" y="58676"/>
                  <a:pt x="542380" y="33707"/>
                </a:cubicBezTo>
                <a:close/>
                <a:moveTo>
                  <a:pt x="383149" y="31210"/>
                </a:moveTo>
                <a:cubicBezTo>
                  <a:pt x="255018" y="52434"/>
                  <a:pt x="146791" y="129836"/>
                  <a:pt x="83347" y="238448"/>
                </a:cubicBezTo>
                <a:lnTo>
                  <a:pt x="222917" y="221605"/>
                </a:lnTo>
                <a:lnTo>
                  <a:pt x="279898" y="214728"/>
                </a:lnTo>
                <a:cubicBezTo>
                  <a:pt x="291716" y="172906"/>
                  <a:pt x="306644" y="135766"/>
                  <a:pt x="324060" y="104711"/>
                </a:cubicBezTo>
                <a:lnTo>
                  <a:pt x="334639" y="88852"/>
                </a:lnTo>
                <a:lnTo>
                  <a:pt x="351971" y="62869"/>
                </a:lnTo>
                <a:cubicBezTo>
                  <a:pt x="361846" y="50561"/>
                  <a:pt x="372264" y="39949"/>
                  <a:pt x="383149" y="31210"/>
                </a:cubicBezTo>
                <a:close/>
                <a:moveTo>
                  <a:pt x="442861" y="27465"/>
                </a:moveTo>
                <a:cubicBezTo>
                  <a:pt x="386881" y="39949"/>
                  <a:pt x="338365" y="111109"/>
                  <a:pt x="306022" y="210983"/>
                </a:cubicBezTo>
                <a:cubicBezTo>
                  <a:pt x="352049" y="208486"/>
                  <a:pt x="396833" y="207237"/>
                  <a:pt x="442861" y="207237"/>
                </a:cubicBezTo>
                <a:close/>
                <a:moveTo>
                  <a:pt x="467740" y="24968"/>
                </a:moveTo>
                <a:lnTo>
                  <a:pt x="467740" y="207237"/>
                </a:lnTo>
                <a:cubicBezTo>
                  <a:pt x="516256" y="207237"/>
                  <a:pt x="567260" y="208486"/>
                  <a:pt x="615775" y="212231"/>
                </a:cubicBezTo>
                <a:cubicBezTo>
                  <a:pt x="582188" y="103619"/>
                  <a:pt x="527452" y="29962"/>
                  <a:pt x="467740" y="24968"/>
                </a:cubicBezTo>
                <a:close/>
                <a:moveTo>
                  <a:pt x="455300" y="0"/>
                </a:moveTo>
                <a:cubicBezTo>
                  <a:pt x="456544" y="0"/>
                  <a:pt x="457788" y="0"/>
                  <a:pt x="459032" y="0"/>
                </a:cubicBezTo>
                <a:cubicBezTo>
                  <a:pt x="460276" y="0"/>
                  <a:pt x="461520" y="0"/>
                  <a:pt x="461520" y="0"/>
                </a:cubicBezTo>
                <a:cubicBezTo>
                  <a:pt x="462764" y="0"/>
                  <a:pt x="465252" y="0"/>
                  <a:pt x="467740" y="0"/>
                </a:cubicBezTo>
                <a:cubicBezTo>
                  <a:pt x="636923" y="6242"/>
                  <a:pt x="783714" y="103619"/>
                  <a:pt x="858353" y="245938"/>
                </a:cubicBezTo>
                <a:cubicBezTo>
                  <a:pt x="860841" y="247187"/>
                  <a:pt x="862085" y="250932"/>
                  <a:pt x="862085" y="253429"/>
                </a:cubicBezTo>
                <a:cubicBezTo>
                  <a:pt x="891941" y="314601"/>
                  <a:pt x="910601" y="383264"/>
                  <a:pt x="910601" y="456921"/>
                </a:cubicBezTo>
                <a:cubicBezTo>
                  <a:pt x="910601" y="530578"/>
                  <a:pt x="891941" y="600489"/>
                  <a:pt x="860841" y="661662"/>
                </a:cubicBezTo>
                <a:cubicBezTo>
                  <a:pt x="860841" y="664159"/>
                  <a:pt x="859597" y="664159"/>
                  <a:pt x="858353" y="666655"/>
                </a:cubicBezTo>
                <a:cubicBezTo>
                  <a:pt x="842182" y="697866"/>
                  <a:pt x="822278" y="727828"/>
                  <a:pt x="798642" y="754045"/>
                </a:cubicBezTo>
                <a:cubicBezTo>
                  <a:pt x="792422" y="767777"/>
                  <a:pt x="784958" y="780261"/>
                  <a:pt x="775006" y="791497"/>
                </a:cubicBezTo>
                <a:lnTo>
                  <a:pt x="894429" y="911345"/>
                </a:lnTo>
                <a:cubicBezTo>
                  <a:pt x="898161" y="916339"/>
                  <a:pt x="898161" y="923830"/>
                  <a:pt x="894429" y="928823"/>
                </a:cubicBezTo>
                <a:cubicBezTo>
                  <a:pt x="891941" y="931320"/>
                  <a:pt x="888209" y="932569"/>
                  <a:pt x="885721" y="932569"/>
                </a:cubicBezTo>
                <a:cubicBezTo>
                  <a:pt x="881989" y="932569"/>
                  <a:pt x="878257" y="931320"/>
                  <a:pt x="875769" y="928823"/>
                </a:cubicBezTo>
                <a:lnTo>
                  <a:pt x="757590" y="810224"/>
                </a:lnTo>
                <a:cubicBezTo>
                  <a:pt x="740174" y="825205"/>
                  <a:pt x="719026" y="835192"/>
                  <a:pt x="699123" y="841434"/>
                </a:cubicBezTo>
                <a:cubicBezTo>
                  <a:pt x="631947" y="883880"/>
                  <a:pt x="552332" y="910097"/>
                  <a:pt x="467740" y="912594"/>
                </a:cubicBezTo>
                <a:cubicBezTo>
                  <a:pt x="465252" y="912594"/>
                  <a:pt x="462764" y="912594"/>
                  <a:pt x="461520" y="912594"/>
                </a:cubicBezTo>
                <a:cubicBezTo>
                  <a:pt x="461520" y="912594"/>
                  <a:pt x="460276" y="912594"/>
                  <a:pt x="459032" y="912594"/>
                </a:cubicBezTo>
                <a:cubicBezTo>
                  <a:pt x="457788" y="912594"/>
                  <a:pt x="456544" y="912594"/>
                  <a:pt x="455300" y="912594"/>
                </a:cubicBezTo>
                <a:cubicBezTo>
                  <a:pt x="281142" y="912594"/>
                  <a:pt x="128131" y="813969"/>
                  <a:pt x="52248" y="669152"/>
                </a:cubicBezTo>
                <a:cubicBezTo>
                  <a:pt x="48516" y="666655"/>
                  <a:pt x="47272" y="661662"/>
                  <a:pt x="47272" y="657917"/>
                </a:cubicBezTo>
                <a:cubicBezTo>
                  <a:pt x="16172" y="596744"/>
                  <a:pt x="0" y="528081"/>
                  <a:pt x="0" y="456921"/>
                </a:cubicBezTo>
                <a:cubicBezTo>
                  <a:pt x="0" y="383264"/>
                  <a:pt x="17416" y="314601"/>
                  <a:pt x="47272" y="253429"/>
                </a:cubicBezTo>
                <a:cubicBezTo>
                  <a:pt x="47272" y="250932"/>
                  <a:pt x="49760" y="247187"/>
                  <a:pt x="52248" y="245938"/>
                </a:cubicBezTo>
                <a:cubicBezTo>
                  <a:pt x="128131" y="99873"/>
                  <a:pt x="279898" y="0"/>
                  <a:pt x="455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DC9C47D-8A41-B743-A247-0E16A166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866" y="10137353"/>
            <a:ext cx="888626" cy="876409"/>
          </a:xfrm>
          <a:custGeom>
            <a:avLst/>
            <a:gdLst>
              <a:gd name="connsiteX0" fmla="*/ 444934 w 888626"/>
              <a:gd name="connsiteY0" fmla="*/ 381837 h 876409"/>
              <a:gd name="connsiteX1" fmla="*/ 383041 w 888626"/>
              <a:gd name="connsiteY1" fmla="*/ 442574 h 876409"/>
              <a:gd name="connsiteX2" fmla="*/ 444934 w 888626"/>
              <a:gd name="connsiteY2" fmla="*/ 504550 h 876409"/>
              <a:gd name="connsiteX3" fmla="*/ 506828 w 888626"/>
              <a:gd name="connsiteY3" fmla="*/ 442574 h 876409"/>
              <a:gd name="connsiteX4" fmla="*/ 444934 w 888626"/>
              <a:gd name="connsiteY4" fmla="*/ 381837 h 876409"/>
              <a:gd name="connsiteX5" fmla="*/ 444934 w 888626"/>
              <a:gd name="connsiteY5" fmla="*/ 357046 h 876409"/>
              <a:gd name="connsiteX6" fmla="*/ 530347 w 888626"/>
              <a:gd name="connsiteY6" fmla="*/ 442574 h 876409"/>
              <a:gd name="connsiteX7" fmla="*/ 457313 w 888626"/>
              <a:gd name="connsiteY7" fmla="*/ 528101 h 876409"/>
              <a:gd name="connsiteX8" fmla="*/ 457313 w 888626"/>
              <a:gd name="connsiteY8" fmla="*/ 826828 h 876409"/>
              <a:gd name="connsiteX9" fmla="*/ 525396 w 888626"/>
              <a:gd name="connsiteY9" fmla="*/ 854097 h 876409"/>
              <a:gd name="connsiteX10" fmla="*/ 529110 w 888626"/>
              <a:gd name="connsiteY10" fmla="*/ 870211 h 876409"/>
              <a:gd name="connsiteX11" fmla="*/ 517969 w 888626"/>
              <a:gd name="connsiteY11" fmla="*/ 876409 h 876409"/>
              <a:gd name="connsiteX12" fmla="*/ 511779 w 888626"/>
              <a:gd name="connsiteY12" fmla="*/ 873930 h 876409"/>
              <a:gd name="connsiteX13" fmla="*/ 378089 w 888626"/>
              <a:gd name="connsiteY13" fmla="*/ 873930 h 876409"/>
              <a:gd name="connsiteX14" fmla="*/ 360759 w 888626"/>
              <a:gd name="connsiteY14" fmla="*/ 870211 h 876409"/>
              <a:gd name="connsiteX15" fmla="*/ 364472 w 888626"/>
              <a:gd name="connsiteY15" fmla="*/ 854097 h 876409"/>
              <a:gd name="connsiteX16" fmla="*/ 432556 w 888626"/>
              <a:gd name="connsiteY16" fmla="*/ 826828 h 876409"/>
              <a:gd name="connsiteX17" fmla="*/ 432556 w 888626"/>
              <a:gd name="connsiteY17" fmla="*/ 528101 h 876409"/>
              <a:gd name="connsiteX18" fmla="*/ 359521 w 888626"/>
              <a:gd name="connsiteY18" fmla="*/ 442574 h 876409"/>
              <a:gd name="connsiteX19" fmla="*/ 444934 w 888626"/>
              <a:gd name="connsiteY19" fmla="*/ 357046 h 876409"/>
              <a:gd name="connsiteX20" fmla="*/ 444312 w 888626"/>
              <a:gd name="connsiteY20" fmla="*/ 269157 h 876409"/>
              <a:gd name="connsiteX21" fmla="*/ 619468 w 888626"/>
              <a:gd name="connsiteY21" fmla="*/ 444662 h 876409"/>
              <a:gd name="connsiteX22" fmla="*/ 571021 w 888626"/>
              <a:gd name="connsiteY22" fmla="*/ 566263 h 876409"/>
              <a:gd name="connsiteX23" fmla="*/ 563567 w 888626"/>
              <a:gd name="connsiteY23" fmla="*/ 570023 h 876409"/>
              <a:gd name="connsiteX24" fmla="*/ 554871 w 888626"/>
              <a:gd name="connsiteY24" fmla="*/ 567516 h 876409"/>
              <a:gd name="connsiteX25" fmla="*/ 553629 w 888626"/>
              <a:gd name="connsiteY25" fmla="*/ 549966 h 876409"/>
              <a:gd name="connsiteX26" fmla="*/ 594623 w 888626"/>
              <a:gd name="connsiteY26" fmla="*/ 444662 h 876409"/>
              <a:gd name="connsiteX27" fmla="*/ 444312 w 888626"/>
              <a:gd name="connsiteY27" fmla="*/ 292976 h 876409"/>
              <a:gd name="connsiteX28" fmla="*/ 294001 w 888626"/>
              <a:gd name="connsiteY28" fmla="*/ 444662 h 876409"/>
              <a:gd name="connsiteX29" fmla="*/ 330026 w 888626"/>
              <a:gd name="connsiteY29" fmla="*/ 543698 h 876409"/>
              <a:gd name="connsiteX30" fmla="*/ 328784 w 888626"/>
              <a:gd name="connsiteY30" fmla="*/ 561248 h 876409"/>
              <a:gd name="connsiteX31" fmla="*/ 311392 w 888626"/>
              <a:gd name="connsiteY31" fmla="*/ 559995 h 876409"/>
              <a:gd name="connsiteX32" fmla="*/ 269156 w 888626"/>
              <a:gd name="connsiteY32" fmla="*/ 444662 h 876409"/>
              <a:gd name="connsiteX33" fmla="*/ 444312 w 888626"/>
              <a:gd name="connsiteY33" fmla="*/ 269157 h 876409"/>
              <a:gd name="connsiteX34" fmla="*/ 446438 w 888626"/>
              <a:gd name="connsiteY34" fmla="*/ 181268 h 876409"/>
              <a:gd name="connsiteX35" fmla="*/ 712851 w 888626"/>
              <a:gd name="connsiteY35" fmla="*/ 448059 h 876409"/>
              <a:gd name="connsiteX36" fmla="*/ 639401 w 888626"/>
              <a:gd name="connsiteY36" fmla="*/ 632183 h 876409"/>
              <a:gd name="connsiteX37" fmla="*/ 630686 w 888626"/>
              <a:gd name="connsiteY37" fmla="*/ 635940 h 876409"/>
              <a:gd name="connsiteX38" fmla="*/ 623217 w 888626"/>
              <a:gd name="connsiteY38" fmla="*/ 632183 h 876409"/>
              <a:gd name="connsiteX39" fmla="*/ 621972 w 888626"/>
              <a:gd name="connsiteY39" fmla="*/ 615900 h 876409"/>
              <a:gd name="connsiteX40" fmla="*/ 687953 w 888626"/>
              <a:gd name="connsiteY40" fmla="*/ 448059 h 876409"/>
              <a:gd name="connsiteX41" fmla="*/ 446438 w 888626"/>
              <a:gd name="connsiteY41" fmla="*/ 206319 h 876409"/>
              <a:gd name="connsiteX42" fmla="*/ 204923 w 888626"/>
              <a:gd name="connsiteY42" fmla="*/ 448059 h 876409"/>
              <a:gd name="connsiteX43" fmla="*/ 263434 w 888626"/>
              <a:gd name="connsiteY43" fmla="*/ 605879 h 876409"/>
              <a:gd name="connsiteX44" fmla="*/ 260944 w 888626"/>
              <a:gd name="connsiteY44" fmla="*/ 623415 h 876409"/>
              <a:gd name="connsiteX45" fmla="*/ 244760 w 888626"/>
              <a:gd name="connsiteY45" fmla="*/ 622163 h 876409"/>
              <a:gd name="connsiteX46" fmla="*/ 181269 w 888626"/>
              <a:gd name="connsiteY46" fmla="*/ 448059 h 876409"/>
              <a:gd name="connsiteX47" fmla="*/ 446438 w 888626"/>
              <a:gd name="connsiteY47" fmla="*/ 181268 h 876409"/>
              <a:gd name="connsiteX48" fmla="*/ 447060 w 888626"/>
              <a:gd name="connsiteY48" fmla="*/ 87889 h 876409"/>
              <a:gd name="connsiteX49" fmla="*/ 800740 w 888626"/>
              <a:gd name="connsiteY49" fmla="*/ 443174 h 876409"/>
              <a:gd name="connsiteX50" fmla="*/ 704848 w 888626"/>
              <a:gd name="connsiteY50" fmla="*/ 688371 h 876409"/>
              <a:gd name="connsiteX51" fmla="*/ 696130 w 888626"/>
              <a:gd name="connsiteY51" fmla="*/ 690873 h 876409"/>
              <a:gd name="connsiteX52" fmla="*/ 687413 w 888626"/>
              <a:gd name="connsiteY52" fmla="*/ 688371 h 876409"/>
              <a:gd name="connsiteX53" fmla="*/ 686167 w 888626"/>
              <a:gd name="connsiteY53" fmla="*/ 670857 h 876409"/>
              <a:gd name="connsiteX54" fmla="*/ 775833 w 888626"/>
              <a:gd name="connsiteY54" fmla="*/ 443174 h 876409"/>
              <a:gd name="connsiteX55" fmla="*/ 447060 w 888626"/>
              <a:gd name="connsiteY55" fmla="*/ 112909 h 876409"/>
              <a:gd name="connsiteX56" fmla="*/ 117042 w 888626"/>
              <a:gd name="connsiteY56" fmla="*/ 443174 h 876409"/>
              <a:gd name="connsiteX57" fmla="*/ 196744 w 888626"/>
              <a:gd name="connsiteY57" fmla="*/ 658347 h 876409"/>
              <a:gd name="connsiteX58" fmla="*/ 195499 w 888626"/>
              <a:gd name="connsiteY58" fmla="*/ 675861 h 876409"/>
              <a:gd name="connsiteX59" fmla="*/ 178064 w 888626"/>
              <a:gd name="connsiteY59" fmla="*/ 674610 h 876409"/>
              <a:gd name="connsiteX60" fmla="*/ 93380 w 888626"/>
              <a:gd name="connsiteY60" fmla="*/ 443174 h 876409"/>
              <a:gd name="connsiteX61" fmla="*/ 447060 w 888626"/>
              <a:gd name="connsiteY61" fmla="*/ 87889 h 876409"/>
              <a:gd name="connsiteX62" fmla="*/ 444313 w 888626"/>
              <a:gd name="connsiteY62" fmla="*/ 0 h 876409"/>
              <a:gd name="connsiteX63" fmla="*/ 888626 w 888626"/>
              <a:gd name="connsiteY63" fmla="*/ 442308 h 876409"/>
              <a:gd name="connsiteX64" fmla="*/ 767563 w 888626"/>
              <a:gd name="connsiteY64" fmla="*/ 747562 h 876409"/>
              <a:gd name="connsiteX65" fmla="*/ 758827 w 888626"/>
              <a:gd name="connsiteY65" fmla="*/ 751300 h 876409"/>
              <a:gd name="connsiteX66" fmla="*/ 751338 w 888626"/>
              <a:gd name="connsiteY66" fmla="*/ 748808 h 876409"/>
              <a:gd name="connsiteX67" fmla="*/ 750090 w 888626"/>
              <a:gd name="connsiteY67" fmla="*/ 731365 h 876409"/>
              <a:gd name="connsiteX68" fmla="*/ 864913 w 888626"/>
              <a:gd name="connsiteY68" fmla="*/ 442308 h 876409"/>
              <a:gd name="connsiteX69" fmla="*/ 444313 w 888626"/>
              <a:gd name="connsiteY69" fmla="*/ 23673 h 876409"/>
              <a:gd name="connsiteX70" fmla="*/ 23714 w 888626"/>
              <a:gd name="connsiteY70" fmla="*/ 442308 h 876409"/>
              <a:gd name="connsiteX71" fmla="*/ 124807 w 888626"/>
              <a:gd name="connsiteY71" fmla="*/ 715168 h 876409"/>
              <a:gd name="connsiteX72" fmla="*/ 123559 w 888626"/>
              <a:gd name="connsiteY72" fmla="*/ 732611 h 876409"/>
              <a:gd name="connsiteX73" fmla="*/ 106086 w 888626"/>
              <a:gd name="connsiteY73" fmla="*/ 731365 h 876409"/>
              <a:gd name="connsiteX74" fmla="*/ 0 w 888626"/>
              <a:gd name="connsiteY74" fmla="*/ 442308 h 876409"/>
              <a:gd name="connsiteX75" fmla="*/ 444313 w 888626"/>
              <a:gd name="connsiteY75" fmla="*/ 0 h 87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888626" h="876409">
                <a:moveTo>
                  <a:pt x="444934" y="381837"/>
                </a:moveTo>
                <a:cubicBezTo>
                  <a:pt x="411512" y="381837"/>
                  <a:pt x="383041" y="409106"/>
                  <a:pt x="383041" y="442574"/>
                </a:cubicBezTo>
                <a:cubicBezTo>
                  <a:pt x="383041" y="477280"/>
                  <a:pt x="411512" y="504550"/>
                  <a:pt x="444934" y="504550"/>
                </a:cubicBezTo>
                <a:cubicBezTo>
                  <a:pt x="479595" y="504550"/>
                  <a:pt x="506828" y="477280"/>
                  <a:pt x="506828" y="442574"/>
                </a:cubicBezTo>
                <a:cubicBezTo>
                  <a:pt x="506828" y="409106"/>
                  <a:pt x="479595" y="381837"/>
                  <a:pt x="444934" y="381837"/>
                </a:cubicBezTo>
                <a:close/>
                <a:moveTo>
                  <a:pt x="444934" y="357046"/>
                </a:moveTo>
                <a:cubicBezTo>
                  <a:pt x="491973" y="357046"/>
                  <a:pt x="530347" y="395471"/>
                  <a:pt x="530347" y="442574"/>
                </a:cubicBezTo>
                <a:cubicBezTo>
                  <a:pt x="530347" y="485957"/>
                  <a:pt x="499401" y="523143"/>
                  <a:pt x="457313" y="528101"/>
                </a:cubicBezTo>
                <a:lnTo>
                  <a:pt x="457313" y="826828"/>
                </a:lnTo>
                <a:cubicBezTo>
                  <a:pt x="479595" y="829307"/>
                  <a:pt x="503114" y="837984"/>
                  <a:pt x="525396" y="854097"/>
                </a:cubicBezTo>
                <a:cubicBezTo>
                  <a:pt x="531585" y="857816"/>
                  <a:pt x="531585" y="865253"/>
                  <a:pt x="529110" y="870211"/>
                </a:cubicBezTo>
                <a:cubicBezTo>
                  <a:pt x="526634" y="873930"/>
                  <a:pt x="522920" y="876409"/>
                  <a:pt x="517969" y="876409"/>
                </a:cubicBezTo>
                <a:cubicBezTo>
                  <a:pt x="516731" y="876409"/>
                  <a:pt x="514255" y="875169"/>
                  <a:pt x="511779" y="873930"/>
                </a:cubicBezTo>
                <a:cubicBezTo>
                  <a:pt x="467216" y="841702"/>
                  <a:pt x="422653" y="841702"/>
                  <a:pt x="378089" y="873930"/>
                </a:cubicBezTo>
                <a:cubicBezTo>
                  <a:pt x="373138" y="877648"/>
                  <a:pt x="364472" y="876409"/>
                  <a:pt x="360759" y="870211"/>
                </a:cubicBezTo>
                <a:cubicBezTo>
                  <a:pt x="357045" y="865253"/>
                  <a:pt x="359521" y="857816"/>
                  <a:pt x="364472" y="854097"/>
                </a:cubicBezTo>
                <a:cubicBezTo>
                  <a:pt x="386754" y="837984"/>
                  <a:pt x="410274" y="829307"/>
                  <a:pt x="432556" y="826828"/>
                </a:cubicBezTo>
                <a:lnTo>
                  <a:pt x="432556" y="528101"/>
                </a:lnTo>
                <a:cubicBezTo>
                  <a:pt x="391706" y="523143"/>
                  <a:pt x="359521" y="485957"/>
                  <a:pt x="359521" y="442574"/>
                </a:cubicBezTo>
                <a:cubicBezTo>
                  <a:pt x="359521" y="395471"/>
                  <a:pt x="397895" y="357046"/>
                  <a:pt x="444934" y="357046"/>
                </a:cubicBezTo>
                <a:close/>
                <a:moveTo>
                  <a:pt x="444312" y="269157"/>
                </a:moveTo>
                <a:cubicBezTo>
                  <a:pt x="541207" y="269157"/>
                  <a:pt x="619468" y="348134"/>
                  <a:pt x="619468" y="444662"/>
                </a:cubicBezTo>
                <a:cubicBezTo>
                  <a:pt x="619468" y="489792"/>
                  <a:pt x="602076" y="533669"/>
                  <a:pt x="571021" y="566263"/>
                </a:cubicBezTo>
                <a:cubicBezTo>
                  <a:pt x="569778" y="568770"/>
                  <a:pt x="566052" y="570023"/>
                  <a:pt x="563567" y="570023"/>
                </a:cubicBezTo>
                <a:cubicBezTo>
                  <a:pt x="559840" y="570023"/>
                  <a:pt x="557356" y="568770"/>
                  <a:pt x="554871" y="567516"/>
                </a:cubicBezTo>
                <a:cubicBezTo>
                  <a:pt x="549903" y="562502"/>
                  <a:pt x="549903" y="554980"/>
                  <a:pt x="553629" y="549966"/>
                </a:cubicBezTo>
                <a:cubicBezTo>
                  <a:pt x="580958" y="521133"/>
                  <a:pt x="594623" y="483524"/>
                  <a:pt x="594623" y="444662"/>
                </a:cubicBezTo>
                <a:cubicBezTo>
                  <a:pt x="594623" y="361924"/>
                  <a:pt x="527542" y="292976"/>
                  <a:pt x="444312" y="292976"/>
                </a:cubicBezTo>
                <a:cubicBezTo>
                  <a:pt x="361082" y="292976"/>
                  <a:pt x="294001" y="361924"/>
                  <a:pt x="294001" y="444662"/>
                </a:cubicBezTo>
                <a:cubicBezTo>
                  <a:pt x="294001" y="482271"/>
                  <a:pt x="306423" y="516118"/>
                  <a:pt x="330026" y="543698"/>
                </a:cubicBezTo>
                <a:cubicBezTo>
                  <a:pt x="334995" y="548712"/>
                  <a:pt x="333753" y="557487"/>
                  <a:pt x="328784" y="561248"/>
                </a:cubicBezTo>
                <a:cubicBezTo>
                  <a:pt x="322573" y="565009"/>
                  <a:pt x="315119" y="565009"/>
                  <a:pt x="311392" y="559995"/>
                </a:cubicBezTo>
                <a:cubicBezTo>
                  <a:pt x="284063" y="527401"/>
                  <a:pt x="269156" y="487285"/>
                  <a:pt x="269156" y="444662"/>
                </a:cubicBezTo>
                <a:cubicBezTo>
                  <a:pt x="269156" y="348134"/>
                  <a:pt x="348660" y="269157"/>
                  <a:pt x="444312" y="269157"/>
                </a:cubicBezTo>
                <a:close/>
                <a:moveTo>
                  <a:pt x="446438" y="181268"/>
                </a:moveTo>
                <a:cubicBezTo>
                  <a:pt x="593338" y="181268"/>
                  <a:pt x="712851" y="301512"/>
                  <a:pt x="712851" y="448059"/>
                </a:cubicBezTo>
                <a:cubicBezTo>
                  <a:pt x="712851" y="516949"/>
                  <a:pt x="686708" y="582081"/>
                  <a:pt x="639401" y="632183"/>
                </a:cubicBezTo>
                <a:cubicBezTo>
                  <a:pt x="636911" y="634688"/>
                  <a:pt x="633176" y="635940"/>
                  <a:pt x="630686" y="635940"/>
                </a:cubicBezTo>
                <a:cubicBezTo>
                  <a:pt x="628196" y="635940"/>
                  <a:pt x="624462" y="634688"/>
                  <a:pt x="623217" y="632183"/>
                </a:cubicBezTo>
                <a:cubicBezTo>
                  <a:pt x="618237" y="628425"/>
                  <a:pt x="616992" y="619657"/>
                  <a:pt x="621972" y="615900"/>
                </a:cubicBezTo>
                <a:cubicBezTo>
                  <a:pt x="664299" y="570808"/>
                  <a:pt x="687953" y="510686"/>
                  <a:pt x="687953" y="448059"/>
                </a:cubicBezTo>
                <a:cubicBezTo>
                  <a:pt x="687953" y="314037"/>
                  <a:pt x="579644" y="206319"/>
                  <a:pt x="446438" y="206319"/>
                </a:cubicBezTo>
                <a:cubicBezTo>
                  <a:pt x="313231" y="206319"/>
                  <a:pt x="204923" y="314037"/>
                  <a:pt x="204923" y="448059"/>
                </a:cubicBezTo>
                <a:cubicBezTo>
                  <a:pt x="204923" y="506929"/>
                  <a:pt x="226086" y="563293"/>
                  <a:pt x="263434" y="605879"/>
                </a:cubicBezTo>
                <a:cubicBezTo>
                  <a:pt x="267169" y="612142"/>
                  <a:pt x="267169" y="619657"/>
                  <a:pt x="260944" y="623415"/>
                </a:cubicBezTo>
                <a:cubicBezTo>
                  <a:pt x="255965" y="628425"/>
                  <a:pt x="248495" y="628425"/>
                  <a:pt x="244760" y="622163"/>
                </a:cubicBezTo>
                <a:cubicBezTo>
                  <a:pt x="203678" y="574566"/>
                  <a:pt x="181269" y="511939"/>
                  <a:pt x="181269" y="448059"/>
                </a:cubicBezTo>
                <a:cubicBezTo>
                  <a:pt x="181269" y="301512"/>
                  <a:pt x="299537" y="181268"/>
                  <a:pt x="446438" y="181268"/>
                </a:cubicBezTo>
                <a:close/>
                <a:moveTo>
                  <a:pt x="447060" y="87889"/>
                </a:moveTo>
                <a:cubicBezTo>
                  <a:pt x="642580" y="87889"/>
                  <a:pt x="800740" y="248018"/>
                  <a:pt x="800740" y="443174"/>
                </a:cubicBezTo>
                <a:cubicBezTo>
                  <a:pt x="800740" y="534497"/>
                  <a:pt x="767115" y="620817"/>
                  <a:pt x="704848" y="688371"/>
                </a:cubicBezTo>
                <a:cubicBezTo>
                  <a:pt x="702357" y="689622"/>
                  <a:pt x="698621" y="690873"/>
                  <a:pt x="696130" y="690873"/>
                </a:cubicBezTo>
                <a:cubicBezTo>
                  <a:pt x="692394" y="690873"/>
                  <a:pt x="689903" y="690873"/>
                  <a:pt x="687413" y="688371"/>
                </a:cubicBezTo>
                <a:cubicBezTo>
                  <a:pt x="682431" y="683367"/>
                  <a:pt x="682431" y="675861"/>
                  <a:pt x="686167" y="670857"/>
                </a:cubicBezTo>
                <a:cubicBezTo>
                  <a:pt x="744699" y="609558"/>
                  <a:pt x="775833" y="528242"/>
                  <a:pt x="775833" y="443174"/>
                </a:cubicBezTo>
                <a:cubicBezTo>
                  <a:pt x="775833" y="261779"/>
                  <a:pt x="628881" y="112909"/>
                  <a:pt x="447060" y="112909"/>
                </a:cubicBezTo>
                <a:cubicBezTo>
                  <a:pt x="265239" y="112909"/>
                  <a:pt x="117042" y="261779"/>
                  <a:pt x="117042" y="443174"/>
                </a:cubicBezTo>
                <a:cubicBezTo>
                  <a:pt x="117042" y="521987"/>
                  <a:pt x="145685" y="598299"/>
                  <a:pt x="196744" y="658347"/>
                </a:cubicBezTo>
                <a:cubicBezTo>
                  <a:pt x="201726" y="663351"/>
                  <a:pt x="200480" y="672108"/>
                  <a:pt x="195499" y="675861"/>
                </a:cubicBezTo>
                <a:cubicBezTo>
                  <a:pt x="190518" y="680865"/>
                  <a:pt x="183046" y="679614"/>
                  <a:pt x="178064" y="674610"/>
                </a:cubicBezTo>
                <a:cubicBezTo>
                  <a:pt x="123269" y="610809"/>
                  <a:pt x="93380" y="528242"/>
                  <a:pt x="93380" y="443174"/>
                </a:cubicBezTo>
                <a:cubicBezTo>
                  <a:pt x="93380" y="248018"/>
                  <a:pt x="252785" y="87889"/>
                  <a:pt x="447060" y="87889"/>
                </a:cubicBezTo>
                <a:close/>
                <a:moveTo>
                  <a:pt x="444313" y="0"/>
                </a:moveTo>
                <a:cubicBezTo>
                  <a:pt x="688935" y="0"/>
                  <a:pt x="888626" y="198104"/>
                  <a:pt x="888626" y="442308"/>
                </a:cubicBezTo>
                <a:cubicBezTo>
                  <a:pt x="888626" y="556934"/>
                  <a:pt x="846192" y="664084"/>
                  <a:pt x="767563" y="747562"/>
                </a:cubicBezTo>
                <a:cubicBezTo>
                  <a:pt x="765067" y="750054"/>
                  <a:pt x="762571" y="751300"/>
                  <a:pt x="758827" y="751300"/>
                </a:cubicBezTo>
                <a:cubicBezTo>
                  <a:pt x="756330" y="751300"/>
                  <a:pt x="752586" y="750054"/>
                  <a:pt x="751338" y="748808"/>
                </a:cubicBezTo>
                <a:cubicBezTo>
                  <a:pt x="745098" y="742579"/>
                  <a:pt x="745098" y="735103"/>
                  <a:pt x="750090" y="731365"/>
                </a:cubicBezTo>
                <a:cubicBezTo>
                  <a:pt x="823726" y="652871"/>
                  <a:pt x="864913" y="550704"/>
                  <a:pt x="864913" y="442308"/>
                </a:cubicBezTo>
                <a:cubicBezTo>
                  <a:pt x="864913" y="211809"/>
                  <a:pt x="675206" y="23673"/>
                  <a:pt x="444313" y="23673"/>
                </a:cubicBezTo>
                <a:cubicBezTo>
                  <a:pt x="212172" y="23673"/>
                  <a:pt x="23714" y="211809"/>
                  <a:pt x="23714" y="442308"/>
                </a:cubicBezTo>
                <a:cubicBezTo>
                  <a:pt x="23714" y="543229"/>
                  <a:pt x="59908" y="639166"/>
                  <a:pt x="124807" y="715168"/>
                </a:cubicBezTo>
                <a:cubicBezTo>
                  <a:pt x="129800" y="721398"/>
                  <a:pt x="128551" y="728873"/>
                  <a:pt x="123559" y="732611"/>
                </a:cubicBezTo>
                <a:cubicBezTo>
                  <a:pt x="118567" y="737595"/>
                  <a:pt x="111078" y="736349"/>
                  <a:pt x="106086" y="731365"/>
                </a:cubicBezTo>
                <a:cubicBezTo>
                  <a:pt x="37442" y="650379"/>
                  <a:pt x="0" y="548212"/>
                  <a:pt x="0" y="442308"/>
                </a:cubicBezTo>
                <a:cubicBezTo>
                  <a:pt x="0" y="198104"/>
                  <a:pt x="199691" y="0"/>
                  <a:pt x="4443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509">
            <a:extLst>
              <a:ext uri="{FF2B5EF4-FFF2-40B4-BE49-F238E27FC236}">
                <a16:creationId xmlns:a16="http://schemas.microsoft.com/office/drawing/2014/main" id="{7D1D2BFF-2CE3-BE49-BB6B-49B4F6290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426" y="10115381"/>
            <a:ext cx="922832" cy="928323"/>
          </a:xfrm>
          <a:custGeom>
            <a:avLst/>
            <a:gdLst>
              <a:gd name="T0" fmla="*/ 534 w 739"/>
              <a:gd name="T1" fmla="*/ 646 h 747"/>
              <a:gd name="T2" fmla="*/ 719 w 739"/>
              <a:gd name="T3" fmla="*/ 642 h 747"/>
              <a:gd name="T4" fmla="*/ 639 w 739"/>
              <a:gd name="T5" fmla="*/ 666 h 747"/>
              <a:gd name="T6" fmla="*/ 719 w 739"/>
              <a:gd name="T7" fmla="*/ 528 h 747"/>
              <a:gd name="T8" fmla="*/ 534 w 739"/>
              <a:gd name="T9" fmla="*/ 524 h 747"/>
              <a:gd name="T10" fmla="*/ 369 w 739"/>
              <a:gd name="T11" fmla="*/ 401 h 747"/>
              <a:gd name="T12" fmla="*/ 370 w 739"/>
              <a:gd name="T13" fmla="*/ 401 h 747"/>
              <a:gd name="T14" fmla="*/ 290 w 739"/>
              <a:gd name="T15" fmla="*/ 259 h 747"/>
              <a:gd name="T16" fmla="*/ 321 w 739"/>
              <a:gd name="T17" fmla="*/ 28 h 747"/>
              <a:gd name="T18" fmla="*/ 321 w 739"/>
              <a:gd name="T19" fmla="*/ 28 h 747"/>
              <a:gd name="T20" fmla="*/ 420 w 739"/>
              <a:gd name="T21" fmla="*/ 28 h 747"/>
              <a:gd name="T22" fmla="*/ 498 w 739"/>
              <a:gd name="T23" fmla="*/ 259 h 747"/>
              <a:gd name="T24" fmla="*/ 360 w 739"/>
              <a:gd name="T25" fmla="*/ 331 h 747"/>
              <a:gd name="T26" fmla="*/ 360 w 739"/>
              <a:gd name="T27" fmla="*/ 240 h 747"/>
              <a:gd name="T28" fmla="*/ 280 w 739"/>
              <a:gd name="T29" fmla="*/ 186 h 747"/>
              <a:gd name="T30" fmla="*/ 219 w 739"/>
              <a:gd name="T31" fmla="*/ 186 h 747"/>
              <a:gd name="T32" fmla="*/ 306 w 739"/>
              <a:gd name="T33" fmla="*/ 112 h 747"/>
              <a:gd name="T34" fmla="*/ 310 w 739"/>
              <a:gd name="T35" fmla="*/ 92 h 747"/>
              <a:gd name="T36" fmla="*/ 430 w 739"/>
              <a:gd name="T37" fmla="*/ 92 h 747"/>
              <a:gd name="T38" fmla="*/ 434 w 739"/>
              <a:gd name="T39" fmla="*/ 112 h 747"/>
              <a:gd name="T40" fmla="*/ 441 w 739"/>
              <a:gd name="T41" fmla="*/ 186 h 747"/>
              <a:gd name="T42" fmla="*/ 380 w 739"/>
              <a:gd name="T43" fmla="*/ 259 h 747"/>
              <a:gd name="T44" fmla="*/ 455 w 739"/>
              <a:gd name="T45" fmla="*/ 240 h 747"/>
              <a:gd name="T46" fmla="*/ 508 w 739"/>
              <a:gd name="T47" fmla="*/ 240 h 747"/>
              <a:gd name="T48" fmla="*/ 461 w 739"/>
              <a:gd name="T49" fmla="*/ 166 h 747"/>
              <a:gd name="T50" fmla="*/ 286 w 739"/>
              <a:gd name="T51" fmla="*/ 112 h 747"/>
              <a:gd name="T52" fmla="*/ 463 w 739"/>
              <a:gd name="T53" fmla="*/ 528 h 747"/>
              <a:gd name="T54" fmla="*/ 279 w 739"/>
              <a:gd name="T55" fmla="*/ 524 h 747"/>
              <a:gd name="T56" fmla="*/ 389 w 739"/>
              <a:gd name="T57" fmla="*/ 646 h 747"/>
              <a:gd name="T58" fmla="*/ 275 w 739"/>
              <a:gd name="T59" fmla="*/ 625 h 747"/>
              <a:gd name="T60" fmla="*/ 412 w 739"/>
              <a:gd name="T61" fmla="*/ 727 h 747"/>
              <a:gd name="T62" fmla="*/ 208 w 739"/>
              <a:gd name="T63" fmla="*/ 528 h 747"/>
              <a:gd name="T64" fmla="*/ 24 w 739"/>
              <a:gd name="T65" fmla="*/ 524 h 747"/>
              <a:gd name="T66" fmla="*/ 134 w 739"/>
              <a:gd name="T67" fmla="*/ 646 h 747"/>
              <a:gd name="T68" fmla="*/ 19 w 739"/>
              <a:gd name="T69" fmla="*/ 625 h 747"/>
              <a:gd name="T70" fmla="*/ 208 w 739"/>
              <a:gd name="T71" fmla="*/ 528 h 747"/>
              <a:gd name="T72" fmla="*/ 157 w 739"/>
              <a:gd name="T73" fmla="*/ 727 h 747"/>
              <a:gd name="T74" fmla="*/ 603 w 739"/>
              <a:gd name="T75" fmla="*/ 416 h 747"/>
              <a:gd name="T76" fmla="*/ 379 w 739"/>
              <a:gd name="T77" fmla="*/ 351 h 747"/>
              <a:gd name="T78" fmla="*/ 542 w 739"/>
              <a:gd name="T79" fmla="*/ 176 h 747"/>
              <a:gd name="T80" fmla="*/ 199 w 739"/>
              <a:gd name="T81" fmla="*/ 176 h 747"/>
              <a:gd name="T82" fmla="*/ 359 w 739"/>
              <a:gd name="T83" fmla="*/ 351 h 747"/>
              <a:gd name="T84" fmla="*/ 146 w 739"/>
              <a:gd name="T85" fmla="*/ 416 h 747"/>
              <a:gd name="T86" fmla="*/ 0 w 739"/>
              <a:gd name="T87" fmla="*/ 528 h 747"/>
              <a:gd name="T88" fmla="*/ 53 w 739"/>
              <a:gd name="T89" fmla="*/ 718 h 747"/>
              <a:gd name="T90" fmla="*/ 159 w 739"/>
              <a:gd name="T91" fmla="*/ 746 h 747"/>
              <a:gd name="T92" fmla="*/ 150 w 739"/>
              <a:gd name="T93" fmla="*/ 666 h 747"/>
              <a:gd name="T94" fmla="*/ 227 w 739"/>
              <a:gd name="T95" fmla="*/ 528 h 747"/>
              <a:gd name="T96" fmla="*/ 146 w 739"/>
              <a:gd name="T97" fmla="*/ 435 h 747"/>
              <a:gd name="T98" fmla="*/ 279 w 739"/>
              <a:gd name="T99" fmla="*/ 505 h 747"/>
              <a:gd name="T100" fmla="*/ 279 w 739"/>
              <a:gd name="T101" fmla="*/ 666 h 747"/>
              <a:gd name="T102" fmla="*/ 307 w 739"/>
              <a:gd name="T103" fmla="*/ 736 h 747"/>
              <a:gd name="T104" fmla="*/ 431 w 739"/>
              <a:gd name="T105" fmla="*/ 736 h 747"/>
              <a:gd name="T106" fmla="*/ 483 w 739"/>
              <a:gd name="T107" fmla="*/ 642 h 747"/>
              <a:gd name="T108" fmla="*/ 379 w 739"/>
              <a:gd name="T109" fmla="*/ 467 h 747"/>
              <a:gd name="T110" fmla="*/ 617 w 739"/>
              <a:gd name="T111" fmla="*/ 448 h 747"/>
              <a:gd name="T112" fmla="*/ 511 w 739"/>
              <a:gd name="T113" fmla="*/ 642 h 747"/>
              <a:gd name="T114" fmla="*/ 564 w 739"/>
              <a:gd name="T115" fmla="*/ 718 h 747"/>
              <a:gd name="T116" fmla="*/ 670 w 739"/>
              <a:gd name="T117" fmla="*/ 746 h 747"/>
              <a:gd name="T118" fmla="*/ 715 w 739"/>
              <a:gd name="T119" fmla="*/ 666 h 747"/>
              <a:gd name="T120" fmla="*/ 715 w 739"/>
              <a:gd name="T121" fmla="*/ 505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9" h="747">
                <a:moveTo>
                  <a:pt x="715" y="646"/>
                </a:moveTo>
                <a:lnTo>
                  <a:pt x="645" y="646"/>
                </a:lnTo>
                <a:lnTo>
                  <a:pt x="605" y="646"/>
                </a:lnTo>
                <a:lnTo>
                  <a:pt x="534" y="646"/>
                </a:lnTo>
                <a:lnTo>
                  <a:pt x="534" y="646"/>
                </a:lnTo>
                <a:cubicBezTo>
                  <a:pt x="532" y="646"/>
                  <a:pt x="530" y="644"/>
                  <a:pt x="530" y="642"/>
                </a:cubicBezTo>
                <a:lnTo>
                  <a:pt x="530" y="625"/>
                </a:lnTo>
                <a:lnTo>
                  <a:pt x="719" y="625"/>
                </a:lnTo>
                <a:lnTo>
                  <a:pt x="719" y="642"/>
                </a:lnTo>
                <a:lnTo>
                  <a:pt x="719" y="642"/>
                </a:lnTo>
                <a:cubicBezTo>
                  <a:pt x="719" y="644"/>
                  <a:pt x="717" y="646"/>
                  <a:pt x="715" y="646"/>
                </a:cubicBezTo>
                <a:close/>
                <a:moveTo>
                  <a:pt x="668" y="727"/>
                </a:moveTo>
                <a:lnTo>
                  <a:pt x="581" y="727"/>
                </a:lnTo>
                <a:lnTo>
                  <a:pt x="611" y="666"/>
                </a:lnTo>
                <a:lnTo>
                  <a:pt x="639" y="666"/>
                </a:lnTo>
                <a:lnTo>
                  <a:pt x="668" y="727"/>
                </a:lnTo>
                <a:close/>
                <a:moveTo>
                  <a:pt x="534" y="524"/>
                </a:moveTo>
                <a:lnTo>
                  <a:pt x="715" y="524"/>
                </a:lnTo>
                <a:lnTo>
                  <a:pt x="715" y="524"/>
                </a:lnTo>
                <a:cubicBezTo>
                  <a:pt x="717" y="524"/>
                  <a:pt x="719" y="526"/>
                  <a:pt x="719" y="528"/>
                </a:cubicBezTo>
                <a:lnTo>
                  <a:pt x="719" y="606"/>
                </a:lnTo>
                <a:lnTo>
                  <a:pt x="530" y="606"/>
                </a:lnTo>
                <a:lnTo>
                  <a:pt x="530" y="528"/>
                </a:lnTo>
                <a:lnTo>
                  <a:pt x="530" y="528"/>
                </a:lnTo>
                <a:cubicBezTo>
                  <a:pt x="530" y="526"/>
                  <a:pt x="532" y="524"/>
                  <a:pt x="534" y="524"/>
                </a:cubicBezTo>
                <a:close/>
                <a:moveTo>
                  <a:pt x="369" y="448"/>
                </a:moveTo>
                <a:lnTo>
                  <a:pt x="369" y="448"/>
                </a:lnTo>
                <a:cubicBezTo>
                  <a:pt x="356" y="448"/>
                  <a:pt x="345" y="438"/>
                  <a:pt x="345" y="425"/>
                </a:cubicBezTo>
                <a:lnTo>
                  <a:pt x="345" y="425"/>
                </a:lnTo>
                <a:cubicBezTo>
                  <a:pt x="345" y="412"/>
                  <a:pt x="356" y="401"/>
                  <a:pt x="369" y="401"/>
                </a:cubicBezTo>
                <a:lnTo>
                  <a:pt x="369" y="401"/>
                </a:lnTo>
                <a:lnTo>
                  <a:pt x="369" y="401"/>
                </a:lnTo>
                <a:lnTo>
                  <a:pt x="369" y="401"/>
                </a:lnTo>
                <a:cubicBezTo>
                  <a:pt x="370" y="401"/>
                  <a:pt x="370" y="401"/>
                  <a:pt x="370" y="401"/>
                </a:cubicBezTo>
                <a:lnTo>
                  <a:pt x="370" y="401"/>
                </a:lnTo>
                <a:cubicBezTo>
                  <a:pt x="382" y="401"/>
                  <a:pt x="393" y="412"/>
                  <a:pt x="393" y="425"/>
                </a:cubicBezTo>
                <a:lnTo>
                  <a:pt x="393" y="425"/>
                </a:lnTo>
                <a:cubicBezTo>
                  <a:pt x="393" y="438"/>
                  <a:pt x="382" y="448"/>
                  <a:pt x="369" y="448"/>
                </a:cubicBezTo>
                <a:close/>
                <a:moveTo>
                  <a:pt x="242" y="259"/>
                </a:moveTo>
                <a:lnTo>
                  <a:pt x="290" y="259"/>
                </a:lnTo>
                <a:lnTo>
                  <a:pt x="290" y="259"/>
                </a:lnTo>
                <a:cubicBezTo>
                  <a:pt x="297" y="286"/>
                  <a:pt x="308" y="308"/>
                  <a:pt x="321" y="324"/>
                </a:cubicBezTo>
                <a:lnTo>
                  <a:pt x="321" y="324"/>
                </a:lnTo>
                <a:cubicBezTo>
                  <a:pt x="288" y="312"/>
                  <a:pt x="260" y="289"/>
                  <a:pt x="242" y="259"/>
                </a:cubicBezTo>
                <a:close/>
                <a:moveTo>
                  <a:pt x="321" y="28"/>
                </a:moveTo>
                <a:lnTo>
                  <a:pt x="321" y="28"/>
                </a:lnTo>
                <a:cubicBezTo>
                  <a:pt x="308" y="44"/>
                  <a:pt x="297" y="66"/>
                  <a:pt x="290" y="92"/>
                </a:cubicBezTo>
                <a:lnTo>
                  <a:pt x="242" y="92"/>
                </a:lnTo>
                <a:lnTo>
                  <a:pt x="242" y="92"/>
                </a:lnTo>
                <a:cubicBezTo>
                  <a:pt x="260" y="63"/>
                  <a:pt x="288" y="39"/>
                  <a:pt x="321" y="28"/>
                </a:cubicBezTo>
                <a:close/>
                <a:moveTo>
                  <a:pt x="498" y="92"/>
                </a:moveTo>
                <a:lnTo>
                  <a:pt x="450" y="92"/>
                </a:lnTo>
                <a:lnTo>
                  <a:pt x="450" y="92"/>
                </a:lnTo>
                <a:cubicBezTo>
                  <a:pt x="443" y="66"/>
                  <a:pt x="433" y="44"/>
                  <a:pt x="420" y="28"/>
                </a:cubicBezTo>
                <a:lnTo>
                  <a:pt x="420" y="28"/>
                </a:lnTo>
                <a:cubicBezTo>
                  <a:pt x="453" y="39"/>
                  <a:pt x="480" y="63"/>
                  <a:pt x="498" y="92"/>
                </a:cubicBezTo>
                <a:close/>
                <a:moveTo>
                  <a:pt x="420" y="324"/>
                </a:moveTo>
                <a:lnTo>
                  <a:pt x="420" y="324"/>
                </a:lnTo>
                <a:cubicBezTo>
                  <a:pt x="433" y="308"/>
                  <a:pt x="443" y="286"/>
                  <a:pt x="450" y="259"/>
                </a:cubicBezTo>
                <a:lnTo>
                  <a:pt x="498" y="259"/>
                </a:lnTo>
                <a:lnTo>
                  <a:pt x="498" y="259"/>
                </a:lnTo>
                <a:cubicBezTo>
                  <a:pt x="480" y="289"/>
                  <a:pt x="453" y="312"/>
                  <a:pt x="420" y="324"/>
                </a:cubicBezTo>
                <a:close/>
                <a:moveTo>
                  <a:pt x="360" y="259"/>
                </a:moveTo>
                <a:lnTo>
                  <a:pt x="360" y="331"/>
                </a:lnTo>
                <a:lnTo>
                  <a:pt x="360" y="331"/>
                </a:lnTo>
                <a:cubicBezTo>
                  <a:pt x="340" y="324"/>
                  <a:pt x="322" y="297"/>
                  <a:pt x="310" y="259"/>
                </a:cubicBezTo>
                <a:lnTo>
                  <a:pt x="360" y="259"/>
                </a:lnTo>
                <a:close/>
                <a:moveTo>
                  <a:pt x="299" y="186"/>
                </a:moveTo>
                <a:lnTo>
                  <a:pt x="360" y="186"/>
                </a:lnTo>
                <a:lnTo>
                  <a:pt x="360" y="240"/>
                </a:lnTo>
                <a:lnTo>
                  <a:pt x="306" y="240"/>
                </a:lnTo>
                <a:lnTo>
                  <a:pt x="306" y="240"/>
                </a:lnTo>
                <a:cubicBezTo>
                  <a:pt x="302" y="223"/>
                  <a:pt x="300" y="205"/>
                  <a:pt x="299" y="186"/>
                </a:cubicBezTo>
                <a:close/>
                <a:moveTo>
                  <a:pt x="219" y="186"/>
                </a:moveTo>
                <a:lnTo>
                  <a:pt x="280" y="186"/>
                </a:lnTo>
                <a:lnTo>
                  <a:pt x="280" y="186"/>
                </a:lnTo>
                <a:cubicBezTo>
                  <a:pt x="280" y="205"/>
                  <a:pt x="282" y="223"/>
                  <a:pt x="286" y="240"/>
                </a:cubicBezTo>
                <a:lnTo>
                  <a:pt x="232" y="240"/>
                </a:lnTo>
                <a:lnTo>
                  <a:pt x="232" y="240"/>
                </a:lnTo>
                <a:cubicBezTo>
                  <a:pt x="225" y="223"/>
                  <a:pt x="220" y="205"/>
                  <a:pt x="219" y="186"/>
                </a:cubicBezTo>
                <a:close/>
                <a:moveTo>
                  <a:pt x="360" y="112"/>
                </a:moveTo>
                <a:lnTo>
                  <a:pt x="360" y="166"/>
                </a:lnTo>
                <a:lnTo>
                  <a:pt x="299" y="166"/>
                </a:lnTo>
                <a:lnTo>
                  <a:pt x="299" y="166"/>
                </a:lnTo>
                <a:cubicBezTo>
                  <a:pt x="300" y="147"/>
                  <a:pt x="302" y="128"/>
                  <a:pt x="306" y="112"/>
                </a:cubicBezTo>
                <a:lnTo>
                  <a:pt x="360" y="112"/>
                </a:lnTo>
                <a:close/>
                <a:moveTo>
                  <a:pt x="360" y="21"/>
                </a:moveTo>
                <a:lnTo>
                  <a:pt x="360" y="92"/>
                </a:lnTo>
                <a:lnTo>
                  <a:pt x="310" y="92"/>
                </a:lnTo>
                <a:lnTo>
                  <a:pt x="310" y="92"/>
                </a:lnTo>
                <a:cubicBezTo>
                  <a:pt x="322" y="54"/>
                  <a:pt x="340" y="27"/>
                  <a:pt x="360" y="21"/>
                </a:cubicBezTo>
                <a:close/>
                <a:moveTo>
                  <a:pt x="380" y="92"/>
                </a:moveTo>
                <a:lnTo>
                  <a:pt x="380" y="21"/>
                </a:lnTo>
                <a:lnTo>
                  <a:pt x="380" y="21"/>
                </a:lnTo>
                <a:cubicBezTo>
                  <a:pt x="401" y="27"/>
                  <a:pt x="419" y="54"/>
                  <a:pt x="430" y="92"/>
                </a:cubicBezTo>
                <a:lnTo>
                  <a:pt x="380" y="92"/>
                </a:lnTo>
                <a:close/>
                <a:moveTo>
                  <a:pt x="441" y="166"/>
                </a:moveTo>
                <a:lnTo>
                  <a:pt x="380" y="166"/>
                </a:lnTo>
                <a:lnTo>
                  <a:pt x="380" y="112"/>
                </a:lnTo>
                <a:lnTo>
                  <a:pt x="434" y="112"/>
                </a:lnTo>
                <a:lnTo>
                  <a:pt x="434" y="112"/>
                </a:lnTo>
                <a:cubicBezTo>
                  <a:pt x="438" y="128"/>
                  <a:pt x="440" y="147"/>
                  <a:pt x="441" y="166"/>
                </a:cubicBezTo>
                <a:close/>
                <a:moveTo>
                  <a:pt x="380" y="240"/>
                </a:moveTo>
                <a:lnTo>
                  <a:pt x="380" y="186"/>
                </a:lnTo>
                <a:lnTo>
                  <a:pt x="441" y="186"/>
                </a:lnTo>
                <a:lnTo>
                  <a:pt x="441" y="186"/>
                </a:lnTo>
                <a:cubicBezTo>
                  <a:pt x="440" y="205"/>
                  <a:pt x="438" y="223"/>
                  <a:pt x="434" y="240"/>
                </a:cubicBezTo>
                <a:lnTo>
                  <a:pt x="380" y="240"/>
                </a:lnTo>
                <a:close/>
                <a:moveTo>
                  <a:pt x="380" y="331"/>
                </a:moveTo>
                <a:lnTo>
                  <a:pt x="380" y="259"/>
                </a:lnTo>
                <a:lnTo>
                  <a:pt x="430" y="259"/>
                </a:lnTo>
                <a:lnTo>
                  <a:pt x="430" y="259"/>
                </a:lnTo>
                <a:cubicBezTo>
                  <a:pt x="419" y="297"/>
                  <a:pt x="401" y="324"/>
                  <a:pt x="380" y="331"/>
                </a:cubicBezTo>
                <a:close/>
                <a:moveTo>
                  <a:pt x="508" y="240"/>
                </a:moveTo>
                <a:lnTo>
                  <a:pt x="455" y="240"/>
                </a:lnTo>
                <a:lnTo>
                  <a:pt x="455" y="240"/>
                </a:lnTo>
                <a:cubicBezTo>
                  <a:pt x="458" y="223"/>
                  <a:pt x="460" y="205"/>
                  <a:pt x="461" y="186"/>
                </a:cubicBezTo>
                <a:lnTo>
                  <a:pt x="521" y="186"/>
                </a:lnTo>
                <a:lnTo>
                  <a:pt x="521" y="186"/>
                </a:lnTo>
                <a:cubicBezTo>
                  <a:pt x="521" y="205"/>
                  <a:pt x="516" y="223"/>
                  <a:pt x="508" y="240"/>
                </a:cubicBezTo>
                <a:close/>
                <a:moveTo>
                  <a:pt x="508" y="112"/>
                </a:moveTo>
                <a:lnTo>
                  <a:pt x="508" y="112"/>
                </a:lnTo>
                <a:cubicBezTo>
                  <a:pt x="516" y="128"/>
                  <a:pt x="521" y="147"/>
                  <a:pt x="521" y="166"/>
                </a:cubicBezTo>
                <a:lnTo>
                  <a:pt x="461" y="166"/>
                </a:lnTo>
                <a:lnTo>
                  <a:pt x="461" y="166"/>
                </a:lnTo>
                <a:cubicBezTo>
                  <a:pt x="460" y="147"/>
                  <a:pt x="458" y="129"/>
                  <a:pt x="455" y="112"/>
                </a:cubicBezTo>
                <a:lnTo>
                  <a:pt x="508" y="112"/>
                </a:lnTo>
                <a:close/>
                <a:moveTo>
                  <a:pt x="232" y="112"/>
                </a:moveTo>
                <a:lnTo>
                  <a:pt x="286" y="112"/>
                </a:lnTo>
                <a:lnTo>
                  <a:pt x="286" y="112"/>
                </a:lnTo>
                <a:cubicBezTo>
                  <a:pt x="282" y="129"/>
                  <a:pt x="280" y="147"/>
                  <a:pt x="280" y="166"/>
                </a:cubicBezTo>
                <a:lnTo>
                  <a:pt x="219" y="166"/>
                </a:lnTo>
                <a:lnTo>
                  <a:pt x="219" y="166"/>
                </a:lnTo>
                <a:cubicBezTo>
                  <a:pt x="220" y="147"/>
                  <a:pt x="225" y="128"/>
                  <a:pt x="232" y="112"/>
                </a:cubicBezTo>
                <a:close/>
                <a:moveTo>
                  <a:pt x="463" y="528"/>
                </a:moveTo>
                <a:lnTo>
                  <a:pt x="463" y="606"/>
                </a:lnTo>
                <a:lnTo>
                  <a:pt x="275" y="606"/>
                </a:lnTo>
                <a:lnTo>
                  <a:pt x="275" y="528"/>
                </a:lnTo>
                <a:lnTo>
                  <a:pt x="275" y="528"/>
                </a:lnTo>
                <a:cubicBezTo>
                  <a:pt x="275" y="526"/>
                  <a:pt x="277" y="524"/>
                  <a:pt x="279" y="524"/>
                </a:cubicBezTo>
                <a:lnTo>
                  <a:pt x="460" y="524"/>
                </a:lnTo>
                <a:lnTo>
                  <a:pt x="460" y="524"/>
                </a:lnTo>
                <a:cubicBezTo>
                  <a:pt x="461" y="524"/>
                  <a:pt x="463" y="526"/>
                  <a:pt x="463" y="528"/>
                </a:cubicBezTo>
                <a:close/>
                <a:moveTo>
                  <a:pt x="460" y="646"/>
                </a:moveTo>
                <a:lnTo>
                  <a:pt x="389" y="646"/>
                </a:lnTo>
                <a:lnTo>
                  <a:pt x="349" y="646"/>
                </a:lnTo>
                <a:lnTo>
                  <a:pt x="279" y="646"/>
                </a:lnTo>
                <a:lnTo>
                  <a:pt x="279" y="646"/>
                </a:lnTo>
                <a:cubicBezTo>
                  <a:pt x="277" y="646"/>
                  <a:pt x="275" y="644"/>
                  <a:pt x="275" y="642"/>
                </a:cubicBezTo>
                <a:lnTo>
                  <a:pt x="275" y="625"/>
                </a:lnTo>
                <a:lnTo>
                  <a:pt x="463" y="625"/>
                </a:lnTo>
                <a:lnTo>
                  <a:pt x="463" y="642"/>
                </a:lnTo>
                <a:lnTo>
                  <a:pt x="463" y="642"/>
                </a:lnTo>
                <a:cubicBezTo>
                  <a:pt x="463" y="644"/>
                  <a:pt x="461" y="646"/>
                  <a:pt x="460" y="646"/>
                </a:cubicBezTo>
                <a:close/>
                <a:moveTo>
                  <a:pt x="412" y="727"/>
                </a:moveTo>
                <a:lnTo>
                  <a:pt x="325" y="727"/>
                </a:lnTo>
                <a:lnTo>
                  <a:pt x="355" y="666"/>
                </a:lnTo>
                <a:lnTo>
                  <a:pt x="383" y="666"/>
                </a:lnTo>
                <a:lnTo>
                  <a:pt x="412" y="727"/>
                </a:lnTo>
                <a:close/>
                <a:moveTo>
                  <a:pt x="208" y="528"/>
                </a:moveTo>
                <a:lnTo>
                  <a:pt x="208" y="606"/>
                </a:lnTo>
                <a:lnTo>
                  <a:pt x="19" y="606"/>
                </a:lnTo>
                <a:lnTo>
                  <a:pt x="19" y="528"/>
                </a:lnTo>
                <a:lnTo>
                  <a:pt x="19" y="528"/>
                </a:lnTo>
                <a:cubicBezTo>
                  <a:pt x="19" y="526"/>
                  <a:pt x="21" y="524"/>
                  <a:pt x="24" y="524"/>
                </a:cubicBezTo>
                <a:lnTo>
                  <a:pt x="204" y="524"/>
                </a:lnTo>
                <a:lnTo>
                  <a:pt x="204" y="524"/>
                </a:lnTo>
                <a:cubicBezTo>
                  <a:pt x="206" y="524"/>
                  <a:pt x="208" y="526"/>
                  <a:pt x="208" y="528"/>
                </a:cubicBezTo>
                <a:lnTo>
                  <a:pt x="204" y="646"/>
                </a:lnTo>
                <a:lnTo>
                  <a:pt x="134" y="646"/>
                </a:lnTo>
                <a:lnTo>
                  <a:pt x="94" y="646"/>
                </a:lnTo>
                <a:lnTo>
                  <a:pt x="24" y="646"/>
                </a:lnTo>
                <a:lnTo>
                  <a:pt x="24" y="646"/>
                </a:lnTo>
                <a:cubicBezTo>
                  <a:pt x="21" y="646"/>
                  <a:pt x="19" y="644"/>
                  <a:pt x="19" y="642"/>
                </a:cubicBezTo>
                <a:lnTo>
                  <a:pt x="19" y="625"/>
                </a:lnTo>
                <a:lnTo>
                  <a:pt x="208" y="625"/>
                </a:lnTo>
                <a:lnTo>
                  <a:pt x="208" y="642"/>
                </a:lnTo>
                <a:lnTo>
                  <a:pt x="208" y="642"/>
                </a:lnTo>
                <a:cubicBezTo>
                  <a:pt x="208" y="644"/>
                  <a:pt x="206" y="646"/>
                  <a:pt x="204" y="646"/>
                </a:cubicBezTo>
                <a:lnTo>
                  <a:pt x="208" y="528"/>
                </a:lnTo>
                <a:close/>
                <a:moveTo>
                  <a:pt x="157" y="727"/>
                </a:moveTo>
                <a:lnTo>
                  <a:pt x="71" y="727"/>
                </a:lnTo>
                <a:lnTo>
                  <a:pt x="100" y="666"/>
                </a:lnTo>
                <a:lnTo>
                  <a:pt x="128" y="666"/>
                </a:lnTo>
                <a:lnTo>
                  <a:pt x="157" y="727"/>
                </a:lnTo>
                <a:close/>
                <a:moveTo>
                  <a:pt x="715" y="505"/>
                </a:moveTo>
                <a:lnTo>
                  <a:pt x="636" y="505"/>
                </a:lnTo>
                <a:lnTo>
                  <a:pt x="636" y="448"/>
                </a:lnTo>
                <a:lnTo>
                  <a:pt x="636" y="448"/>
                </a:lnTo>
                <a:cubicBezTo>
                  <a:pt x="636" y="430"/>
                  <a:pt x="622" y="416"/>
                  <a:pt x="603" y="416"/>
                </a:cubicBezTo>
                <a:lnTo>
                  <a:pt x="411" y="416"/>
                </a:lnTo>
                <a:lnTo>
                  <a:pt x="411" y="416"/>
                </a:lnTo>
                <a:cubicBezTo>
                  <a:pt x="408" y="399"/>
                  <a:pt x="395" y="386"/>
                  <a:pt x="379" y="383"/>
                </a:cubicBezTo>
                <a:lnTo>
                  <a:pt x="379" y="351"/>
                </a:lnTo>
                <a:lnTo>
                  <a:pt x="379" y="351"/>
                </a:lnTo>
                <a:cubicBezTo>
                  <a:pt x="442" y="348"/>
                  <a:pt x="496" y="310"/>
                  <a:pt x="523" y="255"/>
                </a:cubicBezTo>
                <a:lnTo>
                  <a:pt x="523" y="255"/>
                </a:lnTo>
                <a:cubicBezTo>
                  <a:pt x="523" y="254"/>
                  <a:pt x="524" y="253"/>
                  <a:pt x="524" y="253"/>
                </a:cubicBezTo>
                <a:lnTo>
                  <a:pt x="524" y="253"/>
                </a:lnTo>
                <a:cubicBezTo>
                  <a:pt x="535" y="229"/>
                  <a:pt x="542" y="203"/>
                  <a:pt x="542" y="176"/>
                </a:cubicBezTo>
                <a:lnTo>
                  <a:pt x="542" y="176"/>
                </a:lnTo>
                <a:cubicBezTo>
                  <a:pt x="542" y="79"/>
                  <a:pt x="464" y="0"/>
                  <a:pt x="370" y="0"/>
                </a:cubicBezTo>
                <a:lnTo>
                  <a:pt x="370" y="0"/>
                </a:lnTo>
                <a:cubicBezTo>
                  <a:pt x="276" y="0"/>
                  <a:pt x="199" y="79"/>
                  <a:pt x="199" y="176"/>
                </a:cubicBezTo>
                <a:lnTo>
                  <a:pt x="199" y="176"/>
                </a:lnTo>
                <a:cubicBezTo>
                  <a:pt x="199" y="203"/>
                  <a:pt x="205" y="229"/>
                  <a:pt x="216" y="253"/>
                </a:cubicBezTo>
                <a:lnTo>
                  <a:pt x="216" y="253"/>
                </a:lnTo>
                <a:cubicBezTo>
                  <a:pt x="217" y="253"/>
                  <a:pt x="217" y="255"/>
                  <a:pt x="217" y="255"/>
                </a:cubicBezTo>
                <a:lnTo>
                  <a:pt x="217" y="255"/>
                </a:lnTo>
                <a:cubicBezTo>
                  <a:pt x="244" y="309"/>
                  <a:pt x="297" y="348"/>
                  <a:pt x="359" y="351"/>
                </a:cubicBezTo>
                <a:lnTo>
                  <a:pt x="359" y="383"/>
                </a:lnTo>
                <a:lnTo>
                  <a:pt x="359" y="383"/>
                </a:lnTo>
                <a:cubicBezTo>
                  <a:pt x="343" y="386"/>
                  <a:pt x="330" y="399"/>
                  <a:pt x="327" y="416"/>
                </a:cubicBezTo>
                <a:lnTo>
                  <a:pt x="146" y="416"/>
                </a:lnTo>
                <a:lnTo>
                  <a:pt x="146" y="416"/>
                </a:lnTo>
                <a:cubicBezTo>
                  <a:pt x="124" y="416"/>
                  <a:pt x="107" y="433"/>
                  <a:pt x="107" y="454"/>
                </a:cubicBezTo>
                <a:lnTo>
                  <a:pt x="107" y="505"/>
                </a:lnTo>
                <a:lnTo>
                  <a:pt x="24" y="505"/>
                </a:lnTo>
                <a:lnTo>
                  <a:pt x="24" y="505"/>
                </a:lnTo>
                <a:cubicBezTo>
                  <a:pt x="11" y="505"/>
                  <a:pt x="0" y="515"/>
                  <a:pt x="0" y="528"/>
                </a:cubicBezTo>
                <a:lnTo>
                  <a:pt x="0" y="642"/>
                </a:lnTo>
                <a:lnTo>
                  <a:pt x="0" y="642"/>
                </a:lnTo>
                <a:cubicBezTo>
                  <a:pt x="0" y="655"/>
                  <a:pt x="11" y="666"/>
                  <a:pt x="24" y="666"/>
                </a:cubicBezTo>
                <a:lnTo>
                  <a:pt x="78" y="666"/>
                </a:lnTo>
                <a:lnTo>
                  <a:pt x="53" y="718"/>
                </a:lnTo>
                <a:lnTo>
                  <a:pt x="53" y="718"/>
                </a:lnTo>
                <a:cubicBezTo>
                  <a:pt x="49" y="724"/>
                  <a:pt x="49" y="730"/>
                  <a:pt x="52" y="736"/>
                </a:cubicBezTo>
                <a:lnTo>
                  <a:pt x="52" y="736"/>
                </a:lnTo>
                <a:cubicBezTo>
                  <a:pt x="55" y="743"/>
                  <a:pt x="61" y="746"/>
                  <a:pt x="68" y="746"/>
                </a:cubicBezTo>
                <a:lnTo>
                  <a:pt x="159" y="746"/>
                </a:lnTo>
                <a:lnTo>
                  <a:pt x="159" y="746"/>
                </a:lnTo>
                <a:cubicBezTo>
                  <a:pt x="166" y="746"/>
                  <a:pt x="172" y="743"/>
                  <a:pt x="175" y="736"/>
                </a:cubicBezTo>
                <a:lnTo>
                  <a:pt x="175" y="736"/>
                </a:lnTo>
                <a:cubicBezTo>
                  <a:pt x="178" y="731"/>
                  <a:pt x="178" y="724"/>
                  <a:pt x="175" y="719"/>
                </a:cubicBezTo>
                <a:lnTo>
                  <a:pt x="150" y="666"/>
                </a:lnTo>
                <a:lnTo>
                  <a:pt x="204" y="666"/>
                </a:lnTo>
                <a:lnTo>
                  <a:pt x="204" y="666"/>
                </a:lnTo>
                <a:cubicBezTo>
                  <a:pt x="217" y="666"/>
                  <a:pt x="227" y="655"/>
                  <a:pt x="227" y="642"/>
                </a:cubicBezTo>
                <a:lnTo>
                  <a:pt x="227" y="528"/>
                </a:lnTo>
                <a:lnTo>
                  <a:pt x="227" y="528"/>
                </a:lnTo>
                <a:cubicBezTo>
                  <a:pt x="227" y="515"/>
                  <a:pt x="217" y="505"/>
                  <a:pt x="204" y="505"/>
                </a:cubicBezTo>
                <a:lnTo>
                  <a:pt x="126" y="505"/>
                </a:lnTo>
                <a:lnTo>
                  <a:pt x="126" y="454"/>
                </a:lnTo>
                <a:lnTo>
                  <a:pt x="126" y="454"/>
                </a:lnTo>
                <a:cubicBezTo>
                  <a:pt x="126" y="444"/>
                  <a:pt x="135" y="435"/>
                  <a:pt x="146" y="435"/>
                </a:cubicBezTo>
                <a:lnTo>
                  <a:pt x="327" y="435"/>
                </a:lnTo>
                <a:lnTo>
                  <a:pt x="327" y="435"/>
                </a:lnTo>
                <a:cubicBezTo>
                  <a:pt x="331" y="451"/>
                  <a:pt x="343" y="463"/>
                  <a:pt x="359" y="467"/>
                </a:cubicBezTo>
                <a:lnTo>
                  <a:pt x="359" y="505"/>
                </a:lnTo>
                <a:lnTo>
                  <a:pt x="279" y="505"/>
                </a:lnTo>
                <a:lnTo>
                  <a:pt x="279" y="505"/>
                </a:lnTo>
                <a:cubicBezTo>
                  <a:pt x="266" y="505"/>
                  <a:pt x="255" y="515"/>
                  <a:pt x="255" y="528"/>
                </a:cubicBezTo>
                <a:lnTo>
                  <a:pt x="255" y="642"/>
                </a:lnTo>
                <a:lnTo>
                  <a:pt x="255" y="642"/>
                </a:lnTo>
                <a:cubicBezTo>
                  <a:pt x="255" y="655"/>
                  <a:pt x="266" y="666"/>
                  <a:pt x="279" y="666"/>
                </a:cubicBezTo>
                <a:lnTo>
                  <a:pt x="334" y="666"/>
                </a:lnTo>
                <a:lnTo>
                  <a:pt x="308" y="718"/>
                </a:lnTo>
                <a:lnTo>
                  <a:pt x="308" y="718"/>
                </a:lnTo>
                <a:cubicBezTo>
                  <a:pt x="305" y="724"/>
                  <a:pt x="304" y="730"/>
                  <a:pt x="307" y="736"/>
                </a:cubicBezTo>
                <a:lnTo>
                  <a:pt x="307" y="736"/>
                </a:lnTo>
                <a:cubicBezTo>
                  <a:pt x="310" y="743"/>
                  <a:pt x="317" y="746"/>
                  <a:pt x="324" y="746"/>
                </a:cubicBezTo>
                <a:lnTo>
                  <a:pt x="415" y="746"/>
                </a:lnTo>
                <a:lnTo>
                  <a:pt x="415" y="746"/>
                </a:lnTo>
                <a:cubicBezTo>
                  <a:pt x="422" y="746"/>
                  <a:pt x="428" y="743"/>
                  <a:pt x="431" y="736"/>
                </a:cubicBezTo>
                <a:lnTo>
                  <a:pt x="431" y="736"/>
                </a:lnTo>
                <a:cubicBezTo>
                  <a:pt x="434" y="731"/>
                  <a:pt x="434" y="724"/>
                  <a:pt x="430" y="719"/>
                </a:cubicBezTo>
                <a:lnTo>
                  <a:pt x="404" y="666"/>
                </a:lnTo>
                <a:lnTo>
                  <a:pt x="460" y="666"/>
                </a:lnTo>
                <a:lnTo>
                  <a:pt x="460" y="666"/>
                </a:lnTo>
                <a:cubicBezTo>
                  <a:pt x="472" y="666"/>
                  <a:pt x="483" y="655"/>
                  <a:pt x="483" y="642"/>
                </a:cubicBezTo>
                <a:lnTo>
                  <a:pt x="483" y="528"/>
                </a:lnTo>
                <a:lnTo>
                  <a:pt x="483" y="528"/>
                </a:lnTo>
                <a:cubicBezTo>
                  <a:pt x="483" y="515"/>
                  <a:pt x="472" y="505"/>
                  <a:pt x="460" y="505"/>
                </a:cubicBezTo>
                <a:lnTo>
                  <a:pt x="379" y="505"/>
                </a:lnTo>
                <a:lnTo>
                  <a:pt x="379" y="467"/>
                </a:lnTo>
                <a:lnTo>
                  <a:pt x="379" y="467"/>
                </a:lnTo>
                <a:cubicBezTo>
                  <a:pt x="395" y="463"/>
                  <a:pt x="408" y="451"/>
                  <a:pt x="411" y="435"/>
                </a:cubicBezTo>
                <a:lnTo>
                  <a:pt x="603" y="435"/>
                </a:lnTo>
                <a:lnTo>
                  <a:pt x="603" y="435"/>
                </a:lnTo>
                <a:cubicBezTo>
                  <a:pt x="611" y="435"/>
                  <a:pt x="617" y="441"/>
                  <a:pt x="617" y="448"/>
                </a:cubicBezTo>
                <a:lnTo>
                  <a:pt x="617" y="505"/>
                </a:lnTo>
                <a:lnTo>
                  <a:pt x="534" y="505"/>
                </a:lnTo>
                <a:lnTo>
                  <a:pt x="534" y="505"/>
                </a:lnTo>
                <a:cubicBezTo>
                  <a:pt x="521" y="505"/>
                  <a:pt x="511" y="515"/>
                  <a:pt x="511" y="528"/>
                </a:cubicBezTo>
                <a:lnTo>
                  <a:pt x="511" y="642"/>
                </a:lnTo>
                <a:lnTo>
                  <a:pt x="511" y="642"/>
                </a:lnTo>
                <a:cubicBezTo>
                  <a:pt x="511" y="655"/>
                  <a:pt x="521" y="666"/>
                  <a:pt x="534" y="666"/>
                </a:cubicBezTo>
                <a:lnTo>
                  <a:pt x="589" y="666"/>
                </a:lnTo>
                <a:lnTo>
                  <a:pt x="564" y="718"/>
                </a:lnTo>
                <a:lnTo>
                  <a:pt x="564" y="718"/>
                </a:lnTo>
                <a:cubicBezTo>
                  <a:pt x="560" y="724"/>
                  <a:pt x="560" y="730"/>
                  <a:pt x="563" y="736"/>
                </a:cubicBezTo>
                <a:lnTo>
                  <a:pt x="563" y="736"/>
                </a:lnTo>
                <a:cubicBezTo>
                  <a:pt x="566" y="743"/>
                  <a:pt x="572" y="746"/>
                  <a:pt x="579" y="746"/>
                </a:cubicBezTo>
                <a:lnTo>
                  <a:pt x="670" y="746"/>
                </a:lnTo>
                <a:lnTo>
                  <a:pt x="670" y="746"/>
                </a:lnTo>
                <a:cubicBezTo>
                  <a:pt x="677" y="746"/>
                  <a:pt x="683" y="743"/>
                  <a:pt x="686" y="736"/>
                </a:cubicBezTo>
                <a:lnTo>
                  <a:pt x="686" y="736"/>
                </a:lnTo>
                <a:cubicBezTo>
                  <a:pt x="690" y="731"/>
                  <a:pt x="689" y="724"/>
                  <a:pt x="686" y="719"/>
                </a:cubicBezTo>
                <a:lnTo>
                  <a:pt x="660" y="666"/>
                </a:lnTo>
                <a:lnTo>
                  <a:pt x="715" y="666"/>
                </a:lnTo>
                <a:lnTo>
                  <a:pt x="715" y="666"/>
                </a:lnTo>
                <a:cubicBezTo>
                  <a:pt x="728" y="666"/>
                  <a:pt x="738" y="655"/>
                  <a:pt x="738" y="642"/>
                </a:cubicBezTo>
                <a:lnTo>
                  <a:pt x="738" y="528"/>
                </a:lnTo>
                <a:lnTo>
                  <a:pt x="738" y="528"/>
                </a:lnTo>
                <a:cubicBezTo>
                  <a:pt x="738" y="515"/>
                  <a:pt x="728" y="505"/>
                  <a:pt x="715" y="5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98178-795D-0845-9E82-F0BDBC0E985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CLOUD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47C14-B39C-3845-A12A-513C98E102D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C47C0-9E0C-064A-8538-18F498CE960C}"/>
              </a:ext>
            </a:extLst>
          </p:cNvPr>
          <p:cNvSpPr txBox="1"/>
          <p:nvPr/>
        </p:nvSpPr>
        <p:spPr>
          <a:xfrm>
            <a:off x="1420809" y="3651527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A8E33-8EF2-6947-825B-70F1AAF80944}"/>
              </a:ext>
            </a:extLst>
          </p:cNvPr>
          <p:cNvSpPr txBox="1"/>
          <p:nvPr/>
        </p:nvSpPr>
        <p:spPr>
          <a:xfrm>
            <a:off x="1420809" y="4309857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407D1-EB56-9841-AF39-C91B71634FB9}"/>
              </a:ext>
            </a:extLst>
          </p:cNvPr>
          <p:cNvSpPr txBox="1"/>
          <p:nvPr/>
        </p:nvSpPr>
        <p:spPr>
          <a:xfrm>
            <a:off x="1420809" y="705159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CC166-5BC5-ED4D-971A-DDF5BCF1E2E9}"/>
              </a:ext>
            </a:extLst>
          </p:cNvPr>
          <p:cNvSpPr txBox="1"/>
          <p:nvPr/>
        </p:nvSpPr>
        <p:spPr>
          <a:xfrm>
            <a:off x="1420809" y="770992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25A1C-5918-444F-9DF3-96456FE08481}"/>
              </a:ext>
            </a:extLst>
          </p:cNvPr>
          <p:cNvSpPr txBox="1"/>
          <p:nvPr/>
        </p:nvSpPr>
        <p:spPr>
          <a:xfrm>
            <a:off x="1420809" y="10439321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7564F-D370-6E48-94DB-F3244441B2B1}"/>
              </a:ext>
            </a:extLst>
          </p:cNvPr>
          <p:cNvSpPr txBox="1"/>
          <p:nvPr/>
        </p:nvSpPr>
        <p:spPr>
          <a:xfrm>
            <a:off x="1420809" y="11097651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13204-C874-0748-937A-AC130D3EB6A3}"/>
              </a:ext>
            </a:extLst>
          </p:cNvPr>
          <p:cNvSpPr txBox="1"/>
          <p:nvPr/>
        </p:nvSpPr>
        <p:spPr>
          <a:xfrm>
            <a:off x="18842953" y="3651527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FE5AC-1D2B-B143-B713-0FB75D03E433}"/>
              </a:ext>
            </a:extLst>
          </p:cNvPr>
          <p:cNvSpPr txBox="1"/>
          <p:nvPr/>
        </p:nvSpPr>
        <p:spPr>
          <a:xfrm>
            <a:off x="18842952" y="4309857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57A2A-7A7E-A340-8D14-CCA056F4A9C4}"/>
              </a:ext>
            </a:extLst>
          </p:cNvPr>
          <p:cNvSpPr txBox="1"/>
          <p:nvPr/>
        </p:nvSpPr>
        <p:spPr>
          <a:xfrm>
            <a:off x="18842953" y="7051593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35EFC-69A5-2941-8AAD-5DADAF16CF92}"/>
              </a:ext>
            </a:extLst>
          </p:cNvPr>
          <p:cNvSpPr txBox="1"/>
          <p:nvPr/>
        </p:nvSpPr>
        <p:spPr>
          <a:xfrm>
            <a:off x="18842952" y="7709923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6B833-A350-3644-B137-C2D31C4111EA}"/>
              </a:ext>
            </a:extLst>
          </p:cNvPr>
          <p:cNvSpPr txBox="1"/>
          <p:nvPr/>
        </p:nvSpPr>
        <p:spPr>
          <a:xfrm>
            <a:off x="18842953" y="10439321"/>
            <a:ext cx="41138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91B178-7356-3B4A-A3C1-0166C21E3FFD}"/>
              </a:ext>
            </a:extLst>
          </p:cNvPr>
          <p:cNvSpPr txBox="1"/>
          <p:nvPr/>
        </p:nvSpPr>
        <p:spPr>
          <a:xfrm>
            <a:off x="18842952" y="11097651"/>
            <a:ext cx="411388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6236053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Cloud Slides - S1">
      <a:dk1>
        <a:srgbClr val="747993"/>
      </a:dk1>
      <a:lt1>
        <a:srgbClr val="FFFFFF"/>
      </a:lt1>
      <a:dk2>
        <a:srgbClr val="060E3B"/>
      </a:dk2>
      <a:lt2>
        <a:srgbClr val="FFFFFF"/>
      </a:lt2>
      <a:accent1>
        <a:srgbClr val="48CAE3"/>
      </a:accent1>
      <a:accent2>
        <a:srgbClr val="00B3D8"/>
      </a:accent2>
      <a:accent3>
        <a:srgbClr val="0096C7"/>
      </a:accent3>
      <a:accent4>
        <a:srgbClr val="0077B6"/>
      </a:accent4>
      <a:accent5>
        <a:srgbClr val="023E8A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82195</TotalTime>
  <Words>1812</Words>
  <Application>Microsoft Macintosh PowerPoint</Application>
  <PresentationFormat>Custom</PresentationFormat>
  <Paragraphs>240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9702</cp:revision>
  <cp:lastPrinted>2019-09-18T23:04:43Z</cp:lastPrinted>
  <dcterms:created xsi:type="dcterms:W3CDTF">2014-11-12T21:47:38Z</dcterms:created>
  <dcterms:modified xsi:type="dcterms:W3CDTF">2021-07-29T02:18:37Z</dcterms:modified>
  <cp:category/>
</cp:coreProperties>
</file>