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83" r:id="rId2"/>
    <p:sldId id="4085" r:id="rId3"/>
    <p:sldId id="4084" r:id="rId4"/>
    <p:sldId id="4086" r:id="rId5"/>
    <p:sldId id="4087" r:id="rId6"/>
    <p:sldId id="4088" r:id="rId7"/>
    <p:sldId id="4089" r:id="rId8"/>
    <p:sldId id="4090" r:id="rId9"/>
    <p:sldId id="4091" r:id="rId10"/>
    <p:sldId id="4093" r:id="rId11"/>
    <p:sldId id="4095" r:id="rId12"/>
    <p:sldId id="4096" r:id="rId13"/>
    <p:sldId id="4103" r:id="rId14"/>
    <p:sldId id="4097" r:id="rId15"/>
    <p:sldId id="4098" r:id="rId16"/>
    <p:sldId id="4099" r:id="rId17"/>
    <p:sldId id="4101" r:id="rId18"/>
    <p:sldId id="4106" r:id="rId19"/>
    <p:sldId id="4107" r:id="rId20"/>
    <p:sldId id="4108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DCDFE1"/>
    <a:srgbClr val="E2ECF1"/>
    <a:srgbClr val="F1F6F8"/>
    <a:srgbClr val="DBE9F0"/>
    <a:srgbClr val="073B4C"/>
    <a:srgbClr val="335FFE"/>
    <a:srgbClr val="ECF3F6"/>
    <a:srgbClr val="B5B5B5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49" autoAdjust="0"/>
    <p:restoredTop sz="96475" autoAdjust="0"/>
  </p:normalViewPr>
  <p:slideViewPr>
    <p:cSldViewPr snapToGrid="0" snapToObjects="1">
      <p:cViewPr varScale="1">
        <p:scale>
          <a:sx n="66" d="100"/>
          <a:sy n="66" d="100"/>
        </p:scale>
        <p:origin x="248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5/17/21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000" b="0" i="0" kern="1200" spc="-100" baseline="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 Light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4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Freeform: Shape 425">
            <a:extLst>
              <a:ext uri="{FF2B5EF4-FFF2-40B4-BE49-F238E27FC236}">
                <a16:creationId xmlns:a16="http://schemas.microsoft.com/office/drawing/2014/main" id="{9DE5D516-32CF-4560-8C5A-EFEF27E2F573}"/>
              </a:ext>
            </a:extLst>
          </p:cNvPr>
          <p:cNvSpPr/>
          <p:nvPr/>
        </p:nvSpPr>
        <p:spPr>
          <a:xfrm>
            <a:off x="1701756" y="5703151"/>
            <a:ext cx="3192964" cy="28840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64" h="2316">
                <a:moveTo>
                  <a:pt x="2516" y="979"/>
                </a:moveTo>
                <a:lnTo>
                  <a:pt x="2054" y="179"/>
                </a:lnTo>
                <a:cubicBezTo>
                  <a:pt x="1990" y="68"/>
                  <a:pt x="1872" y="0"/>
                  <a:pt x="1743" y="0"/>
                </a:cubicBezTo>
                <a:lnTo>
                  <a:pt x="820" y="0"/>
                </a:lnTo>
                <a:cubicBezTo>
                  <a:pt x="692" y="0"/>
                  <a:pt x="573" y="68"/>
                  <a:pt x="509" y="179"/>
                </a:cubicBezTo>
                <a:lnTo>
                  <a:pt x="47" y="979"/>
                </a:lnTo>
                <a:cubicBezTo>
                  <a:pt x="-16" y="1090"/>
                  <a:pt x="-16" y="1226"/>
                  <a:pt x="47" y="1337"/>
                </a:cubicBezTo>
                <a:lnTo>
                  <a:pt x="509" y="2137"/>
                </a:lnTo>
                <a:cubicBezTo>
                  <a:pt x="573" y="2248"/>
                  <a:pt x="692" y="2316"/>
                  <a:pt x="820" y="2316"/>
                </a:cubicBezTo>
                <a:lnTo>
                  <a:pt x="1743" y="2316"/>
                </a:lnTo>
                <a:cubicBezTo>
                  <a:pt x="1872" y="2316"/>
                  <a:pt x="1990" y="2248"/>
                  <a:pt x="2054" y="2137"/>
                </a:cubicBezTo>
                <a:lnTo>
                  <a:pt x="2516" y="1337"/>
                </a:lnTo>
                <a:cubicBezTo>
                  <a:pt x="2580" y="1226"/>
                  <a:pt x="2580" y="1090"/>
                  <a:pt x="2516" y="979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08E5C66D-7FDE-4397-B14A-DF7DAEE2BC48}"/>
              </a:ext>
            </a:extLst>
          </p:cNvPr>
          <p:cNvSpPr/>
          <p:nvPr/>
        </p:nvSpPr>
        <p:spPr>
          <a:xfrm>
            <a:off x="6146741" y="5703151"/>
            <a:ext cx="3192964" cy="28840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64" h="2316">
                <a:moveTo>
                  <a:pt x="2515" y="979"/>
                </a:moveTo>
                <a:lnTo>
                  <a:pt x="2054" y="179"/>
                </a:lnTo>
                <a:cubicBezTo>
                  <a:pt x="1990" y="68"/>
                  <a:pt x="1872" y="0"/>
                  <a:pt x="1743" y="0"/>
                </a:cubicBezTo>
                <a:lnTo>
                  <a:pt x="820" y="0"/>
                </a:lnTo>
                <a:cubicBezTo>
                  <a:pt x="692" y="0"/>
                  <a:pt x="573" y="68"/>
                  <a:pt x="509" y="179"/>
                </a:cubicBezTo>
                <a:lnTo>
                  <a:pt x="48" y="979"/>
                </a:lnTo>
                <a:cubicBezTo>
                  <a:pt x="-16" y="1090"/>
                  <a:pt x="-16" y="1226"/>
                  <a:pt x="48" y="1337"/>
                </a:cubicBezTo>
                <a:lnTo>
                  <a:pt x="509" y="2137"/>
                </a:lnTo>
                <a:cubicBezTo>
                  <a:pt x="573" y="2248"/>
                  <a:pt x="692" y="2316"/>
                  <a:pt x="820" y="2316"/>
                </a:cubicBezTo>
                <a:lnTo>
                  <a:pt x="1743" y="2316"/>
                </a:lnTo>
                <a:cubicBezTo>
                  <a:pt x="1872" y="2316"/>
                  <a:pt x="1990" y="2248"/>
                  <a:pt x="2054" y="2137"/>
                </a:cubicBezTo>
                <a:lnTo>
                  <a:pt x="2515" y="1337"/>
                </a:lnTo>
                <a:cubicBezTo>
                  <a:pt x="2580" y="1226"/>
                  <a:pt x="2580" y="1090"/>
                  <a:pt x="2515" y="979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30" name="Freeform: Shape 429">
            <a:extLst>
              <a:ext uri="{FF2B5EF4-FFF2-40B4-BE49-F238E27FC236}">
                <a16:creationId xmlns:a16="http://schemas.microsoft.com/office/drawing/2014/main" id="{4B7FDC4C-112E-4841-9472-29BB1F8E1981}"/>
              </a:ext>
            </a:extLst>
          </p:cNvPr>
          <p:cNvSpPr/>
          <p:nvPr/>
        </p:nvSpPr>
        <p:spPr>
          <a:xfrm>
            <a:off x="10591726" y="5703151"/>
            <a:ext cx="3192964" cy="28840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64" h="2316">
                <a:moveTo>
                  <a:pt x="2516" y="979"/>
                </a:moveTo>
                <a:lnTo>
                  <a:pt x="2054" y="179"/>
                </a:lnTo>
                <a:cubicBezTo>
                  <a:pt x="1990" y="68"/>
                  <a:pt x="1871" y="0"/>
                  <a:pt x="1744" y="0"/>
                </a:cubicBezTo>
                <a:lnTo>
                  <a:pt x="820" y="0"/>
                </a:lnTo>
                <a:cubicBezTo>
                  <a:pt x="692" y="0"/>
                  <a:pt x="574" y="68"/>
                  <a:pt x="509" y="179"/>
                </a:cubicBezTo>
                <a:lnTo>
                  <a:pt x="48" y="979"/>
                </a:lnTo>
                <a:cubicBezTo>
                  <a:pt x="-16" y="1090"/>
                  <a:pt x="-16" y="1226"/>
                  <a:pt x="48" y="1337"/>
                </a:cubicBezTo>
                <a:lnTo>
                  <a:pt x="509" y="2137"/>
                </a:lnTo>
                <a:cubicBezTo>
                  <a:pt x="574" y="2248"/>
                  <a:pt x="692" y="2316"/>
                  <a:pt x="820" y="2316"/>
                </a:cubicBezTo>
                <a:lnTo>
                  <a:pt x="1744" y="2316"/>
                </a:lnTo>
                <a:cubicBezTo>
                  <a:pt x="1871" y="2316"/>
                  <a:pt x="1990" y="2248"/>
                  <a:pt x="2054" y="2137"/>
                </a:cubicBezTo>
                <a:lnTo>
                  <a:pt x="2516" y="1337"/>
                </a:lnTo>
                <a:cubicBezTo>
                  <a:pt x="2580" y="1226"/>
                  <a:pt x="2580" y="1090"/>
                  <a:pt x="2516" y="979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32" name="Freeform: Shape 431">
            <a:extLst>
              <a:ext uri="{FF2B5EF4-FFF2-40B4-BE49-F238E27FC236}">
                <a16:creationId xmlns:a16="http://schemas.microsoft.com/office/drawing/2014/main" id="{215F1D10-FC7F-4BC0-8161-C62A4BDD87F7}"/>
              </a:ext>
            </a:extLst>
          </p:cNvPr>
          <p:cNvSpPr/>
          <p:nvPr/>
        </p:nvSpPr>
        <p:spPr>
          <a:xfrm>
            <a:off x="15035465" y="5703151"/>
            <a:ext cx="3194210" cy="28840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65" h="2316">
                <a:moveTo>
                  <a:pt x="2517" y="979"/>
                </a:moveTo>
                <a:lnTo>
                  <a:pt x="2055" y="179"/>
                </a:lnTo>
                <a:cubicBezTo>
                  <a:pt x="1991" y="68"/>
                  <a:pt x="1872" y="0"/>
                  <a:pt x="1745" y="0"/>
                </a:cubicBezTo>
                <a:lnTo>
                  <a:pt x="821" y="0"/>
                </a:lnTo>
                <a:cubicBezTo>
                  <a:pt x="693" y="0"/>
                  <a:pt x="575" y="68"/>
                  <a:pt x="510" y="179"/>
                </a:cubicBezTo>
                <a:lnTo>
                  <a:pt x="49" y="979"/>
                </a:lnTo>
                <a:cubicBezTo>
                  <a:pt x="-16" y="1090"/>
                  <a:pt x="-16" y="1226"/>
                  <a:pt x="49" y="1337"/>
                </a:cubicBezTo>
                <a:lnTo>
                  <a:pt x="510" y="2137"/>
                </a:lnTo>
                <a:cubicBezTo>
                  <a:pt x="575" y="2248"/>
                  <a:pt x="693" y="2316"/>
                  <a:pt x="821" y="2316"/>
                </a:cubicBezTo>
                <a:lnTo>
                  <a:pt x="1745" y="2316"/>
                </a:lnTo>
                <a:cubicBezTo>
                  <a:pt x="1872" y="2316"/>
                  <a:pt x="1991" y="2248"/>
                  <a:pt x="2055" y="2137"/>
                </a:cubicBezTo>
                <a:lnTo>
                  <a:pt x="2517" y="1337"/>
                </a:lnTo>
                <a:cubicBezTo>
                  <a:pt x="2581" y="1226"/>
                  <a:pt x="2581" y="1090"/>
                  <a:pt x="2517" y="979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0C7A2B7B-94B7-415D-ADE1-ABF6635FFCB6}"/>
              </a:ext>
            </a:extLst>
          </p:cNvPr>
          <p:cNvSpPr/>
          <p:nvPr/>
        </p:nvSpPr>
        <p:spPr>
          <a:xfrm>
            <a:off x="19479205" y="5703151"/>
            <a:ext cx="3194210" cy="28840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65" h="2316">
                <a:moveTo>
                  <a:pt x="2517" y="979"/>
                </a:moveTo>
                <a:lnTo>
                  <a:pt x="2055" y="179"/>
                </a:lnTo>
                <a:cubicBezTo>
                  <a:pt x="1991" y="68"/>
                  <a:pt x="1873" y="0"/>
                  <a:pt x="1744" y="0"/>
                </a:cubicBezTo>
                <a:lnTo>
                  <a:pt x="821" y="0"/>
                </a:lnTo>
                <a:cubicBezTo>
                  <a:pt x="693" y="0"/>
                  <a:pt x="574" y="68"/>
                  <a:pt x="510" y="179"/>
                </a:cubicBezTo>
                <a:lnTo>
                  <a:pt x="49" y="979"/>
                </a:lnTo>
                <a:cubicBezTo>
                  <a:pt x="-16" y="1090"/>
                  <a:pt x="-16" y="1226"/>
                  <a:pt x="49" y="1337"/>
                </a:cubicBezTo>
                <a:lnTo>
                  <a:pt x="510" y="2137"/>
                </a:lnTo>
                <a:cubicBezTo>
                  <a:pt x="574" y="2248"/>
                  <a:pt x="693" y="2316"/>
                  <a:pt x="821" y="2316"/>
                </a:cubicBezTo>
                <a:lnTo>
                  <a:pt x="1744" y="2316"/>
                </a:lnTo>
                <a:cubicBezTo>
                  <a:pt x="1873" y="2316"/>
                  <a:pt x="1991" y="2248"/>
                  <a:pt x="2055" y="2137"/>
                </a:cubicBezTo>
                <a:lnTo>
                  <a:pt x="2517" y="1337"/>
                </a:lnTo>
                <a:cubicBezTo>
                  <a:pt x="2581" y="1226"/>
                  <a:pt x="2581" y="1090"/>
                  <a:pt x="2517" y="979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36" name="Freeform: Shape 435">
            <a:extLst>
              <a:ext uri="{FF2B5EF4-FFF2-40B4-BE49-F238E27FC236}">
                <a16:creationId xmlns:a16="http://schemas.microsoft.com/office/drawing/2014/main" id="{BB61D078-3874-496B-9130-EA0AF27E37DD}"/>
              </a:ext>
            </a:extLst>
          </p:cNvPr>
          <p:cNvSpPr/>
          <p:nvPr/>
        </p:nvSpPr>
        <p:spPr>
          <a:xfrm>
            <a:off x="1" y="3991434"/>
            <a:ext cx="24377650" cy="1295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105">
                <a:moveTo>
                  <a:pt x="19569" y="105"/>
                </a:moveTo>
                <a:lnTo>
                  <a:pt x="0" y="105"/>
                </a:lnTo>
                <a:lnTo>
                  <a:pt x="0" y="0"/>
                </a:lnTo>
                <a:lnTo>
                  <a:pt x="19569" y="0"/>
                </a:ln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FDF31481-2D73-41C2-B4B0-601786BD0E53}"/>
              </a:ext>
            </a:extLst>
          </p:cNvPr>
          <p:cNvSpPr/>
          <p:nvPr/>
        </p:nvSpPr>
        <p:spPr>
          <a:xfrm>
            <a:off x="5949906" y="5505070"/>
            <a:ext cx="3586631" cy="16718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80" h="1343">
                <a:moveTo>
                  <a:pt x="2854" y="1343"/>
                </a:moveTo>
                <a:cubicBezTo>
                  <a:pt x="2840" y="1343"/>
                  <a:pt x="2829" y="1331"/>
                  <a:pt x="2829" y="1317"/>
                </a:cubicBezTo>
                <a:cubicBezTo>
                  <a:pt x="2829" y="1235"/>
                  <a:pt x="2807" y="1154"/>
                  <a:pt x="2766" y="1084"/>
                </a:cubicBezTo>
                <a:lnTo>
                  <a:pt x="2305" y="284"/>
                </a:lnTo>
                <a:cubicBezTo>
                  <a:pt x="2222" y="141"/>
                  <a:pt x="2067" y="52"/>
                  <a:pt x="1901" y="52"/>
                </a:cubicBezTo>
                <a:lnTo>
                  <a:pt x="978" y="52"/>
                </a:lnTo>
                <a:cubicBezTo>
                  <a:pt x="812" y="52"/>
                  <a:pt x="658" y="141"/>
                  <a:pt x="575" y="284"/>
                </a:cubicBezTo>
                <a:lnTo>
                  <a:pt x="113" y="1084"/>
                </a:lnTo>
                <a:cubicBezTo>
                  <a:pt x="72" y="1154"/>
                  <a:pt x="50" y="1235"/>
                  <a:pt x="50" y="1317"/>
                </a:cubicBezTo>
                <a:cubicBezTo>
                  <a:pt x="50" y="1331"/>
                  <a:pt x="39" y="1343"/>
                  <a:pt x="26" y="1343"/>
                </a:cubicBezTo>
                <a:cubicBezTo>
                  <a:pt x="11" y="1343"/>
                  <a:pt x="0" y="1331"/>
                  <a:pt x="0" y="1317"/>
                </a:cubicBezTo>
                <a:cubicBezTo>
                  <a:pt x="0" y="1226"/>
                  <a:pt x="24" y="1137"/>
                  <a:pt x="69" y="1058"/>
                </a:cubicBezTo>
                <a:lnTo>
                  <a:pt x="531" y="259"/>
                </a:lnTo>
                <a:cubicBezTo>
                  <a:pt x="622" y="99"/>
                  <a:pt x="794" y="0"/>
                  <a:pt x="978" y="0"/>
                </a:cubicBezTo>
                <a:lnTo>
                  <a:pt x="1901" y="0"/>
                </a:lnTo>
                <a:cubicBezTo>
                  <a:pt x="2085" y="0"/>
                  <a:pt x="2257" y="99"/>
                  <a:pt x="2349" y="259"/>
                </a:cubicBezTo>
                <a:lnTo>
                  <a:pt x="2811" y="1058"/>
                </a:lnTo>
                <a:cubicBezTo>
                  <a:pt x="2856" y="1137"/>
                  <a:pt x="2880" y="1226"/>
                  <a:pt x="2880" y="1317"/>
                </a:cubicBezTo>
                <a:cubicBezTo>
                  <a:pt x="2880" y="1331"/>
                  <a:pt x="2868" y="1343"/>
                  <a:pt x="2854" y="1343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38" name="Freeform: Shape 437">
            <a:extLst>
              <a:ext uri="{FF2B5EF4-FFF2-40B4-BE49-F238E27FC236}">
                <a16:creationId xmlns:a16="http://schemas.microsoft.com/office/drawing/2014/main" id="{B73EA4DB-5FFD-41BF-BDC3-3D92669B0B22}"/>
              </a:ext>
            </a:extLst>
          </p:cNvPr>
          <p:cNvSpPr/>
          <p:nvPr/>
        </p:nvSpPr>
        <p:spPr>
          <a:xfrm>
            <a:off x="10394891" y="5505070"/>
            <a:ext cx="3586631" cy="16718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80" h="1343">
                <a:moveTo>
                  <a:pt x="2854" y="1343"/>
                </a:moveTo>
                <a:cubicBezTo>
                  <a:pt x="2840" y="1343"/>
                  <a:pt x="2829" y="1331"/>
                  <a:pt x="2829" y="1317"/>
                </a:cubicBezTo>
                <a:cubicBezTo>
                  <a:pt x="2829" y="1235"/>
                  <a:pt x="2807" y="1154"/>
                  <a:pt x="2766" y="1084"/>
                </a:cubicBezTo>
                <a:lnTo>
                  <a:pt x="2305" y="284"/>
                </a:lnTo>
                <a:cubicBezTo>
                  <a:pt x="2222" y="141"/>
                  <a:pt x="2067" y="52"/>
                  <a:pt x="1902" y="52"/>
                </a:cubicBezTo>
                <a:lnTo>
                  <a:pt x="978" y="52"/>
                </a:lnTo>
                <a:cubicBezTo>
                  <a:pt x="812" y="52"/>
                  <a:pt x="658" y="141"/>
                  <a:pt x="575" y="284"/>
                </a:cubicBezTo>
                <a:lnTo>
                  <a:pt x="113" y="1084"/>
                </a:lnTo>
                <a:cubicBezTo>
                  <a:pt x="72" y="1154"/>
                  <a:pt x="51" y="1235"/>
                  <a:pt x="51" y="1317"/>
                </a:cubicBezTo>
                <a:cubicBezTo>
                  <a:pt x="51" y="1331"/>
                  <a:pt x="39" y="1343"/>
                  <a:pt x="25" y="1343"/>
                </a:cubicBezTo>
                <a:cubicBezTo>
                  <a:pt x="11" y="1343"/>
                  <a:pt x="0" y="1331"/>
                  <a:pt x="0" y="1317"/>
                </a:cubicBezTo>
                <a:cubicBezTo>
                  <a:pt x="0" y="1226"/>
                  <a:pt x="23" y="1137"/>
                  <a:pt x="69" y="1058"/>
                </a:cubicBezTo>
                <a:lnTo>
                  <a:pt x="530" y="259"/>
                </a:lnTo>
                <a:cubicBezTo>
                  <a:pt x="622" y="99"/>
                  <a:pt x="794" y="0"/>
                  <a:pt x="978" y="0"/>
                </a:cubicBezTo>
                <a:lnTo>
                  <a:pt x="1902" y="0"/>
                </a:lnTo>
                <a:cubicBezTo>
                  <a:pt x="2086" y="0"/>
                  <a:pt x="2257" y="99"/>
                  <a:pt x="2349" y="259"/>
                </a:cubicBezTo>
                <a:lnTo>
                  <a:pt x="2810" y="1058"/>
                </a:lnTo>
                <a:cubicBezTo>
                  <a:pt x="2856" y="1137"/>
                  <a:pt x="2880" y="1226"/>
                  <a:pt x="2880" y="1317"/>
                </a:cubicBezTo>
                <a:cubicBezTo>
                  <a:pt x="2880" y="1331"/>
                  <a:pt x="2868" y="1343"/>
                  <a:pt x="2854" y="1343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39" name="Freeform: Shape 438">
            <a:extLst>
              <a:ext uri="{FF2B5EF4-FFF2-40B4-BE49-F238E27FC236}">
                <a16:creationId xmlns:a16="http://schemas.microsoft.com/office/drawing/2014/main" id="{9FEA396D-C268-4278-91AB-C553F88235D7}"/>
              </a:ext>
            </a:extLst>
          </p:cNvPr>
          <p:cNvSpPr/>
          <p:nvPr/>
        </p:nvSpPr>
        <p:spPr>
          <a:xfrm>
            <a:off x="14837385" y="5505070"/>
            <a:ext cx="3586631" cy="16718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80" h="1343">
                <a:moveTo>
                  <a:pt x="2855" y="1343"/>
                </a:moveTo>
                <a:cubicBezTo>
                  <a:pt x="2841" y="1343"/>
                  <a:pt x="2830" y="1331"/>
                  <a:pt x="2830" y="1317"/>
                </a:cubicBezTo>
                <a:cubicBezTo>
                  <a:pt x="2830" y="1235"/>
                  <a:pt x="2808" y="1154"/>
                  <a:pt x="2767" y="1084"/>
                </a:cubicBezTo>
                <a:lnTo>
                  <a:pt x="2306" y="284"/>
                </a:lnTo>
                <a:cubicBezTo>
                  <a:pt x="2223" y="141"/>
                  <a:pt x="2068" y="52"/>
                  <a:pt x="1903" y="52"/>
                </a:cubicBezTo>
                <a:lnTo>
                  <a:pt x="979" y="52"/>
                </a:lnTo>
                <a:cubicBezTo>
                  <a:pt x="813" y="52"/>
                  <a:pt x="659" y="141"/>
                  <a:pt x="575" y="284"/>
                </a:cubicBezTo>
                <a:lnTo>
                  <a:pt x="114" y="1084"/>
                </a:lnTo>
                <a:cubicBezTo>
                  <a:pt x="73" y="1154"/>
                  <a:pt x="52" y="1235"/>
                  <a:pt x="52" y="1317"/>
                </a:cubicBezTo>
                <a:cubicBezTo>
                  <a:pt x="52" y="1331"/>
                  <a:pt x="40" y="1343"/>
                  <a:pt x="26" y="1343"/>
                </a:cubicBezTo>
                <a:cubicBezTo>
                  <a:pt x="12" y="1343"/>
                  <a:pt x="0" y="1331"/>
                  <a:pt x="0" y="1317"/>
                </a:cubicBezTo>
                <a:cubicBezTo>
                  <a:pt x="0" y="1226"/>
                  <a:pt x="24" y="1137"/>
                  <a:pt x="70" y="1058"/>
                </a:cubicBezTo>
                <a:lnTo>
                  <a:pt x="531" y="259"/>
                </a:lnTo>
                <a:cubicBezTo>
                  <a:pt x="624" y="99"/>
                  <a:pt x="795" y="0"/>
                  <a:pt x="979" y="0"/>
                </a:cubicBezTo>
                <a:lnTo>
                  <a:pt x="1903" y="0"/>
                </a:lnTo>
                <a:cubicBezTo>
                  <a:pt x="2087" y="0"/>
                  <a:pt x="2258" y="99"/>
                  <a:pt x="2350" y="259"/>
                </a:cubicBezTo>
                <a:lnTo>
                  <a:pt x="2812" y="1058"/>
                </a:lnTo>
                <a:cubicBezTo>
                  <a:pt x="2857" y="1137"/>
                  <a:pt x="2880" y="1226"/>
                  <a:pt x="2880" y="1317"/>
                </a:cubicBezTo>
                <a:cubicBezTo>
                  <a:pt x="2880" y="1331"/>
                  <a:pt x="2869" y="1343"/>
                  <a:pt x="2855" y="1343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40" name="Freeform: Shape 439">
            <a:extLst>
              <a:ext uri="{FF2B5EF4-FFF2-40B4-BE49-F238E27FC236}">
                <a16:creationId xmlns:a16="http://schemas.microsoft.com/office/drawing/2014/main" id="{E59BDB6D-84C8-4CBA-9383-1C8EEA3D8797}"/>
              </a:ext>
            </a:extLst>
          </p:cNvPr>
          <p:cNvSpPr/>
          <p:nvPr/>
        </p:nvSpPr>
        <p:spPr>
          <a:xfrm>
            <a:off x="19283612" y="5505070"/>
            <a:ext cx="3586631" cy="16718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80" h="1343">
                <a:moveTo>
                  <a:pt x="2854" y="1343"/>
                </a:moveTo>
                <a:cubicBezTo>
                  <a:pt x="2840" y="1343"/>
                  <a:pt x="2829" y="1331"/>
                  <a:pt x="2829" y="1317"/>
                </a:cubicBezTo>
                <a:cubicBezTo>
                  <a:pt x="2829" y="1235"/>
                  <a:pt x="2807" y="1154"/>
                  <a:pt x="2767" y="1084"/>
                </a:cubicBezTo>
                <a:lnTo>
                  <a:pt x="2305" y="284"/>
                </a:lnTo>
                <a:cubicBezTo>
                  <a:pt x="2222" y="141"/>
                  <a:pt x="2067" y="52"/>
                  <a:pt x="1901" y="52"/>
                </a:cubicBezTo>
                <a:lnTo>
                  <a:pt x="978" y="52"/>
                </a:lnTo>
                <a:cubicBezTo>
                  <a:pt x="812" y="52"/>
                  <a:pt x="657" y="141"/>
                  <a:pt x="575" y="284"/>
                </a:cubicBezTo>
                <a:lnTo>
                  <a:pt x="113" y="1084"/>
                </a:lnTo>
                <a:cubicBezTo>
                  <a:pt x="72" y="1154"/>
                  <a:pt x="51" y="1235"/>
                  <a:pt x="51" y="1317"/>
                </a:cubicBezTo>
                <a:cubicBezTo>
                  <a:pt x="51" y="1331"/>
                  <a:pt x="39" y="1343"/>
                  <a:pt x="25" y="1343"/>
                </a:cubicBezTo>
                <a:cubicBezTo>
                  <a:pt x="11" y="1343"/>
                  <a:pt x="0" y="1331"/>
                  <a:pt x="0" y="1317"/>
                </a:cubicBezTo>
                <a:cubicBezTo>
                  <a:pt x="0" y="1226"/>
                  <a:pt x="24" y="1137"/>
                  <a:pt x="69" y="1058"/>
                </a:cubicBezTo>
                <a:lnTo>
                  <a:pt x="530" y="259"/>
                </a:lnTo>
                <a:cubicBezTo>
                  <a:pt x="623" y="99"/>
                  <a:pt x="794" y="0"/>
                  <a:pt x="978" y="0"/>
                </a:cubicBezTo>
                <a:lnTo>
                  <a:pt x="1901" y="0"/>
                </a:lnTo>
                <a:cubicBezTo>
                  <a:pt x="2085" y="0"/>
                  <a:pt x="2257" y="99"/>
                  <a:pt x="2349" y="259"/>
                </a:cubicBezTo>
                <a:lnTo>
                  <a:pt x="2811" y="1058"/>
                </a:lnTo>
                <a:cubicBezTo>
                  <a:pt x="2856" y="1137"/>
                  <a:pt x="2880" y="1226"/>
                  <a:pt x="2880" y="1317"/>
                </a:cubicBezTo>
                <a:cubicBezTo>
                  <a:pt x="2880" y="1331"/>
                  <a:pt x="2868" y="1343"/>
                  <a:pt x="2854" y="1343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41" name="Freeform: Shape 440">
            <a:extLst>
              <a:ext uri="{FF2B5EF4-FFF2-40B4-BE49-F238E27FC236}">
                <a16:creationId xmlns:a16="http://schemas.microsoft.com/office/drawing/2014/main" id="{0268D361-6773-47FE-87AA-E41A4F14508C}"/>
              </a:ext>
            </a:extLst>
          </p:cNvPr>
          <p:cNvSpPr/>
          <p:nvPr/>
        </p:nvSpPr>
        <p:spPr>
          <a:xfrm>
            <a:off x="1504921" y="5505070"/>
            <a:ext cx="3586631" cy="16718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80" h="1343">
                <a:moveTo>
                  <a:pt x="2854" y="1343"/>
                </a:moveTo>
                <a:cubicBezTo>
                  <a:pt x="2840" y="1343"/>
                  <a:pt x="2828" y="1331"/>
                  <a:pt x="2828" y="1317"/>
                </a:cubicBezTo>
                <a:cubicBezTo>
                  <a:pt x="2828" y="1235"/>
                  <a:pt x="2807" y="1154"/>
                  <a:pt x="2767" y="1084"/>
                </a:cubicBezTo>
                <a:lnTo>
                  <a:pt x="2305" y="284"/>
                </a:lnTo>
                <a:cubicBezTo>
                  <a:pt x="2222" y="141"/>
                  <a:pt x="2067" y="52"/>
                  <a:pt x="1901" y="52"/>
                </a:cubicBezTo>
                <a:lnTo>
                  <a:pt x="978" y="52"/>
                </a:lnTo>
                <a:cubicBezTo>
                  <a:pt x="812" y="52"/>
                  <a:pt x="657" y="141"/>
                  <a:pt x="575" y="284"/>
                </a:cubicBezTo>
                <a:lnTo>
                  <a:pt x="113" y="1084"/>
                </a:lnTo>
                <a:cubicBezTo>
                  <a:pt x="72" y="1154"/>
                  <a:pt x="51" y="1235"/>
                  <a:pt x="51" y="1317"/>
                </a:cubicBezTo>
                <a:cubicBezTo>
                  <a:pt x="51" y="1331"/>
                  <a:pt x="39" y="1343"/>
                  <a:pt x="25" y="1343"/>
                </a:cubicBezTo>
                <a:cubicBezTo>
                  <a:pt x="11" y="1343"/>
                  <a:pt x="0" y="1331"/>
                  <a:pt x="0" y="1317"/>
                </a:cubicBezTo>
                <a:cubicBezTo>
                  <a:pt x="0" y="1226"/>
                  <a:pt x="24" y="1137"/>
                  <a:pt x="69" y="1058"/>
                </a:cubicBezTo>
                <a:lnTo>
                  <a:pt x="531" y="259"/>
                </a:lnTo>
                <a:cubicBezTo>
                  <a:pt x="622" y="99"/>
                  <a:pt x="794" y="0"/>
                  <a:pt x="978" y="0"/>
                </a:cubicBezTo>
                <a:lnTo>
                  <a:pt x="1901" y="0"/>
                </a:lnTo>
                <a:cubicBezTo>
                  <a:pt x="2085" y="0"/>
                  <a:pt x="2257" y="99"/>
                  <a:pt x="2349" y="259"/>
                </a:cubicBezTo>
                <a:lnTo>
                  <a:pt x="2811" y="1058"/>
                </a:lnTo>
                <a:cubicBezTo>
                  <a:pt x="2856" y="1137"/>
                  <a:pt x="2880" y="1226"/>
                  <a:pt x="2880" y="1317"/>
                </a:cubicBezTo>
                <a:cubicBezTo>
                  <a:pt x="2880" y="1331"/>
                  <a:pt x="2868" y="1343"/>
                  <a:pt x="2854" y="1343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42" name="Freeform: Shape 441">
            <a:extLst>
              <a:ext uri="{FF2B5EF4-FFF2-40B4-BE49-F238E27FC236}">
                <a16:creationId xmlns:a16="http://schemas.microsoft.com/office/drawing/2014/main" id="{98B36769-1EE4-45FC-AA3D-B4C4E59B1827}"/>
              </a:ext>
            </a:extLst>
          </p:cNvPr>
          <p:cNvSpPr/>
          <p:nvPr/>
        </p:nvSpPr>
        <p:spPr>
          <a:xfrm>
            <a:off x="3266470" y="4122242"/>
            <a:ext cx="62290" cy="14139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" h="1136">
                <a:moveTo>
                  <a:pt x="51" y="1136"/>
                </a:moveTo>
                <a:lnTo>
                  <a:pt x="0" y="1136"/>
                </a:lnTo>
                <a:lnTo>
                  <a:pt x="0" y="0"/>
                </a:lnTo>
                <a:lnTo>
                  <a:pt x="51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43" name="Freeform: Shape 442">
            <a:extLst>
              <a:ext uri="{FF2B5EF4-FFF2-40B4-BE49-F238E27FC236}">
                <a16:creationId xmlns:a16="http://schemas.microsoft.com/office/drawing/2014/main" id="{6FC99FDE-6633-41D1-A341-17AA1E2DA2E4}"/>
              </a:ext>
            </a:extLst>
          </p:cNvPr>
          <p:cNvSpPr/>
          <p:nvPr/>
        </p:nvSpPr>
        <p:spPr>
          <a:xfrm>
            <a:off x="7711456" y="4122242"/>
            <a:ext cx="62290" cy="14139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" h="1136">
                <a:moveTo>
                  <a:pt x="51" y="1136"/>
                </a:moveTo>
                <a:lnTo>
                  <a:pt x="0" y="1136"/>
                </a:lnTo>
                <a:lnTo>
                  <a:pt x="0" y="0"/>
                </a:lnTo>
                <a:lnTo>
                  <a:pt x="51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44" name="Freeform: Shape 443">
            <a:extLst>
              <a:ext uri="{FF2B5EF4-FFF2-40B4-BE49-F238E27FC236}">
                <a16:creationId xmlns:a16="http://schemas.microsoft.com/office/drawing/2014/main" id="{CBD84885-84B0-440F-A14B-F8FF8593DF9D}"/>
              </a:ext>
            </a:extLst>
          </p:cNvPr>
          <p:cNvSpPr/>
          <p:nvPr/>
        </p:nvSpPr>
        <p:spPr>
          <a:xfrm>
            <a:off x="12157686" y="4122242"/>
            <a:ext cx="63535" cy="14139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" h="1136">
                <a:moveTo>
                  <a:pt x="52" y="1136"/>
                </a:moveTo>
                <a:lnTo>
                  <a:pt x="0" y="1136"/>
                </a:lnTo>
                <a:lnTo>
                  <a:pt x="0" y="0"/>
                </a:lnTo>
                <a:lnTo>
                  <a:pt x="52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45" name="Freeform: Shape 444">
            <a:extLst>
              <a:ext uri="{FF2B5EF4-FFF2-40B4-BE49-F238E27FC236}">
                <a16:creationId xmlns:a16="http://schemas.microsoft.com/office/drawing/2014/main" id="{A6135809-265E-4EF6-A575-EDF902C1972B}"/>
              </a:ext>
            </a:extLst>
          </p:cNvPr>
          <p:cNvSpPr/>
          <p:nvPr/>
        </p:nvSpPr>
        <p:spPr>
          <a:xfrm>
            <a:off x="16600180" y="4122242"/>
            <a:ext cx="63535" cy="14139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" h="1136">
                <a:moveTo>
                  <a:pt x="52" y="1136"/>
                </a:moveTo>
                <a:lnTo>
                  <a:pt x="0" y="1136"/>
                </a:lnTo>
                <a:lnTo>
                  <a:pt x="0" y="0"/>
                </a:lnTo>
                <a:lnTo>
                  <a:pt x="52" y="0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46" name="Freeform: Shape 445">
            <a:extLst>
              <a:ext uri="{FF2B5EF4-FFF2-40B4-BE49-F238E27FC236}">
                <a16:creationId xmlns:a16="http://schemas.microsoft.com/office/drawing/2014/main" id="{5AB96762-78BE-47B9-AAFD-13BA403DCB2B}"/>
              </a:ext>
            </a:extLst>
          </p:cNvPr>
          <p:cNvSpPr/>
          <p:nvPr/>
        </p:nvSpPr>
        <p:spPr>
          <a:xfrm>
            <a:off x="21045165" y="4122242"/>
            <a:ext cx="62290" cy="14139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" h="1136">
                <a:moveTo>
                  <a:pt x="51" y="1136"/>
                </a:moveTo>
                <a:lnTo>
                  <a:pt x="0" y="1136"/>
                </a:lnTo>
                <a:lnTo>
                  <a:pt x="0" y="0"/>
                </a:lnTo>
                <a:lnTo>
                  <a:pt x="51" y="0"/>
                </a:ln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3D3AEC93-1861-4AD7-B0E1-DD84A4735F97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ALPHABET INFOGRAPHIC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7D0F981F-8C0B-4B12-B313-139DB59A632A}"/>
              </a:ext>
            </a:extLst>
          </p:cNvPr>
          <p:cNvSpPr txBox="1"/>
          <p:nvPr/>
        </p:nvSpPr>
        <p:spPr>
          <a:xfrm>
            <a:off x="1425133" y="9579903"/>
            <a:ext cx="374884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03FBDEAC-D839-41A9-8E6A-C6BB3E7B0B7B}"/>
              </a:ext>
            </a:extLst>
          </p:cNvPr>
          <p:cNvSpPr txBox="1"/>
          <p:nvPr/>
        </p:nvSpPr>
        <p:spPr>
          <a:xfrm>
            <a:off x="1425132" y="10242739"/>
            <a:ext cx="3748848" cy="190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21E25939-9B68-4F20-B128-0529298EABED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5D8F4FF4-3EE8-47A4-9B61-9E834436E6EA}"/>
              </a:ext>
            </a:extLst>
          </p:cNvPr>
          <p:cNvSpPr txBox="1"/>
          <p:nvPr/>
        </p:nvSpPr>
        <p:spPr>
          <a:xfrm>
            <a:off x="2059288" y="5948242"/>
            <a:ext cx="2439893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5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FD5581BC-71F1-4DF3-B7EB-C101292FA9C0}"/>
              </a:ext>
            </a:extLst>
          </p:cNvPr>
          <p:cNvSpPr txBox="1"/>
          <p:nvPr/>
        </p:nvSpPr>
        <p:spPr>
          <a:xfrm>
            <a:off x="6498354" y="5948242"/>
            <a:ext cx="2439893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5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8A8BC796-EA17-4E9E-A892-8CB99214C88A}"/>
              </a:ext>
            </a:extLst>
          </p:cNvPr>
          <p:cNvSpPr txBox="1"/>
          <p:nvPr/>
        </p:nvSpPr>
        <p:spPr>
          <a:xfrm>
            <a:off x="10945727" y="5948242"/>
            <a:ext cx="2439893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5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7AB6E264-A868-4133-A276-F801FFBB6A15}"/>
              </a:ext>
            </a:extLst>
          </p:cNvPr>
          <p:cNvSpPr txBox="1"/>
          <p:nvPr/>
        </p:nvSpPr>
        <p:spPr>
          <a:xfrm>
            <a:off x="15389711" y="5948242"/>
            <a:ext cx="2439893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5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9EC63D89-71CC-4796-AB64-F4F92A9D4AE4}"/>
              </a:ext>
            </a:extLst>
          </p:cNvPr>
          <p:cNvSpPr txBox="1"/>
          <p:nvPr/>
        </p:nvSpPr>
        <p:spPr>
          <a:xfrm>
            <a:off x="19839791" y="5948242"/>
            <a:ext cx="2439893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5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AF5BC644-2B9F-4CE8-8D27-B18F456244A0}"/>
              </a:ext>
            </a:extLst>
          </p:cNvPr>
          <p:cNvSpPr txBox="1"/>
          <p:nvPr/>
        </p:nvSpPr>
        <p:spPr>
          <a:xfrm>
            <a:off x="5871696" y="9579903"/>
            <a:ext cx="374884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42942365-6CFC-40C7-92E7-637B3AB0702F}"/>
              </a:ext>
            </a:extLst>
          </p:cNvPr>
          <p:cNvSpPr txBox="1"/>
          <p:nvPr/>
        </p:nvSpPr>
        <p:spPr>
          <a:xfrm>
            <a:off x="5871695" y="10242739"/>
            <a:ext cx="3748848" cy="190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82B142CE-AF31-4DC7-9D96-61157A9690AE}"/>
              </a:ext>
            </a:extLst>
          </p:cNvPr>
          <p:cNvSpPr txBox="1"/>
          <p:nvPr/>
        </p:nvSpPr>
        <p:spPr>
          <a:xfrm>
            <a:off x="10314447" y="9579903"/>
            <a:ext cx="374884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230A39B4-0DBF-4B70-815B-85F41F8C5DE3}"/>
              </a:ext>
            </a:extLst>
          </p:cNvPr>
          <p:cNvSpPr txBox="1"/>
          <p:nvPr/>
        </p:nvSpPr>
        <p:spPr>
          <a:xfrm>
            <a:off x="10314446" y="10242739"/>
            <a:ext cx="3748848" cy="190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A3F4B6FB-FF8E-44BF-ADFB-D0E004B25011}"/>
              </a:ext>
            </a:extLst>
          </p:cNvPr>
          <p:cNvSpPr txBox="1"/>
          <p:nvPr/>
        </p:nvSpPr>
        <p:spPr>
          <a:xfrm>
            <a:off x="14754569" y="9579903"/>
            <a:ext cx="374884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FBE147B3-7029-4D7F-9DA3-C55B12C26BCD}"/>
              </a:ext>
            </a:extLst>
          </p:cNvPr>
          <p:cNvSpPr txBox="1"/>
          <p:nvPr/>
        </p:nvSpPr>
        <p:spPr>
          <a:xfrm>
            <a:off x="14754568" y="10242739"/>
            <a:ext cx="3748848" cy="190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5212C7D9-019A-4CF5-982B-2049AB9C8124}"/>
              </a:ext>
            </a:extLst>
          </p:cNvPr>
          <p:cNvSpPr txBox="1"/>
          <p:nvPr/>
        </p:nvSpPr>
        <p:spPr>
          <a:xfrm>
            <a:off x="19198590" y="9579903"/>
            <a:ext cx="374884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05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CBEF5A36-FB06-49F7-9E38-64902E864A7E}"/>
              </a:ext>
            </a:extLst>
          </p:cNvPr>
          <p:cNvSpPr txBox="1"/>
          <p:nvPr/>
        </p:nvSpPr>
        <p:spPr>
          <a:xfrm>
            <a:off x="19198589" y="10242739"/>
            <a:ext cx="3748848" cy="190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6814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7A2FB6AF-D22C-43AF-9863-E3A68E9412AA}"/>
              </a:ext>
            </a:extLst>
          </p:cNvPr>
          <p:cNvSpPr/>
          <p:nvPr/>
        </p:nvSpPr>
        <p:spPr>
          <a:xfrm>
            <a:off x="1503675" y="12173793"/>
            <a:ext cx="5341955" cy="7873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89" h="633">
                <a:moveTo>
                  <a:pt x="4289" y="633"/>
                </a:moveTo>
                <a:lnTo>
                  <a:pt x="0" y="633"/>
                </a:lnTo>
                <a:lnTo>
                  <a:pt x="0" y="0"/>
                </a:lnTo>
                <a:lnTo>
                  <a:pt x="4289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2A326295-0C05-4E32-9614-1A63B115BDAA}"/>
              </a:ext>
            </a:extLst>
          </p:cNvPr>
          <p:cNvSpPr/>
          <p:nvPr/>
        </p:nvSpPr>
        <p:spPr>
          <a:xfrm>
            <a:off x="6846876" y="12173793"/>
            <a:ext cx="5340709" cy="7873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88" h="633">
                <a:moveTo>
                  <a:pt x="4288" y="633"/>
                </a:moveTo>
                <a:lnTo>
                  <a:pt x="0" y="633"/>
                </a:lnTo>
                <a:lnTo>
                  <a:pt x="0" y="0"/>
                </a:lnTo>
                <a:lnTo>
                  <a:pt x="4288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864F9FB4-3C34-41A2-94BB-9EB668BCAD8A}"/>
              </a:ext>
            </a:extLst>
          </p:cNvPr>
          <p:cNvSpPr/>
          <p:nvPr/>
        </p:nvSpPr>
        <p:spPr>
          <a:xfrm>
            <a:off x="12188831" y="12173793"/>
            <a:ext cx="5340709" cy="7873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88" h="633">
                <a:moveTo>
                  <a:pt x="4288" y="633"/>
                </a:moveTo>
                <a:lnTo>
                  <a:pt x="0" y="633"/>
                </a:lnTo>
                <a:lnTo>
                  <a:pt x="0" y="0"/>
                </a:lnTo>
                <a:lnTo>
                  <a:pt x="4288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113DF750-2374-4CB9-A2E0-94F73A93A959}"/>
              </a:ext>
            </a:extLst>
          </p:cNvPr>
          <p:cNvSpPr/>
          <p:nvPr/>
        </p:nvSpPr>
        <p:spPr>
          <a:xfrm>
            <a:off x="17529541" y="12173793"/>
            <a:ext cx="5340709" cy="7873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88" h="633">
                <a:moveTo>
                  <a:pt x="4288" y="633"/>
                </a:moveTo>
                <a:lnTo>
                  <a:pt x="0" y="633"/>
                </a:lnTo>
                <a:lnTo>
                  <a:pt x="0" y="0"/>
                </a:lnTo>
                <a:lnTo>
                  <a:pt x="4288" y="0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E710C19-03B6-48F5-8BB0-FA34DEAD3ABC}"/>
              </a:ext>
            </a:extLst>
          </p:cNvPr>
          <p:cNvSpPr/>
          <p:nvPr/>
        </p:nvSpPr>
        <p:spPr>
          <a:xfrm>
            <a:off x="1729160" y="6534094"/>
            <a:ext cx="1873671" cy="11835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5" h="951">
                <a:moveTo>
                  <a:pt x="1505" y="951"/>
                </a:moveTo>
                <a:lnTo>
                  <a:pt x="0" y="951"/>
                </a:lnTo>
                <a:lnTo>
                  <a:pt x="0" y="0"/>
                </a:lnTo>
                <a:lnTo>
                  <a:pt x="1505" y="0"/>
                </a:lnTo>
                <a:lnTo>
                  <a:pt x="1343" y="476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451AF276-4898-4CFB-BEA3-269FC10C039B}"/>
              </a:ext>
            </a:extLst>
          </p:cNvPr>
          <p:cNvSpPr/>
          <p:nvPr/>
        </p:nvSpPr>
        <p:spPr>
          <a:xfrm>
            <a:off x="1653170" y="6101805"/>
            <a:ext cx="74748" cy="607198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1" h="4875">
                <a:moveTo>
                  <a:pt x="61" y="4875"/>
                </a:moveTo>
                <a:lnTo>
                  <a:pt x="0" y="4875"/>
                </a:lnTo>
                <a:lnTo>
                  <a:pt x="0" y="0"/>
                </a:lnTo>
                <a:lnTo>
                  <a:pt x="61" y="0"/>
                </a:ln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B8D57A7-97F4-4B0D-968B-BA2AF9FF20D4}"/>
              </a:ext>
            </a:extLst>
          </p:cNvPr>
          <p:cNvSpPr/>
          <p:nvPr/>
        </p:nvSpPr>
        <p:spPr>
          <a:xfrm>
            <a:off x="1503675" y="5914936"/>
            <a:ext cx="372492" cy="37124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0" h="299">
                <a:moveTo>
                  <a:pt x="300" y="150"/>
                </a:moveTo>
                <a:cubicBezTo>
                  <a:pt x="300" y="232"/>
                  <a:pt x="233" y="299"/>
                  <a:pt x="151" y="299"/>
                </a:cubicBezTo>
                <a:cubicBezTo>
                  <a:pt x="68" y="299"/>
                  <a:pt x="0" y="232"/>
                  <a:pt x="0" y="150"/>
                </a:cubicBezTo>
                <a:cubicBezTo>
                  <a:pt x="0" y="67"/>
                  <a:pt x="68" y="0"/>
                  <a:pt x="151" y="0"/>
                </a:cubicBezTo>
                <a:cubicBezTo>
                  <a:pt x="233" y="0"/>
                  <a:pt x="300" y="67"/>
                  <a:pt x="300" y="150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5584D426-2697-482D-AC33-AE8548CF0273}"/>
              </a:ext>
            </a:extLst>
          </p:cNvPr>
          <p:cNvSpPr/>
          <p:nvPr/>
        </p:nvSpPr>
        <p:spPr>
          <a:xfrm>
            <a:off x="7069873" y="3906716"/>
            <a:ext cx="1873671" cy="11835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5" h="951">
                <a:moveTo>
                  <a:pt x="1505" y="951"/>
                </a:moveTo>
                <a:lnTo>
                  <a:pt x="0" y="951"/>
                </a:lnTo>
                <a:lnTo>
                  <a:pt x="0" y="0"/>
                </a:lnTo>
                <a:lnTo>
                  <a:pt x="1505" y="0"/>
                </a:lnTo>
                <a:lnTo>
                  <a:pt x="1344" y="476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43D25B51-A64F-4333-A99D-2F5FF616A3D5}"/>
              </a:ext>
            </a:extLst>
          </p:cNvPr>
          <p:cNvSpPr/>
          <p:nvPr/>
        </p:nvSpPr>
        <p:spPr>
          <a:xfrm>
            <a:off x="6996368" y="3473184"/>
            <a:ext cx="72256" cy="86993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" h="6984">
                <a:moveTo>
                  <a:pt x="59" y="6984"/>
                </a:moveTo>
                <a:lnTo>
                  <a:pt x="0" y="6984"/>
                </a:lnTo>
                <a:lnTo>
                  <a:pt x="0" y="0"/>
                </a:lnTo>
                <a:lnTo>
                  <a:pt x="59" y="0"/>
                </a:ln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AD097BB0-E75B-4FCF-8DB6-8B2763264061}"/>
              </a:ext>
            </a:extLst>
          </p:cNvPr>
          <p:cNvSpPr/>
          <p:nvPr/>
        </p:nvSpPr>
        <p:spPr>
          <a:xfrm>
            <a:off x="6846876" y="3286316"/>
            <a:ext cx="371246" cy="3724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9" h="300">
                <a:moveTo>
                  <a:pt x="299" y="150"/>
                </a:moveTo>
                <a:cubicBezTo>
                  <a:pt x="299" y="233"/>
                  <a:pt x="232" y="300"/>
                  <a:pt x="149" y="300"/>
                </a:cubicBezTo>
                <a:cubicBezTo>
                  <a:pt x="67" y="300"/>
                  <a:pt x="0" y="233"/>
                  <a:pt x="0" y="150"/>
                </a:cubicBezTo>
                <a:cubicBezTo>
                  <a:pt x="0" y="68"/>
                  <a:pt x="67" y="0"/>
                  <a:pt x="149" y="0"/>
                </a:cubicBezTo>
                <a:cubicBezTo>
                  <a:pt x="232" y="0"/>
                  <a:pt x="299" y="68"/>
                  <a:pt x="299" y="150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D40F9529-B4A5-4797-9D1F-78A2B034E747}"/>
              </a:ext>
            </a:extLst>
          </p:cNvPr>
          <p:cNvSpPr/>
          <p:nvPr/>
        </p:nvSpPr>
        <p:spPr>
          <a:xfrm>
            <a:off x="12411828" y="7472175"/>
            <a:ext cx="1873671" cy="11835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5" h="951">
                <a:moveTo>
                  <a:pt x="1505" y="951"/>
                </a:moveTo>
                <a:lnTo>
                  <a:pt x="0" y="951"/>
                </a:lnTo>
                <a:lnTo>
                  <a:pt x="0" y="0"/>
                </a:lnTo>
                <a:lnTo>
                  <a:pt x="1505" y="0"/>
                </a:lnTo>
                <a:lnTo>
                  <a:pt x="1343" y="476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8" name="Freeform: Shape 297">
            <a:extLst>
              <a:ext uri="{FF2B5EF4-FFF2-40B4-BE49-F238E27FC236}">
                <a16:creationId xmlns:a16="http://schemas.microsoft.com/office/drawing/2014/main" id="{FA6A6C45-584F-4440-879E-D2D6220DA661}"/>
              </a:ext>
            </a:extLst>
          </p:cNvPr>
          <p:cNvSpPr/>
          <p:nvPr/>
        </p:nvSpPr>
        <p:spPr>
          <a:xfrm>
            <a:off x="12337080" y="7039886"/>
            <a:ext cx="73502" cy="51326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" h="4121">
                <a:moveTo>
                  <a:pt x="60" y="4121"/>
                </a:moveTo>
                <a:lnTo>
                  <a:pt x="0" y="4121"/>
                </a:lnTo>
                <a:lnTo>
                  <a:pt x="0" y="0"/>
                </a:lnTo>
                <a:lnTo>
                  <a:pt x="60" y="0"/>
                </a:ln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FAC4E133-5ACB-4E33-B6E8-B3973E2CE0A6}"/>
              </a:ext>
            </a:extLst>
          </p:cNvPr>
          <p:cNvSpPr/>
          <p:nvPr/>
        </p:nvSpPr>
        <p:spPr>
          <a:xfrm>
            <a:off x="12188831" y="6854263"/>
            <a:ext cx="372492" cy="3724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0" h="300">
                <a:moveTo>
                  <a:pt x="300" y="150"/>
                </a:moveTo>
                <a:cubicBezTo>
                  <a:pt x="300" y="233"/>
                  <a:pt x="232" y="300"/>
                  <a:pt x="150" y="300"/>
                </a:cubicBezTo>
                <a:cubicBezTo>
                  <a:pt x="66" y="300"/>
                  <a:pt x="0" y="233"/>
                  <a:pt x="0" y="150"/>
                </a:cubicBezTo>
                <a:cubicBezTo>
                  <a:pt x="0" y="67"/>
                  <a:pt x="66" y="0"/>
                  <a:pt x="150" y="0"/>
                </a:cubicBezTo>
                <a:cubicBezTo>
                  <a:pt x="232" y="0"/>
                  <a:pt x="300" y="67"/>
                  <a:pt x="300" y="150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F005BF91-3BC4-4B32-92DB-85E5FD0C12F0}"/>
              </a:ext>
            </a:extLst>
          </p:cNvPr>
          <p:cNvSpPr/>
          <p:nvPr/>
        </p:nvSpPr>
        <p:spPr>
          <a:xfrm>
            <a:off x="17753783" y="5208572"/>
            <a:ext cx="1873671" cy="11822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5" h="950">
                <a:moveTo>
                  <a:pt x="1505" y="950"/>
                </a:moveTo>
                <a:lnTo>
                  <a:pt x="0" y="950"/>
                </a:lnTo>
                <a:lnTo>
                  <a:pt x="0" y="0"/>
                </a:lnTo>
                <a:lnTo>
                  <a:pt x="1505" y="0"/>
                </a:lnTo>
                <a:lnTo>
                  <a:pt x="1344" y="475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3" name="Freeform: Shape 372">
            <a:extLst>
              <a:ext uri="{FF2B5EF4-FFF2-40B4-BE49-F238E27FC236}">
                <a16:creationId xmlns:a16="http://schemas.microsoft.com/office/drawing/2014/main" id="{1A3CF5EB-D2A6-4B69-89A1-4DF980152316}"/>
              </a:ext>
            </a:extLst>
          </p:cNvPr>
          <p:cNvSpPr/>
          <p:nvPr/>
        </p:nvSpPr>
        <p:spPr>
          <a:xfrm>
            <a:off x="17677790" y="4775033"/>
            <a:ext cx="74748" cy="73975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1" h="5939">
                <a:moveTo>
                  <a:pt x="61" y="5939"/>
                </a:moveTo>
                <a:lnTo>
                  <a:pt x="0" y="5939"/>
                </a:lnTo>
                <a:lnTo>
                  <a:pt x="0" y="0"/>
                </a:lnTo>
                <a:lnTo>
                  <a:pt x="61" y="0"/>
                </a:ln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7ED56F6B-3CA4-4FC1-B107-463A4ED9C8AE}"/>
              </a:ext>
            </a:extLst>
          </p:cNvPr>
          <p:cNvSpPr/>
          <p:nvPr/>
        </p:nvSpPr>
        <p:spPr>
          <a:xfrm>
            <a:off x="17529541" y="4588164"/>
            <a:ext cx="372492" cy="3724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0" h="300">
                <a:moveTo>
                  <a:pt x="300" y="150"/>
                </a:moveTo>
                <a:cubicBezTo>
                  <a:pt x="300" y="233"/>
                  <a:pt x="232" y="300"/>
                  <a:pt x="150" y="300"/>
                </a:cubicBezTo>
                <a:cubicBezTo>
                  <a:pt x="67" y="300"/>
                  <a:pt x="0" y="233"/>
                  <a:pt x="0" y="150"/>
                </a:cubicBezTo>
                <a:cubicBezTo>
                  <a:pt x="0" y="67"/>
                  <a:pt x="67" y="0"/>
                  <a:pt x="150" y="0"/>
                </a:cubicBezTo>
                <a:cubicBezTo>
                  <a:pt x="232" y="0"/>
                  <a:pt x="300" y="67"/>
                  <a:pt x="300" y="150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D0281084-7BEA-4467-A9FE-475282B4142B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ALPHABET INFOGRAPHIC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D23815E9-0E7A-4C37-BE2C-B5FC0E06578F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FAE4DA2E-CE85-41DF-9BF1-84A4F5ED5BA9}"/>
              </a:ext>
            </a:extLst>
          </p:cNvPr>
          <p:cNvSpPr txBox="1"/>
          <p:nvPr/>
        </p:nvSpPr>
        <p:spPr>
          <a:xfrm>
            <a:off x="1961363" y="8500642"/>
            <a:ext cx="432513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E354DE02-A99E-4DA0-8729-52CC4F31AF9C}"/>
              </a:ext>
            </a:extLst>
          </p:cNvPr>
          <p:cNvSpPr txBox="1"/>
          <p:nvPr/>
        </p:nvSpPr>
        <p:spPr>
          <a:xfrm>
            <a:off x="1961363" y="9158453"/>
            <a:ext cx="4325139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B3A4EC54-8C93-4A78-8B09-585D2268F037}"/>
              </a:ext>
            </a:extLst>
          </p:cNvPr>
          <p:cNvSpPr txBox="1"/>
          <p:nvPr/>
        </p:nvSpPr>
        <p:spPr>
          <a:xfrm>
            <a:off x="7302983" y="5867932"/>
            <a:ext cx="432513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186CD54-8958-4B06-BAA4-48DEDAC64B05}"/>
              </a:ext>
            </a:extLst>
          </p:cNvPr>
          <p:cNvSpPr txBox="1"/>
          <p:nvPr/>
        </p:nvSpPr>
        <p:spPr>
          <a:xfrm>
            <a:off x="7302983" y="6529553"/>
            <a:ext cx="4325139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42CE26DF-6C1D-4864-9FA5-661DA534D564}"/>
              </a:ext>
            </a:extLst>
          </p:cNvPr>
          <p:cNvSpPr txBox="1"/>
          <p:nvPr/>
        </p:nvSpPr>
        <p:spPr>
          <a:xfrm>
            <a:off x="12648413" y="9441712"/>
            <a:ext cx="432513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089995C6-E54E-42BD-9E4C-3CA4FBDDA315}"/>
              </a:ext>
            </a:extLst>
          </p:cNvPr>
          <p:cNvSpPr txBox="1"/>
          <p:nvPr/>
        </p:nvSpPr>
        <p:spPr>
          <a:xfrm>
            <a:off x="12648413" y="10103333"/>
            <a:ext cx="4325139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44A3DA3B-83D7-4D7D-B845-B28184CAE064}"/>
              </a:ext>
            </a:extLst>
          </p:cNvPr>
          <p:cNvSpPr txBox="1"/>
          <p:nvPr/>
        </p:nvSpPr>
        <p:spPr>
          <a:xfrm>
            <a:off x="17984342" y="7175936"/>
            <a:ext cx="432513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F6F13F1C-D9D6-4EBD-8B80-5D510DFCC704}"/>
              </a:ext>
            </a:extLst>
          </p:cNvPr>
          <p:cNvSpPr txBox="1"/>
          <p:nvPr/>
        </p:nvSpPr>
        <p:spPr>
          <a:xfrm>
            <a:off x="17984342" y="7837557"/>
            <a:ext cx="4325139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2972BFF8-8083-44C5-9262-7F8589816C60}"/>
              </a:ext>
            </a:extLst>
          </p:cNvPr>
          <p:cNvSpPr txBox="1"/>
          <p:nvPr/>
        </p:nvSpPr>
        <p:spPr>
          <a:xfrm>
            <a:off x="1941338" y="6497389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5C98A19A-0473-4A50-9EF9-165AC68C7995}"/>
              </a:ext>
            </a:extLst>
          </p:cNvPr>
          <p:cNvSpPr txBox="1"/>
          <p:nvPr/>
        </p:nvSpPr>
        <p:spPr>
          <a:xfrm>
            <a:off x="7283933" y="3866584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355E9563-D329-4C9C-8BA5-074A694F74CA}"/>
              </a:ext>
            </a:extLst>
          </p:cNvPr>
          <p:cNvSpPr txBox="1"/>
          <p:nvPr/>
        </p:nvSpPr>
        <p:spPr>
          <a:xfrm>
            <a:off x="12622097" y="7440042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E90247B6-16E6-4B93-A5BA-6F99D9CDEFD7}"/>
              </a:ext>
            </a:extLst>
          </p:cNvPr>
          <p:cNvSpPr txBox="1"/>
          <p:nvPr/>
        </p:nvSpPr>
        <p:spPr>
          <a:xfrm>
            <a:off x="17961311" y="5172372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45688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C7D07AA9-5AEE-47B8-AB08-74EC1F3D6290}"/>
              </a:ext>
            </a:extLst>
          </p:cNvPr>
          <p:cNvSpPr/>
          <p:nvPr/>
        </p:nvSpPr>
        <p:spPr>
          <a:xfrm>
            <a:off x="8718054" y="4651230"/>
            <a:ext cx="6942798" cy="6943270"/>
          </a:xfrm>
          <a:custGeom>
            <a:avLst/>
            <a:gdLst>
              <a:gd name="connsiteX0" fmla="*/ 3261463 w 6942798"/>
              <a:gd name="connsiteY0" fmla="*/ 6900913 h 6943270"/>
              <a:gd name="connsiteX1" fmla="*/ 3412224 w 6942798"/>
              <a:gd name="connsiteY1" fmla="*/ 6906964 h 6943270"/>
              <a:gd name="connsiteX2" fmla="*/ 3412224 w 6942798"/>
              <a:gd name="connsiteY2" fmla="*/ 6943270 h 6943270"/>
              <a:gd name="connsiteX3" fmla="*/ 3258992 w 6942798"/>
              <a:gd name="connsiteY3" fmla="*/ 6937219 h 6943270"/>
              <a:gd name="connsiteX4" fmla="*/ 3713727 w 6942798"/>
              <a:gd name="connsiteY4" fmla="*/ 6898421 h 6943270"/>
              <a:gd name="connsiteX5" fmla="*/ 3716198 w 6942798"/>
              <a:gd name="connsiteY5" fmla="*/ 6935996 h 6943270"/>
              <a:gd name="connsiteX6" fmla="*/ 3564211 w 6942798"/>
              <a:gd name="connsiteY6" fmla="*/ 6943269 h 6943270"/>
              <a:gd name="connsiteX7" fmla="*/ 3564211 w 6942798"/>
              <a:gd name="connsiteY7" fmla="*/ 6905694 h 6943270"/>
              <a:gd name="connsiteX8" fmla="*/ 3713727 w 6942798"/>
              <a:gd name="connsiteY8" fmla="*/ 6898421 h 6943270"/>
              <a:gd name="connsiteX9" fmla="*/ 2961197 w 6942798"/>
              <a:gd name="connsiteY9" fmla="*/ 6869768 h 6943270"/>
              <a:gd name="connsiteX10" fmla="*/ 3109496 w 6942798"/>
              <a:gd name="connsiteY10" fmla="*/ 6888040 h 6943270"/>
              <a:gd name="connsiteX11" fmla="*/ 3105789 w 6942798"/>
              <a:gd name="connsiteY11" fmla="*/ 6924583 h 6943270"/>
              <a:gd name="connsiteX12" fmla="*/ 2955018 w 6942798"/>
              <a:gd name="connsiteY12" fmla="*/ 6906311 h 6943270"/>
              <a:gd name="connsiteX13" fmla="*/ 4013991 w 6942798"/>
              <a:gd name="connsiteY13" fmla="*/ 6863535 h 6943270"/>
              <a:gd name="connsiteX14" fmla="*/ 4020170 w 6942798"/>
              <a:gd name="connsiteY14" fmla="*/ 6900113 h 6943270"/>
              <a:gd name="connsiteX15" fmla="*/ 3870635 w 6942798"/>
              <a:gd name="connsiteY15" fmla="*/ 6920841 h 6943270"/>
              <a:gd name="connsiteX16" fmla="*/ 3865692 w 6942798"/>
              <a:gd name="connsiteY16" fmla="*/ 6884263 h 6943270"/>
              <a:gd name="connsiteX17" fmla="*/ 4013991 w 6942798"/>
              <a:gd name="connsiteY17" fmla="*/ 6863535 h 6943270"/>
              <a:gd name="connsiteX18" fmla="*/ 2663430 w 6942798"/>
              <a:gd name="connsiteY18" fmla="*/ 6811216 h 6943270"/>
              <a:gd name="connsiteX19" fmla="*/ 2810503 w 6942798"/>
              <a:gd name="connsiteY19" fmla="*/ 6843028 h 6943270"/>
              <a:gd name="connsiteX20" fmla="*/ 2803088 w 6942798"/>
              <a:gd name="connsiteY20" fmla="*/ 6879735 h 6943270"/>
              <a:gd name="connsiteX21" fmla="*/ 2654779 w 6942798"/>
              <a:gd name="connsiteY21" fmla="*/ 6847923 h 6943270"/>
              <a:gd name="connsiteX22" fmla="*/ 4311755 w 6942798"/>
              <a:gd name="connsiteY22" fmla="*/ 6803741 h 6943270"/>
              <a:gd name="connsiteX23" fmla="*/ 4320406 w 6942798"/>
              <a:gd name="connsiteY23" fmla="*/ 6839224 h 6943270"/>
              <a:gd name="connsiteX24" fmla="*/ 4172097 w 6942798"/>
              <a:gd name="connsiteY24" fmla="*/ 6872260 h 6943270"/>
              <a:gd name="connsiteX25" fmla="*/ 4164682 w 6942798"/>
              <a:gd name="connsiteY25" fmla="*/ 6835553 h 6943270"/>
              <a:gd name="connsiteX26" fmla="*/ 4311755 w 6942798"/>
              <a:gd name="connsiteY26" fmla="*/ 6803741 h 6943270"/>
              <a:gd name="connsiteX27" fmla="*/ 2371898 w 6942798"/>
              <a:gd name="connsiteY27" fmla="*/ 6726502 h 6943270"/>
              <a:gd name="connsiteX28" fmla="*/ 2515254 w 6942798"/>
              <a:gd name="connsiteY28" fmla="*/ 6771898 h 6943270"/>
              <a:gd name="connsiteX29" fmla="*/ 2505367 w 6942798"/>
              <a:gd name="connsiteY29" fmla="*/ 6807478 h 6943270"/>
              <a:gd name="connsiteX30" fmla="*/ 2360776 w 6942798"/>
              <a:gd name="connsiteY30" fmla="*/ 6763309 h 6943270"/>
              <a:gd name="connsiteX31" fmla="*/ 4602054 w 6942798"/>
              <a:gd name="connsiteY31" fmla="*/ 6716535 h 6943270"/>
              <a:gd name="connsiteX32" fmla="*/ 4614413 w 6942798"/>
              <a:gd name="connsiteY32" fmla="*/ 6752124 h 6943270"/>
              <a:gd name="connsiteX33" fmla="*/ 4469812 w 6942798"/>
              <a:gd name="connsiteY33" fmla="*/ 6798757 h 6943270"/>
              <a:gd name="connsiteX34" fmla="*/ 4458689 w 6942798"/>
              <a:gd name="connsiteY34" fmla="*/ 6761941 h 6943270"/>
              <a:gd name="connsiteX35" fmla="*/ 4602054 w 6942798"/>
              <a:gd name="connsiteY35" fmla="*/ 6716535 h 6943270"/>
              <a:gd name="connsiteX36" fmla="*/ 2089074 w 6942798"/>
              <a:gd name="connsiteY36" fmla="*/ 6616872 h 6943270"/>
              <a:gd name="connsiteX37" fmla="*/ 2228722 w 6942798"/>
              <a:gd name="connsiteY37" fmla="*/ 6674654 h 6943270"/>
              <a:gd name="connsiteX38" fmla="*/ 2213892 w 6942798"/>
              <a:gd name="connsiteY38" fmla="*/ 6710306 h 6943270"/>
              <a:gd name="connsiteX39" fmla="*/ 2074244 w 6942798"/>
              <a:gd name="connsiteY39" fmla="*/ 6651295 h 6943270"/>
              <a:gd name="connsiteX40" fmla="*/ 4882388 w 6942798"/>
              <a:gd name="connsiteY40" fmla="*/ 6603168 h 6943270"/>
              <a:gd name="connsiteX41" fmla="*/ 4898453 w 6942798"/>
              <a:gd name="connsiteY41" fmla="*/ 6638820 h 6943270"/>
              <a:gd name="connsiteX42" fmla="*/ 4758814 w 6942798"/>
              <a:gd name="connsiteY42" fmla="*/ 6696602 h 6943270"/>
              <a:gd name="connsiteX43" fmla="*/ 4745221 w 6942798"/>
              <a:gd name="connsiteY43" fmla="*/ 6662179 h 6943270"/>
              <a:gd name="connsiteX44" fmla="*/ 4882388 w 6942798"/>
              <a:gd name="connsiteY44" fmla="*/ 6603168 h 6943270"/>
              <a:gd name="connsiteX45" fmla="*/ 1817459 w 6942798"/>
              <a:gd name="connsiteY45" fmla="*/ 6483569 h 6943270"/>
              <a:gd name="connsiteX46" fmla="*/ 1950911 w 6942798"/>
              <a:gd name="connsiteY46" fmla="*/ 6552493 h 6943270"/>
              <a:gd name="connsiteX47" fmla="*/ 1934847 w 6942798"/>
              <a:gd name="connsiteY47" fmla="*/ 6585724 h 6943270"/>
              <a:gd name="connsiteX48" fmla="*/ 1798924 w 6942798"/>
              <a:gd name="connsiteY48" fmla="*/ 6515569 h 6943270"/>
              <a:gd name="connsiteX49" fmla="*/ 5151508 w 6942798"/>
              <a:gd name="connsiteY49" fmla="*/ 6467377 h 6943270"/>
              <a:gd name="connsiteX50" fmla="*/ 5171279 w 6942798"/>
              <a:gd name="connsiteY50" fmla="*/ 6500613 h 6943270"/>
              <a:gd name="connsiteX51" fmla="*/ 5037827 w 6942798"/>
              <a:gd name="connsiteY51" fmla="*/ 6570778 h 6943270"/>
              <a:gd name="connsiteX52" fmla="*/ 5019292 w 6942798"/>
              <a:gd name="connsiteY52" fmla="*/ 6537542 h 6943270"/>
              <a:gd name="connsiteX53" fmla="*/ 5151508 w 6942798"/>
              <a:gd name="connsiteY53" fmla="*/ 6467377 h 6943270"/>
              <a:gd name="connsiteX54" fmla="*/ 1558304 w 6942798"/>
              <a:gd name="connsiteY54" fmla="*/ 6325357 h 6943270"/>
              <a:gd name="connsiteX55" fmla="*/ 1684307 w 6942798"/>
              <a:gd name="connsiteY55" fmla="*/ 6405443 h 6943270"/>
              <a:gd name="connsiteX56" fmla="*/ 1665777 w 6942798"/>
              <a:gd name="connsiteY56" fmla="*/ 6437478 h 6943270"/>
              <a:gd name="connsiteX57" fmla="*/ 1537304 w 6942798"/>
              <a:gd name="connsiteY57" fmla="*/ 6356159 h 6943270"/>
              <a:gd name="connsiteX58" fmla="*/ 5409403 w 6942798"/>
              <a:gd name="connsiteY58" fmla="*/ 6306670 h 6943270"/>
              <a:gd name="connsiteX59" fmla="*/ 5430403 w 6942798"/>
              <a:gd name="connsiteY59" fmla="*/ 6338712 h 6943270"/>
              <a:gd name="connsiteX60" fmla="*/ 5303165 w 6942798"/>
              <a:gd name="connsiteY60" fmla="*/ 6421283 h 6943270"/>
              <a:gd name="connsiteX61" fmla="*/ 5283400 w 6942798"/>
              <a:gd name="connsiteY61" fmla="*/ 6389241 h 6943270"/>
              <a:gd name="connsiteX62" fmla="*/ 5409403 w 6942798"/>
              <a:gd name="connsiteY62" fmla="*/ 6306670 h 6943270"/>
              <a:gd name="connsiteX63" fmla="*/ 1314107 w 6942798"/>
              <a:gd name="connsiteY63" fmla="*/ 6144717 h 6943270"/>
              <a:gd name="connsiteX64" fmla="*/ 1433907 w 6942798"/>
              <a:gd name="connsiteY64" fmla="*/ 6237208 h 6943270"/>
              <a:gd name="connsiteX65" fmla="*/ 1410441 w 6942798"/>
              <a:gd name="connsiteY65" fmla="*/ 6266805 h 6943270"/>
              <a:gd name="connsiteX66" fmla="*/ 1290641 w 6942798"/>
              <a:gd name="connsiteY66" fmla="*/ 6174314 h 6943270"/>
              <a:gd name="connsiteX67" fmla="*/ 5651119 w 6942798"/>
              <a:gd name="connsiteY67" fmla="*/ 6126030 h 6943270"/>
              <a:gd name="connsiteX68" fmla="*/ 5674581 w 6942798"/>
              <a:gd name="connsiteY68" fmla="*/ 6154394 h 6943270"/>
              <a:gd name="connsiteX69" fmla="*/ 5556034 w 6942798"/>
              <a:gd name="connsiteY69" fmla="*/ 6248118 h 6943270"/>
              <a:gd name="connsiteX70" fmla="*/ 5533807 w 6942798"/>
              <a:gd name="connsiteY70" fmla="*/ 6218521 h 6943270"/>
              <a:gd name="connsiteX71" fmla="*/ 5651119 w 6942798"/>
              <a:gd name="connsiteY71" fmla="*/ 6126030 h 6943270"/>
              <a:gd name="connsiteX72" fmla="*/ 1087339 w 6942798"/>
              <a:gd name="connsiteY72" fmla="*/ 5944145 h 6943270"/>
              <a:gd name="connsiteX73" fmla="*/ 1197206 w 6942798"/>
              <a:gd name="connsiteY73" fmla="*/ 6046570 h 6943270"/>
              <a:gd name="connsiteX74" fmla="*/ 1172517 w 6942798"/>
              <a:gd name="connsiteY74" fmla="*/ 6074953 h 6943270"/>
              <a:gd name="connsiteX75" fmla="*/ 1061415 w 6942798"/>
              <a:gd name="connsiteY75" fmla="*/ 5971294 h 6943270"/>
              <a:gd name="connsiteX76" fmla="*/ 5875400 w 6942798"/>
              <a:gd name="connsiteY76" fmla="*/ 5922966 h 6943270"/>
              <a:gd name="connsiteX77" fmla="*/ 5902558 w 6942798"/>
              <a:gd name="connsiteY77" fmla="*/ 5950115 h 6943270"/>
              <a:gd name="connsiteX78" fmla="*/ 5792691 w 6942798"/>
              <a:gd name="connsiteY78" fmla="*/ 6053774 h 6943270"/>
              <a:gd name="connsiteX79" fmla="*/ 5766767 w 6942798"/>
              <a:gd name="connsiteY79" fmla="*/ 6025391 h 6943270"/>
              <a:gd name="connsiteX80" fmla="*/ 5875400 w 6942798"/>
              <a:gd name="connsiteY80" fmla="*/ 5922966 h 6943270"/>
              <a:gd name="connsiteX81" fmla="*/ 879254 w 6942798"/>
              <a:gd name="connsiteY81" fmla="*/ 5724885 h 6943270"/>
              <a:gd name="connsiteX82" fmla="*/ 979193 w 6942798"/>
              <a:gd name="connsiteY82" fmla="*/ 5835996 h 6943270"/>
              <a:gd name="connsiteX83" fmla="*/ 952049 w 6942798"/>
              <a:gd name="connsiteY83" fmla="*/ 5861922 h 6943270"/>
              <a:gd name="connsiteX84" fmla="*/ 850876 w 6942798"/>
              <a:gd name="connsiteY84" fmla="*/ 5749576 h 6943270"/>
              <a:gd name="connsiteX85" fmla="*/ 6083474 w 6942798"/>
              <a:gd name="connsiteY85" fmla="*/ 5701212 h 6943270"/>
              <a:gd name="connsiteX86" fmla="*/ 6111854 w 6942798"/>
              <a:gd name="connsiteY86" fmla="*/ 5725905 h 6943270"/>
              <a:gd name="connsiteX87" fmla="*/ 6010672 w 6942798"/>
              <a:gd name="connsiteY87" fmla="*/ 5839495 h 6943270"/>
              <a:gd name="connsiteX88" fmla="*/ 5982292 w 6942798"/>
              <a:gd name="connsiteY88" fmla="*/ 5813567 h 6943270"/>
              <a:gd name="connsiteX89" fmla="*/ 6083474 w 6942798"/>
              <a:gd name="connsiteY89" fmla="*/ 5701212 h 6943270"/>
              <a:gd name="connsiteX90" fmla="*/ 689864 w 6942798"/>
              <a:gd name="connsiteY90" fmla="*/ 5488185 h 6943270"/>
              <a:gd name="connsiteX91" fmla="*/ 781112 w 6942798"/>
              <a:gd name="connsiteY91" fmla="*/ 5607985 h 6943270"/>
              <a:gd name="connsiteX92" fmla="*/ 751518 w 6942798"/>
              <a:gd name="connsiteY92" fmla="*/ 5631451 h 6943270"/>
              <a:gd name="connsiteX93" fmla="*/ 660270 w 6942798"/>
              <a:gd name="connsiteY93" fmla="*/ 5510416 h 6943270"/>
              <a:gd name="connsiteX94" fmla="*/ 6269143 w 6942798"/>
              <a:gd name="connsiteY94" fmla="*/ 5462020 h 6943270"/>
              <a:gd name="connsiteX95" fmla="*/ 6299970 w 6942798"/>
              <a:gd name="connsiteY95" fmla="*/ 5484253 h 6943270"/>
              <a:gd name="connsiteX96" fmla="*/ 6209955 w 6942798"/>
              <a:gd name="connsiteY96" fmla="*/ 5606532 h 6943270"/>
              <a:gd name="connsiteX97" fmla="*/ 6179128 w 6942798"/>
              <a:gd name="connsiteY97" fmla="*/ 5583064 h 6943270"/>
              <a:gd name="connsiteX98" fmla="*/ 6269143 w 6942798"/>
              <a:gd name="connsiteY98" fmla="*/ 5462020 h 6943270"/>
              <a:gd name="connsiteX99" fmla="*/ 522887 w 6942798"/>
              <a:gd name="connsiteY99" fmla="*/ 5235289 h 6943270"/>
              <a:gd name="connsiteX100" fmla="*/ 602963 w 6942798"/>
              <a:gd name="connsiteY100" fmla="*/ 5362536 h 6943270"/>
              <a:gd name="connsiteX101" fmla="*/ 572164 w 6942798"/>
              <a:gd name="connsiteY101" fmla="*/ 5383538 h 6943270"/>
              <a:gd name="connsiteX102" fmla="*/ 492088 w 6942798"/>
              <a:gd name="connsiteY102" fmla="*/ 5255056 h 6943270"/>
              <a:gd name="connsiteX103" fmla="*/ 6434870 w 6942798"/>
              <a:gd name="connsiteY103" fmla="*/ 5207882 h 6943270"/>
              <a:gd name="connsiteX104" fmla="*/ 6466905 w 6942798"/>
              <a:gd name="connsiteY104" fmla="*/ 5227650 h 6943270"/>
              <a:gd name="connsiteX105" fmla="*/ 6386819 w 6942798"/>
              <a:gd name="connsiteY105" fmla="*/ 5357377 h 6943270"/>
              <a:gd name="connsiteX106" fmla="*/ 6354784 w 6942798"/>
              <a:gd name="connsiteY106" fmla="*/ 5336374 h 6943270"/>
              <a:gd name="connsiteX107" fmla="*/ 6434870 w 6942798"/>
              <a:gd name="connsiteY107" fmla="*/ 5207882 h 6943270"/>
              <a:gd name="connsiteX108" fmla="*/ 379553 w 6942798"/>
              <a:gd name="connsiteY108" fmla="*/ 4968690 h 6943270"/>
              <a:gd name="connsiteX109" fmla="*/ 447236 w 6942798"/>
              <a:gd name="connsiteY109" fmla="*/ 5103378 h 6943270"/>
              <a:gd name="connsiteX110" fmla="*/ 415240 w 6942798"/>
              <a:gd name="connsiteY110" fmla="*/ 5120677 h 6943270"/>
              <a:gd name="connsiteX111" fmla="*/ 346327 w 6942798"/>
              <a:gd name="connsiteY111" fmla="*/ 4985989 h 6943270"/>
              <a:gd name="connsiteX112" fmla="*/ 6575711 w 6942798"/>
              <a:gd name="connsiteY112" fmla="*/ 4940037 h 6943270"/>
              <a:gd name="connsiteX113" fmla="*/ 6610168 w 6942798"/>
              <a:gd name="connsiteY113" fmla="*/ 4956101 h 6943270"/>
              <a:gd name="connsiteX114" fmla="*/ 6542485 w 6942798"/>
              <a:gd name="connsiteY114" fmla="*/ 5092024 h 6943270"/>
              <a:gd name="connsiteX115" fmla="*/ 6509259 w 6942798"/>
              <a:gd name="connsiteY115" fmla="*/ 5073489 h 6943270"/>
              <a:gd name="connsiteX116" fmla="*/ 6575711 w 6942798"/>
              <a:gd name="connsiteY116" fmla="*/ 4940037 h 6943270"/>
              <a:gd name="connsiteX117" fmla="*/ 259900 w 6942798"/>
              <a:gd name="connsiteY117" fmla="*/ 4692124 h 6943270"/>
              <a:gd name="connsiteX118" fmla="*/ 316432 w 6942798"/>
              <a:gd name="connsiteY118" fmla="*/ 4830527 h 6943270"/>
              <a:gd name="connsiteX119" fmla="*/ 282021 w 6942798"/>
              <a:gd name="connsiteY119" fmla="*/ 4845356 h 6943270"/>
              <a:gd name="connsiteX120" fmla="*/ 225489 w 6942798"/>
              <a:gd name="connsiteY120" fmla="*/ 4705717 h 6943270"/>
              <a:gd name="connsiteX121" fmla="*/ 6694128 w 6942798"/>
              <a:gd name="connsiteY121" fmla="*/ 4659734 h 6943270"/>
              <a:gd name="connsiteX122" fmla="*/ 6729768 w 6942798"/>
              <a:gd name="connsiteY122" fmla="*/ 4673329 h 6943270"/>
              <a:gd name="connsiteX123" fmla="*/ 6673236 w 6942798"/>
              <a:gd name="connsiteY123" fmla="*/ 4815458 h 6943270"/>
              <a:gd name="connsiteX124" fmla="*/ 6638825 w 6942798"/>
              <a:gd name="connsiteY124" fmla="*/ 4799391 h 6943270"/>
              <a:gd name="connsiteX125" fmla="*/ 6694128 w 6942798"/>
              <a:gd name="connsiteY125" fmla="*/ 4659734 h 6943270"/>
              <a:gd name="connsiteX126" fmla="*/ 165127 w 6942798"/>
              <a:gd name="connsiteY126" fmla="*/ 4404343 h 6943270"/>
              <a:gd name="connsiteX127" fmla="*/ 208048 w 6942798"/>
              <a:gd name="connsiteY127" fmla="*/ 4547708 h 6943270"/>
              <a:gd name="connsiteX128" fmla="*/ 173711 w 6942798"/>
              <a:gd name="connsiteY128" fmla="*/ 4560067 h 6943270"/>
              <a:gd name="connsiteX129" fmla="*/ 129563 w 6942798"/>
              <a:gd name="connsiteY129" fmla="*/ 4414230 h 6943270"/>
              <a:gd name="connsiteX130" fmla="*/ 6786392 w 6942798"/>
              <a:gd name="connsiteY130" fmla="*/ 4371952 h 6943270"/>
              <a:gd name="connsiteX131" fmla="*/ 6821956 w 6942798"/>
              <a:gd name="connsiteY131" fmla="*/ 4380603 h 6943270"/>
              <a:gd name="connsiteX132" fmla="*/ 6779035 w 6942798"/>
              <a:gd name="connsiteY132" fmla="*/ 4527676 h 6943270"/>
              <a:gd name="connsiteX133" fmla="*/ 6743471 w 6942798"/>
              <a:gd name="connsiteY133" fmla="*/ 4515317 h 6943270"/>
              <a:gd name="connsiteX134" fmla="*/ 6786392 w 6942798"/>
              <a:gd name="connsiteY134" fmla="*/ 4371952 h 6943270"/>
              <a:gd name="connsiteX135" fmla="*/ 96483 w 6942798"/>
              <a:gd name="connsiteY135" fmla="*/ 4109094 h 6943270"/>
              <a:gd name="connsiteX136" fmla="*/ 127072 w 6942798"/>
              <a:gd name="connsiteY136" fmla="*/ 4256167 h 6943270"/>
              <a:gd name="connsiteX137" fmla="*/ 90365 w 6942798"/>
              <a:gd name="connsiteY137" fmla="*/ 4264818 h 6943270"/>
              <a:gd name="connsiteX138" fmla="*/ 58553 w 6942798"/>
              <a:gd name="connsiteY138" fmla="*/ 4116509 h 6943270"/>
              <a:gd name="connsiteX139" fmla="*/ 6852547 w 6942798"/>
              <a:gd name="connsiteY139" fmla="*/ 4075457 h 6943270"/>
              <a:gd name="connsiteX140" fmla="*/ 6889229 w 6942798"/>
              <a:gd name="connsiteY140" fmla="*/ 4082872 h 6943270"/>
              <a:gd name="connsiteX141" fmla="*/ 6858661 w 6942798"/>
              <a:gd name="connsiteY141" fmla="*/ 4231181 h 6943270"/>
              <a:gd name="connsiteX142" fmla="*/ 6823202 w 6942798"/>
              <a:gd name="connsiteY142" fmla="*/ 4222530 h 6943270"/>
              <a:gd name="connsiteX143" fmla="*/ 6852547 w 6942798"/>
              <a:gd name="connsiteY143" fmla="*/ 4075457 h 6943270"/>
              <a:gd name="connsiteX144" fmla="*/ 53957 w 6942798"/>
              <a:gd name="connsiteY144" fmla="*/ 3810104 h 6943270"/>
              <a:gd name="connsiteX145" fmla="*/ 71011 w 6942798"/>
              <a:gd name="connsiteY145" fmla="*/ 3958393 h 6943270"/>
              <a:gd name="connsiteX146" fmla="*/ 34468 w 6942798"/>
              <a:gd name="connsiteY146" fmla="*/ 3963336 h 6943270"/>
              <a:gd name="connsiteX147" fmla="*/ 16196 w 6942798"/>
              <a:gd name="connsiteY147" fmla="*/ 3812575 h 6943270"/>
              <a:gd name="connsiteX148" fmla="*/ 6891352 w 6942798"/>
              <a:gd name="connsiteY148" fmla="*/ 3775222 h 6943270"/>
              <a:gd name="connsiteX149" fmla="*/ 6929094 w 6942798"/>
              <a:gd name="connsiteY149" fmla="*/ 3778929 h 6943270"/>
              <a:gd name="connsiteX150" fmla="*/ 6912049 w 6942798"/>
              <a:gd name="connsiteY150" fmla="*/ 3929700 h 6943270"/>
              <a:gd name="connsiteX151" fmla="*/ 6875525 w 6942798"/>
              <a:gd name="connsiteY151" fmla="*/ 3924757 h 6943270"/>
              <a:gd name="connsiteX152" fmla="*/ 6891352 w 6942798"/>
              <a:gd name="connsiteY152" fmla="*/ 3775222 h 6943270"/>
              <a:gd name="connsiteX153" fmla="*/ 0 w 6942798"/>
              <a:gd name="connsiteY153" fmla="*/ 3507376 h 6943270"/>
              <a:gd name="connsiteX154" fmla="*/ 36274 w 6942798"/>
              <a:gd name="connsiteY154" fmla="*/ 3507376 h 6943270"/>
              <a:gd name="connsiteX155" fmla="*/ 41111 w 6942798"/>
              <a:gd name="connsiteY155" fmla="*/ 3656892 h 6943270"/>
              <a:gd name="connsiteX156" fmla="*/ 4837 w 6942798"/>
              <a:gd name="connsiteY156" fmla="*/ 3659363 h 6943270"/>
              <a:gd name="connsiteX157" fmla="*/ 0 w 6942798"/>
              <a:gd name="connsiteY157" fmla="*/ 3507376 h 6943270"/>
              <a:gd name="connsiteX158" fmla="*/ 6941589 w 6942798"/>
              <a:gd name="connsiteY158" fmla="*/ 3403976 h 6943270"/>
              <a:gd name="connsiteX159" fmla="*/ 6942798 w 6942798"/>
              <a:gd name="connsiteY159" fmla="*/ 3472110 h 6943270"/>
              <a:gd name="connsiteX160" fmla="*/ 6939171 w 6942798"/>
              <a:gd name="connsiteY160" fmla="*/ 3624481 h 6943270"/>
              <a:gd name="connsiteX161" fmla="*/ 6901687 w 6942798"/>
              <a:gd name="connsiteY161" fmla="*/ 3622004 h 6943270"/>
              <a:gd name="connsiteX162" fmla="*/ 6905314 w 6942798"/>
              <a:gd name="connsiteY162" fmla="*/ 3472110 h 6943270"/>
              <a:gd name="connsiteX163" fmla="*/ 6904105 w 6942798"/>
              <a:gd name="connsiteY163" fmla="*/ 3405215 h 6943270"/>
              <a:gd name="connsiteX164" fmla="*/ 9765 w 6942798"/>
              <a:gd name="connsiteY164" fmla="*/ 3200912 h 6943270"/>
              <a:gd name="connsiteX165" fmla="*/ 47341 w 6942798"/>
              <a:gd name="connsiteY165" fmla="*/ 3204619 h 6943270"/>
              <a:gd name="connsiteX166" fmla="*/ 38856 w 6942798"/>
              <a:gd name="connsiteY166" fmla="*/ 3354144 h 6943270"/>
              <a:gd name="connsiteX167" fmla="*/ 2492 w 6942798"/>
              <a:gd name="connsiteY167" fmla="*/ 3352909 h 6943270"/>
              <a:gd name="connsiteX168" fmla="*/ 9765 w 6942798"/>
              <a:gd name="connsiteY168" fmla="*/ 3200912 h 6943270"/>
              <a:gd name="connsiteX169" fmla="*/ 6923169 w 6942798"/>
              <a:gd name="connsiteY169" fmla="*/ 3098757 h 6943270"/>
              <a:gd name="connsiteX170" fmla="*/ 6935323 w 6942798"/>
              <a:gd name="connsiteY170" fmla="*/ 3249518 h 6943270"/>
              <a:gd name="connsiteX171" fmla="*/ 6897645 w 6942798"/>
              <a:gd name="connsiteY171" fmla="*/ 3251989 h 6943270"/>
              <a:gd name="connsiteX172" fmla="*/ 6885491 w 6942798"/>
              <a:gd name="connsiteY172" fmla="*/ 3102464 h 6943270"/>
              <a:gd name="connsiteX173" fmla="*/ 46873 w 6942798"/>
              <a:gd name="connsiteY173" fmla="*/ 2896939 h 6943270"/>
              <a:gd name="connsiteX174" fmla="*/ 83468 w 6942798"/>
              <a:gd name="connsiteY174" fmla="*/ 2904355 h 6943270"/>
              <a:gd name="connsiteX175" fmla="*/ 62731 w 6942798"/>
              <a:gd name="connsiteY175" fmla="*/ 3052663 h 6943270"/>
              <a:gd name="connsiteX176" fmla="*/ 24916 w 6942798"/>
              <a:gd name="connsiteY176" fmla="*/ 3047720 h 6943270"/>
              <a:gd name="connsiteX177" fmla="*/ 46873 w 6942798"/>
              <a:gd name="connsiteY177" fmla="*/ 2896939 h 6943270"/>
              <a:gd name="connsiteX178" fmla="*/ 6876052 w 6942798"/>
              <a:gd name="connsiteY178" fmla="*/ 2794784 h 6943270"/>
              <a:gd name="connsiteX179" fmla="*/ 6902932 w 6942798"/>
              <a:gd name="connsiteY179" fmla="*/ 2944329 h 6943270"/>
              <a:gd name="connsiteX180" fmla="*/ 6865055 w 6942798"/>
              <a:gd name="connsiteY180" fmla="*/ 2950508 h 6943270"/>
              <a:gd name="connsiteX181" fmla="*/ 6839397 w 6942798"/>
              <a:gd name="connsiteY181" fmla="*/ 2802200 h 6943270"/>
              <a:gd name="connsiteX182" fmla="*/ 110275 w 6942798"/>
              <a:gd name="connsiteY182" fmla="*/ 2597949 h 6943270"/>
              <a:gd name="connsiteX183" fmla="*/ 147004 w 6942798"/>
              <a:gd name="connsiteY183" fmla="*/ 2607836 h 6943270"/>
              <a:gd name="connsiteX184" fmla="*/ 112723 w 6942798"/>
              <a:gd name="connsiteY184" fmla="*/ 2753673 h 6943270"/>
              <a:gd name="connsiteX185" fmla="*/ 75994 w 6942798"/>
              <a:gd name="connsiteY185" fmla="*/ 2746258 h 6943270"/>
              <a:gd name="connsiteX186" fmla="*/ 110275 w 6942798"/>
              <a:gd name="connsiteY186" fmla="*/ 2597949 h 6943270"/>
              <a:gd name="connsiteX187" fmla="*/ 6803923 w 6942798"/>
              <a:gd name="connsiteY187" fmla="*/ 2498285 h 6943270"/>
              <a:gd name="connsiteX188" fmla="*/ 6843135 w 6942798"/>
              <a:gd name="connsiteY188" fmla="*/ 2644122 h 6943270"/>
              <a:gd name="connsiteX189" fmla="*/ 6806374 w 6942798"/>
              <a:gd name="connsiteY189" fmla="*/ 2654009 h 6943270"/>
              <a:gd name="connsiteX190" fmla="*/ 6768387 w 6942798"/>
              <a:gd name="connsiteY190" fmla="*/ 2508172 h 6943270"/>
              <a:gd name="connsiteX191" fmla="*/ 201094 w 6942798"/>
              <a:gd name="connsiteY191" fmla="*/ 2303938 h 6943270"/>
              <a:gd name="connsiteX192" fmla="*/ 235455 w 6942798"/>
              <a:gd name="connsiteY192" fmla="*/ 2317533 h 6943270"/>
              <a:gd name="connsiteX193" fmla="*/ 188822 w 6942798"/>
              <a:gd name="connsiteY193" fmla="*/ 2459662 h 6943270"/>
              <a:gd name="connsiteX194" fmla="*/ 153233 w 6942798"/>
              <a:gd name="connsiteY194" fmla="*/ 2449775 h 6943270"/>
              <a:gd name="connsiteX195" fmla="*/ 201094 w 6942798"/>
              <a:gd name="connsiteY195" fmla="*/ 2303938 h 6943270"/>
              <a:gd name="connsiteX196" fmla="*/ 6705588 w 6942798"/>
              <a:gd name="connsiteY196" fmla="*/ 2208016 h 6943270"/>
              <a:gd name="connsiteX197" fmla="*/ 6757174 w 6942798"/>
              <a:gd name="connsiteY197" fmla="*/ 2350136 h 6943270"/>
              <a:gd name="connsiteX198" fmla="*/ 6721555 w 6942798"/>
              <a:gd name="connsiteY198" fmla="*/ 2362494 h 6943270"/>
              <a:gd name="connsiteX199" fmla="*/ 6669969 w 6942798"/>
              <a:gd name="connsiteY199" fmla="*/ 2221610 h 6943270"/>
              <a:gd name="connsiteX200" fmla="*/ 316873 w 6942798"/>
              <a:gd name="connsiteY200" fmla="*/ 2021147 h 6943270"/>
              <a:gd name="connsiteX201" fmla="*/ 350067 w 6942798"/>
              <a:gd name="connsiteY201" fmla="*/ 2037213 h 6943270"/>
              <a:gd name="connsiteX202" fmla="*/ 291056 w 6942798"/>
              <a:gd name="connsiteY202" fmla="*/ 2175625 h 6943270"/>
              <a:gd name="connsiteX203" fmla="*/ 256633 w 6942798"/>
              <a:gd name="connsiteY203" fmla="*/ 2160795 h 6943270"/>
              <a:gd name="connsiteX204" fmla="*/ 316873 w 6942798"/>
              <a:gd name="connsiteY204" fmla="*/ 2021147 h 6943270"/>
              <a:gd name="connsiteX205" fmla="*/ 6581098 w 6942798"/>
              <a:gd name="connsiteY205" fmla="*/ 1930201 h 6943270"/>
              <a:gd name="connsiteX206" fmla="*/ 6646300 w 6942798"/>
              <a:gd name="connsiteY206" fmla="*/ 2067360 h 6943270"/>
              <a:gd name="connsiteX207" fmla="*/ 6611854 w 6942798"/>
              <a:gd name="connsiteY207" fmla="*/ 2082188 h 6943270"/>
              <a:gd name="connsiteX208" fmla="*/ 6547882 w 6942798"/>
              <a:gd name="connsiteY208" fmla="*/ 1946265 h 6943270"/>
              <a:gd name="connsiteX209" fmla="*/ 456351 w 6942798"/>
              <a:gd name="connsiteY209" fmla="*/ 1749564 h 6943270"/>
              <a:gd name="connsiteX210" fmla="*/ 489596 w 6942798"/>
              <a:gd name="connsiteY210" fmla="*/ 1768098 h 6943270"/>
              <a:gd name="connsiteX211" fmla="*/ 418180 w 6942798"/>
              <a:gd name="connsiteY211" fmla="*/ 1900305 h 6943270"/>
              <a:gd name="connsiteX212" fmla="*/ 383704 w 6942798"/>
              <a:gd name="connsiteY212" fmla="*/ 1881772 h 6943270"/>
              <a:gd name="connsiteX213" fmla="*/ 456351 w 6942798"/>
              <a:gd name="connsiteY213" fmla="*/ 1749564 h 6943270"/>
              <a:gd name="connsiteX214" fmla="*/ 6432898 w 6942798"/>
              <a:gd name="connsiteY214" fmla="*/ 1662359 h 6943270"/>
              <a:gd name="connsiteX215" fmla="*/ 6509259 w 6942798"/>
              <a:gd name="connsiteY215" fmla="*/ 1793322 h 6943270"/>
              <a:gd name="connsiteX216" fmla="*/ 6476005 w 6942798"/>
              <a:gd name="connsiteY216" fmla="*/ 1811854 h 6943270"/>
              <a:gd name="connsiteX217" fmla="*/ 6400875 w 6942798"/>
              <a:gd name="connsiteY217" fmla="*/ 1682127 h 6943270"/>
              <a:gd name="connsiteX218" fmla="*/ 620740 w 6942798"/>
              <a:gd name="connsiteY218" fmla="*/ 1490440 h 6943270"/>
              <a:gd name="connsiteX219" fmla="*/ 651550 w 6942798"/>
              <a:gd name="connsiteY219" fmla="*/ 1511441 h 6943270"/>
              <a:gd name="connsiteX220" fmla="*/ 568979 w 6942798"/>
              <a:gd name="connsiteY220" fmla="*/ 1637443 h 6943270"/>
              <a:gd name="connsiteX221" fmla="*/ 536937 w 6942798"/>
              <a:gd name="connsiteY221" fmla="*/ 1616443 h 6943270"/>
              <a:gd name="connsiteX222" fmla="*/ 620740 w 6942798"/>
              <a:gd name="connsiteY222" fmla="*/ 1490440 h 6943270"/>
              <a:gd name="connsiteX223" fmla="*/ 6262271 w 6942798"/>
              <a:gd name="connsiteY223" fmla="*/ 1409463 h 6943270"/>
              <a:gd name="connsiteX224" fmla="*/ 6349801 w 6942798"/>
              <a:gd name="connsiteY224" fmla="*/ 1532978 h 6943270"/>
              <a:gd name="connsiteX225" fmla="*/ 6318981 w 6942798"/>
              <a:gd name="connsiteY225" fmla="*/ 1553975 h 6943270"/>
              <a:gd name="connsiteX226" fmla="*/ 6231451 w 6942798"/>
              <a:gd name="connsiteY226" fmla="*/ 1431696 h 6943270"/>
              <a:gd name="connsiteX227" fmla="*/ 806323 w 6942798"/>
              <a:gd name="connsiteY227" fmla="*/ 1246265 h 6943270"/>
              <a:gd name="connsiteX228" fmla="*/ 835926 w 6942798"/>
              <a:gd name="connsiteY228" fmla="*/ 1270964 h 6943270"/>
              <a:gd name="connsiteX229" fmla="*/ 742183 w 6942798"/>
              <a:gd name="connsiteY229" fmla="*/ 1388285 h 6943270"/>
              <a:gd name="connsiteX230" fmla="*/ 711347 w 6942798"/>
              <a:gd name="connsiteY230" fmla="*/ 1364821 h 6943270"/>
              <a:gd name="connsiteX231" fmla="*/ 806323 w 6942798"/>
              <a:gd name="connsiteY231" fmla="*/ 1246265 h 6943270"/>
              <a:gd name="connsiteX232" fmla="*/ 6069220 w 6942798"/>
              <a:gd name="connsiteY232" fmla="*/ 1171517 h 6943270"/>
              <a:gd name="connsiteX233" fmla="*/ 6167916 w 6942798"/>
              <a:gd name="connsiteY233" fmla="*/ 1286351 h 6943270"/>
              <a:gd name="connsiteX234" fmla="*/ 6138307 w 6942798"/>
              <a:gd name="connsiteY234" fmla="*/ 1311046 h 6943270"/>
              <a:gd name="connsiteX235" fmla="*/ 6040845 w 6942798"/>
              <a:gd name="connsiteY235" fmla="*/ 1196213 h 6943270"/>
              <a:gd name="connsiteX236" fmla="*/ 1013084 w 6942798"/>
              <a:gd name="connsiteY236" fmla="*/ 1020776 h 6943270"/>
              <a:gd name="connsiteX237" fmla="*/ 1040233 w 6942798"/>
              <a:gd name="connsiteY237" fmla="*/ 1047934 h 6943270"/>
              <a:gd name="connsiteX238" fmla="*/ 936574 w 6942798"/>
              <a:gd name="connsiteY238" fmla="*/ 1156567 h 6943270"/>
              <a:gd name="connsiteX239" fmla="*/ 909425 w 6942798"/>
              <a:gd name="connsiteY239" fmla="*/ 1130644 h 6943270"/>
              <a:gd name="connsiteX240" fmla="*/ 1013084 w 6942798"/>
              <a:gd name="connsiteY240" fmla="*/ 1020776 h 6943270"/>
              <a:gd name="connsiteX241" fmla="*/ 5857462 w 6942798"/>
              <a:gd name="connsiteY241" fmla="*/ 951012 h 6943270"/>
              <a:gd name="connsiteX242" fmla="*/ 5964852 w 6942798"/>
              <a:gd name="connsiteY242" fmla="*/ 1058393 h 6943270"/>
              <a:gd name="connsiteX243" fmla="*/ 5937696 w 6942798"/>
              <a:gd name="connsiteY243" fmla="*/ 1084312 h 6943270"/>
              <a:gd name="connsiteX244" fmla="*/ 5830306 w 6942798"/>
              <a:gd name="connsiteY244" fmla="*/ 978166 h 6943270"/>
              <a:gd name="connsiteX245" fmla="*/ 1239774 w 6942798"/>
              <a:gd name="connsiteY245" fmla="*/ 813975 h 6943270"/>
              <a:gd name="connsiteX246" fmla="*/ 1263233 w 6942798"/>
              <a:gd name="connsiteY246" fmla="*/ 842350 h 6943270"/>
              <a:gd name="connsiteX247" fmla="*/ 1150878 w 6942798"/>
              <a:gd name="connsiteY247" fmla="*/ 941046 h 6943270"/>
              <a:gd name="connsiteX248" fmla="*/ 1124950 w 6942798"/>
              <a:gd name="connsiteY248" fmla="*/ 913905 h 6943270"/>
              <a:gd name="connsiteX249" fmla="*/ 1239774 w 6942798"/>
              <a:gd name="connsiteY249" fmla="*/ 813975 h 6943270"/>
              <a:gd name="connsiteX250" fmla="*/ 5625788 w 6942798"/>
              <a:gd name="connsiteY250" fmla="*/ 750440 h 6943270"/>
              <a:gd name="connsiteX251" fmla="*/ 5743100 w 6942798"/>
              <a:gd name="connsiteY251" fmla="*/ 846659 h 6943270"/>
              <a:gd name="connsiteX252" fmla="*/ 5717168 w 6942798"/>
              <a:gd name="connsiteY252" fmla="*/ 876265 h 6943270"/>
              <a:gd name="connsiteX253" fmla="*/ 5602326 w 6942798"/>
              <a:gd name="connsiteY253" fmla="*/ 780046 h 6943270"/>
              <a:gd name="connsiteX254" fmla="*/ 1481438 w 6942798"/>
              <a:gd name="connsiteY254" fmla="*/ 627106 h 6943270"/>
              <a:gd name="connsiteX255" fmla="*/ 1503671 w 6942798"/>
              <a:gd name="connsiteY255" fmla="*/ 657930 h 6943270"/>
              <a:gd name="connsiteX256" fmla="*/ 1382627 w 6942798"/>
              <a:gd name="connsiteY256" fmla="*/ 746702 h 6943270"/>
              <a:gd name="connsiteX257" fmla="*/ 1359159 w 6942798"/>
              <a:gd name="connsiteY257" fmla="*/ 717111 h 6943270"/>
              <a:gd name="connsiteX258" fmla="*/ 1481438 w 6942798"/>
              <a:gd name="connsiteY258" fmla="*/ 627106 h 6943270"/>
              <a:gd name="connsiteX259" fmla="*/ 5376655 w 6942798"/>
              <a:gd name="connsiteY259" fmla="*/ 571046 h 6943270"/>
              <a:gd name="connsiteX260" fmla="*/ 5501414 w 6942798"/>
              <a:gd name="connsiteY260" fmla="*/ 657324 h 6943270"/>
              <a:gd name="connsiteX261" fmla="*/ 5479180 w 6942798"/>
              <a:gd name="connsiteY261" fmla="*/ 686905 h 6943270"/>
              <a:gd name="connsiteX262" fmla="*/ 5355656 w 6942798"/>
              <a:gd name="connsiteY262" fmla="*/ 601860 h 6943270"/>
              <a:gd name="connsiteX263" fmla="*/ 1740523 w 6942798"/>
              <a:gd name="connsiteY263" fmla="*/ 463908 h 6943270"/>
              <a:gd name="connsiteX264" fmla="*/ 1759055 w 6942798"/>
              <a:gd name="connsiteY264" fmla="*/ 495935 h 6943270"/>
              <a:gd name="connsiteX265" fmla="*/ 1630563 w 6942798"/>
              <a:gd name="connsiteY265" fmla="*/ 573538 h 6943270"/>
              <a:gd name="connsiteX266" fmla="*/ 1609560 w 6942798"/>
              <a:gd name="connsiteY266" fmla="*/ 541512 h 6943270"/>
              <a:gd name="connsiteX267" fmla="*/ 1740523 w 6942798"/>
              <a:gd name="connsiteY267" fmla="*/ 463908 h 6943270"/>
              <a:gd name="connsiteX268" fmla="*/ 5113823 w 6942798"/>
              <a:gd name="connsiteY268" fmla="*/ 414076 h 6943270"/>
              <a:gd name="connsiteX269" fmla="*/ 5246030 w 6942798"/>
              <a:gd name="connsiteY269" fmla="*/ 487965 h 6943270"/>
              <a:gd name="connsiteX270" fmla="*/ 5226261 w 6942798"/>
              <a:gd name="connsiteY270" fmla="*/ 521214 h 6943270"/>
              <a:gd name="connsiteX271" fmla="*/ 5095289 w 6942798"/>
              <a:gd name="connsiteY271" fmla="*/ 447326 h 6943270"/>
              <a:gd name="connsiteX272" fmla="*/ 2010840 w 6942798"/>
              <a:gd name="connsiteY272" fmla="*/ 321887 h 6943270"/>
              <a:gd name="connsiteX273" fmla="*/ 2026904 w 6942798"/>
              <a:gd name="connsiteY273" fmla="*/ 356344 h 6943270"/>
              <a:gd name="connsiteX274" fmla="*/ 1892216 w 6942798"/>
              <a:gd name="connsiteY274" fmla="*/ 422796 h 6943270"/>
              <a:gd name="connsiteX275" fmla="*/ 1874917 w 6942798"/>
              <a:gd name="connsiteY275" fmla="*/ 388340 h 6943270"/>
              <a:gd name="connsiteX276" fmla="*/ 2010840 w 6942798"/>
              <a:gd name="connsiteY276" fmla="*/ 321887 h 6943270"/>
              <a:gd name="connsiteX277" fmla="*/ 4837289 w 6942798"/>
              <a:gd name="connsiteY277" fmla="*/ 280776 h 6943270"/>
              <a:gd name="connsiteX278" fmla="*/ 4975692 w 6942798"/>
              <a:gd name="connsiteY278" fmla="*/ 343508 h 6943270"/>
              <a:gd name="connsiteX279" fmla="*/ 4959627 w 6942798"/>
              <a:gd name="connsiteY279" fmla="*/ 377948 h 6943270"/>
              <a:gd name="connsiteX280" fmla="*/ 4822460 w 6942798"/>
              <a:gd name="connsiteY280" fmla="*/ 315217 h 6943270"/>
              <a:gd name="connsiteX281" fmla="*/ 2293609 w 6942798"/>
              <a:gd name="connsiteY281" fmla="*/ 206029 h 6943270"/>
              <a:gd name="connsiteX282" fmla="*/ 2307203 w 6942798"/>
              <a:gd name="connsiteY282" fmla="*/ 241662 h 6943270"/>
              <a:gd name="connsiteX283" fmla="*/ 2166319 w 6942798"/>
              <a:gd name="connsiteY283" fmla="*/ 295726 h 6943270"/>
              <a:gd name="connsiteX284" fmla="*/ 2152725 w 6942798"/>
              <a:gd name="connsiteY284" fmla="*/ 260093 h 6943270"/>
              <a:gd name="connsiteX285" fmla="*/ 2293609 w 6942798"/>
              <a:gd name="connsiteY285" fmla="*/ 206029 h 6943270"/>
              <a:gd name="connsiteX286" fmla="*/ 4549543 w 6942798"/>
              <a:gd name="connsiteY286" fmla="*/ 172392 h 6943270"/>
              <a:gd name="connsiteX287" fmla="*/ 4694144 w 6942798"/>
              <a:gd name="connsiteY287" fmla="*/ 222740 h 6943270"/>
              <a:gd name="connsiteX288" fmla="*/ 4680549 w 6942798"/>
              <a:gd name="connsiteY288" fmla="*/ 258352 h 6943270"/>
              <a:gd name="connsiteX289" fmla="*/ 4538420 w 6942798"/>
              <a:gd name="connsiteY289" fmla="*/ 208004 h 6943270"/>
              <a:gd name="connsiteX290" fmla="*/ 2586343 w 6942798"/>
              <a:gd name="connsiteY290" fmla="*/ 115082 h 6943270"/>
              <a:gd name="connsiteX291" fmla="*/ 2596230 w 6942798"/>
              <a:gd name="connsiteY291" fmla="*/ 150637 h 6943270"/>
              <a:gd name="connsiteX292" fmla="*/ 2451629 w 6942798"/>
              <a:gd name="connsiteY292" fmla="*/ 192321 h 6943270"/>
              <a:gd name="connsiteX293" fmla="*/ 2440506 w 6942798"/>
              <a:gd name="connsiteY293" fmla="*/ 156767 h 6943270"/>
              <a:gd name="connsiteX294" fmla="*/ 2586343 w 6942798"/>
              <a:gd name="connsiteY294" fmla="*/ 115082 h 6943270"/>
              <a:gd name="connsiteX295" fmla="*/ 4254319 w 6942798"/>
              <a:gd name="connsiteY295" fmla="*/ 90170 h 6943270"/>
              <a:gd name="connsiteX296" fmla="*/ 4402628 w 6942798"/>
              <a:gd name="connsiteY296" fmla="*/ 128146 h 6943270"/>
              <a:gd name="connsiteX297" fmla="*/ 4391505 w 6942798"/>
              <a:gd name="connsiteY297" fmla="*/ 163672 h 6943270"/>
              <a:gd name="connsiteX298" fmla="*/ 4246904 w 6942798"/>
              <a:gd name="connsiteY298" fmla="*/ 126921 h 6943270"/>
              <a:gd name="connsiteX299" fmla="*/ 2885314 w 6942798"/>
              <a:gd name="connsiteY299" fmla="*/ 50305 h 6943270"/>
              <a:gd name="connsiteX300" fmla="*/ 2892729 w 6942798"/>
              <a:gd name="connsiteY300" fmla="*/ 86974 h 6943270"/>
              <a:gd name="connsiteX301" fmla="*/ 2744420 w 6942798"/>
              <a:gd name="connsiteY301" fmla="*/ 115086 h 6943270"/>
              <a:gd name="connsiteX302" fmla="*/ 2737005 w 6942798"/>
              <a:gd name="connsiteY302" fmla="*/ 78418 h 6943270"/>
              <a:gd name="connsiteX303" fmla="*/ 2885314 w 6942798"/>
              <a:gd name="connsiteY303" fmla="*/ 50305 h 6943270"/>
              <a:gd name="connsiteX304" fmla="*/ 3954103 w 6942798"/>
              <a:gd name="connsiteY304" fmla="*/ 34110 h 6943270"/>
              <a:gd name="connsiteX305" fmla="*/ 4103638 w 6942798"/>
              <a:gd name="connsiteY305" fmla="*/ 58528 h 6943270"/>
              <a:gd name="connsiteX306" fmla="*/ 4097459 w 6942798"/>
              <a:gd name="connsiteY306" fmla="*/ 95154 h 6943270"/>
              <a:gd name="connsiteX307" fmla="*/ 3949160 w 6942798"/>
              <a:gd name="connsiteY307" fmla="*/ 71958 h 6943270"/>
              <a:gd name="connsiteX308" fmla="*/ 3190489 w 6942798"/>
              <a:gd name="connsiteY308" fmla="*/ 12931 h 6943270"/>
              <a:gd name="connsiteX309" fmla="*/ 3192961 w 6942798"/>
              <a:gd name="connsiteY309" fmla="*/ 49436 h 6943270"/>
              <a:gd name="connsiteX310" fmla="*/ 3043426 w 6942798"/>
              <a:gd name="connsiteY310" fmla="*/ 65254 h 6943270"/>
              <a:gd name="connsiteX311" fmla="*/ 3038483 w 6942798"/>
              <a:gd name="connsiteY311" fmla="*/ 27533 h 6943270"/>
              <a:gd name="connsiteX312" fmla="*/ 3190489 w 6942798"/>
              <a:gd name="connsiteY312" fmla="*/ 12931 h 6943270"/>
              <a:gd name="connsiteX313" fmla="*/ 3648904 w 6942798"/>
              <a:gd name="connsiteY313" fmla="*/ 6702 h 6943270"/>
              <a:gd name="connsiteX314" fmla="*/ 3799665 w 6942798"/>
              <a:gd name="connsiteY314" fmla="*/ 16413 h 6943270"/>
              <a:gd name="connsiteX315" fmla="*/ 3797194 w 6942798"/>
              <a:gd name="connsiteY315" fmla="*/ 54042 h 6943270"/>
              <a:gd name="connsiteX316" fmla="*/ 3646433 w 6942798"/>
              <a:gd name="connsiteY316" fmla="*/ 43118 h 6943270"/>
              <a:gd name="connsiteX317" fmla="*/ 3495692 w 6942798"/>
              <a:gd name="connsiteY317" fmla="*/ 473 h 6943270"/>
              <a:gd name="connsiteX318" fmla="*/ 3495692 w 6942798"/>
              <a:gd name="connsiteY318" fmla="*/ 37886 h 6943270"/>
              <a:gd name="connsiteX319" fmla="*/ 3344941 w 6942798"/>
              <a:gd name="connsiteY319" fmla="*/ 39093 h 6943270"/>
              <a:gd name="connsiteX320" fmla="*/ 3343705 w 6942798"/>
              <a:gd name="connsiteY320" fmla="*/ 2887 h 6943270"/>
              <a:gd name="connsiteX321" fmla="*/ 3495692 w 6942798"/>
              <a:gd name="connsiteY321" fmla="*/ 473 h 6943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</a:cxnLst>
            <a:rect l="l" t="t" r="r" b="b"/>
            <a:pathLst>
              <a:path w="6942798" h="6943270">
                <a:moveTo>
                  <a:pt x="3261463" y="6900913"/>
                </a:moveTo>
                <a:cubicBezTo>
                  <a:pt x="3312129" y="6903333"/>
                  <a:pt x="3362794" y="6905754"/>
                  <a:pt x="3412224" y="6906964"/>
                </a:cubicBezTo>
                <a:lnTo>
                  <a:pt x="3412224" y="6943270"/>
                </a:lnTo>
                <a:cubicBezTo>
                  <a:pt x="3360323" y="6942060"/>
                  <a:pt x="3309657" y="6940850"/>
                  <a:pt x="3258992" y="6937219"/>
                </a:cubicBezTo>
                <a:close/>
                <a:moveTo>
                  <a:pt x="3713727" y="6898421"/>
                </a:moveTo>
                <a:lnTo>
                  <a:pt x="3716198" y="6935996"/>
                </a:lnTo>
                <a:cubicBezTo>
                  <a:pt x="3666771" y="6939633"/>
                  <a:pt x="3614873" y="6940845"/>
                  <a:pt x="3564211" y="6943269"/>
                </a:cubicBezTo>
                <a:lnTo>
                  <a:pt x="3564211" y="6905694"/>
                </a:lnTo>
                <a:cubicBezTo>
                  <a:pt x="3613638" y="6904482"/>
                  <a:pt x="3664300" y="6902057"/>
                  <a:pt x="3713727" y="6898421"/>
                </a:cubicBezTo>
                <a:close/>
                <a:moveTo>
                  <a:pt x="2961197" y="6869768"/>
                </a:moveTo>
                <a:cubicBezTo>
                  <a:pt x="3009394" y="6875859"/>
                  <a:pt x="3060063" y="6883167"/>
                  <a:pt x="3109496" y="6888040"/>
                </a:cubicBezTo>
                <a:lnTo>
                  <a:pt x="3105789" y="6924583"/>
                </a:lnTo>
                <a:cubicBezTo>
                  <a:pt x="3056356" y="6919711"/>
                  <a:pt x="3004451" y="6913620"/>
                  <a:pt x="2955018" y="6906311"/>
                </a:cubicBezTo>
                <a:close/>
                <a:moveTo>
                  <a:pt x="4013991" y="6863535"/>
                </a:moveTo>
                <a:lnTo>
                  <a:pt x="4020170" y="6900113"/>
                </a:lnTo>
                <a:cubicBezTo>
                  <a:pt x="3970737" y="6908648"/>
                  <a:pt x="3920068" y="6915964"/>
                  <a:pt x="3870635" y="6920841"/>
                </a:cubicBezTo>
                <a:lnTo>
                  <a:pt x="3865692" y="6884263"/>
                </a:lnTo>
                <a:cubicBezTo>
                  <a:pt x="3915125" y="6878166"/>
                  <a:pt x="3965794" y="6872070"/>
                  <a:pt x="4013991" y="6863535"/>
                </a:cubicBezTo>
                <a:close/>
                <a:moveTo>
                  <a:pt x="2663430" y="6811216"/>
                </a:moveTo>
                <a:cubicBezTo>
                  <a:pt x="2711631" y="6822228"/>
                  <a:pt x="2761067" y="6833240"/>
                  <a:pt x="2810503" y="6843028"/>
                </a:cubicBezTo>
                <a:lnTo>
                  <a:pt x="2803088" y="6879735"/>
                </a:lnTo>
                <a:cubicBezTo>
                  <a:pt x="2753651" y="6869947"/>
                  <a:pt x="2704215" y="6858935"/>
                  <a:pt x="2654779" y="6847923"/>
                </a:cubicBezTo>
                <a:close/>
                <a:moveTo>
                  <a:pt x="4311755" y="6803741"/>
                </a:moveTo>
                <a:lnTo>
                  <a:pt x="4320406" y="6839224"/>
                </a:lnTo>
                <a:cubicBezTo>
                  <a:pt x="4270970" y="6851460"/>
                  <a:pt x="4222770" y="6862472"/>
                  <a:pt x="4172097" y="6872260"/>
                </a:cubicBezTo>
                <a:lnTo>
                  <a:pt x="4164682" y="6835553"/>
                </a:lnTo>
                <a:cubicBezTo>
                  <a:pt x="4214118" y="6826989"/>
                  <a:pt x="4263554" y="6814753"/>
                  <a:pt x="4311755" y="6803741"/>
                </a:cubicBezTo>
                <a:close/>
                <a:moveTo>
                  <a:pt x="2371898" y="6726502"/>
                </a:moveTo>
                <a:cubicBezTo>
                  <a:pt x="2420096" y="6742452"/>
                  <a:pt x="2468293" y="6757175"/>
                  <a:pt x="2515254" y="6771898"/>
                </a:cubicBezTo>
                <a:lnTo>
                  <a:pt x="2505367" y="6807478"/>
                </a:lnTo>
                <a:cubicBezTo>
                  <a:pt x="2455934" y="6793982"/>
                  <a:pt x="2407737" y="6778032"/>
                  <a:pt x="2360776" y="6763309"/>
                </a:cubicBezTo>
                <a:close/>
                <a:moveTo>
                  <a:pt x="4602054" y="6716535"/>
                </a:moveTo>
                <a:lnTo>
                  <a:pt x="4614413" y="6752124"/>
                </a:lnTo>
                <a:cubicBezTo>
                  <a:pt x="4566213" y="6768077"/>
                  <a:pt x="4518012" y="6784031"/>
                  <a:pt x="4469812" y="6798757"/>
                </a:cubicBezTo>
                <a:lnTo>
                  <a:pt x="4458689" y="6761941"/>
                </a:lnTo>
                <a:cubicBezTo>
                  <a:pt x="4506889" y="6748442"/>
                  <a:pt x="4553854" y="6732489"/>
                  <a:pt x="4602054" y="6716535"/>
                </a:cubicBezTo>
                <a:close/>
                <a:moveTo>
                  <a:pt x="2089074" y="6616872"/>
                </a:moveTo>
                <a:cubicBezTo>
                  <a:pt x="2134799" y="6637772"/>
                  <a:pt x="2181761" y="6656213"/>
                  <a:pt x="2228722" y="6674654"/>
                </a:cubicBezTo>
                <a:lnTo>
                  <a:pt x="2213892" y="6710306"/>
                </a:lnTo>
                <a:cubicBezTo>
                  <a:pt x="2168167" y="6691865"/>
                  <a:pt x="2119969" y="6672195"/>
                  <a:pt x="2074244" y="6651295"/>
                </a:cubicBezTo>
                <a:close/>
                <a:moveTo>
                  <a:pt x="4882388" y="6603168"/>
                </a:moveTo>
                <a:lnTo>
                  <a:pt x="4898453" y="6638820"/>
                </a:lnTo>
                <a:cubicBezTo>
                  <a:pt x="4851495" y="6658491"/>
                  <a:pt x="4805772" y="6678161"/>
                  <a:pt x="4758814" y="6696602"/>
                </a:cubicBezTo>
                <a:lnTo>
                  <a:pt x="4745221" y="6662179"/>
                </a:lnTo>
                <a:cubicBezTo>
                  <a:pt x="4790943" y="6643738"/>
                  <a:pt x="4836666" y="6625297"/>
                  <a:pt x="4882388" y="6603168"/>
                </a:cubicBezTo>
                <a:close/>
                <a:moveTo>
                  <a:pt x="1817459" y="6483569"/>
                </a:moveTo>
                <a:cubicBezTo>
                  <a:pt x="1860707" y="6506954"/>
                  <a:pt x="1905191" y="6530339"/>
                  <a:pt x="1950911" y="6552493"/>
                </a:cubicBezTo>
                <a:lnTo>
                  <a:pt x="1934847" y="6585724"/>
                </a:lnTo>
                <a:cubicBezTo>
                  <a:pt x="1889128" y="6563570"/>
                  <a:pt x="1843408" y="6540185"/>
                  <a:pt x="1798924" y="6515569"/>
                </a:cubicBezTo>
                <a:close/>
                <a:moveTo>
                  <a:pt x="5151508" y="6467377"/>
                </a:moveTo>
                <a:lnTo>
                  <a:pt x="5171279" y="6500613"/>
                </a:lnTo>
                <a:cubicBezTo>
                  <a:pt x="5126795" y="6525232"/>
                  <a:pt x="5081075" y="6548621"/>
                  <a:pt x="5037827" y="6570778"/>
                </a:cubicBezTo>
                <a:lnTo>
                  <a:pt x="5019292" y="6537542"/>
                </a:lnTo>
                <a:cubicBezTo>
                  <a:pt x="5065012" y="6515385"/>
                  <a:pt x="5109496" y="6490765"/>
                  <a:pt x="5151508" y="6467377"/>
                </a:cubicBezTo>
                <a:close/>
                <a:moveTo>
                  <a:pt x="1558304" y="6325357"/>
                </a:moveTo>
                <a:cubicBezTo>
                  <a:pt x="1599070" y="6352463"/>
                  <a:pt x="1642306" y="6379569"/>
                  <a:pt x="1684307" y="6405443"/>
                </a:cubicBezTo>
                <a:lnTo>
                  <a:pt x="1665777" y="6437478"/>
                </a:lnTo>
                <a:cubicBezTo>
                  <a:pt x="1622541" y="6411604"/>
                  <a:pt x="1579305" y="6384498"/>
                  <a:pt x="1537304" y="6356159"/>
                </a:cubicBezTo>
                <a:close/>
                <a:moveTo>
                  <a:pt x="5409403" y="6306670"/>
                </a:moveTo>
                <a:lnTo>
                  <a:pt x="5430403" y="6338712"/>
                </a:lnTo>
                <a:cubicBezTo>
                  <a:pt x="5389637" y="6367057"/>
                  <a:pt x="5346401" y="6394170"/>
                  <a:pt x="5303165" y="6421283"/>
                </a:cubicBezTo>
                <a:lnTo>
                  <a:pt x="5283400" y="6389241"/>
                </a:lnTo>
                <a:cubicBezTo>
                  <a:pt x="5325401" y="6363360"/>
                  <a:pt x="5367402" y="6336248"/>
                  <a:pt x="5409403" y="6306670"/>
                </a:cubicBezTo>
                <a:close/>
                <a:moveTo>
                  <a:pt x="1314107" y="6144717"/>
                </a:moveTo>
                <a:cubicBezTo>
                  <a:pt x="1353629" y="6176781"/>
                  <a:pt x="1393150" y="6206378"/>
                  <a:pt x="1433907" y="6237208"/>
                </a:cubicBezTo>
                <a:lnTo>
                  <a:pt x="1410441" y="6266805"/>
                </a:lnTo>
                <a:cubicBezTo>
                  <a:pt x="1369684" y="6237208"/>
                  <a:pt x="1330163" y="6206378"/>
                  <a:pt x="1290641" y="6174314"/>
                </a:cubicBezTo>
                <a:close/>
                <a:moveTo>
                  <a:pt x="5651119" y="6126030"/>
                </a:moveTo>
                <a:lnTo>
                  <a:pt x="5674581" y="6154394"/>
                </a:lnTo>
                <a:cubicBezTo>
                  <a:pt x="5636300" y="6186457"/>
                  <a:pt x="5595550" y="6218521"/>
                  <a:pt x="5556034" y="6248118"/>
                </a:cubicBezTo>
                <a:lnTo>
                  <a:pt x="5533807" y="6218521"/>
                </a:lnTo>
                <a:cubicBezTo>
                  <a:pt x="5573323" y="6188924"/>
                  <a:pt x="5612838" y="6156860"/>
                  <a:pt x="5651119" y="6126030"/>
                </a:cubicBezTo>
                <a:close/>
                <a:moveTo>
                  <a:pt x="1087339" y="5944145"/>
                </a:moveTo>
                <a:cubicBezTo>
                  <a:pt x="1123138" y="5978698"/>
                  <a:pt x="1160172" y="6013251"/>
                  <a:pt x="1197206" y="6046570"/>
                </a:cubicBezTo>
                <a:lnTo>
                  <a:pt x="1172517" y="6074953"/>
                </a:lnTo>
                <a:cubicBezTo>
                  <a:pt x="1134248" y="6041634"/>
                  <a:pt x="1097214" y="6005847"/>
                  <a:pt x="1061415" y="5971294"/>
                </a:cubicBezTo>
                <a:close/>
                <a:moveTo>
                  <a:pt x="5875400" y="5922966"/>
                </a:moveTo>
                <a:lnTo>
                  <a:pt x="5902558" y="5950115"/>
                </a:lnTo>
                <a:cubicBezTo>
                  <a:pt x="5866759" y="5984668"/>
                  <a:pt x="5829725" y="6020455"/>
                  <a:pt x="5792691" y="6053774"/>
                </a:cubicBezTo>
                <a:lnTo>
                  <a:pt x="5766767" y="6025391"/>
                </a:lnTo>
                <a:cubicBezTo>
                  <a:pt x="5803801" y="5992072"/>
                  <a:pt x="5840835" y="5957519"/>
                  <a:pt x="5875400" y="5922966"/>
                </a:cubicBezTo>
                <a:close/>
                <a:moveTo>
                  <a:pt x="879254" y="5724885"/>
                </a:moveTo>
                <a:cubicBezTo>
                  <a:pt x="911333" y="5761922"/>
                  <a:pt x="945880" y="5800194"/>
                  <a:pt x="979193" y="5835996"/>
                </a:cubicBezTo>
                <a:lnTo>
                  <a:pt x="952049" y="5861922"/>
                </a:lnTo>
                <a:cubicBezTo>
                  <a:pt x="917502" y="5826120"/>
                  <a:pt x="884189" y="5787848"/>
                  <a:pt x="850876" y="5749576"/>
                </a:cubicBezTo>
                <a:close/>
                <a:moveTo>
                  <a:pt x="6083474" y="5701212"/>
                </a:moveTo>
                <a:lnTo>
                  <a:pt x="6111854" y="5725905"/>
                </a:lnTo>
                <a:cubicBezTo>
                  <a:pt x="6078538" y="5764180"/>
                  <a:pt x="6045222" y="5802455"/>
                  <a:pt x="6010672" y="5839495"/>
                </a:cubicBezTo>
                <a:lnTo>
                  <a:pt x="5982292" y="5813567"/>
                </a:lnTo>
                <a:cubicBezTo>
                  <a:pt x="6016842" y="5776527"/>
                  <a:pt x="6051392" y="5739487"/>
                  <a:pt x="6083474" y="5701212"/>
                </a:cubicBezTo>
                <a:close/>
                <a:moveTo>
                  <a:pt x="689864" y="5488185"/>
                </a:moveTo>
                <a:cubicBezTo>
                  <a:pt x="719458" y="5527707"/>
                  <a:pt x="750285" y="5568463"/>
                  <a:pt x="781112" y="5607985"/>
                </a:cubicBezTo>
                <a:lnTo>
                  <a:pt x="751518" y="5631451"/>
                </a:lnTo>
                <a:cubicBezTo>
                  <a:pt x="720691" y="5591929"/>
                  <a:pt x="689864" y="5551173"/>
                  <a:pt x="660270" y="5510416"/>
                </a:cubicBezTo>
                <a:close/>
                <a:moveTo>
                  <a:pt x="6269143" y="5462020"/>
                </a:moveTo>
                <a:lnTo>
                  <a:pt x="6299970" y="5484253"/>
                </a:lnTo>
                <a:cubicBezTo>
                  <a:pt x="6270376" y="5526248"/>
                  <a:pt x="6240782" y="5567007"/>
                  <a:pt x="6209955" y="5606532"/>
                </a:cubicBezTo>
                <a:lnTo>
                  <a:pt x="6179128" y="5583064"/>
                </a:lnTo>
                <a:cubicBezTo>
                  <a:pt x="6209955" y="5543540"/>
                  <a:pt x="6240782" y="5502780"/>
                  <a:pt x="6269143" y="5462020"/>
                </a:cubicBezTo>
                <a:close/>
                <a:moveTo>
                  <a:pt x="522887" y="5235289"/>
                </a:moveTo>
                <a:cubicBezTo>
                  <a:pt x="548757" y="5278528"/>
                  <a:pt x="575860" y="5320532"/>
                  <a:pt x="602963" y="5362536"/>
                </a:cubicBezTo>
                <a:lnTo>
                  <a:pt x="572164" y="5383538"/>
                </a:lnTo>
                <a:cubicBezTo>
                  <a:pt x="545062" y="5341534"/>
                  <a:pt x="517959" y="5298295"/>
                  <a:pt x="492088" y="5255056"/>
                </a:cubicBezTo>
                <a:close/>
                <a:moveTo>
                  <a:pt x="6434870" y="5207882"/>
                </a:moveTo>
                <a:lnTo>
                  <a:pt x="6466905" y="5227650"/>
                </a:lnTo>
                <a:cubicBezTo>
                  <a:pt x="6441031" y="5270892"/>
                  <a:pt x="6413925" y="5314135"/>
                  <a:pt x="6386819" y="5357377"/>
                </a:cubicBezTo>
                <a:lnTo>
                  <a:pt x="6354784" y="5336374"/>
                </a:lnTo>
                <a:cubicBezTo>
                  <a:pt x="6381890" y="5294367"/>
                  <a:pt x="6408996" y="5251124"/>
                  <a:pt x="6434870" y="5207882"/>
                </a:cubicBezTo>
                <a:close/>
                <a:moveTo>
                  <a:pt x="379553" y="4968690"/>
                </a:moveTo>
                <a:cubicBezTo>
                  <a:pt x="401704" y="5014410"/>
                  <a:pt x="423855" y="5058894"/>
                  <a:pt x="447236" y="5103378"/>
                </a:cubicBezTo>
                <a:lnTo>
                  <a:pt x="415240" y="5120677"/>
                </a:lnTo>
                <a:cubicBezTo>
                  <a:pt x="390629" y="5076193"/>
                  <a:pt x="368478" y="5031709"/>
                  <a:pt x="346327" y="4985989"/>
                </a:cubicBezTo>
                <a:close/>
                <a:moveTo>
                  <a:pt x="6575711" y="4940037"/>
                </a:moveTo>
                <a:lnTo>
                  <a:pt x="6610168" y="4956101"/>
                </a:lnTo>
                <a:cubicBezTo>
                  <a:pt x="6588017" y="5001820"/>
                  <a:pt x="6565866" y="5047540"/>
                  <a:pt x="6542485" y="5092024"/>
                </a:cubicBezTo>
                <a:lnTo>
                  <a:pt x="6509259" y="5073489"/>
                </a:lnTo>
                <a:cubicBezTo>
                  <a:pt x="6532640" y="5030241"/>
                  <a:pt x="6554791" y="4984521"/>
                  <a:pt x="6575711" y="4940037"/>
                </a:cubicBezTo>
                <a:close/>
                <a:moveTo>
                  <a:pt x="259900" y="4692124"/>
                </a:moveTo>
                <a:cubicBezTo>
                  <a:pt x="277105" y="4737846"/>
                  <a:pt x="296769" y="4784805"/>
                  <a:pt x="316432" y="4830527"/>
                </a:cubicBezTo>
                <a:lnTo>
                  <a:pt x="282021" y="4845356"/>
                </a:lnTo>
                <a:cubicBezTo>
                  <a:pt x="261129" y="4799634"/>
                  <a:pt x="242694" y="4752675"/>
                  <a:pt x="225489" y="4705717"/>
                </a:cubicBezTo>
                <a:close/>
                <a:moveTo>
                  <a:pt x="6694128" y="4659734"/>
                </a:moveTo>
                <a:lnTo>
                  <a:pt x="6729768" y="4673329"/>
                </a:lnTo>
                <a:cubicBezTo>
                  <a:pt x="6711334" y="4720293"/>
                  <a:pt x="6692899" y="4768494"/>
                  <a:pt x="6673236" y="4815458"/>
                </a:cubicBezTo>
                <a:lnTo>
                  <a:pt x="6638825" y="4799391"/>
                </a:lnTo>
                <a:cubicBezTo>
                  <a:pt x="6658488" y="4753663"/>
                  <a:pt x="6675694" y="4706698"/>
                  <a:pt x="6694128" y="4659734"/>
                </a:cubicBezTo>
                <a:close/>
                <a:moveTo>
                  <a:pt x="165127" y="4404343"/>
                </a:moveTo>
                <a:cubicBezTo>
                  <a:pt x="178616" y="4452543"/>
                  <a:pt x="193332" y="4500744"/>
                  <a:pt x="208048" y="4547708"/>
                </a:cubicBezTo>
                <a:lnTo>
                  <a:pt x="173711" y="4560067"/>
                </a:lnTo>
                <a:cubicBezTo>
                  <a:pt x="157769" y="4511867"/>
                  <a:pt x="141826" y="4463666"/>
                  <a:pt x="129563" y="4414230"/>
                </a:cubicBezTo>
                <a:close/>
                <a:moveTo>
                  <a:pt x="6786392" y="4371952"/>
                </a:moveTo>
                <a:lnTo>
                  <a:pt x="6821956" y="4380603"/>
                </a:lnTo>
                <a:cubicBezTo>
                  <a:pt x="6809693" y="4430040"/>
                  <a:pt x="6794977" y="4478240"/>
                  <a:pt x="6779035" y="4527676"/>
                </a:cubicBezTo>
                <a:lnTo>
                  <a:pt x="6743471" y="4515317"/>
                </a:lnTo>
                <a:cubicBezTo>
                  <a:pt x="6759413" y="4468353"/>
                  <a:pt x="6772903" y="4418916"/>
                  <a:pt x="6786392" y="4371952"/>
                </a:cubicBezTo>
                <a:close/>
                <a:moveTo>
                  <a:pt x="96483" y="4109094"/>
                </a:moveTo>
                <a:cubicBezTo>
                  <a:pt x="105048" y="4158530"/>
                  <a:pt x="116060" y="4207966"/>
                  <a:pt x="127072" y="4256167"/>
                </a:cubicBezTo>
                <a:lnTo>
                  <a:pt x="90365" y="4264818"/>
                </a:lnTo>
                <a:cubicBezTo>
                  <a:pt x="79353" y="4215382"/>
                  <a:pt x="68341" y="4165946"/>
                  <a:pt x="58553" y="4116509"/>
                </a:cubicBezTo>
                <a:close/>
                <a:moveTo>
                  <a:pt x="6852547" y="4075457"/>
                </a:moveTo>
                <a:lnTo>
                  <a:pt x="6889229" y="4082872"/>
                </a:lnTo>
                <a:cubicBezTo>
                  <a:pt x="6880670" y="4131073"/>
                  <a:pt x="6869665" y="4181745"/>
                  <a:pt x="6858661" y="4231181"/>
                </a:cubicBezTo>
                <a:lnTo>
                  <a:pt x="6823202" y="4222530"/>
                </a:lnTo>
                <a:cubicBezTo>
                  <a:pt x="6832984" y="4174329"/>
                  <a:pt x="6843988" y="4124893"/>
                  <a:pt x="6852547" y="4075457"/>
                </a:cubicBezTo>
                <a:close/>
                <a:moveTo>
                  <a:pt x="53957" y="3810104"/>
                </a:moveTo>
                <a:cubicBezTo>
                  <a:pt x="57612" y="3858298"/>
                  <a:pt x="63702" y="3908963"/>
                  <a:pt x="71011" y="3958393"/>
                </a:cubicBezTo>
                <a:lnTo>
                  <a:pt x="34468" y="3963336"/>
                </a:lnTo>
                <a:cubicBezTo>
                  <a:pt x="25941" y="3913906"/>
                  <a:pt x="21068" y="3863241"/>
                  <a:pt x="16196" y="3812575"/>
                </a:cubicBezTo>
                <a:close/>
                <a:moveTo>
                  <a:pt x="6891352" y="3775222"/>
                </a:moveTo>
                <a:lnTo>
                  <a:pt x="6929094" y="3778929"/>
                </a:lnTo>
                <a:cubicBezTo>
                  <a:pt x="6924224" y="3829598"/>
                  <a:pt x="6919354" y="3880267"/>
                  <a:pt x="6912049" y="3929700"/>
                </a:cubicBezTo>
                <a:lnTo>
                  <a:pt x="6875525" y="3924757"/>
                </a:lnTo>
                <a:cubicBezTo>
                  <a:pt x="6881612" y="3875324"/>
                  <a:pt x="6887700" y="3825891"/>
                  <a:pt x="6891352" y="3775222"/>
                </a:cubicBezTo>
                <a:close/>
                <a:moveTo>
                  <a:pt x="0" y="3507376"/>
                </a:moveTo>
                <a:lnTo>
                  <a:pt x="36274" y="3507376"/>
                </a:lnTo>
                <a:cubicBezTo>
                  <a:pt x="37484" y="3556803"/>
                  <a:pt x="38693" y="3607465"/>
                  <a:pt x="41111" y="3656892"/>
                </a:cubicBezTo>
                <a:lnTo>
                  <a:pt x="4837" y="3659363"/>
                </a:lnTo>
                <a:cubicBezTo>
                  <a:pt x="2418" y="3608701"/>
                  <a:pt x="0" y="3558039"/>
                  <a:pt x="0" y="3507376"/>
                </a:cubicBezTo>
                <a:close/>
                <a:moveTo>
                  <a:pt x="6941589" y="3403976"/>
                </a:moveTo>
                <a:cubicBezTo>
                  <a:pt x="6941589" y="3426275"/>
                  <a:pt x="6942798" y="3448573"/>
                  <a:pt x="6942798" y="3472110"/>
                </a:cubicBezTo>
                <a:cubicBezTo>
                  <a:pt x="6942798" y="3522900"/>
                  <a:pt x="6940380" y="3573691"/>
                  <a:pt x="6939171" y="3624481"/>
                </a:cubicBezTo>
                <a:lnTo>
                  <a:pt x="6901687" y="3622004"/>
                </a:lnTo>
                <a:cubicBezTo>
                  <a:pt x="6904105" y="3573691"/>
                  <a:pt x="6905314" y="3522900"/>
                  <a:pt x="6905314" y="3472110"/>
                </a:cubicBezTo>
                <a:cubicBezTo>
                  <a:pt x="6905314" y="3449812"/>
                  <a:pt x="6904105" y="3427513"/>
                  <a:pt x="6904105" y="3405215"/>
                </a:cubicBezTo>
                <a:close/>
                <a:moveTo>
                  <a:pt x="9765" y="3200912"/>
                </a:moveTo>
                <a:lnTo>
                  <a:pt x="47341" y="3204619"/>
                </a:lnTo>
                <a:cubicBezTo>
                  <a:pt x="43705" y="3254049"/>
                  <a:pt x="40068" y="3304715"/>
                  <a:pt x="38856" y="3354144"/>
                </a:cubicBezTo>
                <a:lnTo>
                  <a:pt x="2492" y="3352909"/>
                </a:lnTo>
                <a:cubicBezTo>
                  <a:pt x="3704" y="3302243"/>
                  <a:pt x="6128" y="3251578"/>
                  <a:pt x="9765" y="3200912"/>
                </a:cubicBezTo>
                <a:close/>
                <a:moveTo>
                  <a:pt x="6923169" y="3098757"/>
                </a:moveTo>
                <a:cubicBezTo>
                  <a:pt x="6928031" y="3148187"/>
                  <a:pt x="6931677" y="3198852"/>
                  <a:pt x="6935323" y="3249518"/>
                </a:cubicBezTo>
                <a:lnTo>
                  <a:pt x="6897645" y="3251989"/>
                </a:lnTo>
                <a:cubicBezTo>
                  <a:pt x="6895214" y="3201324"/>
                  <a:pt x="6890353" y="3151894"/>
                  <a:pt x="6885491" y="3102464"/>
                </a:cubicBezTo>
                <a:close/>
                <a:moveTo>
                  <a:pt x="46873" y="2896939"/>
                </a:moveTo>
                <a:lnTo>
                  <a:pt x="83468" y="2904355"/>
                </a:lnTo>
                <a:cubicBezTo>
                  <a:pt x="74929" y="2952555"/>
                  <a:pt x="67610" y="3003227"/>
                  <a:pt x="62731" y="3052663"/>
                </a:cubicBezTo>
                <a:lnTo>
                  <a:pt x="24916" y="3047720"/>
                </a:lnTo>
                <a:cubicBezTo>
                  <a:pt x="31015" y="2997048"/>
                  <a:pt x="38334" y="2947611"/>
                  <a:pt x="46873" y="2896939"/>
                </a:cubicBezTo>
                <a:close/>
                <a:moveTo>
                  <a:pt x="6876052" y="2794784"/>
                </a:moveTo>
                <a:cubicBezTo>
                  <a:pt x="6885826" y="2845456"/>
                  <a:pt x="6895601" y="2896128"/>
                  <a:pt x="6902932" y="2944329"/>
                </a:cubicBezTo>
                <a:lnTo>
                  <a:pt x="6865055" y="2950508"/>
                </a:lnTo>
                <a:cubicBezTo>
                  <a:pt x="6857724" y="2901072"/>
                  <a:pt x="6849172" y="2851636"/>
                  <a:pt x="6839397" y="2802200"/>
                </a:cubicBezTo>
                <a:close/>
                <a:moveTo>
                  <a:pt x="110275" y="2597949"/>
                </a:moveTo>
                <a:lnTo>
                  <a:pt x="147004" y="2607836"/>
                </a:lnTo>
                <a:cubicBezTo>
                  <a:pt x="133537" y="2654801"/>
                  <a:pt x="122518" y="2705473"/>
                  <a:pt x="112723" y="2753673"/>
                </a:cubicBezTo>
                <a:lnTo>
                  <a:pt x="75994" y="2746258"/>
                </a:lnTo>
                <a:cubicBezTo>
                  <a:pt x="85788" y="2695586"/>
                  <a:pt x="96807" y="2647385"/>
                  <a:pt x="110275" y="2597949"/>
                </a:cubicBezTo>
                <a:close/>
                <a:moveTo>
                  <a:pt x="6803923" y="2498285"/>
                </a:moveTo>
                <a:cubicBezTo>
                  <a:pt x="6817402" y="2546486"/>
                  <a:pt x="6830881" y="2595922"/>
                  <a:pt x="6843135" y="2644122"/>
                </a:cubicBezTo>
                <a:lnTo>
                  <a:pt x="6806374" y="2654009"/>
                </a:lnTo>
                <a:cubicBezTo>
                  <a:pt x="6795345" y="2604573"/>
                  <a:pt x="6781866" y="2556373"/>
                  <a:pt x="6768387" y="2508172"/>
                </a:cubicBezTo>
                <a:close/>
                <a:moveTo>
                  <a:pt x="201094" y="2303938"/>
                </a:moveTo>
                <a:lnTo>
                  <a:pt x="235455" y="2317533"/>
                </a:lnTo>
                <a:cubicBezTo>
                  <a:pt x="218274" y="2364498"/>
                  <a:pt x="202321" y="2412698"/>
                  <a:pt x="188822" y="2459662"/>
                </a:cubicBezTo>
                <a:lnTo>
                  <a:pt x="153233" y="2449775"/>
                </a:lnTo>
                <a:cubicBezTo>
                  <a:pt x="167959" y="2401575"/>
                  <a:pt x="182686" y="2352139"/>
                  <a:pt x="201094" y="2303938"/>
                </a:cubicBezTo>
                <a:close/>
                <a:moveTo>
                  <a:pt x="6705588" y="2208016"/>
                </a:moveTo>
                <a:cubicBezTo>
                  <a:pt x="6724012" y="2254978"/>
                  <a:pt x="6741207" y="2303175"/>
                  <a:pt x="6757174" y="2350136"/>
                </a:cubicBezTo>
                <a:lnTo>
                  <a:pt x="6721555" y="2362494"/>
                </a:lnTo>
                <a:cubicBezTo>
                  <a:pt x="6705588" y="2315533"/>
                  <a:pt x="6688393" y="2268572"/>
                  <a:pt x="6669969" y="2221610"/>
                </a:cubicBezTo>
                <a:close/>
                <a:moveTo>
                  <a:pt x="316873" y="2021147"/>
                </a:moveTo>
                <a:lnTo>
                  <a:pt x="350067" y="2037213"/>
                </a:lnTo>
                <a:cubicBezTo>
                  <a:pt x="329167" y="2082938"/>
                  <a:pt x="309497" y="2129900"/>
                  <a:pt x="291056" y="2175625"/>
                </a:cubicBezTo>
                <a:lnTo>
                  <a:pt x="256633" y="2160795"/>
                </a:lnTo>
                <a:cubicBezTo>
                  <a:pt x="275074" y="2113834"/>
                  <a:pt x="295974" y="2068109"/>
                  <a:pt x="316873" y="2021147"/>
                </a:cubicBezTo>
                <a:close/>
                <a:moveTo>
                  <a:pt x="6581098" y="1930201"/>
                </a:moveTo>
                <a:cubicBezTo>
                  <a:pt x="6603242" y="1975921"/>
                  <a:pt x="6625386" y="2021641"/>
                  <a:pt x="6646300" y="2067360"/>
                </a:cubicBezTo>
                <a:lnTo>
                  <a:pt x="6611854" y="2082188"/>
                </a:lnTo>
                <a:cubicBezTo>
                  <a:pt x="6590940" y="2037704"/>
                  <a:pt x="6570026" y="1990749"/>
                  <a:pt x="6547882" y="1946265"/>
                </a:cubicBezTo>
                <a:close/>
                <a:moveTo>
                  <a:pt x="456351" y="1749564"/>
                </a:moveTo>
                <a:lnTo>
                  <a:pt x="489596" y="1768098"/>
                </a:lnTo>
                <a:cubicBezTo>
                  <a:pt x="464970" y="1811343"/>
                  <a:pt x="440344" y="1855824"/>
                  <a:pt x="418180" y="1900305"/>
                </a:cubicBezTo>
                <a:lnTo>
                  <a:pt x="383704" y="1881772"/>
                </a:lnTo>
                <a:cubicBezTo>
                  <a:pt x="407099" y="1838526"/>
                  <a:pt x="431725" y="1792810"/>
                  <a:pt x="456351" y="1749564"/>
                </a:cubicBezTo>
                <a:close/>
                <a:moveTo>
                  <a:pt x="6432898" y="1662359"/>
                </a:moveTo>
                <a:cubicBezTo>
                  <a:pt x="6459994" y="1704366"/>
                  <a:pt x="6485858" y="1748844"/>
                  <a:pt x="6509259" y="1793322"/>
                </a:cubicBezTo>
                <a:lnTo>
                  <a:pt x="6476005" y="1811854"/>
                </a:lnTo>
                <a:cubicBezTo>
                  <a:pt x="6452604" y="1768612"/>
                  <a:pt x="6427971" y="1724134"/>
                  <a:pt x="6400875" y="1682127"/>
                </a:cubicBezTo>
                <a:close/>
                <a:moveTo>
                  <a:pt x="620740" y="1490440"/>
                </a:moveTo>
                <a:lnTo>
                  <a:pt x="651550" y="1511441"/>
                </a:lnTo>
                <a:cubicBezTo>
                  <a:pt x="623205" y="1553442"/>
                  <a:pt x="596092" y="1594207"/>
                  <a:pt x="568979" y="1637443"/>
                </a:cubicBezTo>
                <a:lnTo>
                  <a:pt x="536937" y="1616443"/>
                </a:lnTo>
                <a:cubicBezTo>
                  <a:pt x="564050" y="1574442"/>
                  <a:pt x="592395" y="1532441"/>
                  <a:pt x="620740" y="1490440"/>
                </a:cubicBezTo>
                <a:close/>
                <a:moveTo>
                  <a:pt x="6262271" y="1409463"/>
                </a:moveTo>
                <a:cubicBezTo>
                  <a:pt x="6291859" y="1448988"/>
                  <a:pt x="6321446" y="1490983"/>
                  <a:pt x="6349801" y="1532978"/>
                </a:cubicBezTo>
                <a:lnTo>
                  <a:pt x="6318981" y="1553975"/>
                </a:lnTo>
                <a:cubicBezTo>
                  <a:pt x="6290626" y="1511980"/>
                  <a:pt x="6262271" y="1471221"/>
                  <a:pt x="6231451" y="1431696"/>
                </a:cubicBezTo>
                <a:close/>
                <a:moveTo>
                  <a:pt x="806323" y="1246265"/>
                </a:moveTo>
                <a:lnTo>
                  <a:pt x="835926" y="1270964"/>
                </a:lnTo>
                <a:cubicBezTo>
                  <a:pt x="803856" y="1309248"/>
                  <a:pt x="771786" y="1348767"/>
                  <a:pt x="742183" y="1388285"/>
                </a:cubicBezTo>
                <a:lnTo>
                  <a:pt x="711347" y="1364821"/>
                </a:lnTo>
                <a:cubicBezTo>
                  <a:pt x="742183" y="1325302"/>
                  <a:pt x="774253" y="1284549"/>
                  <a:pt x="806323" y="1246265"/>
                </a:cubicBezTo>
                <a:close/>
                <a:moveTo>
                  <a:pt x="6069220" y="1171517"/>
                </a:moveTo>
                <a:cubicBezTo>
                  <a:pt x="6103764" y="1208560"/>
                  <a:pt x="6135840" y="1246838"/>
                  <a:pt x="6167916" y="1286351"/>
                </a:cubicBezTo>
                <a:lnTo>
                  <a:pt x="6138307" y="1311046"/>
                </a:lnTo>
                <a:cubicBezTo>
                  <a:pt x="6107465" y="1271534"/>
                  <a:pt x="6074155" y="1233256"/>
                  <a:pt x="6040845" y="1196213"/>
                </a:cubicBezTo>
                <a:close/>
                <a:moveTo>
                  <a:pt x="1013084" y="1020776"/>
                </a:moveTo>
                <a:lnTo>
                  <a:pt x="1040233" y="1047934"/>
                </a:lnTo>
                <a:cubicBezTo>
                  <a:pt x="1004446" y="1082499"/>
                  <a:pt x="969893" y="1119533"/>
                  <a:pt x="936574" y="1156567"/>
                </a:cubicBezTo>
                <a:lnTo>
                  <a:pt x="909425" y="1130644"/>
                </a:lnTo>
                <a:cubicBezTo>
                  <a:pt x="942744" y="1093610"/>
                  <a:pt x="977297" y="1056576"/>
                  <a:pt x="1013084" y="1020776"/>
                </a:cubicBezTo>
                <a:close/>
                <a:moveTo>
                  <a:pt x="5857462" y="951012"/>
                </a:moveTo>
                <a:cubicBezTo>
                  <a:pt x="5893259" y="985572"/>
                  <a:pt x="5929055" y="1022599"/>
                  <a:pt x="5964852" y="1058393"/>
                </a:cubicBezTo>
                <a:lnTo>
                  <a:pt x="5937696" y="1084312"/>
                </a:lnTo>
                <a:cubicBezTo>
                  <a:pt x="5903134" y="1048519"/>
                  <a:pt x="5866103" y="1012725"/>
                  <a:pt x="5830306" y="978166"/>
                </a:cubicBezTo>
                <a:close/>
                <a:moveTo>
                  <a:pt x="1239774" y="813975"/>
                </a:moveTo>
                <a:lnTo>
                  <a:pt x="1263233" y="842350"/>
                </a:lnTo>
                <a:cubicBezTo>
                  <a:pt x="1224958" y="874427"/>
                  <a:pt x="1187918" y="907736"/>
                  <a:pt x="1150878" y="941046"/>
                </a:cubicBezTo>
                <a:lnTo>
                  <a:pt x="1124950" y="913905"/>
                </a:lnTo>
                <a:cubicBezTo>
                  <a:pt x="1161990" y="879361"/>
                  <a:pt x="1200265" y="846051"/>
                  <a:pt x="1239774" y="813975"/>
                </a:cubicBezTo>
                <a:close/>
                <a:moveTo>
                  <a:pt x="5625788" y="750440"/>
                </a:moveTo>
                <a:cubicBezTo>
                  <a:pt x="5665304" y="781280"/>
                  <a:pt x="5703584" y="814586"/>
                  <a:pt x="5743100" y="846659"/>
                </a:cubicBezTo>
                <a:lnTo>
                  <a:pt x="5717168" y="876265"/>
                </a:lnTo>
                <a:cubicBezTo>
                  <a:pt x="5680122" y="842959"/>
                  <a:pt x="5640607" y="810886"/>
                  <a:pt x="5602326" y="780046"/>
                </a:cubicBezTo>
                <a:close/>
                <a:moveTo>
                  <a:pt x="1481438" y="627106"/>
                </a:moveTo>
                <a:lnTo>
                  <a:pt x="1503671" y="657930"/>
                </a:lnTo>
                <a:cubicBezTo>
                  <a:pt x="1462911" y="686288"/>
                  <a:pt x="1422151" y="717111"/>
                  <a:pt x="1382627" y="746702"/>
                </a:cubicBezTo>
                <a:lnTo>
                  <a:pt x="1359159" y="717111"/>
                </a:lnTo>
                <a:cubicBezTo>
                  <a:pt x="1399919" y="686288"/>
                  <a:pt x="1440679" y="655464"/>
                  <a:pt x="1481438" y="627106"/>
                </a:cubicBezTo>
                <a:close/>
                <a:moveTo>
                  <a:pt x="5376655" y="571046"/>
                </a:moveTo>
                <a:cubicBezTo>
                  <a:pt x="5418653" y="599395"/>
                  <a:pt x="5460651" y="627743"/>
                  <a:pt x="5501414" y="657324"/>
                </a:cubicBezTo>
                <a:lnTo>
                  <a:pt x="5479180" y="686905"/>
                </a:lnTo>
                <a:cubicBezTo>
                  <a:pt x="5439652" y="658557"/>
                  <a:pt x="5397654" y="628976"/>
                  <a:pt x="5355656" y="601860"/>
                </a:cubicBezTo>
                <a:close/>
                <a:moveTo>
                  <a:pt x="1740523" y="463908"/>
                </a:moveTo>
                <a:lnTo>
                  <a:pt x="1759055" y="495935"/>
                </a:lnTo>
                <a:cubicBezTo>
                  <a:pt x="1715813" y="520571"/>
                  <a:pt x="1672570" y="546439"/>
                  <a:pt x="1630563" y="573538"/>
                </a:cubicBezTo>
                <a:lnTo>
                  <a:pt x="1609560" y="541512"/>
                </a:lnTo>
                <a:cubicBezTo>
                  <a:pt x="1652802" y="514412"/>
                  <a:pt x="1696045" y="488544"/>
                  <a:pt x="1740523" y="463908"/>
                </a:cubicBezTo>
                <a:close/>
                <a:moveTo>
                  <a:pt x="5113823" y="414076"/>
                </a:moveTo>
                <a:cubicBezTo>
                  <a:pt x="5158304" y="437474"/>
                  <a:pt x="5202785" y="463335"/>
                  <a:pt x="5246030" y="487965"/>
                </a:cubicBezTo>
                <a:lnTo>
                  <a:pt x="5226261" y="521214"/>
                </a:lnTo>
                <a:cubicBezTo>
                  <a:pt x="5184251" y="495353"/>
                  <a:pt x="5139770" y="470724"/>
                  <a:pt x="5095289" y="447326"/>
                </a:cubicBezTo>
                <a:close/>
                <a:moveTo>
                  <a:pt x="2010840" y="321887"/>
                </a:moveTo>
                <a:lnTo>
                  <a:pt x="2026904" y="356344"/>
                </a:lnTo>
                <a:cubicBezTo>
                  <a:pt x="1982420" y="377264"/>
                  <a:pt x="1936700" y="399415"/>
                  <a:pt x="1892216" y="422796"/>
                </a:cubicBezTo>
                <a:lnTo>
                  <a:pt x="1874917" y="388340"/>
                </a:lnTo>
                <a:cubicBezTo>
                  <a:pt x="1919401" y="366189"/>
                  <a:pt x="1966356" y="344038"/>
                  <a:pt x="2010840" y="321887"/>
                </a:cubicBezTo>
                <a:close/>
                <a:moveTo>
                  <a:pt x="4837289" y="280776"/>
                </a:moveTo>
                <a:cubicBezTo>
                  <a:pt x="4884247" y="300457"/>
                  <a:pt x="4929970" y="321367"/>
                  <a:pt x="4975692" y="343508"/>
                </a:cubicBezTo>
                <a:lnTo>
                  <a:pt x="4959627" y="377948"/>
                </a:lnTo>
                <a:cubicBezTo>
                  <a:pt x="4913905" y="355808"/>
                  <a:pt x="4868182" y="334897"/>
                  <a:pt x="4822460" y="315217"/>
                </a:cubicBezTo>
                <a:close/>
                <a:moveTo>
                  <a:pt x="2293609" y="206029"/>
                </a:moveTo>
                <a:lnTo>
                  <a:pt x="2307203" y="241662"/>
                </a:lnTo>
                <a:cubicBezTo>
                  <a:pt x="2260242" y="258864"/>
                  <a:pt x="2213280" y="276067"/>
                  <a:pt x="2166319" y="295726"/>
                </a:cubicBezTo>
                <a:lnTo>
                  <a:pt x="2152725" y="260093"/>
                </a:lnTo>
                <a:cubicBezTo>
                  <a:pt x="2198450" y="241662"/>
                  <a:pt x="2246648" y="223231"/>
                  <a:pt x="2293609" y="206029"/>
                </a:cubicBezTo>
                <a:close/>
                <a:moveTo>
                  <a:pt x="4549543" y="172392"/>
                </a:moveTo>
                <a:cubicBezTo>
                  <a:pt x="4597743" y="188356"/>
                  <a:pt x="4645944" y="204320"/>
                  <a:pt x="4694144" y="222740"/>
                </a:cubicBezTo>
                <a:lnTo>
                  <a:pt x="4680549" y="258352"/>
                </a:lnTo>
                <a:cubicBezTo>
                  <a:pt x="4633585" y="239932"/>
                  <a:pt x="4585384" y="222740"/>
                  <a:pt x="4538420" y="208004"/>
                </a:cubicBezTo>
                <a:close/>
                <a:moveTo>
                  <a:pt x="2586343" y="115082"/>
                </a:moveTo>
                <a:lnTo>
                  <a:pt x="2596230" y="150637"/>
                </a:lnTo>
                <a:cubicBezTo>
                  <a:pt x="2548030" y="164123"/>
                  <a:pt x="2499829" y="177609"/>
                  <a:pt x="2451629" y="192321"/>
                </a:cubicBezTo>
                <a:lnTo>
                  <a:pt x="2440506" y="156767"/>
                </a:lnTo>
                <a:cubicBezTo>
                  <a:pt x="2488706" y="142055"/>
                  <a:pt x="2538142" y="128568"/>
                  <a:pt x="2586343" y="115082"/>
                </a:cubicBezTo>
                <a:close/>
                <a:moveTo>
                  <a:pt x="4254319" y="90170"/>
                </a:moveTo>
                <a:cubicBezTo>
                  <a:pt x="4303756" y="101196"/>
                  <a:pt x="4354428" y="114671"/>
                  <a:pt x="4402628" y="128146"/>
                </a:cubicBezTo>
                <a:lnTo>
                  <a:pt x="4391505" y="163672"/>
                </a:lnTo>
                <a:cubicBezTo>
                  <a:pt x="4344540" y="150197"/>
                  <a:pt x="4295104" y="137947"/>
                  <a:pt x="4246904" y="126921"/>
                </a:cubicBezTo>
                <a:close/>
                <a:moveTo>
                  <a:pt x="2885314" y="50305"/>
                </a:moveTo>
                <a:lnTo>
                  <a:pt x="2892729" y="86974"/>
                </a:lnTo>
                <a:cubicBezTo>
                  <a:pt x="2843293" y="95530"/>
                  <a:pt x="2793857" y="105308"/>
                  <a:pt x="2744420" y="115086"/>
                </a:cubicBezTo>
                <a:lnTo>
                  <a:pt x="2737005" y="78418"/>
                </a:lnTo>
                <a:cubicBezTo>
                  <a:pt x="2786441" y="68639"/>
                  <a:pt x="2835877" y="58861"/>
                  <a:pt x="2885314" y="50305"/>
                </a:cubicBezTo>
                <a:close/>
                <a:moveTo>
                  <a:pt x="3954103" y="34110"/>
                </a:moveTo>
                <a:cubicBezTo>
                  <a:pt x="4003536" y="41436"/>
                  <a:pt x="4054205" y="49982"/>
                  <a:pt x="4103638" y="58528"/>
                </a:cubicBezTo>
                <a:lnTo>
                  <a:pt x="4097459" y="95154"/>
                </a:lnTo>
                <a:cubicBezTo>
                  <a:pt x="4048026" y="86608"/>
                  <a:pt x="3997357" y="78062"/>
                  <a:pt x="3949160" y="71958"/>
                </a:cubicBezTo>
                <a:close/>
                <a:moveTo>
                  <a:pt x="3190489" y="12931"/>
                </a:moveTo>
                <a:lnTo>
                  <a:pt x="3192961" y="49436"/>
                </a:lnTo>
                <a:cubicBezTo>
                  <a:pt x="3142292" y="54303"/>
                  <a:pt x="3092859" y="57953"/>
                  <a:pt x="3043426" y="65254"/>
                </a:cubicBezTo>
                <a:lnTo>
                  <a:pt x="3038483" y="27533"/>
                </a:lnTo>
                <a:cubicBezTo>
                  <a:pt x="3087916" y="21449"/>
                  <a:pt x="3138585" y="16582"/>
                  <a:pt x="3190489" y="12931"/>
                </a:cubicBezTo>
                <a:close/>
                <a:moveTo>
                  <a:pt x="3648904" y="6702"/>
                </a:moveTo>
                <a:cubicBezTo>
                  <a:pt x="3699570" y="7916"/>
                  <a:pt x="3750235" y="12771"/>
                  <a:pt x="3799665" y="16413"/>
                </a:cubicBezTo>
                <a:lnTo>
                  <a:pt x="3797194" y="54042"/>
                </a:lnTo>
                <a:cubicBezTo>
                  <a:pt x="3747764" y="49187"/>
                  <a:pt x="3697098" y="45545"/>
                  <a:pt x="3646433" y="43118"/>
                </a:cubicBezTo>
                <a:close/>
                <a:moveTo>
                  <a:pt x="3495692" y="473"/>
                </a:moveTo>
                <a:lnTo>
                  <a:pt x="3495692" y="37886"/>
                </a:lnTo>
                <a:cubicBezTo>
                  <a:pt x="3445030" y="36679"/>
                  <a:pt x="3394367" y="37886"/>
                  <a:pt x="3344941" y="39093"/>
                </a:cubicBezTo>
                <a:lnTo>
                  <a:pt x="3343705" y="2887"/>
                </a:lnTo>
                <a:cubicBezTo>
                  <a:pt x="3394367" y="473"/>
                  <a:pt x="3445030" y="-734"/>
                  <a:pt x="3495692" y="473"/>
                </a:cubicBezTo>
                <a:close/>
              </a:path>
            </a:pathLst>
          </a:custGeom>
          <a:solidFill>
            <a:srgbClr val="C3C8C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5" name="Freeform: Shape 374">
            <a:extLst>
              <a:ext uri="{FF2B5EF4-FFF2-40B4-BE49-F238E27FC236}">
                <a16:creationId xmlns:a16="http://schemas.microsoft.com/office/drawing/2014/main" id="{6AAF0FC5-736E-4A7E-A0D3-F47F6AFE12AC}"/>
              </a:ext>
            </a:extLst>
          </p:cNvPr>
          <p:cNvSpPr/>
          <p:nvPr/>
        </p:nvSpPr>
        <p:spPr>
          <a:xfrm>
            <a:off x="8797786" y="4826114"/>
            <a:ext cx="1898587" cy="17129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5" h="1376">
                <a:moveTo>
                  <a:pt x="1497" y="583"/>
                </a:moveTo>
                <a:lnTo>
                  <a:pt x="1219" y="104"/>
                </a:lnTo>
                <a:cubicBezTo>
                  <a:pt x="1182" y="39"/>
                  <a:pt x="1113" y="0"/>
                  <a:pt x="1039" y="0"/>
                </a:cubicBezTo>
                <a:lnTo>
                  <a:pt x="486" y="0"/>
                </a:lnTo>
                <a:cubicBezTo>
                  <a:pt x="410" y="0"/>
                  <a:pt x="341" y="39"/>
                  <a:pt x="304" y="104"/>
                </a:cubicBezTo>
                <a:lnTo>
                  <a:pt x="28" y="583"/>
                </a:lnTo>
                <a:cubicBezTo>
                  <a:pt x="-9" y="648"/>
                  <a:pt x="-9" y="728"/>
                  <a:pt x="28" y="793"/>
                </a:cubicBezTo>
                <a:lnTo>
                  <a:pt x="304" y="1272"/>
                </a:lnTo>
                <a:cubicBezTo>
                  <a:pt x="341" y="1337"/>
                  <a:pt x="410" y="1376"/>
                  <a:pt x="486" y="1376"/>
                </a:cubicBezTo>
                <a:lnTo>
                  <a:pt x="1039" y="1376"/>
                </a:lnTo>
                <a:cubicBezTo>
                  <a:pt x="1113" y="1376"/>
                  <a:pt x="1182" y="1337"/>
                  <a:pt x="1219" y="1272"/>
                </a:cubicBezTo>
                <a:lnTo>
                  <a:pt x="1497" y="793"/>
                </a:lnTo>
                <a:cubicBezTo>
                  <a:pt x="1534" y="728"/>
                  <a:pt x="1534" y="648"/>
                  <a:pt x="1497" y="583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6" name="Freeform: Shape 375">
            <a:extLst>
              <a:ext uri="{FF2B5EF4-FFF2-40B4-BE49-F238E27FC236}">
                <a16:creationId xmlns:a16="http://schemas.microsoft.com/office/drawing/2014/main" id="{D640E093-8EF1-4F61-996D-B1E06D91DEC4}"/>
              </a:ext>
            </a:extLst>
          </p:cNvPr>
          <p:cNvSpPr/>
          <p:nvPr/>
        </p:nvSpPr>
        <p:spPr>
          <a:xfrm>
            <a:off x="10680177" y="6896620"/>
            <a:ext cx="1141145" cy="15049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7" h="1209">
                <a:moveTo>
                  <a:pt x="657" y="146"/>
                </a:moveTo>
                <a:lnTo>
                  <a:pt x="179" y="146"/>
                </a:lnTo>
                <a:cubicBezTo>
                  <a:pt x="270" y="768"/>
                  <a:pt x="782" y="985"/>
                  <a:pt x="782" y="985"/>
                </a:cubicBezTo>
                <a:lnTo>
                  <a:pt x="917" y="1209"/>
                </a:lnTo>
                <a:cubicBezTo>
                  <a:pt x="27" y="907"/>
                  <a:pt x="0" y="0"/>
                  <a:pt x="0" y="0"/>
                </a:cubicBezTo>
                <a:lnTo>
                  <a:pt x="522" y="0"/>
                </a:ln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EA9324C3-36EA-4371-A174-632B19BAF56E}"/>
              </a:ext>
            </a:extLst>
          </p:cNvPr>
          <p:cNvSpPr/>
          <p:nvPr/>
        </p:nvSpPr>
        <p:spPr>
          <a:xfrm>
            <a:off x="10680177" y="6896620"/>
            <a:ext cx="1141145" cy="15049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7" h="1209">
                <a:moveTo>
                  <a:pt x="657" y="146"/>
                </a:moveTo>
                <a:lnTo>
                  <a:pt x="179" y="146"/>
                </a:lnTo>
                <a:cubicBezTo>
                  <a:pt x="270" y="768"/>
                  <a:pt x="782" y="985"/>
                  <a:pt x="782" y="985"/>
                </a:cubicBezTo>
                <a:lnTo>
                  <a:pt x="917" y="1209"/>
                </a:lnTo>
                <a:cubicBezTo>
                  <a:pt x="27" y="907"/>
                  <a:pt x="0" y="0"/>
                  <a:pt x="0" y="0"/>
                </a:cubicBezTo>
                <a:lnTo>
                  <a:pt x="522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8" name="Freeform: Shape 377">
            <a:extLst>
              <a:ext uri="{FF2B5EF4-FFF2-40B4-BE49-F238E27FC236}">
                <a16:creationId xmlns:a16="http://schemas.microsoft.com/office/drawing/2014/main" id="{846EB811-A378-4E4B-A71C-6EF6FAAB2AE9}"/>
              </a:ext>
            </a:extLst>
          </p:cNvPr>
          <p:cNvSpPr/>
          <p:nvPr/>
        </p:nvSpPr>
        <p:spPr>
          <a:xfrm>
            <a:off x="12556340" y="6896620"/>
            <a:ext cx="1141145" cy="15049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7" h="1209">
                <a:moveTo>
                  <a:pt x="260" y="146"/>
                </a:moveTo>
                <a:lnTo>
                  <a:pt x="739" y="146"/>
                </a:lnTo>
                <a:cubicBezTo>
                  <a:pt x="647" y="768"/>
                  <a:pt x="136" y="985"/>
                  <a:pt x="136" y="985"/>
                </a:cubicBezTo>
                <a:lnTo>
                  <a:pt x="0" y="1209"/>
                </a:lnTo>
                <a:cubicBezTo>
                  <a:pt x="890" y="907"/>
                  <a:pt x="917" y="0"/>
                  <a:pt x="917" y="0"/>
                </a:cubicBezTo>
                <a:lnTo>
                  <a:pt x="395" y="0"/>
                </a:ln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9" name="Freeform: Shape 378">
            <a:extLst>
              <a:ext uri="{FF2B5EF4-FFF2-40B4-BE49-F238E27FC236}">
                <a16:creationId xmlns:a16="http://schemas.microsoft.com/office/drawing/2014/main" id="{85EEED90-E811-48FB-91BE-3137EF384292}"/>
              </a:ext>
            </a:extLst>
          </p:cNvPr>
          <p:cNvSpPr/>
          <p:nvPr/>
        </p:nvSpPr>
        <p:spPr>
          <a:xfrm>
            <a:off x="11654387" y="8610829"/>
            <a:ext cx="1071381" cy="8222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1" h="661">
                <a:moveTo>
                  <a:pt x="531" y="0"/>
                </a:moveTo>
                <a:cubicBezTo>
                  <a:pt x="531" y="0"/>
                  <a:pt x="566" y="340"/>
                  <a:pt x="861" y="661"/>
                </a:cubicBezTo>
                <a:lnTo>
                  <a:pt x="0" y="661"/>
                </a:lnTo>
                <a:cubicBezTo>
                  <a:pt x="294" y="340"/>
                  <a:pt x="329" y="0"/>
                  <a:pt x="329" y="0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7FE2B6D5-A046-4BD7-A073-A134763F12F5}"/>
              </a:ext>
            </a:extLst>
          </p:cNvPr>
          <p:cNvSpPr/>
          <p:nvPr/>
        </p:nvSpPr>
        <p:spPr>
          <a:xfrm>
            <a:off x="12166407" y="8610829"/>
            <a:ext cx="559361" cy="8222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0" h="661">
                <a:moveTo>
                  <a:pt x="120" y="0"/>
                </a:moveTo>
                <a:lnTo>
                  <a:pt x="0" y="0"/>
                </a:lnTo>
                <a:cubicBezTo>
                  <a:pt x="30" y="134"/>
                  <a:pt x="58" y="365"/>
                  <a:pt x="12" y="661"/>
                </a:cubicBezTo>
                <a:lnTo>
                  <a:pt x="450" y="661"/>
                </a:lnTo>
                <a:cubicBezTo>
                  <a:pt x="155" y="340"/>
                  <a:pt x="120" y="0"/>
                  <a:pt x="120" y="0"/>
                </a:cubicBezTo>
                <a:close/>
              </a:path>
            </a:pathLst>
          </a:custGeom>
          <a:solidFill>
            <a:srgbClr val="121143">
              <a:alpha val="2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689AD042-0ED5-41FA-A8CF-5F3A758FB413}"/>
              </a:ext>
            </a:extLst>
          </p:cNvPr>
          <p:cNvSpPr/>
          <p:nvPr/>
        </p:nvSpPr>
        <p:spPr>
          <a:xfrm>
            <a:off x="11245763" y="6661165"/>
            <a:ext cx="1887375" cy="7848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16" h="64">
                <a:moveTo>
                  <a:pt x="1484" y="64"/>
                </a:moveTo>
                <a:lnTo>
                  <a:pt x="32" y="64"/>
                </a:lnTo>
                <a:cubicBezTo>
                  <a:pt x="14" y="64"/>
                  <a:pt x="0" y="49"/>
                  <a:pt x="0" y="32"/>
                </a:cubicBezTo>
                <a:cubicBezTo>
                  <a:pt x="0" y="14"/>
                  <a:pt x="14" y="0"/>
                  <a:pt x="32" y="0"/>
                </a:cubicBezTo>
                <a:lnTo>
                  <a:pt x="1484" y="0"/>
                </a:lnTo>
                <a:cubicBezTo>
                  <a:pt x="1502" y="0"/>
                  <a:pt x="1516" y="14"/>
                  <a:pt x="1516" y="32"/>
                </a:cubicBezTo>
                <a:cubicBezTo>
                  <a:pt x="1516" y="49"/>
                  <a:pt x="1502" y="64"/>
                  <a:pt x="1484" y="64"/>
                </a:cubicBezTo>
                <a:close/>
              </a:path>
            </a:pathLst>
          </a:custGeom>
          <a:solidFill>
            <a:srgbClr val="FF9600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2" name="Freeform: Shape 381">
            <a:extLst>
              <a:ext uri="{FF2B5EF4-FFF2-40B4-BE49-F238E27FC236}">
                <a16:creationId xmlns:a16="http://schemas.microsoft.com/office/drawing/2014/main" id="{F0D82FE5-82D5-46FE-9E1E-FAF12FE044CC}"/>
              </a:ext>
            </a:extLst>
          </p:cNvPr>
          <p:cNvSpPr/>
          <p:nvPr/>
        </p:nvSpPr>
        <p:spPr>
          <a:xfrm>
            <a:off x="11245763" y="6661165"/>
            <a:ext cx="1887375" cy="7848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16" h="64">
                <a:moveTo>
                  <a:pt x="1484" y="64"/>
                </a:moveTo>
                <a:lnTo>
                  <a:pt x="32" y="64"/>
                </a:lnTo>
                <a:cubicBezTo>
                  <a:pt x="14" y="64"/>
                  <a:pt x="0" y="49"/>
                  <a:pt x="0" y="32"/>
                </a:cubicBezTo>
                <a:cubicBezTo>
                  <a:pt x="0" y="14"/>
                  <a:pt x="14" y="0"/>
                  <a:pt x="32" y="0"/>
                </a:cubicBezTo>
                <a:lnTo>
                  <a:pt x="1484" y="0"/>
                </a:lnTo>
                <a:cubicBezTo>
                  <a:pt x="1502" y="0"/>
                  <a:pt x="1516" y="14"/>
                  <a:pt x="1516" y="32"/>
                </a:cubicBezTo>
                <a:cubicBezTo>
                  <a:pt x="1516" y="49"/>
                  <a:pt x="1502" y="64"/>
                  <a:pt x="1484" y="64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5AD92D59-E9D6-40D5-9600-E62467B28E67}"/>
              </a:ext>
            </a:extLst>
          </p:cNvPr>
          <p:cNvSpPr/>
          <p:nvPr/>
        </p:nvSpPr>
        <p:spPr>
          <a:xfrm>
            <a:off x="11326743" y="6740896"/>
            <a:ext cx="1726667" cy="19895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7" h="1598">
                <a:moveTo>
                  <a:pt x="0" y="0"/>
                </a:moveTo>
                <a:cubicBezTo>
                  <a:pt x="0" y="0"/>
                  <a:pt x="-1" y="1387"/>
                  <a:pt x="599" y="1586"/>
                </a:cubicBezTo>
                <a:cubicBezTo>
                  <a:pt x="647" y="1599"/>
                  <a:pt x="727" y="1610"/>
                  <a:pt x="817" y="1574"/>
                </a:cubicBezTo>
                <a:cubicBezTo>
                  <a:pt x="1387" y="1340"/>
                  <a:pt x="1387" y="0"/>
                  <a:pt x="1387" y="0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4" name="Freeform: Shape 383">
            <a:extLst>
              <a:ext uri="{FF2B5EF4-FFF2-40B4-BE49-F238E27FC236}">
                <a16:creationId xmlns:a16="http://schemas.microsoft.com/office/drawing/2014/main" id="{1B7336CF-06D3-4CDC-B640-4C7A2AE58AF6}"/>
              </a:ext>
            </a:extLst>
          </p:cNvPr>
          <p:cNvSpPr/>
          <p:nvPr/>
        </p:nvSpPr>
        <p:spPr>
          <a:xfrm>
            <a:off x="12064252" y="6740896"/>
            <a:ext cx="989159" cy="19895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5" h="1598">
                <a:moveTo>
                  <a:pt x="225" y="1574"/>
                </a:moveTo>
                <a:cubicBezTo>
                  <a:pt x="795" y="1340"/>
                  <a:pt x="795" y="0"/>
                  <a:pt x="795" y="0"/>
                </a:cubicBezTo>
                <a:lnTo>
                  <a:pt x="337" y="0"/>
                </a:lnTo>
                <a:cubicBezTo>
                  <a:pt x="366" y="334"/>
                  <a:pt x="387" y="1122"/>
                  <a:pt x="0" y="1583"/>
                </a:cubicBezTo>
                <a:cubicBezTo>
                  <a:pt x="3" y="1584"/>
                  <a:pt x="4" y="1585"/>
                  <a:pt x="7" y="1586"/>
                </a:cubicBezTo>
                <a:cubicBezTo>
                  <a:pt x="55" y="1599"/>
                  <a:pt x="135" y="1610"/>
                  <a:pt x="225" y="1574"/>
                </a:cubicBezTo>
                <a:close/>
              </a:path>
            </a:pathLst>
          </a:custGeom>
          <a:solidFill>
            <a:srgbClr val="121143">
              <a:alpha val="2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5" name="Freeform: Shape 384">
            <a:extLst>
              <a:ext uri="{FF2B5EF4-FFF2-40B4-BE49-F238E27FC236}">
                <a16:creationId xmlns:a16="http://schemas.microsoft.com/office/drawing/2014/main" id="{A9238FE4-DD2C-4C37-8500-708134E53ED3}"/>
              </a:ext>
            </a:extLst>
          </p:cNvPr>
          <p:cNvSpPr/>
          <p:nvPr/>
        </p:nvSpPr>
        <p:spPr>
          <a:xfrm>
            <a:off x="11000346" y="9434297"/>
            <a:ext cx="2378213" cy="1619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0" h="131">
                <a:moveTo>
                  <a:pt x="1910" y="131"/>
                </a:moveTo>
                <a:lnTo>
                  <a:pt x="0" y="131"/>
                </a:lnTo>
                <a:lnTo>
                  <a:pt x="0" y="0"/>
                </a:lnTo>
                <a:lnTo>
                  <a:pt x="1910" y="0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62F418E0-1ACE-41AB-8EDF-0A07641AC59E}"/>
              </a:ext>
            </a:extLst>
          </p:cNvPr>
          <p:cNvSpPr/>
          <p:nvPr/>
        </p:nvSpPr>
        <p:spPr>
          <a:xfrm>
            <a:off x="8797786" y="9708371"/>
            <a:ext cx="1898587" cy="17129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5" h="1376">
                <a:moveTo>
                  <a:pt x="1497" y="583"/>
                </a:moveTo>
                <a:lnTo>
                  <a:pt x="1219" y="105"/>
                </a:lnTo>
                <a:cubicBezTo>
                  <a:pt x="1182" y="40"/>
                  <a:pt x="1113" y="0"/>
                  <a:pt x="1039" y="0"/>
                </a:cubicBezTo>
                <a:lnTo>
                  <a:pt x="486" y="0"/>
                </a:lnTo>
                <a:cubicBezTo>
                  <a:pt x="410" y="0"/>
                  <a:pt x="341" y="40"/>
                  <a:pt x="304" y="105"/>
                </a:cubicBezTo>
                <a:lnTo>
                  <a:pt x="28" y="583"/>
                </a:lnTo>
                <a:cubicBezTo>
                  <a:pt x="-9" y="648"/>
                  <a:pt x="-9" y="728"/>
                  <a:pt x="28" y="793"/>
                </a:cubicBezTo>
                <a:lnTo>
                  <a:pt x="304" y="1272"/>
                </a:lnTo>
                <a:cubicBezTo>
                  <a:pt x="341" y="1337"/>
                  <a:pt x="410" y="1376"/>
                  <a:pt x="486" y="1376"/>
                </a:cubicBezTo>
                <a:lnTo>
                  <a:pt x="1039" y="1376"/>
                </a:lnTo>
                <a:cubicBezTo>
                  <a:pt x="1113" y="1376"/>
                  <a:pt x="1182" y="1337"/>
                  <a:pt x="1219" y="1272"/>
                </a:cubicBezTo>
                <a:lnTo>
                  <a:pt x="1497" y="793"/>
                </a:lnTo>
                <a:cubicBezTo>
                  <a:pt x="1534" y="728"/>
                  <a:pt x="1534" y="648"/>
                  <a:pt x="1497" y="583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7" name="Freeform: Shape 386">
            <a:extLst>
              <a:ext uri="{FF2B5EF4-FFF2-40B4-BE49-F238E27FC236}">
                <a16:creationId xmlns:a16="http://schemas.microsoft.com/office/drawing/2014/main" id="{4B7BA58A-0FC1-409A-AAB9-ECF28241D9A1}"/>
              </a:ext>
            </a:extLst>
          </p:cNvPr>
          <p:cNvSpPr/>
          <p:nvPr/>
        </p:nvSpPr>
        <p:spPr>
          <a:xfrm>
            <a:off x="13681290" y="9708371"/>
            <a:ext cx="1898587" cy="17129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5" h="1376">
                <a:moveTo>
                  <a:pt x="28" y="583"/>
                </a:moveTo>
                <a:lnTo>
                  <a:pt x="305" y="105"/>
                </a:lnTo>
                <a:cubicBezTo>
                  <a:pt x="342" y="40"/>
                  <a:pt x="411" y="0"/>
                  <a:pt x="486" y="0"/>
                </a:cubicBezTo>
                <a:lnTo>
                  <a:pt x="1039" y="0"/>
                </a:lnTo>
                <a:cubicBezTo>
                  <a:pt x="1114" y="0"/>
                  <a:pt x="1183" y="40"/>
                  <a:pt x="1220" y="105"/>
                </a:cubicBezTo>
                <a:lnTo>
                  <a:pt x="1497" y="583"/>
                </a:lnTo>
                <a:cubicBezTo>
                  <a:pt x="1534" y="648"/>
                  <a:pt x="1534" y="728"/>
                  <a:pt x="1497" y="793"/>
                </a:cubicBezTo>
                <a:lnTo>
                  <a:pt x="1220" y="1272"/>
                </a:lnTo>
                <a:cubicBezTo>
                  <a:pt x="1183" y="1337"/>
                  <a:pt x="1114" y="1376"/>
                  <a:pt x="1039" y="1376"/>
                </a:cubicBezTo>
                <a:lnTo>
                  <a:pt x="486" y="1376"/>
                </a:lnTo>
                <a:cubicBezTo>
                  <a:pt x="411" y="1376"/>
                  <a:pt x="342" y="1337"/>
                  <a:pt x="305" y="1272"/>
                </a:cubicBezTo>
                <a:lnTo>
                  <a:pt x="28" y="793"/>
                </a:lnTo>
                <a:cubicBezTo>
                  <a:pt x="-9" y="728"/>
                  <a:pt x="-9" y="648"/>
                  <a:pt x="28" y="583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8" name="Freeform: Shape 387">
            <a:extLst>
              <a:ext uri="{FF2B5EF4-FFF2-40B4-BE49-F238E27FC236}">
                <a16:creationId xmlns:a16="http://schemas.microsoft.com/office/drawing/2014/main" id="{F2375FFE-144D-4EAB-8AE2-E050C8472824}"/>
              </a:ext>
            </a:extLst>
          </p:cNvPr>
          <p:cNvSpPr/>
          <p:nvPr/>
        </p:nvSpPr>
        <p:spPr>
          <a:xfrm>
            <a:off x="13681290" y="4826114"/>
            <a:ext cx="1898587" cy="17129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5" h="1376">
                <a:moveTo>
                  <a:pt x="28" y="583"/>
                </a:moveTo>
                <a:lnTo>
                  <a:pt x="305" y="104"/>
                </a:lnTo>
                <a:cubicBezTo>
                  <a:pt x="342" y="39"/>
                  <a:pt x="411" y="0"/>
                  <a:pt x="486" y="0"/>
                </a:cubicBezTo>
                <a:lnTo>
                  <a:pt x="1039" y="0"/>
                </a:lnTo>
                <a:cubicBezTo>
                  <a:pt x="1114" y="0"/>
                  <a:pt x="1183" y="39"/>
                  <a:pt x="1220" y="104"/>
                </a:cubicBezTo>
                <a:lnTo>
                  <a:pt x="1497" y="583"/>
                </a:lnTo>
                <a:cubicBezTo>
                  <a:pt x="1534" y="648"/>
                  <a:pt x="1534" y="728"/>
                  <a:pt x="1497" y="793"/>
                </a:cubicBezTo>
                <a:lnTo>
                  <a:pt x="1220" y="1272"/>
                </a:lnTo>
                <a:cubicBezTo>
                  <a:pt x="1183" y="1337"/>
                  <a:pt x="1114" y="1376"/>
                  <a:pt x="1039" y="1376"/>
                </a:cubicBezTo>
                <a:lnTo>
                  <a:pt x="486" y="1376"/>
                </a:lnTo>
                <a:cubicBezTo>
                  <a:pt x="411" y="1376"/>
                  <a:pt x="342" y="1337"/>
                  <a:pt x="305" y="1272"/>
                </a:cubicBezTo>
                <a:lnTo>
                  <a:pt x="28" y="793"/>
                </a:lnTo>
                <a:cubicBezTo>
                  <a:pt x="-9" y="728"/>
                  <a:pt x="-9" y="648"/>
                  <a:pt x="28" y="583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2EC943EC-9665-4D42-9181-95DAC938E7AE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ALPHABET INFOGRAPHIC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9BDADA9A-6DA0-4229-AB5A-54BE13469EF1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4D9DE5D1-E161-4F33-993F-48D9D377DDC9}"/>
              </a:ext>
            </a:extLst>
          </p:cNvPr>
          <p:cNvSpPr txBox="1"/>
          <p:nvPr/>
        </p:nvSpPr>
        <p:spPr>
          <a:xfrm>
            <a:off x="9124250" y="5090955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2CCF185C-15E2-4682-8880-16F7AA78B3CD}"/>
              </a:ext>
            </a:extLst>
          </p:cNvPr>
          <p:cNvSpPr txBox="1"/>
          <p:nvPr/>
        </p:nvSpPr>
        <p:spPr>
          <a:xfrm>
            <a:off x="14006450" y="5090955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s-SV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  <a:endParaRPr lang="en-US" sz="7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A9E3A6E1-657E-4253-BDC6-B18C2643714A}"/>
              </a:ext>
            </a:extLst>
          </p:cNvPr>
          <p:cNvSpPr txBox="1"/>
          <p:nvPr/>
        </p:nvSpPr>
        <p:spPr>
          <a:xfrm>
            <a:off x="9124250" y="9974339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86DA1670-3401-4406-AC83-4EC195021ABA}"/>
              </a:ext>
            </a:extLst>
          </p:cNvPr>
          <p:cNvSpPr txBox="1"/>
          <p:nvPr/>
        </p:nvSpPr>
        <p:spPr>
          <a:xfrm>
            <a:off x="14006450" y="9974339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s-SV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</a:t>
            </a:r>
            <a:endParaRPr lang="en-US" sz="7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73566209-2F72-407A-8908-4E2E3D6905F9}"/>
              </a:ext>
            </a:extLst>
          </p:cNvPr>
          <p:cNvSpPr txBox="1"/>
          <p:nvPr/>
        </p:nvSpPr>
        <p:spPr>
          <a:xfrm>
            <a:off x="16122848" y="4771171"/>
            <a:ext cx="614299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E1B48F3B-8E72-42EE-A82D-00D8B5902ABC}"/>
              </a:ext>
            </a:extLst>
          </p:cNvPr>
          <p:cNvSpPr txBox="1"/>
          <p:nvPr/>
        </p:nvSpPr>
        <p:spPr>
          <a:xfrm>
            <a:off x="16122848" y="5436602"/>
            <a:ext cx="6142993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9B8573C6-84D7-457F-A1CF-F892EE6DC4E3}"/>
              </a:ext>
            </a:extLst>
          </p:cNvPr>
          <p:cNvSpPr txBox="1"/>
          <p:nvPr/>
        </p:nvSpPr>
        <p:spPr>
          <a:xfrm>
            <a:off x="16122848" y="9658867"/>
            <a:ext cx="614299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B2E3C8A6-2B0F-41BA-9DC6-23A1B89E7BDF}"/>
              </a:ext>
            </a:extLst>
          </p:cNvPr>
          <p:cNvSpPr txBox="1"/>
          <p:nvPr/>
        </p:nvSpPr>
        <p:spPr>
          <a:xfrm>
            <a:off x="16122848" y="10322393"/>
            <a:ext cx="6142993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31B13D16-1EFA-4CC9-A39B-D16DAC7AD936}"/>
              </a:ext>
            </a:extLst>
          </p:cNvPr>
          <p:cNvSpPr txBox="1"/>
          <p:nvPr/>
        </p:nvSpPr>
        <p:spPr>
          <a:xfrm>
            <a:off x="2113149" y="4774110"/>
            <a:ext cx="614299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AF2D0E1C-6F6F-4645-8F90-A625A2335C0C}"/>
              </a:ext>
            </a:extLst>
          </p:cNvPr>
          <p:cNvSpPr txBox="1"/>
          <p:nvPr/>
        </p:nvSpPr>
        <p:spPr>
          <a:xfrm>
            <a:off x="2113146" y="5434461"/>
            <a:ext cx="6142993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D061C750-A975-497C-9CFA-F39DE24FE419}"/>
              </a:ext>
            </a:extLst>
          </p:cNvPr>
          <p:cNvSpPr txBox="1"/>
          <p:nvPr/>
        </p:nvSpPr>
        <p:spPr>
          <a:xfrm>
            <a:off x="2113149" y="9659776"/>
            <a:ext cx="614299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808FEE09-FDE4-4082-8AD2-F86064A1DDE6}"/>
              </a:ext>
            </a:extLst>
          </p:cNvPr>
          <p:cNvSpPr txBox="1"/>
          <p:nvPr/>
        </p:nvSpPr>
        <p:spPr>
          <a:xfrm>
            <a:off x="2113146" y="10323302"/>
            <a:ext cx="6142993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4066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D3C804C-79E0-4644-AC8F-318ED60D585E}"/>
              </a:ext>
            </a:extLst>
          </p:cNvPr>
          <p:cNvSpPr/>
          <p:nvPr/>
        </p:nvSpPr>
        <p:spPr>
          <a:xfrm>
            <a:off x="9517850" y="4483521"/>
            <a:ext cx="2811752" cy="249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58" h="21">
                <a:moveTo>
                  <a:pt x="2258" y="21"/>
                </a:moveTo>
                <a:lnTo>
                  <a:pt x="0" y="21"/>
                </a:lnTo>
                <a:lnTo>
                  <a:pt x="0" y="0"/>
                </a:lnTo>
                <a:lnTo>
                  <a:pt x="2258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92855-77D9-4F69-927D-CC61827D03A0}"/>
              </a:ext>
            </a:extLst>
          </p:cNvPr>
          <p:cNvSpPr/>
          <p:nvPr/>
        </p:nvSpPr>
        <p:spPr>
          <a:xfrm>
            <a:off x="11491188" y="3655070"/>
            <a:ext cx="1679327" cy="16805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49" h="1350">
                <a:moveTo>
                  <a:pt x="1349" y="676"/>
                </a:moveTo>
                <a:cubicBezTo>
                  <a:pt x="1349" y="1048"/>
                  <a:pt x="1047" y="1350"/>
                  <a:pt x="674" y="1350"/>
                </a:cubicBezTo>
                <a:cubicBezTo>
                  <a:pt x="302" y="1350"/>
                  <a:pt x="0" y="1048"/>
                  <a:pt x="0" y="676"/>
                </a:cubicBezTo>
                <a:cubicBezTo>
                  <a:pt x="0" y="303"/>
                  <a:pt x="302" y="0"/>
                  <a:pt x="674" y="0"/>
                </a:cubicBezTo>
                <a:cubicBezTo>
                  <a:pt x="1047" y="0"/>
                  <a:pt x="1349" y="303"/>
                  <a:pt x="1349" y="676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58" name="Freeform: Shape 357">
            <a:extLst>
              <a:ext uri="{FF2B5EF4-FFF2-40B4-BE49-F238E27FC236}">
                <a16:creationId xmlns:a16="http://schemas.microsoft.com/office/drawing/2014/main" id="{600215F0-73AA-43F9-A673-B7F02741626E}"/>
              </a:ext>
            </a:extLst>
          </p:cNvPr>
          <p:cNvSpPr/>
          <p:nvPr/>
        </p:nvSpPr>
        <p:spPr>
          <a:xfrm>
            <a:off x="8517483" y="6900357"/>
            <a:ext cx="3812123" cy="261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1" h="22">
                <a:moveTo>
                  <a:pt x="3061" y="22"/>
                </a:moveTo>
                <a:lnTo>
                  <a:pt x="0" y="22"/>
                </a:lnTo>
                <a:lnTo>
                  <a:pt x="0" y="0"/>
                </a:lnTo>
                <a:lnTo>
                  <a:pt x="3061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A24BE797-7A9A-4D37-8BD4-BC6625EF1787}"/>
              </a:ext>
            </a:extLst>
          </p:cNvPr>
          <p:cNvSpPr/>
          <p:nvPr/>
        </p:nvSpPr>
        <p:spPr>
          <a:xfrm>
            <a:off x="11491188" y="6075643"/>
            <a:ext cx="1679327" cy="16793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49" h="1349">
                <a:moveTo>
                  <a:pt x="1349" y="674"/>
                </a:moveTo>
                <a:cubicBezTo>
                  <a:pt x="1349" y="1047"/>
                  <a:pt x="1047" y="1349"/>
                  <a:pt x="674" y="1349"/>
                </a:cubicBezTo>
                <a:cubicBezTo>
                  <a:pt x="302" y="1349"/>
                  <a:pt x="0" y="1047"/>
                  <a:pt x="0" y="674"/>
                </a:cubicBezTo>
                <a:cubicBezTo>
                  <a:pt x="0" y="302"/>
                  <a:pt x="302" y="0"/>
                  <a:pt x="674" y="0"/>
                </a:cubicBezTo>
                <a:cubicBezTo>
                  <a:pt x="1047" y="0"/>
                  <a:pt x="1349" y="302"/>
                  <a:pt x="1349" y="674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BA2561C4-8F82-48DF-9E86-06A00EC5B573}"/>
              </a:ext>
            </a:extLst>
          </p:cNvPr>
          <p:cNvSpPr/>
          <p:nvPr/>
        </p:nvSpPr>
        <p:spPr>
          <a:xfrm>
            <a:off x="9535295" y="9319684"/>
            <a:ext cx="2794311" cy="261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44" h="22">
                <a:moveTo>
                  <a:pt x="2244" y="22"/>
                </a:moveTo>
                <a:lnTo>
                  <a:pt x="0" y="22"/>
                </a:lnTo>
                <a:lnTo>
                  <a:pt x="0" y="0"/>
                </a:lnTo>
                <a:lnTo>
                  <a:pt x="2244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64F6F6E0-DB97-4DDD-9E6F-5CB29D7037D6}"/>
              </a:ext>
            </a:extLst>
          </p:cNvPr>
          <p:cNvSpPr/>
          <p:nvPr/>
        </p:nvSpPr>
        <p:spPr>
          <a:xfrm>
            <a:off x="11491188" y="8493724"/>
            <a:ext cx="1679327" cy="16793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49" h="1349">
                <a:moveTo>
                  <a:pt x="1349" y="674"/>
                </a:moveTo>
                <a:cubicBezTo>
                  <a:pt x="1349" y="1047"/>
                  <a:pt x="1047" y="1349"/>
                  <a:pt x="674" y="1349"/>
                </a:cubicBezTo>
                <a:cubicBezTo>
                  <a:pt x="302" y="1349"/>
                  <a:pt x="0" y="1047"/>
                  <a:pt x="0" y="674"/>
                </a:cubicBezTo>
                <a:cubicBezTo>
                  <a:pt x="0" y="302"/>
                  <a:pt x="302" y="0"/>
                  <a:pt x="674" y="0"/>
                </a:cubicBezTo>
                <a:cubicBezTo>
                  <a:pt x="1047" y="0"/>
                  <a:pt x="1349" y="302"/>
                  <a:pt x="1349" y="674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64" name="Freeform: Shape 363">
            <a:extLst>
              <a:ext uri="{FF2B5EF4-FFF2-40B4-BE49-F238E27FC236}">
                <a16:creationId xmlns:a16="http://schemas.microsoft.com/office/drawing/2014/main" id="{33483F89-F3D6-42D4-B273-5F52CC5EEC66}"/>
              </a:ext>
            </a:extLst>
          </p:cNvPr>
          <p:cNvSpPr/>
          <p:nvPr/>
        </p:nvSpPr>
        <p:spPr>
          <a:xfrm>
            <a:off x="8988389" y="11739008"/>
            <a:ext cx="3341214" cy="261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83" h="22">
                <a:moveTo>
                  <a:pt x="2683" y="22"/>
                </a:moveTo>
                <a:lnTo>
                  <a:pt x="0" y="22"/>
                </a:lnTo>
                <a:lnTo>
                  <a:pt x="0" y="0"/>
                </a:lnTo>
                <a:lnTo>
                  <a:pt x="2683" y="0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6D53C078-7352-4EF3-A77A-EA1053929EA6}"/>
              </a:ext>
            </a:extLst>
          </p:cNvPr>
          <p:cNvSpPr/>
          <p:nvPr/>
        </p:nvSpPr>
        <p:spPr>
          <a:xfrm>
            <a:off x="11491188" y="10911806"/>
            <a:ext cx="1679327" cy="16805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49" h="1350">
                <a:moveTo>
                  <a:pt x="1349" y="675"/>
                </a:moveTo>
                <a:cubicBezTo>
                  <a:pt x="1349" y="1048"/>
                  <a:pt x="1047" y="1350"/>
                  <a:pt x="674" y="1350"/>
                </a:cubicBezTo>
                <a:cubicBezTo>
                  <a:pt x="302" y="1350"/>
                  <a:pt x="0" y="1048"/>
                  <a:pt x="0" y="675"/>
                </a:cubicBezTo>
                <a:cubicBezTo>
                  <a:pt x="0" y="302"/>
                  <a:pt x="302" y="0"/>
                  <a:pt x="674" y="0"/>
                </a:cubicBezTo>
                <a:cubicBezTo>
                  <a:pt x="1047" y="0"/>
                  <a:pt x="1349" y="302"/>
                  <a:pt x="1349" y="675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37F931-4F68-D641-B5F1-B2FB01D784C8}"/>
              </a:ext>
            </a:extLst>
          </p:cNvPr>
          <p:cNvGrpSpPr/>
          <p:nvPr/>
        </p:nvGrpSpPr>
        <p:grpSpPr>
          <a:xfrm>
            <a:off x="4560845" y="3286316"/>
            <a:ext cx="5407982" cy="2419327"/>
            <a:chOff x="4560845" y="3286316"/>
            <a:chExt cx="5407982" cy="2419327"/>
          </a:xfrm>
        </p:grpSpPr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A458834A-0C31-4BD1-892C-8B61FCDAB3E1}"/>
                </a:ext>
              </a:extLst>
            </p:cNvPr>
            <p:cNvSpPr/>
            <p:nvPr/>
          </p:nvSpPr>
          <p:spPr>
            <a:xfrm>
              <a:off x="4560845" y="3286316"/>
              <a:ext cx="5407982" cy="24193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42" h="1943">
                  <a:moveTo>
                    <a:pt x="4249" y="1943"/>
                  </a:moveTo>
                  <a:lnTo>
                    <a:pt x="654" y="1941"/>
                  </a:lnTo>
                  <a:cubicBezTo>
                    <a:pt x="294" y="1941"/>
                    <a:pt x="0" y="1648"/>
                    <a:pt x="0" y="1287"/>
                  </a:cubicBezTo>
                  <a:lnTo>
                    <a:pt x="0" y="655"/>
                  </a:lnTo>
                  <a:cubicBezTo>
                    <a:pt x="0" y="294"/>
                    <a:pt x="294" y="0"/>
                    <a:pt x="655" y="0"/>
                  </a:cubicBezTo>
                  <a:lnTo>
                    <a:pt x="4250" y="1"/>
                  </a:lnTo>
                  <a:cubicBezTo>
                    <a:pt x="4301" y="1"/>
                    <a:pt x="4342" y="43"/>
                    <a:pt x="4342" y="94"/>
                  </a:cubicBezTo>
                  <a:cubicBezTo>
                    <a:pt x="4342" y="145"/>
                    <a:pt x="4300" y="186"/>
                    <a:pt x="4250" y="186"/>
                  </a:cubicBezTo>
                  <a:lnTo>
                    <a:pt x="655" y="186"/>
                  </a:lnTo>
                  <a:cubicBezTo>
                    <a:pt x="396" y="186"/>
                    <a:pt x="186" y="396"/>
                    <a:pt x="186" y="655"/>
                  </a:cubicBezTo>
                  <a:lnTo>
                    <a:pt x="186" y="1287"/>
                  </a:lnTo>
                  <a:cubicBezTo>
                    <a:pt x="186" y="1546"/>
                    <a:pt x="396" y="1757"/>
                    <a:pt x="655" y="1757"/>
                  </a:cubicBezTo>
                  <a:lnTo>
                    <a:pt x="4249" y="1757"/>
                  </a:lnTo>
                  <a:cubicBezTo>
                    <a:pt x="4300" y="1757"/>
                    <a:pt x="4342" y="1798"/>
                    <a:pt x="4342" y="1850"/>
                  </a:cubicBezTo>
                  <a:cubicBezTo>
                    <a:pt x="4342" y="1901"/>
                    <a:pt x="4300" y="1943"/>
                    <a:pt x="4249" y="194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B644B991-98CB-4541-9D37-2314618679EB}"/>
                </a:ext>
              </a:extLst>
            </p:cNvPr>
            <p:cNvSpPr/>
            <p:nvPr/>
          </p:nvSpPr>
          <p:spPr>
            <a:xfrm>
              <a:off x="4792565" y="3518033"/>
              <a:ext cx="4960743" cy="19558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83" h="1571">
                  <a:moveTo>
                    <a:pt x="3850" y="786"/>
                  </a:moveTo>
                  <a:cubicBezTo>
                    <a:pt x="3850" y="496"/>
                    <a:pt x="3899" y="227"/>
                    <a:pt x="3983" y="0"/>
                  </a:cubicBezTo>
                  <a:lnTo>
                    <a:pt x="2973" y="0"/>
                  </a:lnTo>
                  <a:lnTo>
                    <a:pt x="454" y="0"/>
                  </a:lnTo>
                  <a:cubicBezTo>
                    <a:pt x="202" y="8"/>
                    <a:pt x="0" y="215"/>
                    <a:pt x="0" y="469"/>
                  </a:cubicBezTo>
                  <a:lnTo>
                    <a:pt x="0" y="1101"/>
                  </a:lnTo>
                  <a:cubicBezTo>
                    <a:pt x="0" y="1360"/>
                    <a:pt x="210" y="1571"/>
                    <a:pt x="469" y="1571"/>
                  </a:cubicBezTo>
                  <a:lnTo>
                    <a:pt x="2951" y="1571"/>
                  </a:lnTo>
                  <a:lnTo>
                    <a:pt x="3983" y="1571"/>
                  </a:lnTo>
                  <a:cubicBezTo>
                    <a:pt x="3899" y="1345"/>
                    <a:pt x="3850" y="1075"/>
                    <a:pt x="3850" y="7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6DB5D908-4CEF-45C2-964D-ABF986C1F675}"/>
                </a:ext>
              </a:extLst>
            </p:cNvPr>
            <p:cNvSpPr/>
            <p:nvPr/>
          </p:nvSpPr>
          <p:spPr>
            <a:xfrm>
              <a:off x="5259737" y="3976484"/>
              <a:ext cx="3894345" cy="909428"/>
            </a:xfrm>
            <a:custGeom>
              <a:avLst/>
              <a:gdLst>
                <a:gd name="connsiteX0" fmla="*/ 215522 w 3894345"/>
                <a:gd name="connsiteY0" fmla="*/ 875792 h 909428"/>
                <a:gd name="connsiteX1" fmla="*/ 2509025 w 3894345"/>
                <a:gd name="connsiteY1" fmla="*/ 875792 h 909428"/>
                <a:gd name="connsiteX2" fmla="*/ 2509025 w 3894345"/>
                <a:gd name="connsiteY2" fmla="*/ 909428 h 909428"/>
                <a:gd name="connsiteX3" fmla="*/ 215522 w 3894345"/>
                <a:gd name="connsiteY3" fmla="*/ 909428 h 909428"/>
                <a:gd name="connsiteX4" fmla="*/ 962997 w 3894345"/>
                <a:gd name="connsiteY4" fmla="*/ 438519 h 909428"/>
                <a:gd name="connsiteX5" fmla="*/ 3256500 w 3894345"/>
                <a:gd name="connsiteY5" fmla="*/ 438519 h 909428"/>
                <a:gd name="connsiteX6" fmla="*/ 3256500 w 3894345"/>
                <a:gd name="connsiteY6" fmla="*/ 470910 h 909428"/>
                <a:gd name="connsiteX7" fmla="*/ 962997 w 3894345"/>
                <a:gd name="connsiteY7" fmla="*/ 470910 h 909428"/>
                <a:gd name="connsiteX8" fmla="*/ 0 w 3894345"/>
                <a:gd name="connsiteY8" fmla="*/ 0 h 909428"/>
                <a:gd name="connsiteX9" fmla="*/ 3894345 w 3894345"/>
                <a:gd name="connsiteY9" fmla="*/ 0 h 909428"/>
                <a:gd name="connsiteX10" fmla="*/ 3894345 w 3894345"/>
                <a:gd name="connsiteY10" fmla="*/ 32391 h 909428"/>
                <a:gd name="connsiteX11" fmla="*/ 0 w 3894345"/>
                <a:gd name="connsiteY11" fmla="*/ 32391 h 90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94345" h="909428">
                  <a:moveTo>
                    <a:pt x="215522" y="875792"/>
                  </a:moveTo>
                  <a:lnTo>
                    <a:pt x="2509025" y="875792"/>
                  </a:lnTo>
                  <a:lnTo>
                    <a:pt x="2509025" y="909428"/>
                  </a:lnTo>
                  <a:lnTo>
                    <a:pt x="215522" y="909428"/>
                  </a:lnTo>
                  <a:close/>
                  <a:moveTo>
                    <a:pt x="962997" y="438519"/>
                  </a:moveTo>
                  <a:lnTo>
                    <a:pt x="3256500" y="438519"/>
                  </a:lnTo>
                  <a:lnTo>
                    <a:pt x="3256500" y="470910"/>
                  </a:lnTo>
                  <a:lnTo>
                    <a:pt x="962997" y="470910"/>
                  </a:lnTo>
                  <a:close/>
                  <a:moveTo>
                    <a:pt x="0" y="0"/>
                  </a:moveTo>
                  <a:lnTo>
                    <a:pt x="3894345" y="0"/>
                  </a:lnTo>
                  <a:lnTo>
                    <a:pt x="3894345" y="32391"/>
                  </a:lnTo>
                  <a:lnTo>
                    <a:pt x="0" y="32391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11B8D00-7EF2-6440-BD9F-AB35986C0B32}"/>
              </a:ext>
            </a:extLst>
          </p:cNvPr>
          <p:cNvGrpSpPr/>
          <p:nvPr/>
        </p:nvGrpSpPr>
        <p:grpSpPr>
          <a:xfrm>
            <a:off x="4553373" y="8123724"/>
            <a:ext cx="5407982" cy="2418078"/>
            <a:chOff x="4553373" y="8123724"/>
            <a:chExt cx="5407982" cy="2418078"/>
          </a:xfrm>
        </p:grpSpPr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E2A52645-E773-4863-B08A-96629099A0CB}"/>
                </a:ext>
              </a:extLst>
            </p:cNvPr>
            <p:cNvSpPr/>
            <p:nvPr/>
          </p:nvSpPr>
          <p:spPr>
            <a:xfrm>
              <a:off x="4553373" y="8123724"/>
              <a:ext cx="5407982" cy="24180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42" h="1942">
                  <a:moveTo>
                    <a:pt x="4249" y="1942"/>
                  </a:moveTo>
                  <a:lnTo>
                    <a:pt x="655" y="1941"/>
                  </a:lnTo>
                  <a:cubicBezTo>
                    <a:pt x="294" y="1941"/>
                    <a:pt x="0" y="1648"/>
                    <a:pt x="0" y="1287"/>
                  </a:cubicBezTo>
                  <a:lnTo>
                    <a:pt x="0" y="654"/>
                  </a:lnTo>
                  <a:cubicBezTo>
                    <a:pt x="0" y="293"/>
                    <a:pt x="294" y="0"/>
                    <a:pt x="655" y="0"/>
                  </a:cubicBezTo>
                  <a:lnTo>
                    <a:pt x="4249" y="1"/>
                  </a:lnTo>
                  <a:cubicBezTo>
                    <a:pt x="4301" y="1"/>
                    <a:pt x="4342" y="42"/>
                    <a:pt x="4342" y="93"/>
                  </a:cubicBezTo>
                  <a:cubicBezTo>
                    <a:pt x="4342" y="145"/>
                    <a:pt x="4301" y="187"/>
                    <a:pt x="4249" y="187"/>
                  </a:cubicBezTo>
                  <a:lnTo>
                    <a:pt x="655" y="185"/>
                  </a:lnTo>
                  <a:cubicBezTo>
                    <a:pt x="396" y="185"/>
                    <a:pt x="186" y="395"/>
                    <a:pt x="186" y="654"/>
                  </a:cubicBezTo>
                  <a:lnTo>
                    <a:pt x="186" y="1287"/>
                  </a:lnTo>
                  <a:cubicBezTo>
                    <a:pt x="186" y="1546"/>
                    <a:pt x="396" y="1756"/>
                    <a:pt x="655" y="1756"/>
                  </a:cubicBezTo>
                  <a:lnTo>
                    <a:pt x="4249" y="1757"/>
                  </a:lnTo>
                  <a:cubicBezTo>
                    <a:pt x="4300" y="1757"/>
                    <a:pt x="4342" y="1798"/>
                    <a:pt x="4342" y="1850"/>
                  </a:cubicBezTo>
                  <a:cubicBezTo>
                    <a:pt x="4342" y="1901"/>
                    <a:pt x="4300" y="1942"/>
                    <a:pt x="4249" y="1942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5CE17DE4-86C8-4480-84B2-5B459ABF9E0F}"/>
                </a:ext>
              </a:extLst>
            </p:cNvPr>
            <p:cNvSpPr/>
            <p:nvPr/>
          </p:nvSpPr>
          <p:spPr>
            <a:xfrm>
              <a:off x="4785087" y="8355441"/>
              <a:ext cx="4960743" cy="19558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83" h="1571">
                  <a:moveTo>
                    <a:pt x="3850" y="785"/>
                  </a:moveTo>
                  <a:cubicBezTo>
                    <a:pt x="3850" y="496"/>
                    <a:pt x="3899" y="226"/>
                    <a:pt x="3983" y="0"/>
                  </a:cubicBezTo>
                  <a:lnTo>
                    <a:pt x="2973" y="0"/>
                  </a:lnTo>
                  <a:lnTo>
                    <a:pt x="453" y="0"/>
                  </a:lnTo>
                  <a:cubicBezTo>
                    <a:pt x="202" y="8"/>
                    <a:pt x="0" y="215"/>
                    <a:pt x="0" y="468"/>
                  </a:cubicBezTo>
                  <a:lnTo>
                    <a:pt x="0" y="1101"/>
                  </a:lnTo>
                  <a:cubicBezTo>
                    <a:pt x="0" y="1360"/>
                    <a:pt x="210" y="1570"/>
                    <a:pt x="469" y="1570"/>
                  </a:cubicBezTo>
                  <a:lnTo>
                    <a:pt x="2951" y="1571"/>
                  </a:lnTo>
                  <a:lnTo>
                    <a:pt x="3983" y="1571"/>
                  </a:lnTo>
                  <a:cubicBezTo>
                    <a:pt x="3899" y="1345"/>
                    <a:pt x="3850" y="1075"/>
                    <a:pt x="3850" y="7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5CB5FAC0-FBE4-43B2-883E-BD429BF8FB1C}"/>
                </a:ext>
              </a:extLst>
            </p:cNvPr>
            <p:cNvSpPr/>
            <p:nvPr/>
          </p:nvSpPr>
          <p:spPr>
            <a:xfrm>
              <a:off x="5189969" y="9317192"/>
              <a:ext cx="3656402" cy="469660"/>
            </a:xfrm>
            <a:custGeom>
              <a:avLst/>
              <a:gdLst>
                <a:gd name="connsiteX0" fmla="*/ 1362899 w 3656402"/>
                <a:gd name="connsiteY0" fmla="*/ 437269 h 469660"/>
                <a:gd name="connsiteX1" fmla="*/ 3656402 w 3656402"/>
                <a:gd name="connsiteY1" fmla="*/ 437269 h 469660"/>
                <a:gd name="connsiteX2" fmla="*/ 3656402 w 3656402"/>
                <a:gd name="connsiteY2" fmla="*/ 469660 h 469660"/>
                <a:gd name="connsiteX3" fmla="*/ 1362899 w 3656402"/>
                <a:gd name="connsiteY3" fmla="*/ 469660 h 469660"/>
                <a:gd name="connsiteX4" fmla="*/ 0 w 3656402"/>
                <a:gd name="connsiteY4" fmla="*/ 0 h 469660"/>
                <a:gd name="connsiteX5" fmla="*/ 2293503 w 3656402"/>
                <a:gd name="connsiteY5" fmla="*/ 0 h 469660"/>
                <a:gd name="connsiteX6" fmla="*/ 2293503 w 3656402"/>
                <a:gd name="connsiteY6" fmla="*/ 32391 h 469660"/>
                <a:gd name="connsiteX7" fmla="*/ 0 w 3656402"/>
                <a:gd name="connsiteY7" fmla="*/ 32391 h 469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56402" h="469660">
                  <a:moveTo>
                    <a:pt x="1362899" y="437269"/>
                  </a:moveTo>
                  <a:lnTo>
                    <a:pt x="3656402" y="437269"/>
                  </a:lnTo>
                  <a:lnTo>
                    <a:pt x="3656402" y="469660"/>
                  </a:lnTo>
                  <a:lnTo>
                    <a:pt x="1362899" y="469660"/>
                  </a:lnTo>
                  <a:close/>
                  <a:moveTo>
                    <a:pt x="0" y="0"/>
                  </a:moveTo>
                  <a:lnTo>
                    <a:pt x="2293503" y="0"/>
                  </a:lnTo>
                  <a:lnTo>
                    <a:pt x="2293503" y="32391"/>
                  </a:lnTo>
                  <a:lnTo>
                    <a:pt x="0" y="32391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E664873-9A18-4040-A427-C585B88F4C9F}"/>
              </a:ext>
            </a:extLst>
          </p:cNvPr>
          <p:cNvGrpSpPr/>
          <p:nvPr/>
        </p:nvGrpSpPr>
        <p:grpSpPr>
          <a:xfrm>
            <a:off x="2820477" y="10543048"/>
            <a:ext cx="6595218" cy="2418078"/>
            <a:chOff x="2820477" y="10543048"/>
            <a:chExt cx="6595218" cy="2418078"/>
          </a:xfrm>
        </p:grpSpPr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6E3F274B-4C2E-42D6-B0A5-34EC0F504649}"/>
                </a:ext>
              </a:extLst>
            </p:cNvPr>
            <p:cNvSpPr/>
            <p:nvPr/>
          </p:nvSpPr>
          <p:spPr>
            <a:xfrm>
              <a:off x="2820477" y="10543048"/>
              <a:ext cx="6595218" cy="24180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5" h="1942">
                  <a:moveTo>
                    <a:pt x="5202" y="1942"/>
                  </a:moveTo>
                  <a:lnTo>
                    <a:pt x="654" y="1941"/>
                  </a:lnTo>
                  <a:cubicBezTo>
                    <a:pt x="479" y="1941"/>
                    <a:pt x="315" y="1873"/>
                    <a:pt x="191" y="1750"/>
                  </a:cubicBezTo>
                  <a:cubicBezTo>
                    <a:pt x="68" y="1626"/>
                    <a:pt x="0" y="1462"/>
                    <a:pt x="0" y="1287"/>
                  </a:cubicBezTo>
                  <a:lnTo>
                    <a:pt x="0" y="654"/>
                  </a:lnTo>
                  <a:cubicBezTo>
                    <a:pt x="0" y="480"/>
                    <a:pt x="68" y="315"/>
                    <a:pt x="191" y="192"/>
                  </a:cubicBezTo>
                  <a:cubicBezTo>
                    <a:pt x="315" y="68"/>
                    <a:pt x="479" y="0"/>
                    <a:pt x="654" y="0"/>
                  </a:cubicBezTo>
                  <a:lnTo>
                    <a:pt x="5203" y="1"/>
                  </a:lnTo>
                  <a:cubicBezTo>
                    <a:pt x="5253" y="1"/>
                    <a:pt x="5295" y="42"/>
                    <a:pt x="5295" y="93"/>
                  </a:cubicBezTo>
                  <a:cubicBezTo>
                    <a:pt x="5295" y="144"/>
                    <a:pt x="5253" y="186"/>
                    <a:pt x="5203" y="186"/>
                  </a:cubicBezTo>
                  <a:lnTo>
                    <a:pt x="5202" y="186"/>
                  </a:lnTo>
                  <a:lnTo>
                    <a:pt x="654" y="185"/>
                  </a:lnTo>
                  <a:cubicBezTo>
                    <a:pt x="396" y="185"/>
                    <a:pt x="185" y="396"/>
                    <a:pt x="185" y="654"/>
                  </a:cubicBezTo>
                  <a:lnTo>
                    <a:pt x="185" y="1287"/>
                  </a:lnTo>
                  <a:cubicBezTo>
                    <a:pt x="185" y="1412"/>
                    <a:pt x="234" y="1530"/>
                    <a:pt x="322" y="1619"/>
                  </a:cubicBezTo>
                  <a:cubicBezTo>
                    <a:pt x="411" y="1708"/>
                    <a:pt x="528" y="1756"/>
                    <a:pt x="654" y="1756"/>
                  </a:cubicBezTo>
                  <a:lnTo>
                    <a:pt x="5202" y="1757"/>
                  </a:lnTo>
                  <a:cubicBezTo>
                    <a:pt x="5253" y="1757"/>
                    <a:pt x="5294" y="1798"/>
                    <a:pt x="5294" y="1849"/>
                  </a:cubicBezTo>
                  <a:cubicBezTo>
                    <a:pt x="5294" y="1901"/>
                    <a:pt x="5253" y="1942"/>
                    <a:pt x="5202" y="1942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27CB86B7-6894-49E7-9FA5-76BF3ACC38DB}"/>
                </a:ext>
              </a:extLst>
            </p:cNvPr>
            <p:cNvSpPr/>
            <p:nvPr/>
          </p:nvSpPr>
          <p:spPr>
            <a:xfrm>
              <a:off x="3050949" y="10773523"/>
              <a:ext cx="6146737" cy="19571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5" h="1572">
                  <a:moveTo>
                    <a:pt x="4802" y="786"/>
                  </a:moveTo>
                  <a:cubicBezTo>
                    <a:pt x="4802" y="497"/>
                    <a:pt x="4851" y="227"/>
                    <a:pt x="4935" y="1"/>
                  </a:cubicBezTo>
                  <a:lnTo>
                    <a:pt x="3520" y="0"/>
                  </a:lnTo>
                  <a:lnTo>
                    <a:pt x="453" y="0"/>
                  </a:lnTo>
                  <a:cubicBezTo>
                    <a:pt x="202" y="9"/>
                    <a:pt x="0" y="216"/>
                    <a:pt x="0" y="469"/>
                  </a:cubicBezTo>
                  <a:lnTo>
                    <a:pt x="0" y="1102"/>
                  </a:lnTo>
                  <a:cubicBezTo>
                    <a:pt x="0" y="1227"/>
                    <a:pt x="49" y="1345"/>
                    <a:pt x="137" y="1434"/>
                  </a:cubicBezTo>
                  <a:cubicBezTo>
                    <a:pt x="226" y="1523"/>
                    <a:pt x="343" y="1571"/>
                    <a:pt x="469" y="1571"/>
                  </a:cubicBezTo>
                  <a:lnTo>
                    <a:pt x="3505" y="1572"/>
                  </a:lnTo>
                  <a:lnTo>
                    <a:pt x="4935" y="1572"/>
                  </a:lnTo>
                  <a:cubicBezTo>
                    <a:pt x="4851" y="1345"/>
                    <a:pt x="4802" y="1076"/>
                    <a:pt x="4802" y="7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805A94DE-AEBF-4148-B5FB-E4471FF02485}"/>
                </a:ext>
              </a:extLst>
            </p:cNvPr>
            <p:cNvSpPr/>
            <p:nvPr/>
          </p:nvSpPr>
          <p:spPr>
            <a:xfrm>
              <a:off x="3589126" y="11298001"/>
              <a:ext cx="5157582" cy="908183"/>
            </a:xfrm>
            <a:custGeom>
              <a:avLst/>
              <a:gdLst>
                <a:gd name="connsiteX0" fmla="*/ 1978321 w 5157582"/>
                <a:gd name="connsiteY0" fmla="*/ 875792 h 908183"/>
                <a:gd name="connsiteX1" fmla="*/ 4271824 w 5157582"/>
                <a:gd name="connsiteY1" fmla="*/ 875792 h 908183"/>
                <a:gd name="connsiteX2" fmla="*/ 4271824 w 5157582"/>
                <a:gd name="connsiteY2" fmla="*/ 908183 h 908183"/>
                <a:gd name="connsiteX3" fmla="*/ 1978321 w 5157582"/>
                <a:gd name="connsiteY3" fmla="*/ 908183 h 908183"/>
                <a:gd name="connsiteX4" fmla="*/ 2864079 w 5157582"/>
                <a:gd name="connsiteY4" fmla="*/ 437270 h 908183"/>
                <a:gd name="connsiteX5" fmla="*/ 5157582 w 5157582"/>
                <a:gd name="connsiteY5" fmla="*/ 437270 h 908183"/>
                <a:gd name="connsiteX6" fmla="*/ 5157582 w 5157582"/>
                <a:gd name="connsiteY6" fmla="*/ 470906 h 908183"/>
                <a:gd name="connsiteX7" fmla="*/ 2864079 w 5157582"/>
                <a:gd name="connsiteY7" fmla="*/ 470906 h 908183"/>
                <a:gd name="connsiteX8" fmla="*/ 0 w 5157582"/>
                <a:gd name="connsiteY8" fmla="*/ 0 h 908183"/>
                <a:gd name="connsiteX9" fmla="*/ 3894345 w 5157582"/>
                <a:gd name="connsiteY9" fmla="*/ 0 h 908183"/>
                <a:gd name="connsiteX10" fmla="*/ 3894345 w 5157582"/>
                <a:gd name="connsiteY10" fmla="*/ 32391 h 908183"/>
                <a:gd name="connsiteX11" fmla="*/ 0 w 5157582"/>
                <a:gd name="connsiteY11" fmla="*/ 32391 h 90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57582" h="908183">
                  <a:moveTo>
                    <a:pt x="1978321" y="875792"/>
                  </a:moveTo>
                  <a:lnTo>
                    <a:pt x="4271824" y="875792"/>
                  </a:lnTo>
                  <a:lnTo>
                    <a:pt x="4271824" y="908183"/>
                  </a:lnTo>
                  <a:lnTo>
                    <a:pt x="1978321" y="908183"/>
                  </a:lnTo>
                  <a:close/>
                  <a:moveTo>
                    <a:pt x="2864079" y="437270"/>
                  </a:moveTo>
                  <a:lnTo>
                    <a:pt x="5157582" y="437270"/>
                  </a:lnTo>
                  <a:lnTo>
                    <a:pt x="5157582" y="470906"/>
                  </a:lnTo>
                  <a:lnTo>
                    <a:pt x="2864079" y="470906"/>
                  </a:lnTo>
                  <a:close/>
                  <a:moveTo>
                    <a:pt x="0" y="0"/>
                  </a:moveTo>
                  <a:lnTo>
                    <a:pt x="3894345" y="0"/>
                  </a:lnTo>
                  <a:lnTo>
                    <a:pt x="3894345" y="32391"/>
                  </a:lnTo>
                  <a:lnTo>
                    <a:pt x="0" y="32391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500632A-702E-BE46-BC4E-39122BDB664D}"/>
              </a:ext>
            </a:extLst>
          </p:cNvPr>
          <p:cNvGrpSpPr/>
          <p:nvPr/>
        </p:nvGrpSpPr>
        <p:grpSpPr>
          <a:xfrm>
            <a:off x="3050949" y="5705643"/>
            <a:ext cx="5922491" cy="2418078"/>
            <a:chOff x="3050949" y="5705643"/>
            <a:chExt cx="5922491" cy="2418078"/>
          </a:xfrm>
        </p:grpSpPr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840C4989-1CEE-4985-A40A-799F13CC4F12}"/>
                </a:ext>
              </a:extLst>
            </p:cNvPr>
            <p:cNvSpPr/>
            <p:nvPr/>
          </p:nvSpPr>
          <p:spPr>
            <a:xfrm>
              <a:off x="3050949" y="5705643"/>
              <a:ext cx="5922491" cy="24180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55" h="1942">
                  <a:moveTo>
                    <a:pt x="4662" y="1942"/>
                  </a:moveTo>
                  <a:lnTo>
                    <a:pt x="654" y="1942"/>
                  </a:lnTo>
                  <a:cubicBezTo>
                    <a:pt x="293" y="1941"/>
                    <a:pt x="0" y="1648"/>
                    <a:pt x="0" y="1287"/>
                  </a:cubicBezTo>
                  <a:lnTo>
                    <a:pt x="0" y="654"/>
                  </a:lnTo>
                  <a:cubicBezTo>
                    <a:pt x="0" y="480"/>
                    <a:pt x="68" y="315"/>
                    <a:pt x="192" y="192"/>
                  </a:cubicBezTo>
                  <a:cubicBezTo>
                    <a:pt x="315" y="68"/>
                    <a:pt x="480" y="0"/>
                    <a:pt x="654" y="0"/>
                  </a:cubicBezTo>
                  <a:lnTo>
                    <a:pt x="655" y="0"/>
                  </a:lnTo>
                  <a:lnTo>
                    <a:pt x="4662" y="1"/>
                  </a:lnTo>
                  <a:cubicBezTo>
                    <a:pt x="4714" y="1"/>
                    <a:pt x="4755" y="42"/>
                    <a:pt x="4755" y="94"/>
                  </a:cubicBezTo>
                  <a:cubicBezTo>
                    <a:pt x="4755" y="144"/>
                    <a:pt x="4714" y="186"/>
                    <a:pt x="4662" y="186"/>
                  </a:cubicBezTo>
                  <a:lnTo>
                    <a:pt x="655" y="185"/>
                  </a:lnTo>
                  <a:lnTo>
                    <a:pt x="654" y="185"/>
                  </a:lnTo>
                  <a:cubicBezTo>
                    <a:pt x="529" y="185"/>
                    <a:pt x="411" y="234"/>
                    <a:pt x="322" y="323"/>
                  </a:cubicBezTo>
                  <a:cubicBezTo>
                    <a:pt x="234" y="411"/>
                    <a:pt x="185" y="529"/>
                    <a:pt x="185" y="654"/>
                  </a:cubicBezTo>
                  <a:lnTo>
                    <a:pt x="185" y="1287"/>
                  </a:lnTo>
                  <a:cubicBezTo>
                    <a:pt x="185" y="1545"/>
                    <a:pt x="395" y="1757"/>
                    <a:pt x="654" y="1757"/>
                  </a:cubicBezTo>
                  <a:lnTo>
                    <a:pt x="4662" y="1757"/>
                  </a:lnTo>
                  <a:cubicBezTo>
                    <a:pt x="4713" y="1757"/>
                    <a:pt x="4755" y="1799"/>
                    <a:pt x="4755" y="1849"/>
                  </a:cubicBezTo>
                  <a:cubicBezTo>
                    <a:pt x="4755" y="1901"/>
                    <a:pt x="4713" y="1942"/>
                    <a:pt x="4662" y="1942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8AEA45C2-045A-4348-9384-76E8B208FA55}"/>
                </a:ext>
              </a:extLst>
            </p:cNvPr>
            <p:cNvSpPr/>
            <p:nvPr/>
          </p:nvSpPr>
          <p:spPr>
            <a:xfrm>
              <a:off x="3281420" y="5937357"/>
              <a:ext cx="5476501" cy="19558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97" h="1571">
                  <a:moveTo>
                    <a:pt x="4264" y="785"/>
                  </a:moveTo>
                  <a:cubicBezTo>
                    <a:pt x="4264" y="496"/>
                    <a:pt x="4313" y="226"/>
                    <a:pt x="4397" y="0"/>
                  </a:cubicBezTo>
                  <a:lnTo>
                    <a:pt x="2406" y="0"/>
                  </a:lnTo>
                  <a:lnTo>
                    <a:pt x="453" y="0"/>
                  </a:lnTo>
                  <a:cubicBezTo>
                    <a:pt x="334" y="4"/>
                    <a:pt x="223" y="52"/>
                    <a:pt x="137" y="137"/>
                  </a:cubicBezTo>
                  <a:cubicBezTo>
                    <a:pt x="49" y="225"/>
                    <a:pt x="0" y="343"/>
                    <a:pt x="0" y="468"/>
                  </a:cubicBezTo>
                  <a:lnTo>
                    <a:pt x="0" y="1101"/>
                  </a:lnTo>
                  <a:cubicBezTo>
                    <a:pt x="0" y="1359"/>
                    <a:pt x="210" y="1571"/>
                    <a:pt x="469" y="1571"/>
                  </a:cubicBezTo>
                  <a:lnTo>
                    <a:pt x="2365" y="1571"/>
                  </a:lnTo>
                  <a:lnTo>
                    <a:pt x="4397" y="1571"/>
                  </a:lnTo>
                  <a:cubicBezTo>
                    <a:pt x="4313" y="1344"/>
                    <a:pt x="4264" y="1075"/>
                    <a:pt x="4264" y="7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82D4B397-4D04-4998-8D02-331F8DFC27FE}"/>
                </a:ext>
              </a:extLst>
            </p:cNvPr>
            <p:cNvSpPr/>
            <p:nvPr/>
          </p:nvSpPr>
          <p:spPr>
            <a:xfrm>
              <a:off x="3480746" y="6446888"/>
              <a:ext cx="4630608" cy="906936"/>
            </a:xfrm>
            <a:custGeom>
              <a:avLst/>
              <a:gdLst>
                <a:gd name="connsiteX0" fmla="*/ 875791 w 4630608"/>
                <a:gd name="connsiteY0" fmla="*/ 874545 h 906936"/>
                <a:gd name="connsiteX1" fmla="*/ 3169294 w 4630608"/>
                <a:gd name="connsiteY1" fmla="*/ 874545 h 906936"/>
                <a:gd name="connsiteX2" fmla="*/ 3169294 w 4630608"/>
                <a:gd name="connsiteY2" fmla="*/ 906936 h 906936"/>
                <a:gd name="connsiteX3" fmla="*/ 875791 w 4630608"/>
                <a:gd name="connsiteY3" fmla="*/ 906936 h 906936"/>
                <a:gd name="connsiteX4" fmla="*/ 2337105 w 4630608"/>
                <a:gd name="connsiteY4" fmla="*/ 436027 h 906936"/>
                <a:gd name="connsiteX5" fmla="*/ 4630608 w 4630608"/>
                <a:gd name="connsiteY5" fmla="*/ 436027 h 906936"/>
                <a:gd name="connsiteX6" fmla="*/ 4630608 w 4630608"/>
                <a:gd name="connsiteY6" fmla="*/ 469663 h 906936"/>
                <a:gd name="connsiteX7" fmla="*/ 2337105 w 4630608"/>
                <a:gd name="connsiteY7" fmla="*/ 469663 h 906936"/>
                <a:gd name="connsiteX8" fmla="*/ 0 w 4630608"/>
                <a:gd name="connsiteY8" fmla="*/ 0 h 906936"/>
                <a:gd name="connsiteX9" fmla="*/ 3894345 w 4630608"/>
                <a:gd name="connsiteY9" fmla="*/ 0 h 906936"/>
                <a:gd name="connsiteX10" fmla="*/ 3894345 w 4630608"/>
                <a:gd name="connsiteY10" fmla="*/ 32391 h 906936"/>
                <a:gd name="connsiteX11" fmla="*/ 0 w 4630608"/>
                <a:gd name="connsiteY11" fmla="*/ 32391 h 9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30608" h="906936">
                  <a:moveTo>
                    <a:pt x="875791" y="874545"/>
                  </a:moveTo>
                  <a:lnTo>
                    <a:pt x="3169294" y="874545"/>
                  </a:lnTo>
                  <a:lnTo>
                    <a:pt x="3169294" y="906936"/>
                  </a:lnTo>
                  <a:lnTo>
                    <a:pt x="875791" y="906936"/>
                  </a:lnTo>
                  <a:close/>
                  <a:moveTo>
                    <a:pt x="2337105" y="436027"/>
                  </a:moveTo>
                  <a:lnTo>
                    <a:pt x="4630608" y="436027"/>
                  </a:lnTo>
                  <a:lnTo>
                    <a:pt x="4630608" y="469663"/>
                  </a:lnTo>
                  <a:lnTo>
                    <a:pt x="2337105" y="469663"/>
                  </a:lnTo>
                  <a:close/>
                  <a:moveTo>
                    <a:pt x="0" y="0"/>
                  </a:moveTo>
                  <a:lnTo>
                    <a:pt x="3894345" y="0"/>
                  </a:lnTo>
                  <a:lnTo>
                    <a:pt x="3894345" y="32391"/>
                  </a:lnTo>
                  <a:lnTo>
                    <a:pt x="0" y="32391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391" name="TextBox 390">
            <a:extLst>
              <a:ext uri="{FF2B5EF4-FFF2-40B4-BE49-F238E27FC236}">
                <a16:creationId xmlns:a16="http://schemas.microsoft.com/office/drawing/2014/main" id="{7BA3E996-0590-4EE8-B4CB-E31211A02B81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ALPHABET INFOGRAPHIC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76EACA77-0B7F-4C66-82E3-5DE55952DB40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02CA321A-7DA3-4055-A4FF-2BB098266905}"/>
              </a:ext>
            </a:extLst>
          </p:cNvPr>
          <p:cNvSpPr txBox="1"/>
          <p:nvPr/>
        </p:nvSpPr>
        <p:spPr>
          <a:xfrm>
            <a:off x="11702197" y="3904034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BE5E1521-8033-4DF4-BC75-F434E3222E24}"/>
              </a:ext>
            </a:extLst>
          </p:cNvPr>
          <p:cNvSpPr txBox="1"/>
          <p:nvPr/>
        </p:nvSpPr>
        <p:spPr>
          <a:xfrm>
            <a:off x="11702197" y="6321622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CD670EA1-0949-49F2-A60C-1FE623E08D02}"/>
              </a:ext>
            </a:extLst>
          </p:cNvPr>
          <p:cNvSpPr txBox="1"/>
          <p:nvPr/>
        </p:nvSpPr>
        <p:spPr>
          <a:xfrm>
            <a:off x="11702197" y="8735400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74E8A8D4-FE05-4753-AC3F-5DEE767F0D2D}"/>
              </a:ext>
            </a:extLst>
          </p:cNvPr>
          <p:cNvSpPr txBox="1"/>
          <p:nvPr/>
        </p:nvSpPr>
        <p:spPr>
          <a:xfrm>
            <a:off x="11703467" y="11154893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EC8DA0F3-977F-4898-A6EE-C7F64C8ADB3C}"/>
              </a:ext>
            </a:extLst>
          </p:cNvPr>
          <p:cNvSpPr txBox="1"/>
          <p:nvPr/>
        </p:nvSpPr>
        <p:spPr>
          <a:xfrm>
            <a:off x="13795473" y="3590542"/>
            <a:ext cx="789228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0B748B1F-3DF2-4BB0-9252-20F67CA1FF27}"/>
              </a:ext>
            </a:extLst>
          </p:cNvPr>
          <p:cNvSpPr txBox="1"/>
          <p:nvPr/>
        </p:nvSpPr>
        <p:spPr>
          <a:xfrm>
            <a:off x="13795473" y="4250258"/>
            <a:ext cx="789228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C2BACC29-F4E7-4475-8381-C55429A1E545}"/>
              </a:ext>
            </a:extLst>
          </p:cNvPr>
          <p:cNvSpPr txBox="1"/>
          <p:nvPr/>
        </p:nvSpPr>
        <p:spPr>
          <a:xfrm>
            <a:off x="13795473" y="6007763"/>
            <a:ext cx="789228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B14D117D-242F-4C07-A3B5-50470FAED453}"/>
              </a:ext>
            </a:extLst>
          </p:cNvPr>
          <p:cNvSpPr txBox="1"/>
          <p:nvPr/>
        </p:nvSpPr>
        <p:spPr>
          <a:xfrm>
            <a:off x="13795473" y="6665574"/>
            <a:ext cx="789228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64700B41-94AB-4306-9497-4E2B11BBB71D}"/>
              </a:ext>
            </a:extLst>
          </p:cNvPr>
          <p:cNvSpPr txBox="1"/>
          <p:nvPr/>
        </p:nvSpPr>
        <p:spPr>
          <a:xfrm>
            <a:off x="13795473" y="8428103"/>
            <a:ext cx="789228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00B75F2F-6655-4A61-85BD-B3FFE24A7401}"/>
              </a:ext>
            </a:extLst>
          </p:cNvPr>
          <p:cNvSpPr txBox="1"/>
          <p:nvPr/>
        </p:nvSpPr>
        <p:spPr>
          <a:xfrm>
            <a:off x="13795473" y="9084009"/>
            <a:ext cx="789228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4D37B36C-EAD0-4543-BC18-0A3FE168FEBE}"/>
              </a:ext>
            </a:extLst>
          </p:cNvPr>
          <p:cNvSpPr txBox="1"/>
          <p:nvPr/>
        </p:nvSpPr>
        <p:spPr>
          <a:xfrm>
            <a:off x="13795473" y="10847453"/>
            <a:ext cx="789228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C1939226-5C40-4EDF-939B-C7A94C331A64}"/>
              </a:ext>
            </a:extLst>
          </p:cNvPr>
          <p:cNvSpPr txBox="1"/>
          <p:nvPr/>
        </p:nvSpPr>
        <p:spPr>
          <a:xfrm>
            <a:off x="13795473" y="11503359"/>
            <a:ext cx="789228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10070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DA8A204-5677-408E-B35D-04A62818F1BD}"/>
              </a:ext>
            </a:extLst>
          </p:cNvPr>
          <p:cNvSpPr/>
          <p:nvPr/>
        </p:nvSpPr>
        <p:spPr>
          <a:xfrm>
            <a:off x="3614046" y="3286316"/>
            <a:ext cx="3950406" cy="80141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A32DE484-E819-4AB5-8E57-48316A4588CB}"/>
              </a:ext>
            </a:extLst>
          </p:cNvPr>
          <p:cNvSpPr/>
          <p:nvPr/>
        </p:nvSpPr>
        <p:spPr>
          <a:xfrm>
            <a:off x="8014183" y="3286316"/>
            <a:ext cx="3950406" cy="80141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524FE730-7696-42BB-A503-54059BC7D07F}"/>
              </a:ext>
            </a:extLst>
          </p:cNvPr>
          <p:cNvSpPr/>
          <p:nvPr/>
        </p:nvSpPr>
        <p:spPr>
          <a:xfrm>
            <a:off x="12413074" y="3286316"/>
            <a:ext cx="3950406" cy="80141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04" name="Freeform: Shape 303">
            <a:extLst>
              <a:ext uri="{FF2B5EF4-FFF2-40B4-BE49-F238E27FC236}">
                <a16:creationId xmlns:a16="http://schemas.microsoft.com/office/drawing/2014/main" id="{B6D843EC-B83A-44C2-9BD5-A3A4C490113C}"/>
              </a:ext>
            </a:extLst>
          </p:cNvPr>
          <p:cNvSpPr/>
          <p:nvPr/>
        </p:nvSpPr>
        <p:spPr>
          <a:xfrm>
            <a:off x="16813210" y="3286316"/>
            <a:ext cx="3950406" cy="80141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2B7E2E0A-D22E-44C2-8693-D28C6258AF5A}"/>
              </a:ext>
            </a:extLst>
          </p:cNvPr>
          <p:cNvSpPr/>
          <p:nvPr/>
        </p:nvSpPr>
        <p:spPr>
          <a:xfrm>
            <a:off x="1503675" y="11301739"/>
            <a:ext cx="6060774" cy="10701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66" h="860">
                <a:moveTo>
                  <a:pt x="3952" y="860"/>
                </a:moveTo>
                <a:lnTo>
                  <a:pt x="0" y="860"/>
                </a:lnTo>
                <a:lnTo>
                  <a:pt x="1694" y="0"/>
                </a:lnTo>
                <a:lnTo>
                  <a:pt x="4866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8" name="Freeform: Shape 377">
            <a:extLst>
              <a:ext uri="{FF2B5EF4-FFF2-40B4-BE49-F238E27FC236}">
                <a16:creationId xmlns:a16="http://schemas.microsoft.com/office/drawing/2014/main" id="{951554E5-5D2B-4E21-8068-A0EEBD440313}"/>
              </a:ext>
            </a:extLst>
          </p:cNvPr>
          <p:cNvSpPr/>
          <p:nvPr/>
        </p:nvSpPr>
        <p:spPr>
          <a:xfrm>
            <a:off x="6987651" y="11301739"/>
            <a:ext cx="4976935" cy="10701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96" h="860">
                <a:moveTo>
                  <a:pt x="3952" y="860"/>
                </a:moveTo>
                <a:lnTo>
                  <a:pt x="0" y="860"/>
                </a:lnTo>
                <a:lnTo>
                  <a:pt x="824" y="0"/>
                </a:lnTo>
                <a:lnTo>
                  <a:pt x="3996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9" name="Freeform: Shape 378">
            <a:extLst>
              <a:ext uri="{FF2B5EF4-FFF2-40B4-BE49-F238E27FC236}">
                <a16:creationId xmlns:a16="http://schemas.microsoft.com/office/drawing/2014/main" id="{5F652268-9B43-4F5B-86C0-DFD7F9D8BF5D}"/>
              </a:ext>
            </a:extLst>
          </p:cNvPr>
          <p:cNvSpPr/>
          <p:nvPr/>
        </p:nvSpPr>
        <p:spPr>
          <a:xfrm>
            <a:off x="12413074" y="11301739"/>
            <a:ext cx="4976935" cy="10701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96" h="860">
                <a:moveTo>
                  <a:pt x="3996" y="860"/>
                </a:moveTo>
                <a:lnTo>
                  <a:pt x="45" y="860"/>
                </a:lnTo>
                <a:lnTo>
                  <a:pt x="0" y="0"/>
                </a:lnTo>
                <a:lnTo>
                  <a:pt x="3172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826DB0FF-ED9A-4C40-AD30-7F97917C808E}"/>
              </a:ext>
            </a:extLst>
          </p:cNvPr>
          <p:cNvSpPr/>
          <p:nvPr/>
        </p:nvSpPr>
        <p:spPr>
          <a:xfrm>
            <a:off x="16813210" y="11301739"/>
            <a:ext cx="6060774" cy="10701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66" h="860">
                <a:moveTo>
                  <a:pt x="4866" y="860"/>
                </a:moveTo>
                <a:lnTo>
                  <a:pt x="914" y="860"/>
                </a:lnTo>
                <a:lnTo>
                  <a:pt x="0" y="0"/>
                </a:lnTo>
                <a:lnTo>
                  <a:pt x="3172" y="0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52DA4541-494B-469D-A38B-80CE7AD9520E}"/>
              </a:ext>
            </a:extLst>
          </p:cNvPr>
          <p:cNvSpPr/>
          <p:nvPr/>
        </p:nvSpPr>
        <p:spPr>
          <a:xfrm>
            <a:off x="1503675" y="11301739"/>
            <a:ext cx="6060774" cy="10701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66" h="860">
                <a:moveTo>
                  <a:pt x="3952" y="860"/>
                </a:moveTo>
                <a:lnTo>
                  <a:pt x="0" y="860"/>
                </a:lnTo>
                <a:lnTo>
                  <a:pt x="1694" y="0"/>
                </a:lnTo>
                <a:lnTo>
                  <a:pt x="4866" y="0"/>
                </a:lnTo>
                <a:close/>
              </a:path>
            </a:pathLst>
          </a:custGeom>
          <a:solidFill>
            <a:srgbClr val="121143">
              <a:alpha val="15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2" name="Freeform: Shape 381">
            <a:extLst>
              <a:ext uri="{FF2B5EF4-FFF2-40B4-BE49-F238E27FC236}">
                <a16:creationId xmlns:a16="http://schemas.microsoft.com/office/drawing/2014/main" id="{5D932498-40A3-4FD0-B5EE-FD3577E0E5F1}"/>
              </a:ext>
            </a:extLst>
          </p:cNvPr>
          <p:cNvSpPr/>
          <p:nvPr/>
        </p:nvSpPr>
        <p:spPr>
          <a:xfrm>
            <a:off x="6987651" y="11301739"/>
            <a:ext cx="4976935" cy="10701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96" h="860">
                <a:moveTo>
                  <a:pt x="3952" y="860"/>
                </a:moveTo>
                <a:lnTo>
                  <a:pt x="0" y="860"/>
                </a:lnTo>
                <a:lnTo>
                  <a:pt x="824" y="0"/>
                </a:lnTo>
                <a:lnTo>
                  <a:pt x="3996" y="0"/>
                </a:lnTo>
                <a:close/>
              </a:path>
            </a:pathLst>
          </a:custGeom>
          <a:solidFill>
            <a:srgbClr val="121143">
              <a:alpha val="15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E8BB8B0C-C335-4CBC-9AAD-2180B8586CF1}"/>
              </a:ext>
            </a:extLst>
          </p:cNvPr>
          <p:cNvSpPr/>
          <p:nvPr/>
        </p:nvSpPr>
        <p:spPr>
          <a:xfrm>
            <a:off x="12413074" y="11301739"/>
            <a:ext cx="4976935" cy="10701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96" h="860">
                <a:moveTo>
                  <a:pt x="3996" y="860"/>
                </a:moveTo>
                <a:lnTo>
                  <a:pt x="45" y="860"/>
                </a:lnTo>
                <a:lnTo>
                  <a:pt x="0" y="0"/>
                </a:lnTo>
                <a:lnTo>
                  <a:pt x="3172" y="0"/>
                </a:lnTo>
                <a:close/>
              </a:path>
            </a:pathLst>
          </a:custGeom>
          <a:solidFill>
            <a:srgbClr val="121143">
              <a:alpha val="15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4" name="Freeform: Shape 383">
            <a:extLst>
              <a:ext uri="{FF2B5EF4-FFF2-40B4-BE49-F238E27FC236}">
                <a16:creationId xmlns:a16="http://schemas.microsoft.com/office/drawing/2014/main" id="{D16FF1A9-C287-4882-9116-2FD47331C434}"/>
              </a:ext>
            </a:extLst>
          </p:cNvPr>
          <p:cNvSpPr/>
          <p:nvPr/>
        </p:nvSpPr>
        <p:spPr>
          <a:xfrm>
            <a:off x="16813210" y="11301739"/>
            <a:ext cx="6060774" cy="10701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66" h="860">
                <a:moveTo>
                  <a:pt x="4866" y="860"/>
                </a:moveTo>
                <a:lnTo>
                  <a:pt x="914" y="860"/>
                </a:lnTo>
                <a:lnTo>
                  <a:pt x="0" y="0"/>
                </a:lnTo>
                <a:lnTo>
                  <a:pt x="3172" y="0"/>
                </a:lnTo>
                <a:close/>
              </a:path>
            </a:pathLst>
          </a:custGeom>
          <a:solidFill>
            <a:srgbClr val="121143">
              <a:alpha val="15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5" name="Freeform: Shape 384">
            <a:extLst>
              <a:ext uri="{FF2B5EF4-FFF2-40B4-BE49-F238E27FC236}">
                <a16:creationId xmlns:a16="http://schemas.microsoft.com/office/drawing/2014/main" id="{93DC67AD-14EF-4834-BCC9-CC4991FE08F7}"/>
              </a:ext>
            </a:extLst>
          </p:cNvPr>
          <p:cNvSpPr/>
          <p:nvPr/>
        </p:nvSpPr>
        <p:spPr>
          <a:xfrm>
            <a:off x="1503675" y="12373119"/>
            <a:ext cx="4922120" cy="13404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52" h="1077">
                <a:moveTo>
                  <a:pt x="3952" y="1077"/>
                </a:moveTo>
                <a:lnTo>
                  <a:pt x="0" y="1077"/>
                </a:lnTo>
                <a:lnTo>
                  <a:pt x="0" y="0"/>
                </a:lnTo>
                <a:lnTo>
                  <a:pt x="3952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EAF0D41B-CD4A-4F8B-A00F-ADD94AD43844}"/>
              </a:ext>
            </a:extLst>
          </p:cNvPr>
          <p:cNvSpPr/>
          <p:nvPr/>
        </p:nvSpPr>
        <p:spPr>
          <a:xfrm>
            <a:off x="6987651" y="12373119"/>
            <a:ext cx="4922120" cy="13404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52" h="1077">
                <a:moveTo>
                  <a:pt x="3952" y="1077"/>
                </a:moveTo>
                <a:lnTo>
                  <a:pt x="0" y="1077"/>
                </a:lnTo>
                <a:lnTo>
                  <a:pt x="0" y="0"/>
                </a:lnTo>
                <a:lnTo>
                  <a:pt x="3952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7" name="Freeform: Shape 386">
            <a:extLst>
              <a:ext uri="{FF2B5EF4-FFF2-40B4-BE49-F238E27FC236}">
                <a16:creationId xmlns:a16="http://schemas.microsoft.com/office/drawing/2014/main" id="{3B487D1D-E963-4885-AF88-E89B84907863}"/>
              </a:ext>
            </a:extLst>
          </p:cNvPr>
          <p:cNvSpPr/>
          <p:nvPr/>
        </p:nvSpPr>
        <p:spPr>
          <a:xfrm>
            <a:off x="12469134" y="12373119"/>
            <a:ext cx="4920878" cy="13404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51" h="1077">
                <a:moveTo>
                  <a:pt x="3951" y="1077"/>
                </a:moveTo>
                <a:lnTo>
                  <a:pt x="0" y="1077"/>
                </a:lnTo>
                <a:lnTo>
                  <a:pt x="0" y="0"/>
                </a:lnTo>
                <a:lnTo>
                  <a:pt x="3951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8" name="Freeform: Shape 387">
            <a:extLst>
              <a:ext uri="{FF2B5EF4-FFF2-40B4-BE49-F238E27FC236}">
                <a16:creationId xmlns:a16="http://schemas.microsoft.com/office/drawing/2014/main" id="{EADDC77D-2204-48FE-9DFD-83D555FA4EE7}"/>
              </a:ext>
            </a:extLst>
          </p:cNvPr>
          <p:cNvSpPr/>
          <p:nvPr/>
        </p:nvSpPr>
        <p:spPr>
          <a:xfrm>
            <a:off x="17948127" y="12373119"/>
            <a:ext cx="4922120" cy="13404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52" h="1077">
                <a:moveTo>
                  <a:pt x="3952" y="1077"/>
                </a:moveTo>
                <a:lnTo>
                  <a:pt x="0" y="1077"/>
                </a:lnTo>
                <a:lnTo>
                  <a:pt x="0" y="0"/>
                </a:lnTo>
                <a:lnTo>
                  <a:pt x="3952" y="0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05" name="Freeform: Shape 404">
            <a:extLst>
              <a:ext uri="{FF2B5EF4-FFF2-40B4-BE49-F238E27FC236}">
                <a16:creationId xmlns:a16="http://schemas.microsoft.com/office/drawing/2014/main" id="{AB81C950-F393-41B6-9D4A-88F76AAF4727}"/>
              </a:ext>
            </a:extLst>
          </p:cNvPr>
          <p:cNvSpPr/>
          <p:nvPr/>
        </p:nvSpPr>
        <p:spPr>
          <a:xfrm>
            <a:off x="5155090" y="9633624"/>
            <a:ext cx="867068" cy="1296869"/>
          </a:xfrm>
          <a:custGeom>
            <a:avLst/>
            <a:gdLst>
              <a:gd name="connsiteX0" fmla="*/ 92022 w 867068"/>
              <a:gd name="connsiteY0" fmla="*/ 1112669 h 1296869"/>
              <a:gd name="connsiteX1" fmla="*/ 36063 w 867068"/>
              <a:gd name="connsiteY1" fmla="*/ 1168676 h 1296869"/>
              <a:gd name="connsiteX2" fmla="*/ 36063 w 867068"/>
              <a:gd name="connsiteY2" fmla="*/ 1239618 h 1296869"/>
              <a:gd name="connsiteX3" fmla="*/ 58447 w 867068"/>
              <a:gd name="connsiteY3" fmla="*/ 1260776 h 1296869"/>
              <a:gd name="connsiteX4" fmla="*/ 530993 w 867068"/>
              <a:gd name="connsiteY4" fmla="*/ 1260776 h 1296869"/>
              <a:gd name="connsiteX5" fmla="*/ 552133 w 867068"/>
              <a:gd name="connsiteY5" fmla="*/ 1239618 h 1296869"/>
              <a:gd name="connsiteX6" fmla="*/ 552133 w 867068"/>
              <a:gd name="connsiteY6" fmla="*/ 1168676 h 1296869"/>
              <a:gd name="connsiteX7" fmla="*/ 496174 w 867068"/>
              <a:gd name="connsiteY7" fmla="*/ 1112669 h 1296869"/>
              <a:gd name="connsiteX8" fmla="*/ 114406 w 867068"/>
              <a:gd name="connsiteY8" fmla="*/ 990698 h 1296869"/>
              <a:gd name="connsiteX9" fmla="*/ 77100 w 867068"/>
              <a:gd name="connsiteY9" fmla="*/ 1028036 h 1296869"/>
              <a:gd name="connsiteX10" fmla="*/ 77100 w 867068"/>
              <a:gd name="connsiteY10" fmla="*/ 1064130 h 1296869"/>
              <a:gd name="connsiteX11" fmla="*/ 89535 w 867068"/>
              <a:gd name="connsiteY11" fmla="*/ 1076576 h 1296869"/>
              <a:gd name="connsiteX12" fmla="*/ 92022 w 867068"/>
              <a:gd name="connsiteY12" fmla="*/ 1076576 h 1296869"/>
              <a:gd name="connsiteX13" fmla="*/ 496174 w 867068"/>
              <a:gd name="connsiteY13" fmla="*/ 1076576 h 1296869"/>
              <a:gd name="connsiteX14" fmla="*/ 499905 w 867068"/>
              <a:gd name="connsiteY14" fmla="*/ 1076576 h 1296869"/>
              <a:gd name="connsiteX15" fmla="*/ 511097 w 867068"/>
              <a:gd name="connsiteY15" fmla="*/ 1064130 h 1296869"/>
              <a:gd name="connsiteX16" fmla="*/ 511097 w 867068"/>
              <a:gd name="connsiteY16" fmla="*/ 1028036 h 1296869"/>
              <a:gd name="connsiteX17" fmla="*/ 473790 w 867068"/>
              <a:gd name="connsiteY17" fmla="*/ 990698 h 1296869"/>
              <a:gd name="connsiteX18" fmla="*/ 438971 w 867068"/>
              <a:gd name="connsiteY18" fmla="*/ 990698 h 1296869"/>
              <a:gd name="connsiteX19" fmla="*/ 149225 w 867068"/>
              <a:gd name="connsiteY19" fmla="*/ 990698 h 1296869"/>
              <a:gd name="connsiteX20" fmla="*/ 656062 w 867068"/>
              <a:gd name="connsiteY20" fmla="*/ 571818 h 1296869"/>
              <a:gd name="connsiteX21" fmla="*/ 824867 w 867068"/>
              <a:gd name="connsiteY21" fmla="*/ 740955 h 1296869"/>
              <a:gd name="connsiteX22" fmla="*/ 793837 w 867068"/>
              <a:gd name="connsiteY22" fmla="*/ 836717 h 1296869"/>
              <a:gd name="connsiteX23" fmla="*/ 824867 w 867068"/>
              <a:gd name="connsiteY23" fmla="*/ 886463 h 1296869"/>
              <a:gd name="connsiteX24" fmla="*/ 824867 w 867068"/>
              <a:gd name="connsiteY24" fmla="*/ 897656 h 1296869"/>
              <a:gd name="connsiteX25" fmla="*/ 781425 w 867068"/>
              <a:gd name="connsiteY25" fmla="*/ 951133 h 1296869"/>
              <a:gd name="connsiteX26" fmla="*/ 781425 w 867068"/>
              <a:gd name="connsiteY26" fmla="*/ 1131463 h 1296869"/>
              <a:gd name="connsiteX27" fmla="*/ 797560 w 867068"/>
              <a:gd name="connsiteY27" fmla="*/ 1131463 h 1296869"/>
              <a:gd name="connsiteX28" fmla="*/ 867068 w 867068"/>
              <a:gd name="connsiteY28" fmla="*/ 1201108 h 1296869"/>
              <a:gd name="connsiteX29" fmla="*/ 867068 w 867068"/>
              <a:gd name="connsiteY29" fmla="*/ 1250854 h 1296869"/>
              <a:gd name="connsiteX30" fmla="*/ 821143 w 867068"/>
              <a:gd name="connsiteY30" fmla="*/ 1296869 h 1296869"/>
              <a:gd name="connsiteX31" fmla="*/ 626273 w 867068"/>
              <a:gd name="connsiteY31" fmla="*/ 1296869 h 1296869"/>
              <a:gd name="connsiteX32" fmla="*/ 607655 w 867068"/>
              <a:gd name="connsiteY32" fmla="*/ 1279458 h 1296869"/>
              <a:gd name="connsiteX33" fmla="*/ 626273 w 867068"/>
              <a:gd name="connsiteY33" fmla="*/ 1260803 h 1296869"/>
              <a:gd name="connsiteX34" fmla="*/ 821143 w 867068"/>
              <a:gd name="connsiteY34" fmla="*/ 1260803 h 1296869"/>
              <a:gd name="connsiteX35" fmla="*/ 831073 w 867068"/>
              <a:gd name="connsiteY35" fmla="*/ 1250854 h 1296869"/>
              <a:gd name="connsiteX36" fmla="*/ 831073 w 867068"/>
              <a:gd name="connsiteY36" fmla="*/ 1201108 h 1296869"/>
              <a:gd name="connsiteX37" fmla="*/ 797560 w 867068"/>
              <a:gd name="connsiteY37" fmla="*/ 1167529 h 1296869"/>
              <a:gd name="connsiteX38" fmla="*/ 781425 w 867068"/>
              <a:gd name="connsiteY38" fmla="*/ 1167529 h 1296869"/>
              <a:gd name="connsiteX39" fmla="*/ 648615 w 867068"/>
              <a:gd name="connsiteY39" fmla="*/ 1167529 h 1296869"/>
              <a:gd name="connsiteX40" fmla="*/ 631238 w 867068"/>
              <a:gd name="connsiteY40" fmla="*/ 1150118 h 1296869"/>
              <a:gd name="connsiteX41" fmla="*/ 648615 w 867068"/>
              <a:gd name="connsiteY41" fmla="*/ 1131463 h 1296869"/>
              <a:gd name="connsiteX42" fmla="*/ 745429 w 867068"/>
              <a:gd name="connsiteY42" fmla="*/ 1131463 h 1296869"/>
              <a:gd name="connsiteX43" fmla="*/ 745429 w 867068"/>
              <a:gd name="connsiteY43" fmla="*/ 952376 h 1296869"/>
              <a:gd name="connsiteX44" fmla="*/ 554283 w 867068"/>
              <a:gd name="connsiteY44" fmla="*/ 952376 h 1296869"/>
              <a:gd name="connsiteX45" fmla="*/ 548076 w 867068"/>
              <a:gd name="connsiteY45" fmla="*/ 952376 h 1296869"/>
              <a:gd name="connsiteX46" fmla="*/ 529458 w 867068"/>
              <a:gd name="connsiteY46" fmla="*/ 934965 h 1296869"/>
              <a:gd name="connsiteX47" fmla="*/ 548076 w 867068"/>
              <a:gd name="connsiteY47" fmla="*/ 916310 h 1296869"/>
              <a:gd name="connsiteX48" fmla="*/ 554283 w 867068"/>
              <a:gd name="connsiteY48" fmla="*/ 916310 h 1296869"/>
              <a:gd name="connsiteX49" fmla="*/ 769012 w 867068"/>
              <a:gd name="connsiteY49" fmla="*/ 916310 h 1296869"/>
              <a:gd name="connsiteX50" fmla="*/ 788872 w 867068"/>
              <a:gd name="connsiteY50" fmla="*/ 897656 h 1296869"/>
              <a:gd name="connsiteX51" fmla="*/ 788872 w 867068"/>
              <a:gd name="connsiteY51" fmla="*/ 886463 h 1296869"/>
              <a:gd name="connsiteX52" fmla="*/ 769012 w 867068"/>
              <a:gd name="connsiteY52" fmla="*/ 866564 h 1296869"/>
              <a:gd name="connsiteX53" fmla="*/ 548076 w 867068"/>
              <a:gd name="connsiteY53" fmla="*/ 866564 h 1296869"/>
              <a:gd name="connsiteX54" fmla="*/ 529458 w 867068"/>
              <a:gd name="connsiteY54" fmla="*/ 847909 h 1296869"/>
              <a:gd name="connsiteX55" fmla="*/ 548076 w 867068"/>
              <a:gd name="connsiteY55" fmla="*/ 830498 h 1296869"/>
              <a:gd name="connsiteX56" fmla="*/ 754118 w 867068"/>
              <a:gd name="connsiteY56" fmla="*/ 830498 h 1296869"/>
              <a:gd name="connsiteX57" fmla="*/ 754118 w 867068"/>
              <a:gd name="connsiteY57" fmla="*/ 829255 h 1296869"/>
              <a:gd name="connsiteX58" fmla="*/ 788872 w 867068"/>
              <a:gd name="connsiteY58" fmla="*/ 740955 h 1296869"/>
              <a:gd name="connsiteX59" fmla="*/ 656062 w 867068"/>
              <a:gd name="connsiteY59" fmla="*/ 607884 h 1296869"/>
              <a:gd name="connsiteX60" fmla="*/ 623790 w 867068"/>
              <a:gd name="connsiteY60" fmla="*/ 611615 h 1296869"/>
              <a:gd name="connsiteX61" fmla="*/ 602690 w 867068"/>
              <a:gd name="connsiteY61" fmla="*/ 599178 h 1296869"/>
              <a:gd name="connsiteX62" fmla="*/ 616343 w 867068"/>
              <a:gd name="connsiteY62" fmla="*/ 576793 h 1296869"/>
              <a:gd name="connsiteX63" fmla="*/ 656062 w 867068"/>
              <a:gd name="connsiteY63" fmla="*/ 571818 h 1296869"/>
              <a:gd name="connsiteX64" fmla="*/ 433997 w 867068"/>
              <a:gd name="connsiteY64" fmla="*/ 36093 h 1296869"/>
              <a:gd name="connsiteX65" fmla="*/ 36063 w 867068"/>
              <a:gd name="connsiteY65" fmla="*/ 434364 h 1296869"/>
              <a:gd name="connsiteX66" fmla="*/ 36063 w 867068"/>
              <a:gd name="connsiteY66" fmla="*/ 446810 h 1296869"/>
              <a:gd name="connsiteX67" fmla="*/ 36063 w 867068"/>
              <a:gd name="connsiteY67" fmla="*/ 449299 h 1296869"/>
              <a:gd name="connsiteX68" fmla="*/ 36063 w 867068"/>
              <a:gd name="connsiteY68" fmla="*/ 453033 h 1296869"/>
              <a:gd name="connsiteX69" fmla="*/ 36063 w 867068"/>
              <a:gd name="connsiteY69" fmla="*/ 694485 h 1296869"/>
              <a:gd name="connsiteX70" fmla="*/ 39794 w 867068"/>
              <a:gd name="connsiteY70" fmla="*/ 704441 h 1296869"/>
              <a:gd name="connsiteX71" fmla="*/ 53473 w 867068"/>
              <a:gd name="connsiteY71" fmla="*/ 711909 h 1296869"/>
              <a:gd name="connsiteX72" fmla="*/ 69639 w 867068"/>
              <a:gd name="connsiteY72" fmla="*/ 721866 h 1296869"/>
              <a:gd name="connsiteX73" fmla="*/ 134303 w 867068"/>
              <a:gd name="connsiteY73" fmla="*/ 762937 h 1296869"/>
              <a:gd name="connsiteX74" fmla="*/ 159174 w 867068"/>
              <a:gd name="connsiteY74" fmla="*/ 807743 h 1296869"/>
              <a:gd name="connsiteX75" fmla="*/ 159174 w 867068"/>
              <a:gd name="connsiteY75" fmla="*/ 954605 h 1296869"/>
              <a:gd name="connsiteX76" fmla="*/ 429023 w 867068"/>
              <a:gd name="connsiteY76" fmla="*/ 954605 h 1296869"/>
              <a:gd name="connsiteX77" fmla="*/ 429023 w 867068"/>
              <a:gd name="connsiteY77" fmla="*/ 842592 h 1296869"/>
              <a:gd name="connsiteX78" fmla="*/ 547159 w 867068"/>
              <a:gd name="connsiteY78" fmla="*/ 701952 h 1296869"/>
              <a:gd name="connsiteX79" fmla="*/ 550890 w 867068"/>
              <a:gd name="connsiteY79" fmla="*/ 693240 h 1296869"/>
              <a:gd name="connsiteX80" fmla="*/ 540942 w 867068"/>
              <a:gd name="connsiteY80" fmla="*/ 655902 h 1296869"/>
              <a:gd name="connsiteX81" fmla="*/ 383012 w 867068"/>
              <a:gd name="connsiteY81" fmla="*/ 557579 h 1296869"/>
              <a:gd name="connsiteX82" fmla="*/ 364358 w 867068"/>
              <a:gd name="connsiteY82" fmla="*/ 522730 h 1296869"/>
              <a:gd name="connsiteX83" fmla="*/ 364358 w 867068"/>
              <a:gd name="connsiteY83" fmla="*/ 496594 h 1296869"/>
              <a:gd name="connsiteX84" fmla="*/ 341975 w 867068"/>
              <a:gd name="connsiteY84" fmla="*/ 497838 h 1296869"/>
              <a:gd name="connsiteX85" fmla="*/ 184045 w 867068"/>
              <a:gd name="connsiteY85" fmla="*/ 339775 h 1296869"/>
              <a:gd name="connsiteX86" fmla="*/ 202698 w 867068"/>
              <a:gd name="connsiteY86" fmla="*/ 322350 h 1296869"/>
              <a:gd name="connsiteX87" fmla="*/ 220107 w 867068"/>
              <a:gd name="connsiteY87" fmla="*/ 339775 h 1296869"/>
              <a:gd name="connsiteX88" fmla="*/ 341975 w 867068"/>
              <a:gd name="connsiteY88" fmla="*/ 461745 h 1296869"/>
              <a:gd name="connsiteX89" fmla="*/ 425292 w 867068"/>
              <a:gd name="connsiteY89" fmla="*/ 429386 h 1296869"/>
              <a:gd name="connsiteX90" fmla="*/ 458868 w 867068"/>
              <a:gd name="connsiteY90" fmla="*/ 421918 h 1296869"/>
              <a:gd name="connsiteX91" fmla="*/ 613067 w 867068"/>
              <a:gd name="connsiteY91" fmla="*/ 467968 h 1296869"/>
              <a:gd name="connsiteX92" fmla="*/ 618041 w 867068"/>
              <a:gd name="connsiteY92" fmla="*/ 465479 h 1296869"/>
              <a:gd name="connsiteX93" fmla="*/ 647886 w 867068"/>
              <a:gd name="connsiteY93" fmla="*/ 400760 h 1296869"/>
              <a:gd name="connsiteX94" fmla="*/ 651617 w 867068"/>
              <a:gd name="connsiteY94" fmla="*/ 364667 h 1296869"/>
              <a:gd name="connsiteX95" fmla="*/ 619285 w 867068"/>
              <a:gd name="connsiteY95" fmla="*/ 327329 h 1296869"/>
              <a:gd name="connsiteX96" fmla="*/ 401665 w 867068"/>
              <a:gd name="connsiteY96" fmla="*/ 233984 h 1296869"/>
              <a:gd name="connsiteX97" fmla="*/ 363115 w 867068"/>
              <a:gd name="connsiteY97" fmla="*/ 219049 h 1296869"/>
              <a:gd name="connsiteX98" fmla="*/ 351923 w 867068"/>
              <a:gd name="connsiteY98" fmla="*/ 196646 h 1296869"/>
              <a:gd name="connsiteX99" fmla="*/ 374307 w 867068"/>
              <a:gd name="connsiteY99" fmla="*/ 185445 h 1296869"/>
              <a:gd name="connsiteX100" fmla="*/ 397934 w 867068"/>
              <a:gd name="connsiteY100" fmla="*/ 194157 h 1296869"/>
              <a:gd name="connsiteX101" fmla="*/ 514827 w 867068"/>
              <a:gd name="connsiteY101" fmla="*/ 46050 h 1296869"/>
              <a:gd name="connsiteX102" fmla="*/ 488713 w 867068"/>
              <a:gd name="connsiteY102" fmla="*/ 39827 h 1296869"/>
              <a:gd name="connsiteX103" fmla="*/ 433997 w 867068"/>
              <a:gd name="connsiteY103" fmla="*/ 36093 h 1296869"/>
              <a:gd name="connsiteX104" fmla="*/ 433997 w 867068"/>
              <a:gd name="connsiteY104" fmla="*/ 0 h 1296869"/>
              <a:gd name="connsiteX105" fmla="*/ 492443 w 867068"/>
              <a:gd name="connsiteY105" fmla="*/ 4978 h 1296869"/>
              <a:gd name="connsiteX106" fmla="*/ 523532 w 867068"/>
              <a:gd name="connsiteY106" fmla="*/ 11201 h 1296869"/>
              <a:gd name="connsiteX107" fmla="*/ 548403 w 867068"/>
              <a:gd name="connsiteY107" fmla="*/ 33604 h 1296869"/>
              <a:gd name="connsiteX108" fmla="*/ 542185 w 867068"/>
              <a:gd name="connsiteY108" fmla="*/ 68453 h 1296869"/>
              <a:gd name="connsiteX109" fmla="*/ 431510 w 867068"/>
              <a:gd name="connsiteY109" fmla="*/ 207848 h 1296869"/>
              <a:gd name="connsiteX110" fmla="*/ 634207 w 867068"/>
              <a:gd name="connsiteY110" fmla="*/ 294969 h 1296869"/>
              <a:gd name="connsiteX111" fmla="*/ 686436 w 867068"/>
              <a:gd name="connsiteY111" fmla="*/ 357199 h 1296869"/>
              <a:gd name="connsiteX112" fmla="*/ 680218 w 867068"/>
              <a:gd name="connsiteY112" fmla="*/ 415695 h 1296869"/>
              <a:gd name="connsiteX113" fmla="*/ 650373 w 867068"/>
              <a:gd name="connsiteY113" fmla="*/ 480414 h 1296869"/>
              <a:gd name="connsiteX114" fmla="*/ 613067 w 867068"/>
              <a:gd name="connsiteY114" fmla="*/ 504061 h 1296869"/>
              <a:gd name="connsiteX115" fmla="*/ 601875 w 867068"/>
              <a:gd name="connsiteY115" fmla="*/ 502817 h 1296869"/>
              <a:gd name="connsiteX116" fmla="*/ 448919 w 867068"/>
              <a:gd name="connsiteY116" fmla="*/ 456767 h 1296869"/>
              <a:gd name="connsiteX117" fmla="*/ 400421 w 867068"/>
              <a:gd name="connsiteY117" fmla="*/ 486637 h 1296869"/>
              <a:gd name="connsiteX118" fmla="*/ 400421 w 867068"/>
              <a:gd name="connsiteY118" fmla="*/ 522730 h 1296869"/>
              <a:gd name="connsiteX119" fmla="*/ 401665 w 867068"/>
              <a:gd name="connsiteY119" fmla="*/ 526464 h 1296869"/>
              <a:gd name="connsiteX120" fmla="*/ 564569 w 867068"/>
              <a:gd name="connsiteY120" fmla="*/ 628521 h 1296869"/>
              <a:gd name="connsiteX121" fmla="*/ 585709 w 867068"/>
              <a:gd name="connsiteY121" fmla="*/ 700708 h 1296869"/>
              <a:gd name="connsiteX122" fmla="*/ 572030 w 867068"/>
              <a:gd name="connsiteY122" fmla="*/ 726844 h 1296869"/>
              <a:gd name="connsiteX123" fmla="*/ 465085 w 867068"/>
              <a:gd name="connsiteY123" fmla="*/ 845081 h 1296869"/>
              <a:gd name="connsiteX124" fmla="*/ 465085 w 867068"/>
              <a:gd name="connsiteY124" fmla="*/ 954605 h 1296869"/>
              <a:gd name="connsiteX125" fmla="*/ 473790 w 867068"/>
              <a:gd name="connsiteY125" fmla="*/ 954605 h 1296869"/>
              <a:gd name="connsiteX126" fmla="*/ 547159 w 867068"/>
              <a:gd name="connsiteY126" fmla="*/ 1028036 h 1296869"/>
              <a:gd name="connsiteX127" fmla="*/ 547159 w 867068"/>
              <a:gd name="connsiteY127" fmla="*/ 1064130 h 1296869"/>
              <a:gd name="connsiteX128" fmla="*/ 540942 w 867068"/>
              <a:gd name="connsiteY128" fmla="*/ 1087777 h 1296869"/>
              <a:gd name="connsiteX129" fmla="*/ 588196 w 867068"/>
              <a:gd name="connsiteY129" fmla="*/ 1168676 h 1296869"/>
              <a:gd name="connsiteX130" fmla="*/ 588196 w 867068"/>
              <a:gd name="connsiteY130" fmla="*/ 1239618 h 1296869"/>
              <a:gd name="connsiteX131" fmla="*/ 530993 w 867068"/>
              <a:gd name="connsiteY131" fmla="*/ 1296869 h 1296869"/>
              <a:gd name="connsiteX132" fmla="*/ 58447 w 867068"/>
              <a:gd name="connsiteY132" fmla="*/ 1296869 h 1296869"/>
              <a:gd name="connsiteX133" fmla="*/ 0 w 867068"/>
              <a:gd name="connsiteY133" fmla="*/ 1239618 h 1296869"/>
              <a:gd name="connsiteX134" fmla="*/ 0 w 867068"/>
              <a:gd name="connsiteY134" fmla="*/ 1168676 h 1296869"/>
              <a:gd name="connsiteX135" fmla="*/ 47255 w 867068"/>
              <a:gd name="connsiteY135" fmla="*/ 1087777 h 1296869"/>
              <a:gd name="connsiteX136" fmla="*/ 41037 w 867068"/>
              <a:gd name="connsiteY136" fmla="*/ 1064130 h 1296869"/>
              <a:gd name="connsiteX137" fmla="*/ 41037 w 867068"/>
              <a:gd name="connsiteY137" fmla="*/ 1028036 h 1296869"/>
              <a:gd name="connsiteX138" fmla="*/ 114406 w 867068"/>
              <a:gd name="connsiteY138" fmla="*/ 954605 h 1296869"/>
              <a:gd name="connsiteX139" fmla="*/ 123111 w 867068"/>
              <a:gd name="connsiteY139" fmla="*/ 954605 h 1296869"/>
              <a:gd name="connsiteX140" fmla="*/ 123111 w 867068"/>
              <a:gd name="connsiteY140" fmla="*/ 807743 h 1296869"/>
              <a:gd name="connsiteX141" fmla="*/ 114406 w 867068"/>
              <a:gd name="connsiteY141" fmla="*/ 792808 h 1296869"/>
              <a:gd name="connsiteX142" fmla="*/ 48498 w 867068"/>
              <a:gd name="connsiteY142" fmla="*/ 750491 h 1296869"/>
              <a:gd name="connsiteX143" fmla="*/ 34819 w 867068"/>
              <a:gd name="connsiteY143" fmla="*/ 741779 h 1296869"/>
              <a:gd name="connsiteX144" fmla="*/ 13679 w 867068"/>
              <a:gd name="connsiteY144" fmla="*/ 728089 h 1296869"/>
              <a:gd name="connsiteX145" fmla="*/ 0 w 867068"/>
              <a:gd name="connsiteY145" fmla="*/ 694485 h 1296869"/>
              <a:gd name="connsiteX146" fmla="*/ 0 w 867068"/>
              <a:gd name="connsiteY146" fmla="*/ 453033 h 1296869"/>
              <a:gd name="connsiteX147" fmla="*/ 0 w 867068"/>
              <a:gd name="connsiteY147" fmla="*/ 448055 h 1296869"/>
              <a:gd name="connsiteX148" fmla="*/ 0 w 867068"/>
              <a:gd name="connsiteY148" fmla="*/ 434364 h 1296869"/>
              <a:gd name="connsiteX149" fmla="*/ 433997 w 867068"/>
              <a:gd name="connsiteY149" fmla="*/ 0 h 1296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867068" h="1296869">
                <a:moveTo>
                  <a:pt x="92022" y="1112669"/>
                </a:moveTo>
                <a:cubicBezTo>
                  <a:pt x="60934" y="1112669"/>
                  <a:pt x="36063" y="1138805"/>
                  <a:pt x="36063" y="1168676"/>
                </a:cubicBezTo>
                <a:lnTo>
                  <a:pt x="36063" y="1239618"/>
                </a:lnTo>
                <a:cubicBezTo>
                  <a:pt x="36063" y="1250819"/>
                  <a:pt x="46011" y="1260776"/>
                  <a:pt x="58447" y="1260776"/>
                </a:cubicBezTo>
                <a:lnTo>
                  <a:pt x="530993" y="1260776"/>
                </a:lnTo>
                <a:cubicBezTo>
                  <a:pt x="542185" y="1260776"/>
                  <a:pt x="552133" y="1250819"/>
                  <a:pt x="552133" y="1239618"/>
                </a:cubicBezTo>
                <a:lnTo>
                  <a:pt x="552133" y="1168676"/>
                </a:lnTo>
                <a:cubicBezTo>
                  <a:pt x="552133" y="1138805"/>
                  <a:pt x="527263" y="1112669"/>
                  <a:pt x="496174" y="1112669"/>
                </a:cubicBezTo>
                <a:close/>
                <a:moveTo>
                  <a:pt x="114406" y="990698"/>
                </a:moveTo>
                <a:cubicBezTo>
                  <a:pt x="94510" y="990698"/>
                  <a:pt x="77100" y="1006878"/>
                  <a:pt x="77100" y="1028036"/>
                </a:cubicBezTo>
                <a:lnTo>
                  <a:pt x="77100" y="1064130"/>
                </a:lnTo>
                <a:cubicBezTo>
                  <a:pt x="77100" y="1071597"/>
                  <a:pt x="83318" y="1076576"/>
                  <a:pt x="89535" y="1076576"/>
                </a:cubicBezTo>
                <a:lnTo>
                  <a:pt x="92022" y="1076576"/>
                </a:lnTo>
                <a:lnTo>
                  <a:pt x="496174" y="1076576"/>
                </a:lnTo>
                <a:lnTo>
                  <a:pt x="499905" y="1076576"/>
                </a:lnTo>
                <a:cubicBezTo>
                  <a:pt x="506122" y="1076576"/>
                  <a:pt x="511097" y="1071597"/>
                  <a:pt x="511097" y="1064130"/>
                </a:cubicBezTo>
                <a:lnTo>
                  <a:pt x="511097" y="1028036"/>
                </a:lnTo>
                <a:cubicBezTo>
                  <a:pt x="511097" y="1006878"/>
                  <a:pt x="493687" y="990698"/>
                  <a:pt x="473790" y="990698"/>
                </a:cubicBezTo>
                <a:lnTo>
                  <a:pt x="438971" y="990698"/>
                </a:lnTo>
                <a:lnTo>
                  <a:pt x="149225" y="990698"/>
                </a:lnTo>
                <a:close/>
                <a:moveTo>
                  <a:pt x="656062" y="571818"/>
                </a:moveTo>
                <a:cubicBezTo>
                  <a:pt x="749153" y="571818"/>
                  <a:pt x="824867" y="648925"/>
                  <a:pt x="824867" y="740955"/>
                </a:cubicBezTo>
                <a:cubicBezTo>
                  <a:pt x="824867" y="775777"/>
                  <a:pt x="813696" y="808112"/>
                  <a:pt x="793837" y="836717"/>
                </a:cubicBezTo>
                <a:cubicBezTo>
                  <a:pt x="811214" y="845422"/>
                  <a:pt x="824867" y="864077"/>
                  <a:pt x="824867" y="886463"/>
                </a:cubicBezTo>
                <a:lnTo>
                  <a:pt x="824867" y="897656"/>
                </a:lnTo>
                <a:cubicBezTo>
                  <a:pt x="824867" y="923772"/>
                  <a:pt x="805008" y="944915"/>
                  <a:pt x="781425" y="951133"/>
                </a:cubicBezTo>
                <a:lnTo>
                  <a:pt x="781425" y="1131463"/>
                </a:lnTo>
                <a:lnTo>
                  <a:pt x="797560" y="1131463"/>
                </a:lnTo>
                <a:cubicBezTo>
                  <a:pt x="836038" y="1131463"/>
                  <a:pt x="867068" y="1163798"/>
                  <a:pt x="867068" y="1201108"/>
                </a:cubicBezTo>
                <a:lnTo>
                  <a:pt x="867068" y="1250854"/>
                </a:lnTo>
                <a:cubicBezTo>
                  <a:pt x="867068" y="1276970"/>
                  <a:pt x="847209" y="1296869"/>
                  <a:pt x="821143" y="1296869"/>
                </a:cubicBezTo>
                <a:lnTo>
                  <a:pt x="626273" y="1296869"/>
                </a:lnTo>
                <a:cubicBezTo>
                  <a:pt x="616343" y="1296869"/>
                  <a:pt x="607655" y="1289407"/>
                  <a:pt x="607655" y="1279458"/>
                </a:cubicBezTo>
                <a:cubicBezTo>
                  <a:pt x="607655" y="1269509"/>
                  <a:pt x="616343" y="1260803"/>
                  <a:pt x="626273" y="1260803"/>
                </a:cubicBezTo>
                <a:lnTo>
                  <a:pt x="821143" y="1260803"/>
                </a:lnTo>
                <a:cubicBezTo>
                  <a:pt x="827349" y="1260803"/>
                  <a:pt x="831073" y="1257072"/>
                  <a:pt x="831073" y="1250854"/>
                </a:cubicBezTo>
                <a:lnTo>
                  <a:pt x="831073" y="1201108"/>
                </a:lnTo>
                <a:cubicBezTo>
                  <a:pt x="831073" y="1183696"/>
                  <a:pt x="816178" y="1167529"/>
                  <a:pt x="797560" y="1167529"/>
                </a:cubicBezTo>
                <a:lnTo>
                  <a:pt x="781425" y="1167529"/>
                </a:lnTo>
                <a:lnTo>
                  <a:pt x="648615" y="1167529"/>
                </a:lnTo>
                <a:cubicBezTo>
                  <a:pt x="638685" y="1167529"/>
                  <a:pt x="631238" y="1160067"/>
                  <a:pt x="631238" y="1150118"/>
                </a:cubicBezTo>
                <a:cubicBezTo>
                  <a:pt x="631238" y="1140168"/>
                  <a:pt x="638685" y="1131463"/>
                  <a:pt x="648615" y="1131463"/>
                </a:cubicBezTo>
                <a:lnTo>
                  <a:pt x="745429" y="1131463"/>
                </a:lnTo>
                <a:lnTo>
                  <a:pt x="745429" y="952376"/>
                </a:lnTo>
                <a:lnTo>
                  <a:pt x="554283" y="952376"/>
                </a:lnTo>
                <a:lnTo>
                  <a:pt x="548076" y="952376"/>
                </a:lnTo>
                <a:cubicBezTo>
                  <a:pt x="538147" y="952376"/>
                  <a:pt x="529458" y="944915"/>
                  <a:pt x="529458" y="934965"/>
                </a:cubicBezTo>
                <a:cubicBezTo>
                  <a:pt x="529458" y="925016"/>
                  <a:pt x="538147" y="916310"/>
                  <a:pt x="548076" y="916310"/>
                </a:cubicBezTo>
                <a:lnTo>
                  <a:pt x="554283" y="916310"/>
                </a:lnTo>
                <a:lnTo>
                  <a:pt x="769012" y="916310"/>
                </a:lnTo>
                <a:cubicBezTo>
                  <a:pt x="780183" y="916310"/>
                  <a:pt x="788872" y="907605"/>
                  <a:pt x="788872" y="897656"/>
                </a:cubicBezTo>
                <a:lnTo>
                  <a:pt x="788872" y="886463"/>
                </a:lnTo>
                <a:cubicBezTo>
                  <a:pt x="788872" y="875270"/>
                  <a:pt x="780183" y="866564"/>
                  <a:pt x="769012" y="866564"/>
                </a:cubicBezTo>
                <a:lnTo>
                  <a:pt x="548076" y="866564"/>
                </a:lnTo>
                <a:cubicBezTo>
                  <a:pt x="538147" y="866564"/>
                  <a:pt x="529458" y="857859"/>
                  <a:pt x="529458" y="847909"/>
                </a:cubicBezTo>
                <a:cubicBezTo>
                  <a:pt x="529458" y="837960"/>
                  <a:pt x="538147" y="830498"/>
                  <a:pt x="548076" y="830498"/>
                </a:cubicBezTo>
                <a:lnTo>
                  <a:pt x="754118" y="830498"/>
                </a:lnTo>
                <a:lnTo>
                  <a:pt x="754118" y="829255"/>
                </a:lnTo>
                <a:cubicBezTo>
                  <a:pt x="776460" y="805625"/>
                  <a:pt x="788872" y="773290"/>
                  <a:pt x="788872" y="740955"/>
                </a:cubicBezTo>
                <a:cubicBezTo>
                  <a:pt x="788872" y="667579"/>
                  <a:pt x="729294" y="607884"/>
                  <a:pt x="656062" y="607884"/>
                </a:cubicBezTo>
                <a:cubicBezTo>
                  <a:pt x="646132" y="607884"/>
                  <a:pt x="634961" y="609128"/>
                  <a:pt x="623790" y="611615"/>
                </a:cubicBezTo>
                <a:cubicBezTo>
                  <a:pt x="615102" y="614102"/>
                  <a:pt x="605172" y="607884"/>
                  <a:pt x="602690" y="599178"/>
                </a:cubicBezTo>
                <a:cubicBezTo>
                  <a:pt x="600207" y="589229"/>
                  <a:pt x="606413" y="579280"/>
                  <a:pt x="616343" y="576793"/>
                </a:cubicBezTo>
                <a:cubicBezTo>
                  <a:pt x="628755" y="573062"/>
                  <a:pt x="642409" y="571818"/>
                  <a:pt x="656062" y="571818"/>
                </a:cubicBezTo>
                <a:close/>
                <a:moveTo>
                  <a:pt x="433997" y="36093"/>
                </a:moveTo>
                <a:cubicBezTo>
                  <a:pt x="213890" y="36093"/>
                  <a:pt x="36063" y="214070"/>
                  <a:pt x="36063" y="434364"/>
                </a:cubicBezTo>
                <a:cubicBezTo>
                  <a:pt x="36063" y="438098"/>
                  <a:pt x="36063" y="443076"/>
                  <a:pt x="36063" y="446810"/>
                </a:cubicBezTo>
                <a:lnTo>
                  <a:pt x="36063" y="449299"/>
                </a:lnTo>
                <a:lnTo>
                  <a:pt x="36063" y="453033"/>
                </a:lnTo>
                <a:lnTo>
                  <a:pt x="36063" y="694485"/>
                </a:lnTo>
                <a:cubicBezTo>
                  <a:pt x="36063" y="698218"/>
                  <a:pt x="38550" y="701952"/>
                  <a:pt x="39794" y="704441"/>
                </a:cubicBezTo>
                <a:cubicBezTo>
                  <a:pt x="41037" y="704441"/>
                  <a:pt x="47255" y="708175"/>
                  <a:pt x="53473" y="711909"/>
                </a:cubicBezTo>
                <a:cubicBezTo>
                  <a:pt x="59690" y="715643"/>
                  <a:pt x="65908" y="718132"/>
                  <a:pt x="69639" y="721866"/>
                </a:cubicBezTo>
                <a:lnTo>
                  <a:pt x="134303" y="762937"/>
                </a:lnTo>
                <a:cubicBezTo>
                  <a:pt x="149225" y="772894"/>
                  <a:pt x="159174" y="789074"/>
                  <a:pt x="159174" y="807743"/>
                </a:cubicBezTo>
                <a:lnTo>
                  <a:pt x="159174" y="954605"/>
                </a:lnTo>
                <a:lnTo>
                  <a:pt x="429023" y="954605"/>
                </a:lnTo>
                <a:lnTo>
                  <a:pt x="429023" y="842592"/>
                </a:lnTo>
                <a:cubicBezTo>
                  <a:pt x="429023" y="833879"/>
                  <a:pt x="429023" y="821433"/>
                  <a:pt x="547159" y="701952"/>
                </a:cubicBezTo>
                <a:cubicBezTo>
                  <a:pt x="549646" y="699463"/>
                  <a:pt x="550890" y="696974"/>
                  <a:pt x="550890" y="693240"/>
                </a:cubicBezTo>
                <a:cubicBezTo>
                  <a:pt x="554621" y="679549"/>
                  <a:pt x="550890" y="665859"/>
                  <a:pt x="540942" y="655902"/>
                </a:cubicBezTo>
                <a:lnTo>
                  <a:pt x="383012" y="557579"/>
                </a:lnTo>
                <a:cubicBezTo>
                  <a:pt x="371820" y="548867"/>
                  <a:pt x="364358" y="536421"/>
                  <a:pt x="364358" y="522730"/>
                </a:cubicBezTo>
                <a:lnTo>
                  <a:pt x="364358" y="496594"/>
                </a:lnTo>
                <a:cubicBezTo>
                  <a:pt x="356897" y="496594"/>
                  <a:pt x="349436" y="497838"/>
                  <a:pt x="341975" y="497838"/>
                </a:cubicBezTo>
                <a:cubicBezTo>
                  <a:pt x="254927" y="497838"/>
                  <a:pt x="184045" y="426896"/>
                  <a:pt x="184045" y="339775"/>
                </a:cubicBezTo>
                <a:cubicBezTo>
                  <a:pt x="184045" y="329818"/>
                  <a:pt x="191506" y="322350"/>
                  <a:pt x="202698" y="322350"/>
                </a:cubicBezTo>
                <a:cubicBezTo>
                  <a:pt x="212646" y="322350"/>
                  <a:pt x="220107" y="329818"/>
                  <a:pt x="220107" y="339775"/>
                </a:cubicBezTo>
                <a:cubicBezTo>
                  <a:pt x="220107" y="406983"/>
                  <a:pt x="274823" y="461745"/>
                  <a:pt x="341975" y="461745"/>
                </a:cubicBezTo>
                <a:cubicBezTo>
                  <a:pt x="386742" y="461745"/>
                  <a:pt x="414100" y="440587"/>
                  <a:pt x="425292" y="429386"/>
                </a:cubicBezTo>
                <a:cubicBezTo>
                  <a:pt x="432753" y="421918"/>
                  <a:pt x="446432" y="418184"/>
                  <a:pt x="458868" y="421918"/>
                </a:cubicBezTo>
                <a:lnTo>
                  <a:pt x="613067" y="467968"/>
                </a:lnTo>
                <a:cubicBezTo>
                  <a:pt x="614311" y="469213"/>
                  <a:pt x="616798" y="466724"/>
                  <a:pt x="618041" y="465479"/>
                </a:cubicBezTo>
                <a:lnTo>
                  <a:pt x="647886" y="400760"/>
                </a:lnTo>
                <a:cubicBezTo>
                  <a:pt x="652860" y="389559"/>
                  <a:pt x="654104" y="377113"/>
                  <a:pt x="651617" y="364667"/>
                </a:cubicBezTo>
                <a:cubicBezTo>
                  <a:pt x="647886" y="348487"/>
                  <a:pt x="635451" y="333552"/>
                  <a:pt x="619285" y="327329"/>
                </a:cubicBezTo>
                <a:lnTo>
                  <a:pt x="401665" y="233984"/>
                </a:lnTo>
                <a:cubicBezTo>
                  <a:pt x="397934" y="231495"/>
                  <a:pt x="378037" y="224027"/>
                  <a:pt x="363115" y="219049"/>
                </a:cubicBezTo>
                <a:cubicBezTo>
                  <a:pt x="353167" y="216560"/>
                  <a:pt x="348192" y="206603"/>
                  <a:pt x="351923" y="196646"/>
                </a:cubicBezTo>
                <a:cubicBezTo>
                  <a:pt x="354410" y="186689"/>
                  <a:pt x="364358" y="182956"/>
                  <a:pt x="374307" y="185445"/>
                </a:cubicBezTo>
                <a:cubicBezTo>
                  <a:pt x="376794" y="186689"/>
                  <a:pt x="387986" y="190423"/>
                  <a:pt x="397934" y="194157"/>
                </a:cubicBezTo>
                <a:lnTo>
                  <a:pt x="514827" y="46050"/>
                </a:lnTo>
                <a:cubicBezTo>
                  <a:pt x="497418" y="41072"/>
                  <a:pt x="488713" y="39827"/>
                  <a:pt x="488713" y="39827"/>
                </a:cubicBezTo>
                <a:cubicBezTo>
                  <a:pt x="470060" y="37338"/>
                  <a:pt x="452650" y="36093"/>
                  <a:pt x="433997" y="36093"/>
                </a:cubicBezTo>
                <a:close/>
                <a:moveTo>
                  <a:pt x="433997" y="0"/>
                </a:moveTo>
                <a:cubicBezTo>
                  <a:pt x="453894" y="0"/>
                  <a:pt x="473790" y="1245"/>
                  <a:pt x="492443" y="4978"/>
                </a:cubicBezTo>
                <a:cubicBezTo>
                  <a:pt x="492443" y="4978"/>
                  <a:pt x="503635" y="6223"/>
                  <a:pt x="523532" y="11201"/>
                </a:cubicBezTo>
                <a:cubicBezTo>
                  <a:pt x="534724" y="12446"/>
                  <a:pt x="544672" y="22403"/>
                  <a:pt x="548403" y="33604"/>
                </a:cubicBezTo>
                <a:cubicBezTo>
                  <a:pt x="553377" y="46050"/>
                  <a:pt x="550890" y="58496"/>
                  <a:pt x="542185" y="68453"/>
                </a:cubicBezTo>
                <a:lnTo>
                  <a:pt x="431510" y="207848"/>
                </a:lnTo>
                <a:lnTo>
                  <a:pt x="634207" y="294969"/>
                </a:lnTo>
                <a:cubicBezTo>
                  <a:pt x="660322" y="306171"/>
                  <a:pt x="680218" y="328573"/>
                  <a:pt x="686436" y="357199"/>
                </a:cubicBezTo>
                <a:cubicBezTo>
                  <a:pt x="691410" y="375868"/>
                  <a:pt x="688923" y="397026"/>
                  <a:pt x="680218" y="415695"/>
                </a:cubicBezTo>
                <a:lnTo>
                  <a:pt x="650373" y="480414"/>
                </a:lnTo>
                <a:cubicBezTo>
                  <a:pt x="642912" y="495349"/>
                  <a:pt x="629233" y="504061"/>
                  <a:pt x="613067" y="504061"/>
                </a:cubicBezTo>
                <a:cubicBezTo>
                  <a:pt x="609336" y="504061"/>
                  <a:pt x="605606" y="502817"/>
                  <a:pt x="601875" y="502817"/>
                </a:cubicBezTo>
                <a:lnTo>
                  <a:pt x="448919" y="456767"/>
                </a:lnTo>
                <a:cubicBezTo>
                  <a:pt x="438971" y="465479"/>
                  <a:pt x="422805" y="477925"/>
                  <a:pt x="400421" y="486637"/>
                </a:cubicBezTo>
                <a:lnTo>
                  <a:pt x="400421" y="522730"/>
                </a:lnTo>
                <a:cubicBezTo>
                  <a:pt x="400421" y="523975"/>
                  <a:pt x="401665" y="526464"/>
                  <a:pt x="401665" y="526464"/>
                </a:cubicBezTo>
                <a:lnTo>
                  <a:pt x="564569" y="628521"/>
                </a:lnTo>
                <a:cubicBezTo>
                  <a:pt x="584466" y="648434"/>
                  <a:pt x="591927" y="674571"/>
                  <a:pt x="585709" y="700708"/>
                </a:cubicBezTo>
                <a:cubicBezTo>
                  <a:pt x="584466" y="710664"/>
                  <a:pt x="579491" y="719376"/>
                  <a:pt x="572030" y="726844"/>
                </a:cubicBezTo>
                <a:cubicBezTo>
                  <a:pt x="507366" y="792808"/>
                  <a:pt x="471303" y="833879"/>
                  <a:pt x="465085" y="845081"/>
                </a:cubicBezTo>
                <a:lnTo>
                  <a:pt x="465085" y="954605"/>
                </a:lnTo>
                <a:lnTo>
                  <a:pt x="473790" y="954605"/>
                </a:lnTo>
                <a:cubicBezTo>
                  <a:pt x="513584" y="954605"/>
                  <a:pt x="547159" y="988209"/>
                  <a:pt x="547159" y="1028036"/>
                </a:cubicBezTo>
                <a:lnTo>
                  <a:pt x="547159" y="1064130"/>
                </a:lnTo>
                <a:cubicBezTo>
                  <a:pt x="547159" y="1074086"/>
                  <a:pt x="544672" y="1081554"/>
                  <a:pt x="540942" y="1087777"/>
                </a:cubicBezTo>
                <a:cubicBezTo>
                  <a:pt x="568300" y="1103957"/>
                  <a:pt x="588196" y="1135072"/>
                  <a:pt x="588196" y="1168676"/>
                </a:cubicBezTo>
                <a:lnTo>
                  <a:pt x="588196" y="1239618"/>
                </a:lnTo>
                <a:cubicBezTo>
                  <a:pt x="588196" y="1270732"/>
                  <a:pt x="562082" y="1296869"/>
                  <a:pt x="530993" y="1296869"/>
                </a:cubicBezTo>
                <a:lnTo>
                  <a:pt x="58447" y="1296869"/>
                </a:lnTo>
                <a:cubicBezTo>
                  <a:pt x="26115" y="1296869"/>
                  <a:pt x="0" y="1270732"/>
                  <a:pt x="0" y="1239618"/>
                </a:cubicBezTo>
                <a:lnTo>
                  <a:pt x="0" y="1168676"/>
                </a:lnTo>
                <a:cubicBezTo>
                  <a:pt x="0" y="1135072"/>
                  <a:pt x="19897" y="1103957"/>
                  <a:pt x="47255" y="1087777"/>
                </a:cubicBezTo>
                <a:cubicBezTo>
                  <a:pt x="43524" y="1081554"/>
                  <a:pt x="41037" y="1074086"/>
                  <a:pt x="41037" y="1064130"/>
                </a:cubicBezTo>
                <a:lnTo>
                  <a:pt x="41037" y="1028036"/>
                </a:lnTo>
                <a:cubicBezTo>
                  <a:pt x="41037" y="988209"/>
                  <a:pt x="74613" y="954605"/>
                  <a:pt x="114406" y="954605"/>
                </a:cubicBezTo>
                <a:lnTo>
                  <a:pt x="123111" y="954605"/>
                </a:lnTo>
                <a:lnTo>
                  <a:pt x="123111" y="807743"/>
                </a:lnTo>
                <a:cubicBezTo>
                  <a:pt x="123111" y="801520"/>
                  <a:pt x="119380" y="796541"/>
                  <a:pt x="114406" y="792808"/>
                </a:cubicBezTo>
                <a:lnTo>
                  <a:pt x="48498" y="750491"/>
                </a:lnTo>
                <a:cubicBezTo>
                  <a:pt x="46011" y="749247"/>
                  <a:pt x="39794" y="745513"/>
                  <a:pt x="34819" y="741779"/>
                </a:cubicBezTo>
                <a:cubicBezTo>
                  <a:pt x="23628" y="735556"/>
                  <a:pt x="17410" y="731822"/>
                  <a:pt x="13679" y="728089"/>
                </a:cubicBezTo>
                <a:cubicBezTo>
                  <a:pt x="4974" y="718132"/>
                  <a:pt x="0" y="706930"/>
                  <a:pt x="0" y="694485"/>
                </a:cubicBezTo>
                <a:lnTo>
                  <a:pt x="0" y="453033"/>
                </a:lnTo>
                <a:cubicBezTo>
                  <a:pt x="0" y="450544"/>
                  <a:pt x="0" y="449299"/>
                  <a:pt x="0" y="448055"/>
                </a:cubicBezTo>
                <a:cubicBezTo>
                  <a:pt x="0" y="443076"/>
                  <a:pt x="0" y="439342"/>
                  <a:pt x="0" y="434364"/>
                </a:cubicBezTo>
                <a:cubicBezTo>
                  <a:pt x="0" y="195402"/>
                  <a:pt x="193993" y="0"/>
                  <a:pt x="433997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08" name="Freeform: Shape 407">
            <a:extLst>
              <a:ext uri="{FF2B5EF4-FFF2-40B4-BE49-F238E27FC236}">
                <a16:creationId xmlns:a16="http://schemas.microsoft.com/office/drawing/2014/main" id="{495EC195-3C4A-405E-81CA-3777C291BA92}"/>
              </a:ext>
            </a:extLst>
          </p:cNvPr>
          <p:cNvSpPr/>
          <p:nvPr/>
        </p:nvSpPr>
        <p:spPr>
          <a:xfrm>
            <a:off x="18138732" y="9717088"/>
            <a:ext cx="1300608" cy="1129933"/>
          </a:xfrm>
          <a:custGeom>
            <a:avLst/>
            <a:gdLst>
              <a:gd name="connsiteX0" fmla="*/ 547514 w 1300608"/>
              <a:gd name="connsiteY0" fmla="*/ 517007 h 1129933"/>
              <a:gd name="connsiteX1" fmla="*/ 581784 w 1300608"/>
              <a:gd name="connsiteY1" fmla="*/ 551266 h 1129933"/>
              <a:gd name="connsiteX2" fmla="*/ 547514 w 1300608"/>
              <a:gd name="connsiteY2" fmla="*/ 585526 h 1129933"/>
              <a:gd name="connsiteX3" fmla="*/ 512020 w 1300608"/>
              <a:gd name="connsiteY3" fmla="*/ 551266 h 1129933"/>
              <a:gd name="connsiteX4" fmla="*/ 547514 w 1300608"/>
              <a:gd name="connsiteY4" fmla="*/ 517007 h 1129933"/>
              <a:gd name="connsiteX5" fmla="*/ 406740 w 1300608"/>
              <a:gd name="connsiteY5" fmla="*/ 517007 h 1129933"/>
              <a:gd name="connsiteX6" fmla="*/ 441012 w 1300608"/>
              <a:gd name="connsiteY6" fmla="*/ 551266 h 1129933"/>
              <a:gd name="connsiteX7" fmla="*/ 406740 w 1300608"/>
              <a:gd name="connsiteY7" fmla="*/ 585526 h 1129933"/>
              <a:gd name="connsiteX8" fmla="*/ 371248 w 1300608"/>
              <a:gd name="connsiteY8" fmla="*/ 551266 h 1129933"/>
              <a:gd name="connsiteX9" fmla="*/ 406740 w 1300608"/>
              <a:gd name="connsiteY9" fmla="*/ 517007 h 1129933"/>
              <a:gd name="connsiteX10" fmla="*/ 264728 w 1300608"/>
              <a:gd name="connsiteY10" fmla="*/ 517007 h 1129933"/>
              <a:gd name="connsiteX11" fmla="*/ 298988 w 1300608"/>
              <a:gd name="connsiteY11" fmla="*/ 551266 h 1129933"/>
              <a:gd name="connsiteX12" fmla="*/ 264728 w 1300608"/>
              <a:gd name="connsiteY12" fmla="*/ 585526 h 1129933"/>
              <a:gd name="connsiteX13" fmla="*/ 230468 w 1300608"/>
              <a:gd name="connsiteY13" fmla="*/ 551266 h 1129933"/>
              <a:gd name="connsiteX14" fmla="*/ 264728 w 1300608"/>
              <a:gd name="connsiteY14" fmla="*/ 517007 h 1129933"/>
              <a:gd name="connsiteX15" fmla="*/ 108282 w 1300608"/>
              <a:gd name="connsiteY15" fmla="*/ 332260 h 1129933"/>
              <a:gd name="connsiteX16" fmla="*/ 36094 w 1300608"/>
              <a:gd name="connsiteY16" fmla="*/ 406925 h 1129933"/>
              <a:gd name="connsiteX17" fmla="*/ 36094 w 1300608"/>
              <a:gd name="connsiteY17" fmla="*/ 680698 h 1129933"/>
              <a:gd name="connsiteX18" fmla="*/ 108282 w 1300608"/>
              <a:gd name="connsiteY18" fmla="*/ 755363 h 1129933"/>
              <a:gd name="connsiteX19" fmla="*/ 144374 w 1300608"/>
              <a:gd name="connsiteY19" fmla="*/ 755363 h 1129933"/>
              <a:gd name="connsiteX20" fmla="*/ 177978 w 1300608"/>
              <a:gd name="connsiteY20" fmla="*/ 788962 h 1129933"/>
              <a:gd name="connsiteX21" fmla="*/ 177978 w 1300608"/>
              <a:gd name="connsiteY21" fmla="*/ 918382 h 1129933"/>
              <a:gd name="connsiteX22" fmla="*/ 329820 w 1300608"/>
              <a:gd name="connsiteY22" fmla="*/ 775273 h 1129933"/>
              <a:gd name="connsiteX23" fmla="*/ 382094 w 1300608"/>
              <a:gd name="connsiteY23" fmla="*/ 755363 h 1129933"/>
              <a:gd name="connsiteX24" fmla="*/ 703200 w 1300608"/>
              <a:gd name="connsiteY24" fmla="*/ 755363 h 1129933"/>
              <a:gd name="connsiteX25" fmla="*/ 776632 w 1300608"/>
              <a:gd name="connsiteY25" fmla="*/ 680698 h 1129933"/>
              <a:gd name="connsiteX26" fmla="*/ 776632 w 1300608"/>
              <a:gd name="connsiteY26" fmla="*/ 406925 h 1129933"/>
              <a:gd name="connsiteX27" fmla="*/ 703200 w 1300608"/>
              <a:gd name="connsiteY27" fmla="*/ 332260 h 1129933"/>
              <a:gd name="connsiteX28" fmla="*/ 884002 w 1300608"/>
              <a:gd name="connsiteY28" fmla="*/ 138287 h 1129933"/>
              <a:gd name="connsiteX29" fmla="*/ 1162324 w 1300608"/>
              <a:gd name="connsiteY29" fmla="*/ 389471 h 1129933"/>
              <a:gd name="connsiteX30" fmla="*/ 1162324 w 1300608"/>
              <a:gd name="connsiteY30" fmla="*/ 390714 h 1129933"/>
              <a:gd name="connsiteX31" fmla="*/ 1162324 w 1300608"/>
              <a:gd name="connsiteY31" fmla="*/ 568533 h 1129933"/>
              <a:gd name="connsiteX32" fmla="*/ 1132504 w 1300608"/>
              <a:gd name="connsiteY32" fmla="*/ 598377 h 1129933"/>
              <a:gd name="connsiteX33" fmla="*/ 1034346 w 1300608"/>
              <a:gd name="connsiteY33" fmla="*/ 689151 h 1129933"/>
              <a:gd name="connsiteX34" fmla="*/ 1091500 w 1300608"/>
              <a:gd name="connsiteY34" fmla="*/ 776195 h 1129933"/>
              <a:gd name="connsiteX35" fmla="*/ 1100198 w 1300608"/>
              <a:gd name="connsiteY35" fmla="*/ 799821 h 1129933"/>
              <a:gd name="connsiteX36" fmla="*/ 1082804 w 1300608"/>
              <a:gd name="connsiteY36" fmla="*/ 809769 h 1129933"/>
              <a:gd name="connsiteX37" fmla="*/ 1076590 w 1300608"/>
              <a:gd name="connsiteY37" fmla="*/ 808526 h 1129933"/>
              <a:gd name="connsiteX38" fmla="*/ 999554 w 1300608"/>
              <a:gd name="connsiteY38" fmla="*/ 687907 h 1129933"/>
              <a:gd name="connsiteX39" fmla="*/ 1126292 w 1300608"/>
              <a:gd name="connsiteY39" fmla="*/ 562315 h 1129933"/>
              <a:gd name="connsiteX40" fmla="*/ 1126292 w 1300608"/>
              <a:gd name="connsiteY40" fmla="*/ 391958 h 1129933"/>
              <a:gd name="connsiteX41" fmla="*/ 884002 w 1300608"/>
              <a:gd name="connsiteY41" fmla="*/ 174348 h 1129933"/>
              <a:gd name="connsiteX42" fmla="*/ 719990 w 1300608"/>
              <a:gd name="connsiteY42" fmla="*/ 239009 h 1129933"/>
              <a:gd name="connsiteX43" fmla="*/ 695140 w 1300608"/>
              <a:gd name="connsiteY43" fmla="*/ 239009 h 1129933"/>
              <a:gd name="connsiteX44" fmla="*/ 696382 w 1300608"/>
              <a:gd name="connsiteY44" fmla="*/ 212896 h 1129933"/>
              <a:gd name="connsiteX45" fmla="*/ 884002 w 1300608"/>
              <a:gd name="connsiteY45" fmla="*/ 138287 h 1129933"/>
              <a:gd name="connsiteX46" fmla="*/ 882422 w 1300608"/>
              <a:gd name="connsiteY46" fmla="*/ 0 h 1129933"/>
              <a:gd name="connsiteX47" fmla="*/ 1300608 w 1300608"/>
              <a:gd name="connsiteY47" fmla="*/ 380792 h 1129933"/>
              <a:gd name="connsiteX48" fmla="*/ 1283184 w 1300608"/>
              <a:gd name="connsiteY48" fmla="*/ 400703 h 1129933"/>
              <a:gd name="connsiteX49" fmla="*/ 1281940 w 1300608"/>
              <a:gd name="connsiteY49" fmla="*/ 400703 h 1129933"/>
              <a:gd name="connsiteX50" fmla="*/ 1264514 w 1300608"/>
              <a:gd name="connsiteY50" fmla="*/ 383281 h 1129933"/>
              <a:gd name="connsiteX51" fmla="*/ 882422 w 1300608"/>
              <a:gd name="connsiteY51" fmla="*/ 36088 h 1129933"/>
              <a:gd name="connsiteX52" fmla="*/ 521488 w 1300608"/>
              <a:gd name="connsiteY52" fmla="*/ 296172 h 1129933"/>
              <a:gd name="connsiteX53" fmla="*/ 703200 w 1300608"/>
              <a:gd name="connsiteY53" fmla="*/ 296172 h 1129933"/>
              <a:gd name="connsiteX54" fmla="*/ 811480 w 1300608"/>
              <a:gd name="connsiteY54" fmla="*/ 406925 h 1129933"/>
              <a:gd name="connsiteX55" fmla="*/ 811480 w 1300608"/>
              <a:gd name="connsiteY55" fmla="*/ 680698 h 1129933"/>
              <a:gd name="connsiteX56" fmla="*/ 703200 w 1300608"/>
              <a:gd name="connsiteY56" fmla="*/ 791451 h 1129933"/>
              <a:gd name="connsiteX57" fmla="*/ 668352 w 1300608"/>
              <a:gd name="connsiteY57" fmla="*/ 791451 h 1129933"/>
              <a:gd name="connsiteX58" fmla="*/ 782854 w 1300608"/>
              <a:gd name="connsiteY58" fmla="*/ 900960 h 1129933"/>
              <a:gd name="connsiteX59" fmla="*/ 784100 w 1300608"/>
              <a:gd name="connsiteY59" fmla="*/ 902204 h 1129933"/>
              <a:gd name="connsiteX60" fmla="*/ 831394 w 1300608"/>
              <a:gd name="connsiteY60" fmla="*/ 961936 h 1129933"/>
              <a:gd name="connsiteX61" fmla="*/ 843840 w 1300608"/>
              <a:gd name="connsiteY61" fmla="*/ 984336 h 1129933"/>
              <a:gd name="connsiteX62" fmla="*/ 1037998 w 1300608"/>
              <a:gd name="connsiteY62" fmla="*/ 1095089 h 1129933"/>
              <a:gd name="connsiteX63" fmla="*/ 1264514 w 1300608"/>
              <a:gd name="connsiteY63" fmla="*/ 868605 h 1129933"/>
              <a:gd name="connsiteX64" fmla="*/ 1281940 w 1300608"/>
              <a:gd name="connsiteY64" fmla="*/ 849939 h 1129933"/>
              <a:gd name="connsiteX65" fmla="*/ 1300608 w 1300608"/>
              <a:gd name="connsiteY65" fmla="*/ 868605 h 1129933"/>
              <a:gd name="connsiteX66" fmla="*/ 1037998 w 1300608"/>
              <a:gd name="connsiteY66" fmla="*/ 1129933 h 1129933"/>
              <a:gd name="connsiteX67" fmla="*/ 812724 w 1300608"/>
              <a:gd name="connsiteY67" fmla="*/ 1001758 h 1129933"/>
              <a:gd name="connsiteX68" fmla="*/ 800278 w 1300608"/>
              <a:gd name="connsiteY68" fmla="*/ 979358 h 1129933"/>
              <a:gd name="connsiteX69" fmla="*/ 760452 w 1300608"/>
              <a:gd name="connsiteY69" fmla="*/ 928337 h 1129933"/>
              <a:gd name="connsiteX70" fmla="*/ 619812 w 1300608"/>
              <a:gd name="connsiteY70" fmla="*/ 791451 h 1129933"/>
              <a:gd name="connsiteX71" fmla="*/ 382094 w 1300608"/>
              <a:gd name="connsiteY71" fmla="*/ 791451 h 1129933"/>
              <a:gd name="connsiteX72" fmla="*/ 353468 w 1300608"/>
              <a:gd name="connsiteY72" fmla="*/ 801406 h 1129933"/>
              <a:gd name="connsiteX73" fmla="*/ 182958 w 1300608"/>
              <a:gd name="connsiteY73" fmla="*/ 961936 h 1129933"/>
              <a:gd name="connsiteX74" fmla="*/ 168022 w 1300608"/>
              <a:gd name="connsiteY74" fmla="*/ 966914 h 1129933"/>
              <a:gd name="connsiteX75" fmla="*/ 156820 w 1300608"/>
              <a:gd name="connsiteY75" fmla="*/ 964425 h 1129933"/>
              <a:gd name="connsiteX76" fmla="*/ 141886 w 1300608"/>
              <a:gd name="connsiteY76" fmla="*/ 940781 h 1129933"/>
              <a:gd name="connsiteX77" fmla="*/ 141886 w 1300608"/>
              <a:gd name="connsiteY77" fmla="*/ 791451 h 1129933"/>
              <a:gd name="connsiteX78" fmla="*/ 108282 w 1300608"/>
              <a:gd name="connsiteY78" fmla="*/ 791451 h 1129933"/>
              <a:gd name="connsiteX79" fmla="*/ 0 w 1300608"/>
              <a:gd name="connsiteY79" fmla="*/ 680698 h 1129933"/>
              <a:gd name="connsiteX80" fmla="*/ 0 w 1300608"/>
              <a:gd name="connsiteY80" fmla="*/ 406925 h 1129933"/>
              <a:gd name="connsiteX81" fmla="*/ 108282 w 1300608"/>
              <a:gd name="connsiteY81" fmla="*/ 296172 h 1129933"/>
              <a:gd name="connsiteX82" fmla="*/ 484150 w 1300608"/>
              <a:gd name="connsiteY82" fmla="*/ 296172 h 1129933"/>
              <a:gd name="connsiteX83" fmla="*/ 882422 w 1300608"/>
              <a:gd name="connsiteY83" fmla="*/ 0 h 112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300608" h="1129933">
                <a:moveTo>
                  <a:pt x="547514" y="517007"/>
                </a:moveTo>
                <a:cubicBezTo>
                  <a:pt x="565874" y="517007"/>
                  <a:pt x="581784" y="532913"/>
                  <a:pt x="581784" y="551266"/>
                </a:cubicBezTo>
                <a:cubicBezTo>
                  <a:pt x="581784" y="570843"/>
                  <a:pt x="565874" y="585526"/>
                  <a:pt x="547514" y="585526"/>
                </a:cubicBezTo>
                <a:cubicBezTo>
                  <a:pt x="527932" y="585526"/>
                  <a:pt x="512020" y="570843"/>
                  <a:pt x="512020" y="551266"/>
                </a:cubicBezTo>
                <a:cubicBezTo>
                  <a:pt x="512020" y="532913"/>
                  <a:pt x="527932" y="517007"/>
                  <a:pt x="547514" y="517007"/>
                </a:cubicBezTo>
                <a:close/>
                <a:moveTo>
                  <a:pt x="406740" y="517007"/>
                </a:moveTo>
                <a:cubicBezTo>
                  <a:pt x="425100" y="517007"/>
                  <a:pt x="441012" y="532913"/>
                  <a:pt x="441012" y="551266"/>
                </a:cubicBezTo>
                <a:cubicBezTo>
                  <a:pt x="441012" y="570843"/>
                  <a:pt x="425100" y="585526"/>
                  <a:pt x="406740" y="585526"/>
                </a:cubicBezTo>
                <a:cubicBezTo>
                  <a:pt x="387158" y="585526"/>
                  <a:pt x="371248" y="570843"/>
                  <a:pt x="371248" y="551266"/>
                </a:cubicBezTo>
                <a:cubicBezTo>
                  <a:pt x="371248" y="532913"/>
                  <a:pt x="387158" y="517007"/>
                  <a:pt x="406740" y="517007"/>
                </a:cubicBezTo>
                <a:close/>
                <a:moveTo>
                  <a:pt x="264728" y="517007"/>
                </a:moveTo>
                <a:cubicBezTo>
                  <a:pt x="284306" y="517007"/>
                  <a:pt x="298988" y="532913"/>
                  <a:pt x="298988" y="551266"/>
                </a:cubicBezTo>
                <a:cubicBezTo>
                  <a:pt x="298988" y="570843"/>
                  <a:pt x="284306" y="585526"/>
                  <a:pt x="264728" y="585526"/>
                </a:cubicBezTo>
                <a:cubicBezTo>
                  <a:pt x="245152" y="585526"/>
                  <a:pt x="230468" y="570843"/>
                  <a:pt x="230468" y="551266"/>
                </a:cubicBezTo>
                <a:cubicBezTo>
                  <a:pt x="230468" y="532913"/>
                  <a:pt x="245152" y="517007"/>
                  <a:pt x="264728" y="517007"/>
                </a:cubicBezTo>
                <a:close/>
                <a:moveTo>
                  <a:pt x="108282" y="332260"/>
                </a:moveTo>
                <a:cubicBezTo>
                  <a:pt x="69698" y="332260"/>
                  <a:pt x="36094" y="365859"/>
                  <a:pt x="36094" y="406925"/>
                </a:cubicBezTo>
                <a:lnTo>
                  <a:pt x="36094" y="680698"/>
                </a:lnTo>
                <a:cubicBezTo>
                  <a:pt x="36094" y="721763"/>
                  <a:pt x="69698" y="755363"/>
                  <a:pt x="108282" y="755363"/>
                </a:cubicBezTo>
                <a:lnTo>
                  <a:pt x="144374" y="755363"/>
                </a:lnTo>
                <a:cubicBezTo>
                  <a:pt x="163044" y="755363"/>
                  <a:pt x="177978" y="770296"/>
                  <a:pt x="177978" y="788962"/>
                </a:cubicBezTo>
                <a:lnTo>
                  <a:pt x="177978" y="918382"/>
                </a:lnTo>
                <a:lnTo>
                  <a:pt x="329820" y="775273"/>
                </a:lnTo>
                <a:cubicBezTo>
                  <a:pt x="343510" y="762829"/>
                  <a:pt x="362180" y="755363"/>
                  <a:pt x="382094" y="755363"/>
                </a:cubicBezTo>
                <a:lnTo>
                  <a:pt x="703200" y="755363"/>
                </a:lnTo>
                <a:cubicBezTo>
                  <a:pt x="744272" y="755363"/>
                  <a:pt x="776632" y="721763"/>
                  <a:pt x="776632" y="680698"/>
                </a:cubicBezTo>
                <a:lnTo>
                  <a:pt x="776632" y="406925"/>
                </a:lnTo>
                <a:cubicBezTo>
                  <a:pt x="776632" y="365859"/>
                  <a:pt x="744272" y="332260"/>
                  <a:pt x="703200" y="332260"/>
                </a:cubicBezTo>
                <a:close/>
                <a:moveTo>
                  <a:pt x="884002" y="138287"/>
                </a:moveTo>
                <a:cubicBezTo>
                  <a:pt x="1026890" y="138287"/>
                  <a:pt x="1147414" y="248957"/>
                  <a:pt x="1162324" y="389471"/>
                </a:cubicBezTo>
                <a:lnTo>
                  <a:pt x="1162324" y="390714"/>
                </a:lnTo>
                <a:cubicBezTo>
                  <a:pt x="1162324" y="406880"/>
                  <a:pt x="1162324" y="467811"/>
                  <a:pt x="1162324" y="568533"/>
                </a:cubicBezTo>
                <a:cubicBezTo>
                  <a:pt x="1162324" y="584698"/>
                  <a:pt x="1149898" y="598377"/>
                  <a:pt x="1132504" y="598377"/>
                </a:cubicBezTo>
                <a:cubicBezTo>
                  <a:pt x="1080318" y="598377"/>
                  <a:pt x="1036830" y="638168"/>
                  <a:pt x="1034346" y="689151"/>
                </a:cubicBezTo>
                <a:cubicBezTo>
                  <a:pt x="1034346" y="726456"/>
                  <a:pt x="1055468" y="761273"/>
                  <a:pt x="1091500" y="776195"/>
                </a:cubicBezTo>
                <a:cubicBezTo>
                  <a:pt x="1100198" y="779925"/>
                  <a:pt x="1103926" y="791117"/>
                  <a:pt x="1100198" y="799821"/>
                </a:cubicBezTo>
                <a:cubicBezTo>
                  <a:pt x="1096470" y="807282"/>
                  <a:pt x="1090258" y="809769"/>
                  <a:pt x="1082804" y="809769"/>
                </a:cubicBezTo>
                <a:cubicBezTo>
                  <a:pt x="1081560" y="809769"/>
                  <a:pt x="1079076" y="809769"/>
                  <a:pt x="1076590" y="808526"/>
                </a:cubicBezTo>
                <a:cubicBezTo>
                  <a:pt x="1029376" y="787386"/>
                  <a:pt x="998312" y="740134"/>
                  <a:pt x="999554" y="687907"/>
                </a:cubicBezTo>
                <a:cubicBezTo>
                  <a:pt x="1002040" y="620759"/>
                  <a:pt x="1057952" y="564802"/>
                  <a:pt x="1126292" y="562315"/>
                </a:cubicBezTo>
                <a:cubicBezTo>
                  <a:pt x="1126292" y="466567"/>
                  <a:pt x="1126292" y="409367"/>
                  <a:pt x="1126292" y="391958"/>
                </a:cubicBezTo>
                <a:cubicBezTo>
                  <a:pt x="1113866" y="270096"/>
                  <a:pt x="1007010" y="174348"/>
                  <a:pt x="884002" y="174348"/>
                </a:cubicBezTo>
                <a:cubicBezTo>
                  <a:pt x="823118" y="174348"/>
                  <a:pt x="764720" y="197974"/>
                  <a:pt x="719990" y="239009"/>
                </a:cubicBezTo>
                <a:cubicBezTo>
                  <a:pt x="713776" y="246470"/>
                  <a:pt x="702594" y="245227"/>
                  <a:pt x="695140" y="239009"/>
                </a:cubicBezTo>
                <a:cubicBezTo>
                  <a:pt x="688926" y="230305"/>
                  <a:pt x="688926" y="219114"/>
                  <a:pt x="696382" y="212896"/>
                </a:cubicBezTo>
                <a:cubicBezTo>
                  <a:pt x="747324" y="165644"/>
                  <a:pt x="814420" y="138287"/>
                  <a:pt x="884002" y="138287"/>
                </a:cubicBezTo>
                <a:close/>
                <a:moveTo>
                  <a:pt x="882422" y="0"/>
                </a:moveTo>
                <a:cubicBezTo>
                  <a:pt x="1097738" y="0"/>
                  <a:pt x="1281940" y="167997"/>
                  <a:pt x="1300608" y="380792"/>
                </a:cubicBezTo>
                <a:cubicBezTo>
                  <a:pt x="1300608" y="390748"/>
                  <a:pt x="1293140" y="399459"/>
                  <a:pt x="1283184" y="400703"/>
                </a:cubicBezTo>
                <a:lnTo>
                  <a:pt x="1281940" y="400703"/>
                </a:lnTo>
                <a:cubicBezTo>
                  <a:pt x="1271982" y="400703"/>
                  <a:pt x="1264514" y="393237"/>
                  <a:pt x="1264514" y="383281"/>
                </a:cubicBezTo>
                <a:cubicBezTo>
                  <a:pt x="1247090" y="189152"/>
                  <a:pt x="1080314" y="36088"/>
                  <a:pt x="882422" y="36088"/>
                </a:cubicBezTo>
                <a:cubicBezTo>
                  <a:pt x="719380" y="36088"/>
                  <a:pt x="572516" y="143108"/>
                  <a:pt x="521488" y="296172"/>
                </a:cubicBezTo>
                <a:lnTo>
                  <a:pt x="703200" y="296172"/>
                </a:lnTo>
                <a:cubicBezTo>
                  <a:pt x="764186" y="296172"/>
                  <a:pt x="811480" y="345949"/>
                  <a:pt x="811480" y="406925"/>
                </a:cubicBezTo>
                <a:lnTo>
                  <a:pt x="811480" y="680698"/>
                </a:lnTo>
                <a:cubicBezTo>
                  <a:pt x="811480" y="741674"/>
                  <a:pt x="764186" y="791451"/>
                  <a:pt x="703200" y="791451"/>
                </a:cubicBezTo>
                <a:lnTo>
                  <a:pt x="668352" y="791451"/>
                </a:lnTo>
                <a:cubicBezTo>
                  <a:pt x="728092" y="858650"/>
                  <a:pt x="781610" y="900960"/>
                  <a:pt x="782854" y="900960"/>
                </a:cubicBezTo>
                <a:lnTo>
                  <a:pt x="784100" y="902204"/>
                </a:lnTo>
                <a:cubicBezTo>
                  <a:pt x="802768" y="919626"/>
                  <a:pt x="818948" y="939537"/>
                  <a:pt x="831394" y="961936"/>
                </a:cubicBezTo>
                <a:lnTo>
                  <a:pt x="843840" y="984336"/>
                </a:lnTo>
                <a:cubicBezTo>
                  <a:pt x="884912" y="1051535"/>
                  <a:pt x="958344" y="1095089"/>
                  <a:pt x="1037998" y="1095089"/>
                </a:cubicBezTo>
                <a:cubicBezTo>
                  <a:pt x="1162458" y="1095089"/>
                  <a:pt x="1264514" y="993047"/>
                  <a:pt x="1264514" y="868605"/>
                </a:cubicBezTo>
                <a:cubicBezTo>
                  <a:pt x="1264514" y="858650"/>
                  <a:pt x="1271982" y="849939"/>
                  <a:pt x="1281940" y="849939"/>
                </a:cubicBezTo>
                <a:cubicBezTo>
                  <a:pt x="1291896" y="849939"/>
                  <a:pt x="1300608" y="858650"/>
                  <a:pt x="1300608" y="868605"/>
                </a:cubicBezTo>
                <a:cubicBezTo>
                  <a:pt x="1300608" y="1012958"/>
                  <a:pt x="1182372" y="1129933"/>
                  <a:pt x="1037998" y="1129933"/>
                </a:cubicBezTo>
                <a:cubicBezTo>
                  <a:pt x="945896" y="1129933"/>
                  <a:pt x="860020" y="1081401"/>
                  <a:pt x="812724" y="1001758"/>
                </a:cubicBezTo>
                <a:lnTo>
                  <a:pt x="800278" y="979358"/>
                </a:lnTo>
                <a:cubicBezTo>
                  <a:pt x="790322" y="960692"/>
                  <a:pt x="776632" y="944514"/>
                  <a:pt x="760452" y="928337"/>
                </a:cubicBezTo>
                <a:cubicBezTo>
                  <a:pt x="752984" y="922115"/>
                  <a:pt x="687020" y="872338"/>
                  <a:pt x="619812" y="791451"/>
                </a:cubicBezTo>
                <a:lnTo>
                  <a:pt x="382094" y="791451"/>
                </a:lnTo>
                <a:cubicBezTo>
                  <a:pt x="370892" y="791451"/>
                  <a:pt x="360936" y="795184"/>
                  <a:pt x="353468" y="801406"/>
                </a:cubicBezTo>
                <a:lnTo>
                  <a:pt x="182958" y="961936"/>
                </a:lnTo>
                <a:cubicBezTo>
                  <a:pt x="179224" y="965670"/>
                  <a:pt x="173000" y="966914"/>
                  <a:pt x="168022" y="966914"/>
                </a:cubicBezTo>
                <a:cubicBezTo>
                  <a:pt x="163044" y="966914"/>
                  <a:pt x="159310" y="965670"/>
                  <a:pt x="156820" y="964425"/>
                </a:cubicBezTo>
                <a:cubicBezTo>
                  <a:pt x="146864" y="959448"/>
                  <a:pt x="141886" y="950737"/>
                  <a:pt x="141886" y="940781"/>
                </a:cubicBezTo>
                <a:lnTo>
                  <a:pt x="141886" y="791451"/>
                </a:lnTo>
                <a:lnTo>
                  <a:pt x="108282" y="791451"/>
                </a:lnTo>
                <a:cubicBezTo>
                  <a:pt x="49784" y="791451"/>
                  <a:pt x="0" y="741674"/>
                  <a:pt x="0" y="680698"/>
                </a:cubicBezTo>
                <a:lnTo>
                  <a:pt x="0" y="406925"/>
                </a:lnTo>
                <a:cubicBezTo>
                  <a:pt x="0" y="345949"/>
                  <a:pt x="49784" y="296172"/>
                  <a:pt x="108282" y="296172"/>
                </a:cubicBezTo>
                <a:lnTo>
                  <a:pt x="484150" y="296172"/>
                </a:lnTo>
                <a:cubicBezTo>
                  <a:pt x="536424" y="121953"/>
                  <a:pt x="700710" y="0"/>
                  <a:pt x="882422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AB7BCE33-80CF-4260-A7E2-85C61E8EAD6A}"/>
              </a:ext>
            </a:extLst>
          </p:cNvPr>
          <p:cNvSpPr/>
          <p:nvPr/>
        </p:nvSpPr>
        <p:spPr>
          <a:xfrm>
            <a:off x="13774724" y="9647327"/>
            <a:ext cx="1232088" cy="1270707"/>
          </a:xfrm>
          <a:custGeom>
            <a:avLst/>
            <a:gdLst>
              <a:gd name="connsiteX0" fmla="*/ 543861 w 1232088"/>
              <a:gd name="connsiteY0" fmla="*/ 1125092 h 1270707"/>
              <a:gd name="connsiteX1" fmla="*/ 515237 w 1232088"/>
              <a:gd name="connsiteY1" fmla="*/ 1135049 h 1270707"/>
              <a:gd name="connsiteX2" fmla="*/ 500302 w 1232088"/>
              <a:gd name="connsiteY2" fmla="*/ 1164919 h 1270707"/>
              <a:gd name="connsiteX3" fmla="*/ 500302 w 1232088"/>
              <a:gd name="connsiteY3" fmla="*/ 1172386 h 1270707"/>
              <a:gd name="connsiteX4" fmla="*/ 510259 w 1232088"/>
              <a:gd name="connsiteY4" fmla="*/ 1205989 h 1270707"/>
              <a:gd name="connsiteX5" fmla="*/ 538883 w 1232088"/>
              <a:gd name="connsiteY5" fmla="*/ 1222169 h 1270707"/>
              <a:gd name="connsiteX6" fmla="*/ 679515 w 1232088"/>
              <a:gd name="connsiteY6" fmla="*/ 1233370 h 1270707"/>
              <a:gd name="connsiteX7" fmla="*/ 728052 w 1232088"/>
              <a:gd name="connsiteY7" fmla="*/ 1193544 h 1270707"/>
              <a:gd name="connsiteX8" fmla="*/ 729297 w 1232088"/>
              <a:gd name="connsiteY8" fmla="*/ 1186076 h 1270707"/>
              <a:gd name="connsiteX9" fmla="*/ 688227 w 1232088"/>
              <a:gd name="connsiteY9" fmla="*/ 1137538 h 1270707"/>
              <a:gd name="connsiteX10" fmla="*/ 548839 w 1232088"/>
              <a:gd name="connsiteY10" fmla="*/ 1125092 h 1270707"/>
              <a:gd name="connsiteX11" fmla="*/ 543861 w 1232088"/>
              <a:gd name="connsiteY11" fmla="*/ 1125092 h 1270707"/>
              <a:gd name="connsiteX12" fmla="*/ 485771 w 1232088"/>
              <a:gd name="connsiteY12" fmla="*/ 981684 h 1270707"/>
              <a:gd name="connsiteX13" fmla="*/ 613557 w 1232088"/>
              <a:gd name="connsiteY13" fmla="*/ 995045 h 1270707"/>
              <a:gd name="connsiteX14" fmla="*/ 742584 w 1232088"/>
              <a:gd name="connsiteY14" fmla="*/ 981684 h 1270707"/>
              <a:gd name="connsiteX15" fmla="*/ 763675 w 1232088"/>
              <a:gd name="connsiteY15" fmla="*/ 995045 h 1270707"/>
              <a:gd name="connsiteX16" fmla="*/ 750028 w 1232088"/>
              <a:gd name="connsiteY16" fmla="*/ 1015694 h 1270707"/>
              <a:gd name="connsiteX17" fmla="*/ 613557 w 1232088"/>
              <a:gd name="connsiteY17" fmla="*/ 1030270 h 1270707"/>
              <a:gd name="connsiteX18" fmla="*/ 477086 w 1232088"/>
              <a:gd name="connsiteY18" fmla="*/ 1015694 h 1270707"/>
              <a:gd name="connsiteX19" fmla="*/ 464680 w 1232088"/>
              <a:gd name="connsiteY19" fmla="*/ 995045 h 1270707"/>
              <a:gd name="connsiteX20" fmla="*/ 485771 w 1232088"/>
              <a:gd name="connsiteY20" fmla="*/ 981684 h 1270707"/>
              <a:gd name="connsiteX21" fmla="*/ 1054120 w 1232088"/>
              <a:gd name="connsiteY21" fmla="*/ 584948 h 1270707"/>
              <a:gd name="connsiteX22" fmla="*/ 1032963 w 1232088"/>
              <a:gd name="connsiteY22" fmla="*/ 634731 h 1270707"/>
              <a:gd name="connsiteX23" fmla="*/ 1032963 w 1232088"/>
              <a:gd name="connsiteY23" fmla="*/ 858754 h 1270707"/>
              <a:gd name="connsiteX24" fmla="*/ 1054120 w 1232088"/>
              <a:gd name="connsiteY24" fmla="*/ 908537 h 1270707"/>
              <a:gd name="connsiteX25" fmla="*/ 154322 w 1232088"/>
              <a:gd name="connsiteY25" fmla="*/ 571258 h 1270707"/>
              <a:gd name="connsiteX26" fmla="*/ 154322 w 1232088"/>
              <a:gd name="connsiteY26" fmla="*/ 923472 h 1270707"/>
              <a:gd name="connsiteX27" fmla="*/ 197881 w 1232088"/>
              <a:gd name="connsiteY27" fmla="*/ 858754 h 1270707"/>
              <a:gd name="connsiteX28" fmla="*/ 197881 w 1232088"/>
              <a:gd name="connsiteY28" fmla="*/ 634731 h 1270707"/>
              <a:gd name="connsiteX29" fmla="*/ 154322 w 1232088"/>
              <a:gd name="connsiteY29" fmla="*/ 571258 h 1270707"/>
              <a:gd name="connsiteX30" fmla="*/ 1101412 w 1232088"/>
              <a:gd name="connsiteY30" fmla="*/ 566280 h 1270707"/>
              <a:gd name="connsiteX31" fmla="*/ 1090211 w 1232088"/>
              <a:gd name="connsiteY31" fmla="*/ 567524 h 1270707"/>
              <a:gd name="connsiteX32" fmla="*/ 1090211 w 1232088"/>
              <a:gd name="connsiteY32" fmla="*/ 927205 h 1270707"/>
              <a:gd name="connsiteX33" fmla="*/ 1101412 w 1232088"/>
              <a:gd name="connsiteY33" fmla="*/ 928450 h 1270707"/>
              <a:gd name="connsiteX34" fmla="*/ 1126303 w 1232088"/>
              <a:gd name="connsiteY34" fmla="*/ 928450 h 1270707"/>
              <a:gd name="connsiteX35" fmla="*/ 1195996 w 1232088"/>
              <a:gd name="connsiteY35" fmla="*/ 858754 h 1270707"/>
              <a:gd name="connsiteX36" fmla="*/ 1195996 w 1232088"/>
              <a:gd name="connsiteY36" fmla="*/ 634731 h 1270707"/>
              <a:gd name="connsiteX37" fmla="*/ 1126303 w 1232088"/>
              <a:gd name="connsiteY37" fmla="*/ 566280 h 1270707"/>
              <a:gd name="connsiteX38" fmla="*/ 104541 w 1232088"/>
              <a:gd name="connsiteY38" fmla="*/ 566280 h 1270707"/>
              <a:gd name="connsiteX39" fmla="*/ 36091 w 1232088"/>
              <a:gd name="connsiteY39" fmla="*/ 634731 h 1270707"/>
              <a:gd name="connsiteX40" fmla="*/ 36091 w 1232088"/>
              <a:gd name="connsiteY40" fmla="*/ 858754 h 1270707"/>
              <a:gd name="connsiteX41" fmla="*/ 104541 w 1232088"/>
              <a:gd name="connsiteY41" fmla="*/ 928450 h 1270707"/>
              <a:gd name="connsiteX42" fmla="*/ 118231 w 1232088"/>
              <a:gd name="connsiteY42" fmla="*/ 928450 h 1270707"/>
              <a:gd name="connsiteX43" fmla="*/ 118231 w 1232088"/>
              <a:gd name="connsiteY43" fmla="*/ 566280 h 1270707"/>
              <a:gd name="connsiteX44" fmla="*/ 613555 w 1232088"/>
              <a:gd name="connsiteY44" fmla="*/ 0 h 1270707"/>
              <a:gd name="connsiteX45" fmla="*/ 1061587 w 1232088"/>
              <a:gd name="connsiteY45" fmla="*/ 449290 h 1270707"/>
              <a:gd name="connsiteX46" fmla="*/ 1061587 w 1232088"/>
              <a:gd name="connsiteY46" fmla="*/ 537655 h 1270707"/>
              <a:gd name="connsiteX47" fmla="*/ 1101412 w 1232088"/>
              <a:gd name="connsiteY47" fmla="*/ 530187 h 1270707"/>
              <a:gd name="connsiteX48" fmla="*/ 1126303 w 1232088"/>
              <a:gd name="connsiteY48" fmla="*/ 530187 h 1270707"/>
              <a:gd name="connsiteX49" fmla="*/ 1232088 w 1232088"/>
              <a:gd name="connsiteY49" fmla="*/ 634731 h 1270707"/>
              <a:gd name="connsiteX50" fmla="*/ 1232088 w 1232088"/>
              <a:gd name="connsiteY50" fmla="*/ 858754 h 1270707"/>
              <a:gd name="connsiteX51" fmla="*/ 1126303 w 1232088"/>
              <a:gd name="connsiteY51" fmla="*/ 963298 h 1270707"/>
              <a:gd name="connsiteX52" fmla="*/ 1101412 w 1232088"/>
              <a:gd name="connsiteY52" fmla="*/ 963298 h 1270707"/>
              <a:gd name="connsiteX53" fmla="*/ 1034207 w 1232088"/>
              <a:gd name="connsiteY53" fmla="*/ 938407 h 1270707"/>
              <a:gd name="connsiteX54" fmla="*/ 761654 w 1232088"/>
              <a:gd name="connsiteY54" fmla="*/ 1203500 h 1270707"/>
              <a:gd name="connsiteX55" fmla="*/ 684493 w 1232088"/>
              <a:gd name="connsiteY55" fmla="*/ 1270707 h 1270707"/>
              <a:gd name="connsiteX56" fmla="*/ 675782 w 1232088"/>
              <a:gd name="connsiteY56" fmla="*/ 1269462 h 1270707"/>
              <a:gd name="connsiteX57" fmla="*/ 536394 w 1232088"/>
              <a:gd name="connsiteY57" fmla="*/ 1257017 h 1270707"/>
              <a:gd name="connsiteX58" fmla="*/ 481634 w 1232088"/>
              <a:gd name="connsiteY58" fmla="*/ 1228392 h 1270707"/>
              <a:gd name="connsiteX59" fmla="*/ 464211 w 1232088"/>
              <a:gd name="connsiteY59" fmla="*/ 1169897 h 1270707"/>
              <a:gd name="connsiteX60" fmla="*/ 465455 w 1232088"/>
              <a:gd name="connsiteY60" fmla="*/ 1161185 h 1270707"/>
              <a:gd name="connsiteX61" fmla="*/ 492835 w 1232088"/>
              <a:gd name="connsiteY61" fmla="*/ 1107668 h 1270707"/>
              <a:gd name="connsiteX62" fmla="*/ 551328 w 1232088"/>
              <a:gd name="connsiteY62" fmla="*/ 1089000 h 1270707"/>
              <a:gd name="connsiteX63" fmla="*/ 691961 w 1232088"/>
              <a:gd name="connsiteY63" fmla="*/ 1101445 h 1270707"/>
              <a:gd name="connsiteX64" fmla="*/ 746720 w 1232088"/>
              <a:gd name="connsiteY64" fmla="*/ 1130071 h 1270707"/>
              <a:gd name="connsiteX65" fmla="*/ 762899 w 1232088"/>
              <a:gd name="connsiteY65" fmla="*/ 1164919 h 1270707"/>
              <a:gd name="connsiteX66" fmla="*/ 1008072 w 1232088"/>
              <a:gd name="connsiteY66" fmla="*/ 904803 h 1270707"/>
              <a:gd name="connsiteX67" fmla="*/ 996871 w 1232088"/>
              <a:gd name="connsiteY67" fmla="*/ 858754 h 1270707"/>
              <a:gd name="connsiteX68" fmla="*/ 996871 w 1232088"/>
              <a:gd name="connsiteY68" fmla="*/ 634731 h 1270707"/>
              <a:gd name="connsiteX69" fmla="*/ 1026740 w 1232088"/>
              <a:gd name="connsiteY69" fmla="*/ 562546 h 1270707"/>
              <a:gd name="connsiteX70" fmla="*/ 1026740 w 1232088"/>
              <a:gd name="connsiteY70" fmla="*/ 449290 h 1270707"/>
              <a:gd name="connsiteX71" fmla="*/ 613555 w 1232088"/>
              <a:gd name="connsiteY71" fmla="*/ 36093 h 1270707"/>
              <a:gd name="connsiteX72" fmla="*/ 200370 w 1232088"/>
              <a:gd name="connsiteY72" fmla="*/ 449290 h 1270707"/>
              <a:gd name="connsiteX73" fmla="*/ 200370 w 1232088"/>
              <a:gd name="connsiteY73" fmla="*/ 558812 h 1270707"/>
              <a:gd name="connsiteX74" fmla="*/ 233972 w 1232088"/>
              <a:gd name="connsiteY74" fmla="*/ 634731 h 1270707"/>
              <a:gd name="connsiteX75" fmla="*/ 233972 w 1232088"/>
              <a:gd name="connsiteY75" fmla="*/ 858754 h 1270707"/>
              <a:gd name="connsiteX76" fmla="*/ 129431 w 1232088"/>
              <a:gd name="connsiteY76" fmla="*/ 963298 h 1270707"/>
              <a:gd name="connsiteX77" fmla="*/ 104541 w 1232088"/>
              <a:gd name="connsiteY77" fmla="*/ 963298 h 1270707"/>
              <a:gd name="connsiteX78" fmla="*/ 0 w 1232088"/>
              <a:gd name="connsiteY78" fmla="*/ 858754 h 1270707"/>
              <a:gd name="connsiteX79" fmla="*/ 0 w 1232088"/>
              <a:gd name="connsiteY79" fmla="*/ 634731 h 1270707"/>
              <a:gd name="connsiteX80" fmla="*/ 104541 w 1232088"/>
              <a:gd name="connsiteY80" fmla="*/ 530187 h 1270707"/>
              <a:gd name="connsiteX81" fmla="*/ 129431 w 1232088"/>
              <a:gd name="connsiteY81" fmla="*/ 530187 h 1270707"/>
              <a:gd name="connsiteX82" fmla="*/ 165523 w 1232088"/>
              <a:gd name="connsiteY82" fmla="*/ 536410 h 1270707"/>
              <a:gd name="connsiteX83" fmla="*/ 165523 w 1232088"/>
              <a:gd name="connsiteY83" fmla="*/ 449290 h 1270707"/>
              <a:gd name="connsiteX84" fmla="*/ 613555 w 1232088"/>
              <a:gd name="connsiteY84" fmla="*/ 0 h 1270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32088" h="1270707">
                <a:moveTo>
                  <a:pt x="543861" y="1125092"/>
                </a:moveTo>
                <a:cubicBezTo>
                  <a:pt x="533905" y="1125092"/>
                  <a:pt x="523949" y="1128826"/>
                  <a:pt x="515237" y="1135049"/>
                </a:cubicBezTo>
                <a:cubicBezTo>
                  <a:pt x="506525" y="1142516"/>
                  <a:pt x="501547" y="1152473"/>
                  <a:pt x="500302" y="1164919"/>
                </a:cubicBezTo>
                <a:lnTo>
                  <a:pt x="500302" y="1172386"/>
                </a:lnTo>
                <a:cubicBezTo>
                  <a:pt x="497813" y="1184832"/>
                  <a:pt x="501547" y="1196033"/>
                  <a:pt x="510259" y="1205989"/>
                </a:cubicBezTo>
                <a:cubicBezTo>
                  <a:pt x="517726" y="1214701"/>
                  <a:pt x="527682" y="1219680"/>
                  <a:pt x="538883" y="1222169"/>
                </a:cubicBezTo>
                <a:lnTo>
                  <a:pt x="679515" y="1233370"/>
                </a:lnTo>
                <a:cubicBezTo>
                  <a:pt x="703161" y="1237104"/>
                  <a:pt x="725563" y="1218435"/>
                  <a:pt x="728052" y="1193544"/>
                </a:cubicBezTo>
                <a:lnTo>
                  <a:pt x="729297" y="1186076"/>
                </a:lnTo>
                <a:cubicBezTo>
                  <a:pt x="730541" y="1161185"/>
                  <a:pt x="713118" y="1140027"/>
                  <a:pt x="688227" y="1137538"/>
                </a:cubicBezTo>
                <a:lnTo>
                  <a:pt x="548839" y="1125092"/>
                </a:lnTo>
                <a:cubicBezTo>
                  <a:pt x="546350" y="1125092"/>
                  <a:pt x="545106" y="1125092"/>
                  <a:pt x="543861" y="1125092"/>
                </a:cubicBezTo>
                <a:close/>
                <a:moveTo>
                  <a:pt x="485771" y="981684"/>
                </a:moveTo>
                <a:cubicBezTo>
                  <a:pt x="522990" y="990187"/>
                  <a:pt x="567654" y="995045"/>
                  <a:pt x="613557" y="995045"/>
                </a:cubicBezTo>
                <a:cubicBezTo>
                  <a:pt x="660702" y="995045"/>
                  <a:pt x="704124" y="990187"/>
                  <a:pt x="742584" y="981684"/>
                </a:cubicBezTo>
                <a:cubicBezTo>
                  <a:pt x="751269" y="979255"/>
                  <a:pt x="761194" y="985328"/>
                  <a:pt x="763675" y="995045"/>
                </a:cubicBezTo>
                <a:cubicBezTo>
                  <a:pt x="766157" y="1004762"/>
                  <a:pt x="759953" y="1014480"/>
                  <a:pt x="750028" y="1015694"/>
                </a:cubicBezTo>
                <a:cubicBezTo>
                  <a:pt x="709087" y="1025411"/>
                  <a:pt x="661942" y="1030270"/>
                  <a:pt x="613557" y="1030270"/>
                </a:cubicBezTo>
                <a:cubicBezTo>
                  <a:pt x="565172" y="1030270"/>
                  <a:pt x="518028" y="1025411"/>
                  <a:pt x="477086" y="1015694"/>
                </a:cubicBezTo>
                <a:cubicBezTo>
                  <a:pt x="468402" y="1014480"/>
                  <a:pt x="462199" y="1004762"/>
                  <a:pt x="464680" y="995045"/>
                </a:cubicBezTo>
                <a:cubicBezTo>
                  <a:pt x="467161" y="985328"/>
                  <a:pt x="475846" y="979255"/>
                  <a:pt x="485771" y="981684"/>
                </a:cubicBezTo>
                <a:close/>
                <a:moveTo>
                  <a:pt x="1054120" y="584948"/>
                </a:moveTo>
                <a:cubicBezTo>
                  <a:pt x="1040430" y="597394"/>
                  <a:pt x="1032963" y="616063"/>
                  <a:pt x="1032963" y="634731"/>
                </a:cubicBezTo>
                <a:lnTo>
                  <a:pt x="1032963" y="858754"/>
                </a:lnTo>
                <a:cubicBezTo>
                  <a:pt x="1032963" y="878667"/>
                  <a:pt x="1040430" y="896091"/>
                  <a:pt x="1054120" y="908537"/>
                </a:cubicBezTo>
                <a:close/>
                <a:moveTo>
                  <a:pt x="154322" y="571258"/>
                </a:moveTo>
                <a:lnTo>
                  <a:pt x="154322" y="923472"/>
                </a:lnTo>
                <a:cubicBezTo>
                  <a:pt x="180457" y="913515"/>
                  <a:pt x="197881" y="888624"/>
                  <a:pt x="197881" y="858754"/>
                </a:cubicBezTo>
                <a:lnTo>
                  <a:pt x="197881" y="634731"/>
                </a:lnTo>
                <a:cubicBezTo>
                  <a:pt x="197881" y="606106"/>
                  <a:pt x="180457" y="579970"/>
                  <a:pt x="154322" y="571258"/>
                </a:cubicBezTo>
                <a:close/>
                <a:moveTo>
                  <a:pt x="1101412" y="566280"/>
                </a:moveTo>
                <a:cubicBezTo>
                  <a:pt x="1097678" y="566280"/>
                  <a:pt x="1093945" y="566280"/>
                  <a:pt x="1090211" y="567524"/>
                </a:cubicBezTo>
                <a:lnTo>
                  <a:pt x="1090211" y="927205"/>
                </a:lnTo>
                <a:cubicBezTo>
                  <a:pt x="1093945" y="928450"/>
                  <a:pt x="1097678" y="928450"/>
                  <a:pt x="1101412" y="928450"/>
                </a:cubicBezTo>
                <a:lnTo>
                  <a:pt x="1126303" y="928450"/>
                </a:lnTo>
                <a:cubicBezTo>
                  <a:pt x="1164883" y="928450"/>
                  <a:pt x="1195996" y="897336"/>
                  <a:pt x="1195996" y="858754"/>
                </a:cubicBezTo>
                <a:lnTo>
                  <a:pt x="1195996" y="634731"/>
                </a:lnTo>
                <a:cubicBezTo>
                  <a:pt x="1195996" y="596149"/>
                  <a:pt x="1164883" y="566280"/>
                  <a:pt x="1126303" y="566280"/>
                </a:cubicBezTo>
                <a:close/>
                <a:moveTo>
                  <a:pt x="104541" y="566280"/>
                </a:moveTo>
                <a:cubicBezTo>
                  <a:pt x="67205" y="566280"/>
                  <a:pt x="36091" y="596149"/>
                  <a:pt x="36091" y="634731"/>
                </a:cubicBezTo>
                <a:lnTo>
                  <a:pt x="36091" y="858754"/>
                </a:lnTo>
                <a:cubicBezTo>
                  <a:pt x="36091" y="897336"/>
                  <a:pt x="67205" y="928450"/>
                  <a:pt x="104541" y="928450"/>
                </a:cubicBezTo>
                <a:lnTo>
                  <a:pt x="118231" y="928450"/>
                </a:lnTo>
                <a:lnTo>
                  <a:pt x="118231" y="566280"/>
                </a:lnTo>
                <a:close/>
                <a:moveTo>
                  <a:pt x="613555" y="0"/>
                </a:moveTo>
                <a:cubicBezTo>
                  <a:pt x="861217" y="0"/>
                  <a:pt x="1061587" y="201621"/>
                  <a:pt x="1061587" y="449290"/>
                </a:cubicBezTo>
                <a:lnTo>
                  <a:pt x="1061587" y="537655"/>
                </a:lnTo>
                <a:cubicBezTo>
                  <a:pt x="1074032" y="533921"/>
                  <a:pt x="1087722" y="530187"/>
                  <a:pt x="1101412" y="530187"/>
                </a:cubicBezTo>
                <a:lnTo>
                  <a:pt x="1126303" y="530187"/>
                </a:lnTo>
                <a:cubicBezTo>
                  <a:pt x="1184796" y="530187"/>
                  <a:pt x="1232088" y="577481"/>
                  <a:pt x="1232088" y="634731"/>
                </a:cubicBezTo>
                <a:lnTo>
                  <a:pt x="1232088" y="858754"/>
                </a:lnTo>
                <a:cubicBezTo>
                  <a:pt x="1232088" y="917249"/>
                  <a:pt x="1184796" y="963298"/>
                  <a:pt x="1126303" y="963298"/>
                </a:cubicBezTo>
                <a:lnTo>
                  <a:pt x="1101412" y="963298"/>
                </a:lnTo>
                <a:cubicBezTo>
                  <a:pt x="1075277" y="963298"/>
                  <a:pt x="1052875" y="954586"/>
                  <a:pt x="1034207" y="938407"/>
                </a:cubicBezTo>
                <a:cubicBezTo>
                  <a:pt x="986915" y="1061619"/>
                  <a:pt x="887352" y="1159940"/>
                  <a:pt x="761654" y="1203500"/>
                </a:cubicBezTo>
                <a:cubicBezTo>
                  <a:pt x="756676" y="1242082"/>
                  <a:pt x="723074" y="1270707"/>
                  <a:pt x="684493" y="1270707"/>
                </a:cubicBezTo>
                <a:cubicBezTo>
                  <a:pt x="682004" y="1270707"/>
                  <a:pt x="678271" y="1270707"/>
                  <a:pt x="675782" y="1269462"/>
                </a:cubicBezTo>
                <a:lnTo>
                  <a:pt x="536394" y="1257017"/>
                </a:lnTo>
                <a:cubicBezTo>
                  <a:pt x="515237" y="1255772"/>
                  <a:pt x="495324" y="1244571"/>
                  <a:pt x="481634" y="1228392"/>
                </a:cubicBezTo>
                <a:cubicBezTo>
                  <a:pt x="467945" y="1212212"/>
                  <a:pt x="461722" y="1191055"/>
                  <a:pt x="464211" y="1169897"/>
                </a:cubicBezTo>
                <a:lnTo>
                  <a:pt x="465455" y="1161185"/>
                </a:lnTo>
                <a:cubicBezTo>
                  <a:pt x="466700" y="1140027"/>
                  <a:pt x="476656" y="1121359"/>
                  <a:pt x="492835" y="1107668"/>
                </a:cubicBezTo>
                <a:cubicBezTo>
                  <a:pt x="510259" y="1093978"/>
                  <a:pt x="530171" y="1087755"/>
                  <a:pt x="551328" y="1089000"/>
                </a:cubicBezTo>
                <a:lnTo>
                  <a:pt x="691961" y="1101445"/>
                </a:lnTo>
                <a:cubicBezTo>
                  <a:pt x="713118" y="1103935"/>
                  <a:pt x="733030" y="1113891"/>
                  <a:pt x="746720" y="1130071"/>
                </a:cubicBezTo>
                <a:cubicBezTo>
                  <a:pt x="754187" y="1141272"/>
                  <a:pt x="760410" y="1152473"/>
                  <a:pt x="762899" y="1164919"/>
                </a:cubicBezTo>
                <a:cubicBezTo>
                  <a:pt x="879885" y="1120114"/>
                  <a:pt x="970736" y="1023037"/>
                  <a:pt x="1008072" y="904803"/>
                </a:cubicBezTo>
                <a:cubicBezTo>
                  <a:pt x="1000605" y="891113"/>
                  <a:pt x="996871" y="874933"/>
                  <a:pt x="996871" y="858754"/>
                </a:cubicBezTo>
                <a:lnTo>
                  <a:pt x="996871" y="634731"/>
                </a:lnTo>
                <a:cubicBezTo>
                  <a:pt x="996871" y="606106"/>
                  <a:pt x="1008072" y="579970"/>
                  <a:pt x="1026740" y="562546"/>
                </a:cubicBezTo>
                <a:lnTo>
                  <a:pt x="1026740" y="449290"/>
                </a:lnTo>
                <a:cubicBezTo>
                  <a:pt x="1026740" y="221534"/>
                  <a:pt x="841305" y="36093"/>
                  <a:pt x="613555" y="36093"/>
                </a:cubicBezTo>
                <a:cubicBezTo>
                  <a:pt x="387050" y="36093"/>
                  <a:pt x="200370" y="221534"/>
                  <a:pt x="200370" y="449290"/>
                </a:cubicBezTo>
                <a:lnTo>
                  <a:pt x="200370" y="558812"/>
                </a:lnTo>
                <a:cubicBezTo>
                  <a:pt x="221527" y="577481"/>
                  <a:pt x="233972" y="604861"/>
                  <a:pt x="233972" y="634731"/>
                </a:cubicBezTo>
                <a:lnTo>
                  <a:pt x="233972" y="858754"/>
                </a:lnTo>
                <a:cubicBezTo>
                  <a:pt x="233972" y="917249"/>
                  <a:pt x="187925" y="963298"/>
                  <a:pt x="129431" y="963298"/>
                </a:cubicBezTo>
                <a:lnTo>
                  <a:pt x="104541" y="963298"/>
                </a:lnTo>
                <a:cubicBezTo>
                  <a:pt x="47292" y="963298"/>
                  <a:pt x="0" y="917249"/>
                  <a:pt x="0" y="858754"/>
                </a:cubicBezTo>
                <a:lnTo>
                  <a:pt x="0" y="634731"/>
                </a:lnTo>
                <a:cubicBezTo>
                  <a:pt x="0" y="577481"/>
                  <a:pt x="47292" y="530187"/>
                  <a:pt x="104541" y="530187"/>
                </a:cubicBezTo>
                <a:lnTo>
                  <a:pt x="129431" y="530187"/>
                </a:lnTo>
                <a:cubicBezTo>
                  <a:pt x="141877" y="530187"/>
                  <a:pt x="154322" y="532676"/>
                  <a:pt x="165523" y="536410"/>
                </a:cubicBezTo>
                <a:lnTo>
                  <a:pt x="165523" y="449290"/>
                </a:lnTo>
                <a:cubicBezTo>
                  <a:pt x="165523" y="201621"/>
                  <a:pt x="367137" y="0"/>
                  <a:pt x="613555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06" name="Freeform: Shape 405">
            <a:extLst>
              <a:ext uri="{FF2B5EF4-FFF2-40B4-BE49-F238E27FC236}">
                <a16:creationId xmlns:a16="http://schemas.microsoft.com/office/drawing/2014/main" id="{EA5CA61F-B0B3-4EC1-BAAE-842D49236F21}"/>
              </a:ext>
            </a:extLst>
          </p:cNvPr>
          <p:cNvSpPr/>
          <p:nvPr/>
        </p:nvSpPr>
        <p:spPr>
          <a:xfrm>
            <a:off x="9302332" y="9764432"/>
            <a:ext cx="1373833" cy="1035253"/>
          </a:xfrm>
          <a:custGeom>
            <a:avLst/>
            <a:gdLst>
              <a:gd name="connsiteX0" fmla="*/ 197852 w 1373833"/>
              <a:gd name="connsiteY0" fmla="*/ 684362 h 1035253"/>
              <a:gd name="connsiteX1" fmla="*/ 266291 w 1373833"/>
              <a:gd name="connsiteY1" fmla="*/ 984237 h 1035253"/>
              <a:gd name="connsiteX2" fmla="*/ 284956 w 1373833"/>
              <a:gd name="connsiteY2" fmla="*/ 1000413 h 1035253"/>
              <a:gd name="connsiteX3" fmla="*/ 404414 w 1373833"/>
              <a:gd name="connsiteY3" fmla="*/ 1000413 h 1035253"/>
              <a:gd name="connsiteX4" fmla="*/ 420591 w 1373833"/>
              <a:gd name="connsiteY4" fmla="*/ 991703 h 1035253"/>
              <a:gd name="connsiteX5" fmla="*/ 424324 w 1373833"/>
              <a:gd name="connsiteY5" fmla="*/ 976771 h 1035253"/>
              <a:gd name="connsiteX6" fmla="*/ 380772 w 1373833"/>
              <a:gd name="connsiteY6" fmla="*/ 785150 h 1035253"/>
              <a:gd name="connsiteX7" fmla="*/ 358373 w 1373833"/>
              <a:gd name="connsiteY7" fmla="*/ 684362 h 1035253"/>
              <a:gd name="connsiteX8" fmla="*/ 394459 w 1373833"/>
              <a:gd name="connsiteY8" fmla="*/ 681873 h 1035253"/>
              <a:gd name="connsiteX9" fmla="*/ 413125 w 1373833"/>
              <a:gd name="connsiteY9" fmla="*/ 762752 h 1035253"/>
              <a:gd name="connsiteX10" fmla="*/ 472854 w 1373833"/>
              <a:gd name="connsiteY10" fmla="*/ 690583 h 1035253"/>
              <a:gd name="connsiteX11" fmla="*/ 472854 w 1373833"/>
              <a:gd name="connsiteY11" fmla="*/ 681873 h 1035253"/>
              <a:gd name="connsiteX12" fmla="*/ 1241774 w 1373833"/>
              <a:gd name="connsiteY12" fmla="*/ 612145 h 1035253"/>
              <a:gd name="connsiteX13" fmla="*/ 1255517 w 1373833"/>
              <a:gd name="connsiteY13" fmla="*/ 615379 h 1035253"/>
              <a:gd name="connsiteX14" fmla="*/ 1365461 w 1373833"/>
              <a:gd name="connsiteY14" fmla="*/ 690527 h 1035253"/>
              <a:gd name="connsiteX15" fmla="*/ 1370402 w 1373833"/>
              <a:gd name="connsiteY15" fmla="*/ 715166 h 1035253"/>
              <a:gd name="connsiteX16" fmla="*/ 1355578 w 1373833"/>
              <a:gd name="connsiteY16" fmla="*/ 722558 h 1035253"/>
              <a:gd name="connsiteX17" fmla="*/ 1345696 w 1373833"/>
              <a:gd name="connsiteY17" fmla="*/ 720094 h 1035253"/>
              <a:gd name="connsiteX18" fmla="*/ 1235752 w 1373833"/>
              <a:gd name="connsiteY18" fmla="*/ 644946 h 1035253"/>
              <a:gd name="connsiteX19" fmla="*/ 1230811 w 1373833"/>
              <a:gd name="connsiteY19" fmla="*/ 619075 h 1035253"/>
              <a:gd name="connsiteX20" fmla="*/ 1241774 w 1373833"/>
              <a:gd name="connsiteY20" fmla="*/ 612145 h 1035253"/>
              <a:gd name="connsiteX21" fmla="*/ 1122550 w 1373833"/>
              <a:gd name="connsiteY21" fmla="*/ 531319 h 1035253"/>
              <a:gd name="connsiteX22" fmla="*/ 1135733 w 1373833"/>
              <a:gd name="connsiteY22" fmla="*/ 534375 h 1035253"/>
              <a:gd name="connsiteX23" fmla="*/ 1179881 w 1373833"/>
              <a:gd name="connsiteY23" fmla="*/ 563720 h 1035253"/>
              <a:gd name="connsiteX24" fmla="*/ 1183560 w 1373833"/>
              <a:gd name="connsiteY24" fmla="*/ 589398 h 1035253"/>
              <a:gd name="connsiteX25" fmla="*/ 1170070 w 1373833"/>
              <a:gd name="connsiteY25" fmla="*/ 596734 h 1035253"/>
              <a:gd name="connsiteX26" fmla="*/ 1159033 w 1373833"/>
              <a:gd name="connsiteY26" fmla="*/ 593066 h 1035253"/>
              <a:gd name="connsiteX27" fmla="*/ 1116112 w 1373833"/>
              <a:gd name="connsiteY27" fmla="*/ 563720 h 1035253"/>
              <a:gd name="connsiteX28" fmla="*/ 1111207 w 1373833"/>
              <a:gd name="connsiteY28" fmla="*/ 539266 h 1035253"/>
              <a:gd name="connsiteX29" fmla="*/ 1122550 w 1373833"/>
              <a:gd name="connsiteY29" fmla="*/ 531319 h 1035253"/>
              <a:gd name="connsiteX30" fmla="*/ 1280478 w 1373833"/>
              <a:gd name="connsiteY30" fmla="*/ 382458 h 1035253"/>
              <a:gd name="connsiteX31" fmla="*/ 1355618 w 1373833"/>
              <a:gd name="connsiteY31" fmla="*/ 382458 h 1035253"/>
              <a:gd name="connsiteX32" fmla="*/ 1372863 w 1373833"/>
              <a:gd name="connsiteY32" fmla="*/ 399298 h 1035253"/>
              <a:gd name="connsiteX33" fmla="*/ 1355618 w 1373833"/>
              <a:gd name="connsiteY33" fmla="*/ 417340 h 1035253"/>
              <a:gd name="connsiteX34" fmla="*/ 1280478 w 1373833"/>
              <a:gd name="connsiteY34" fmla="*/ 417340 h 1035253"/>
              <a:gd name="connsiteX35" fmla="*/ 1263233 w 1373833"/>
              <a:gd name="connsiteY35" fmla="*/ 399298 h 1035253"/>
              <a:gd name="connsiteX36" fmla="*/ 1280478 w 1373833"/>
              <a:gd name="connsiteY36" fmla="*/ 382458 h 1035253"/>
              <a:gd name="connsiteX37" fmla="*/ 1127247 w 1373833"/>
              <a:gd name="connsiteY37" fmla="*/ 382458 h 1035253"/>
              <a:gd name="connsiteX38" fmla="*/ 1203628 w 1373833"/>
              <a:gd name="connsiteY38" fmla="*/ 382458 h 1035253"/>
              <a:gd name="connsiteX39" fmla="*/ 1220875 w 1373833"/>
              <a:gd name="connsiteY39" fmla="*/ 399298 h 1035253"/>
              <a:gd name="connsiteX40" fmla="*/ 1203628 w 1373833"/>
              <a:gd name="connsiteY40" fmla="*/ 417340 h 1035253"/>
              <a:gd name="connsiteX41" fmla="*/ 1127247 w 1373833"/>
              <a:gd name="connsiteY41" fmla="*/ 417340 h 1035253"/>
              <a:gd name="connsiteX42" fmla="*/ 1110000 w 1373833"/>
              <a:gd name="connsiteY42" fmla="*/ 399298 h 1035253"/>
              <a:gd name="connsiteX43" fmla="*/ 1127247 w 1373833"/>
              <a:gd name="connsiteY43" fmla="*/ 382458 h 1035253"/>
              <a:gd name="connsiteX44" fmla="*/ 981793 w 1373833"/>
              <a:gd name="connsiteY44" fmla="*/ 306096 h 1035253"/>
              <a:gd name="connsiteX45" fmla="*/ 981793 w 1373833"/>
              <a:gd name="connsiteY45" fmla="*/ 548734 h 1035253"/>
              <a:gd name="connsiteX46" fmla="*/ 1040278 w 1373833"/>
              <a:gd name="connsiteY46" fmla="*/ 426793 h 1035253"/>
              <a:gd name="connsiteX47" fmla="*/ 981793 w 1373833"/>
              <a:gd name="connsiteY47" fmla="*/ 306096 h 1035253"/>
              <a:gd name="connsiteX48" fmla="*/ 235182 w 1373833"/>
              <a:gd name="connsiteY48" fmla="*/ 209041 h 1035253"/>
              <a:gd name="connsiteX49" fmla="*/ 36086 w 1373833"/>
              <a:gd name="connsiteY49" fmla="*/ 408129 h 1035253"/>
              <a:gd name="connsiteX50" fmla="*/ 36086 w 1373833"/>
              <a:gd name="connsiteY50" fmla="*/ 446702 h 1035253"/>
              <a:gd name="connsiteX51" fmla="*/ 235182 w 1373833"/>
              <a:gd name="connsiteY51" fmla="*/ 645789 h 1035253"/>
              <a:gd name="connsiteX52" fmla="*/ 512673 w 1373833"/>
              <a:gd name="connsiteY52" fmla="*/ 645789 h 1035253"/>
              <a:gd name="connsiteX53" fmla="*/ 512673 w 1373833"/>
              <a:gd name="connsiteY53" fmla="*/ 353897 h 1035253"/>
              <a:gd name="connsiteX54" fmla="*/ 512673 w 1373833"/>
              <a:gd name="connsiteY54" fmla="*/ 209041 h 1035253"/>
              <a:gd name="connsiteX55" fmla="*/ 1172676 w 1373833"/>
              <a:gd name="connsiteY55" fmla="*/ 204157 h 1035253"/>
              <a:gd name="connsiteX56" fmla="*/ 1183560 w 1373833"/>
              <a:gd name="connsiteY56" fmla="*/ 211644 h 1035253"/>
              <a:gd name="connsiteX57" fmla="*/ 1179881 w 1373833"/>
              <a:gd name="connsiteY57" fmla="*/ 236089 h 1035253"/>
              <a:gd name="connsiteX58" fmla="*/ 1135733 w 1373833"/>
              <a:gd name="connsiteY58" fmla="*/ 265424 h 1035253"/>
              <a:gd name="connsiteX59" fmla="*/ 1125923 w 1373833"/>
              <a:gd name="connsiteY59" fmla="*/ 269091 h 1035253"/>
              <a:gd name="connsiteX60" fmla="*/ 1111207 w 1373833"/>
              <a:gd name="connsiteY60" fmla="*/ 260535 h 1035253"/>
              <a:gd name="connsiteX61" fmla="*/ 1116112 w 1373833"/>
              <a:gd name="connsiteY61" fmla="*/ 236089 h 1035253"/>
              <a:gd name="connsiteX62" fmla="*/ 1159033 w 1373833"/>
              <a:gd name="connsiteY62" fmla="*/ 206755 h 1035253"/>
              <a:gd name="connsiteX63" fmla="*/ 1172676 w 1373833"/>
              <a:gd name="connsiteY63" fmla="*/ 204157 h 1035253"/>
              <a:gd name="connsiteX64" fmla="*/ 841182 w 1373833"/>
              <a:gd name="connsiteY64" fmla="*/ 121941 h 1035253"/>
              <a:gd name="connsiteX65" fmla="*/ 811317 w 1373833"/>
              <a:gd name="connsiteY65" fmla="*/ 138117 h 1035253"/>
              <a:gd name="connsiteX66" fmla="*/ 617198 w 1373833"/>
              <a:gd name="connsiteY66" fmla="*/ 199087 h 1035253"/>
              <a:gd name="connsiteX67" fmla="*/ 548759 w 1373833"/>
              <a:gd name="connsiteY67" fmla="*/ 206553 h 1035253"/>
              <a:gd name="connsiteX68" fmla="*/ 548759 w 1373833"/>
              <a:gd name="connsiteY68" fmla="*/ 346870 h 1035253"/>
              <a:gd name="connsiteX69" fmla="*/ 548759 w 1373833"/>
              <a:gd name="connsiteY69" fmla="*/ 648277 h 1035253"/>
              <a:gd name="connsiteX70" fmla="*/ 617198 w 1373833"/>
              <a:gd name="connsiteY70" fmla="*/ 655743 h 1035253"/>
              <a:gd name="connsiteX71" fmla="*/ 811317 w 1373833"/>
              <a:gd name="connsiteY71" fmla="*/ 716714 h 1035253"/>
              <a:gd name="connsiteX72" fmla="*/ 841182 w 1373833"/>
              <a:gd name="connsiteY72" fmla="*/ 732889 h 1035253"/>
              <a:gd name="connsiteX73" fmla="*/ 841182 w 1373833"/>
              <a:gd name="connsiteY73" fmla="*/ 289927 h 1035253"/>
              <a:gd name="connsiteX74" fmla="*/ 1359439 w 1373833"/>
              <a:gd name="connsiteY74" fmla="*/ 76927 h 1035253"/>
              <a:gd name="connsiteX75" fmla="*/ 1370402 w 1373833"/>
              <a:gd name="connsiteY75" fmla="*/ 83395 h 1035253"/>
              <a:gd name="connsiteX76" fmla="*/ 1365461 w 1373833"/>
              <a:gd name="connsiteY76" fmla="*/ 109266 h 1035253"/>
              <a:gd name="connsiteX77" fmla="*/ 1255517 w 1373833"/>
              <a:gd name="connsiteY77" fmla="*/ 184414 h 1035253"/>
              <a:gd name="connsiteX78" fmla="*/ 1244399 w 1373833"/>
              <a:gd name="connsiteY78" fmla="*/ 188110 h 1035253"/>
              <a:gd name="connsiteX79" fmla="*/ 1230811 w 1373833"/>
              <a:gd name="connsiteY79" fmla="*/ 179486 h 1035253"/>
              <a:gd name="connsiteX80" fmla="*/ 1235752 w 1373833"/>
              <a:gd name="connsiteY80" fmla="*/ 154848 h 1035253"/>
              <a:gd name="connsiteX81" fmla="*/ 1345696 w 1373833"/>
              <a:gd name="connsiteY81" fmla="*/ 79699 h 1035253"/>
              <a:gd name="connsiteX82" fmla="*/ 1359439 w 1373833"/>
              <a:gd name="connsiteY82" fmla="*/ 76927 h 1035253"/>
              <a:gd name="connsiteX83" fmla="*/ 910865 w 1373833"/>
              <a:gd name="connsiteY83" fmla="*/ 36085 h 1035253"/>
              <a:gd name="connsiteX84" fmla="*/ 876023 w 1373833"/>
              <a:gd name="connsiteY84" fmla="*/ 67192 h 1035253"/>
              <a:gd name="connsiteX85" fmla="*/ 876023 w 1373833"/>
              <a:gd name="connsiteY85" fmla="*/ 283142 h 1035253"/>
              <a:gd name="connsiteX86" fmla="*/ 876023 w 1373833"/>
              <a:gd name="connsiteY86" fmla="*/ 793860 h 1035253"/>
              <a:gd name="connsiteX87" fmla="*/ 876023 w 1373833"/>
              <a:gd name="connsiteY87" fmla="*/ 808791 h 1035253"/>
              <a:gd name="connsiteX88" fmla="*/ 910865 w 1373833"/>
              <a:gd name="connsiteY88" fmla="*/ 839899 h 1035253"/>
              <a:gd name="connsiteX89" fmla="*/ 945707 w 1373833"/>
              <a:gd name="connsiteY89" fmla="*/ 808791 h 1035253"/>
              <a:gd name="connsiteX90" fmla="*/ 945707 w 1373833"/>
              <a:gd name="connsiteY90" fmla="*/ 269573 h 1035253"/>
              <a:gd name="connsiteX91" fmla="*/ 945707 w 1373833"/>
              <a:gd name="connsiteY91" fmla="*/ 67192 h 1035253"/>
              <a:gd name="connsiteX92" fmla="*/ 910865 w 1373833"/>
              <a:gd name="connsiteY92" fmla="*/ 36085 h 1035253"/>
              <a:gd name="connsiteX93" fmla="*/ 910865 w 1373833"/>
              <a:gd name="connsiteY93" fmla="*/ 0 h 1035253"/>
              <a:gd name="connsiteX94" fmla="*/ 981793 w 1373833"/>
              <a:gd name="connsiteY94" fmla="*/ 67192 h 1035253"/>
              <a:gd name="connsiteX95" fmla="*/ 981793 w 1373833"/>
              <a:gd name="connsiteY95" fmla="*/ 262546 h 1035253"/>
              <a:gd name="connsiteX96" fmla="*/ 1076364 w 1373833"/>
              <a:gd name="connsiteY96" fmla="*/ 426793 h 1035253"/>
              <a:gd name="connsiteX97" fmla="*/ 981793 w 1373833"/>
              <a:gd name="connsiteY97" fmla="*/ 592284 h 1035253"/>
              <a:gd name="connsiteX98" fmla="*/ 981793 w 1373833"/>
              <a:gd name="connsiteY98" fmla="*/ 808791 h 1035253"/>
              <a:gd name="connsiteX99" fmla="*/ 910865 w 1373833"/>
              <a:gd name="connsiteY99" fmla="*/ 875983 h 1035253"/>
              <a:gd name="connsiteX100" fmla="*/ 841182 w 1373833"/>
              <a:gd name="connsiteY100" fmla="*/ 808791 h 1035253"/>
              <a:gd name="connsiteX101" fmla="*/ 841182 w 1373833"/>
              <a:gd name="connsiteY101" fmla="*/ 773951 h 1035253"/>
              <a:gd name="connsiteX102" fmla="*/ 795141 w 1373833"/>
              <a:gd name="connsiteY102" fmla="*/ 747821 h 1035253"/>
              <a:gd name="connsiteX103" fmla="*/ 613465 w 1373833"/>
              <a:gd name="connsiteY103" fmla="*/ 690583 h 1035253"/>
              <a:gd name="connsiteX104" fmla="*/ 528849 w 1373833"/>
              <a:gd name="connsiteY104" fmla="*/ 681873 h 1035253"/>
              <a:gd name="connsiteX105" fmla="*/ 508940 w 1373833"/>
              <a:gd name="connsiteY105" fmla="*/ 681873 h 1035253"/>
              <a:gd name="connsiteX106" fmla="*/ 508940 w 1373833"/>
              <a:gd name="connsiteY106" fmla="*/ 690583 h 1035253"/>
              <a:gd name="connsiteX107" fmla="*/ 420591 w 1373833"/>
              <a:gd name="connsiteY107" fmla="*/ 797593 h 1035253"/>
              <a:gd name="connsiteX108" fmla="*/ 459166 w 1373833"/>
              <a:gd name="connsiteY108" fmla="*/ 968061 h 1035253"/>
              <a:gd name="connsiteX109" fmla="*/ 447967 w 1373833"/>
              <a:gd name="connsiteY109" fmla="*/ 1015344 h 1035253"/>
              <a:gd name="connsiteX110" fmla="*/ 404414 w 1373833"/>
              <a:gd name="connsiteY110" fmla="*/ 1035253 h 1035253"/>
              <a:gd name="connsiteX111" fmla="*/ 284956 w 1373833"/>
              <a:gd name="connsiteY111" fmla="*/ 1035253 h 1035253"/>
              <a:gd name="connsiteX112" fmla="*/ 231449 w 1373833"/>
              <a:gd name="connsiteY112" fmla="*/ 991703 h 1035253"/>
              <a:gd name="connsiteX113" fmla="*/ 158033 w 1373833"/>
              <a:gd name="connsiteY113" fmla="*/ 668186 h 1035253"/>
              <a:gd name="connsiteX114" fmla="*/ 0 w 1373833"/>
              <a:gd name="connsiteY114" fmla="*/ 446702 h 1035253"/>
              <a:gd name="connsiteX115" fmla="*/ 0 w 1373833"/>
              <a:gd name="connsiteY115" fmla="*/ 408129 h 1035253"/>
              <a:gd name="connsiteX116" fmla="*/ 235182 w 1373833"/>
              <a:gd name="connsiteY116" fmla="*/ 172957 h 1035253"/>
              <a:gd name="connsiteX117" fmla="*/ 528849 w 1373833"/>
              <a:gd name="connsiteY117" fmla="*/ 172957 h 1035253"/>
              <a:gd name="connsiteX118" fmla="*/ 613465 w 1373833"/>
              <a:gd name="connsiteY118" fmla="*/ 164247 h 1035253"/>
              <a:gd name="connsiteX119" fmla="*/ 795141 w 1373833"/>
              <a:gd name="connsiteY119" fmla="*/ 107009 h 1035253"/>
              <a:gd name="connsiteX120" fmla="*/ 841182 w 1373833"/>
              <a:gd name="connsiteY120" fmla="*/ 80879 h 1035253"/>
              <a:gd name="connsiteX121" fmla="*/ 841182 w 1373833"/>
              <a:gd name="connsiteY121" fmla="*/ 67192 h 1035253"/>
              <a:gd name="connsiteX122" fmla="*/ 910865 w 1373833"/>
              <a:gd name="connsiteY122" fmla="*/ 0 h 103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1373833" h="1035253">
                <a:moveTo>
                  <a:pt x="197852" y="684362"/>
                </a:moveTo>
                <a:lnTo>
                  <a:pt x="266291" y="984237"/>
                </a:lnTo>
                <a:cubicBezTo>
                  <a:pt x="267536" y="994191"/>
                  <a:pt x="276246" y="1000413"/>
                  <a:pt x="284956" y="1000413"/>
                </a:cubicBezTo>
                <a:lnTo>
                  <a:pt x="404414" y="1000413"/>
                </a:lnTo>
                <a:cubicBezTo>
                  <a:pt x="410636" y="1000413"/>
                  <a:pt x="416858" y="997924"/>
                  <a:pt x="420591" y="991703"/>
                </a:cubicBezTo>
                <a:cubicBezTo>
                  <a:pt x="423080" y="987970"/>
                  <a:pt x="425568" y="981748"/>
                  <a:pt x="424324" y="976771"/>
                </a:cubicBezTo>
                <a:lnTo>
                  <a:pt x="380772" y="785150"/>
                </a:lnTo>
                <a:lnTo>
                  <a:pt x="358373" y="684362"/>
                </a:lnTo>
                <a:close/>
                <a:moveTo>
                  <a:pt x="394459" y="681873"/>
                </a:moveTo>
                <a:lnTo>
                  <a:pt x="413125" y="762752"/>
                </a:lnTo>
                <a:cubicBezTo>
                  <a:pt x="446722" y="757775"/>
                  <a:pt x="472854" y="727912"/>
                  <a:pt x="472854" y="690583"/>
                </a:cubicBezTo>
                <a:lnTo>
                  <a:pt x="472854" y="681873"/>
                </a:lnTo>
                <a:close/>
                <a:moveTo>
                  <a:pt x="1241774" y="612145"/>
                </a:moveTo>
                <a:cubicBezTo>
                  <a:pt x="1246252" y="611375"/>
                  <a:pt x="1251193" y="612299"/>
                  <a:pt x="1255517" y="615379"/>
                </a:cubicBezTo>
                <a:lnTo>
                  <a:pt x="1365461" y="690527"/>
                </a:lnTo>
                <a:cubicBezTo>
                  <a:pt x="1374108" y="696687"/>
                  <a:pt x="1376579" y="706543"/>
                  <a:pt x="1370402" y="715166"/>
                </a:cubicBezTo>
                <a:cubicBezTo>
                  <a:pt x="1366696" y="720094"/>
                  <a:pt x="1361755" y="722558"/>
                  <a:pt x="1355578" y="722558"/>
                </a:cubicBezTo>
                <a:cubicBezTo>
                  <a:pt x="1351872" y="722558"/>
                  <a:pt x="1348166" y="722558"/>
                  <a:pt x="1345696" y="720094"/>
                </a:cubicBezTo>
                <a:lnTo>
                  <a:pt x="1235752" y="644946"/>
                </a:lnTo>
                <a:cubicBezTo>
                  <a:pt x="1227105" y="638786"/>
                  <a:pt x="1224634" y="627698"/>
                  <a:pt x="1230811" y="619075"/>
                </a:cubicBezTo>
                <a:cubicBezTo>
                  <a:pt x="1233281" y="615379"/>
                  <a:pt x="1237296" y="612915"/>
                  <a:pt x="1241774" y="612145"/>
                </a:cubicBezTo>
                <a:close/>
                <a:moveTo>
                  <a:pt x="1122550" y="531319"/>
                </a:moveTo>
                <a:cubicBezTo>
                  <a:pt x="1127149" y="530402"/>
                  <a:pt x="1132054" y="531319"/>
                  <a:pt x="1135733" y="534375"/>
                </a:cubicBezTo>
                <a:lnTo>
                  <a:pt x="1179881" y="563720"/>
                </a:lnTo>
                <a:cubicBezTo>
                  <a:pt x="1188465" y="569834"/>
                  <a:pt x="1189692" y="580839"/>
                  <a:pt x="1183560" y="589398"/>
                </a:cubicBezTo>
                <a:cubicBezTo>
                  <a:pt x="1181107" y="593066"/>
                  <a:pt x="1174976" y="596734"/>
                  <a:pt x="1170070" y="596734"/>
                </a:cubicBezTo>
                <a:cubicBezTo>
                  <a:pt x="1166391" y="596734"/>
                  <a:pt x="1162712" y="595511"/>
                  <a:pt x="1159033" y="593066"/>
                </a:cubicBezTo>
                <a:lnTo>
                  <a:pt x="1116112" y="563720"/>
                </a:lnTo>
                <a:cubicBezTo>
                  <a:pt x="1107528" y="557607"/>
                  <a:pt x="1106301" y="546602"/>
                  <a:pt x="1111207" y="539266"/>
                </a:cubicBezTo>
                <a:cubicBezTo>
                  <a:pt x="1113659" y="534987"/>
                  <a:pt x="1117951" y="532236"/>
                  <a:pt x="1122550" y="531319"/>
                </a:cubicBezTo>
                <a:close/>
                <a:moveTo>
                  <a:pt x="1280478" y="382458"/>
                </a:moveTo>
                <a:lnTo>
                  <a:pt x="1355618" y="382458"/>
                </a:lnTo>
                <a:cubicBezTo>
                  <a:pt x="1365472" y="382458"/>
                  <a:pt x="1372863" y="389675"/>
                  <a:pt x="1372863" y="399298"/>
                </a:cubicBezTo>
                <a:cubicBezTo>
                  <a:pt x="1372863" y="408920"/>
                  <a:pt x="1365472" y="417340"/>
                  <a:pt x="1355618" y="417340"/>
                </a:cubicBezTo>
                <a:lnTo>
                  <a:pt x="1280478" y="417340"/>
                </a:lnTo>
                <a:cubicBezTo>
                  <a:pt x="1270624" y="417340"/>
                  <a:pt x="1263233" y="408920"/>
                  <a:pt x="1263233" y="399298"/>
                </a:cubicBezTo>
                <a:cubicBezTo>
                  <a:pt x="1263233" y="389675"/>
                  <a:pt x="1270624" y="382458"/>
                  <a:pt x="1280478" y="382458"/>
                </a:cubicBezTo>
                <a:close/>
                <a:moveTo>
                  <a:pt x="1127247" y="382458"/>
                </a:moveTo>
                <a:lnTo>
                  <a:pt x="1203628" y="382458"/>
                </a:lnTo>
                <a:cubicBezTo>
                  <a:pt x="1213483" y="382458"/>
                  <a:pt x="1220875" y="389675"/>
                  <a:pt x="1220875" y="399298"/>
                </a:cubicBezTo>
                <a:cubicBezTo>
                  <a:pt x="1220875" y="408920"/>
                  <a:pt x="1213483" y="417340"/>
                  <a:pt x="1203628" y="417340"/>
                </a:cubicBezTo>
                <a:lnTo>
                  <a:pt x="1127247" y="417340"/>
                </a:lnTo>
                <a:cubicBezTo>
                  <a:pt x="1117392" y="417340"/>
                  <a:pt x="1110000" y="408920"/>
                  <a:pt x="1110000" y="399298"/>
                </a:cubicBezTo>
                <a:cubicBezTo>
                  <a:pt x="1110000" y="389675"/>
                  <a:pt x="1117392" y="382458"/>
                  <a:pt x="1127247" y="382458"/>
                </a:cubicBezTo>
                <a:close/>
                <a:moveTo>
                  <a:pt x="981793" y="306096"/>
                </a:moveTo>
                <a:lnTo>
                  <a:pt x="981793" y="548734"/>
                </a:lnTo>
                <a:cubicBezTo>
                  <a:pt x="1019124" y="520115"/>
                  <a:pt x="1040278" y="475320"/>
                  <a:pt x="1040278" y="426793"/>
                </a:cubicBezTo>
                <a:cubicBezTo>
                  <a:pt x="1040278" y="379510"/>
                  <a:pt x="1019124" y="334715"/>
                  <a:pt x="981793" y="306096"/>
                </a:cubicBezTo>
                <a:close/>
                <a:moveTo>
                  <a:pt x="235182" y="209041"/>
                </a:moveTo>
                <a:cubicBezTo>
                  <a:pt x="125679" y="209041"/>
                  <a:pt x="36086" y="298631"/>
                  <a:pt x="36086" y="408129"/>
                </a:cubicBezTo>
                <a:lnTo>
                  <a:pt x="36086" y="446702"/>
                </a:lnTo>
                <a:cubicBezTo>
                  <a:pt x="36086" y="556200"/>
                  <a:pt x="125679" y="645789"/>
                  <a:pt x="235182" y="645789"/>
                </a:cubicBezTo>
                <a:lnTo>
                  <a:pt x="512673" y="645789"/>
                </a:lnTo>
                <a:lnTo>
                  <a:pt x="512673" y="353897"/>
                </a:lnTo>
                <a:lnTo>
                  <a:pt x="512673" y="209041"/>
                </a:lnTo>
                <a:close/>
                <a:moveTo>
                  <a:pt x="1172676" y="204157"/>
                </a:moveTo>
                <a:cubicBezTo>
                  <a:pt x="1177122" y="204921"/>
                  <a:pt x="1181107" y="207366"/>
                  <a:pt x="1183560" y="211644"/>
                </a:cubicBezTo>
                <a:cubicBezTo>
                  <a:pt x="1189692" y="218977"/>
                  <a:pt x="1188465" y="229978"/>
                  <a:pt x="1179881" y="236089"/>
                </a:cubicBezTo>
                <a:lnTo>
                  <a:pt x="1135733" y="265424"/>
                </a:lnTo>
                <a:cubicBezTo>
                  <a:pt x="1133281" y="266646"/>
                  <a:pt x="1129602" y="269091"/>
                  <a:pt x="1125923" y="269091"/>
                </a:cubicBezTo>
                <a:cubicBezTo>
                  <a:pt x="1119791" y="269091"/>
                  <a:pt x="1114886" y="265424"/>
                  <a:pt x="1111207" y="260535"/>
                </a:cubicBezTo>
                <a:cubicBezTo>
                  <a:pt x="1106301" y="253201"/>
                  <a:pt x="1107528" y="242201"/>
                  <a:pt x="1116112" y="236089"/>
                </a:cubicBezTo>
                <a:lnTo>
                  <a:pt x="1159033" y="206755"/>
                </a:lnTo>
                <a:cubicBezTo>
                  <a:pt x="1163325" y="204310"/>
                  <a:pt x="1168231" y="203393"/>
                  <a:pt x="1172676" y="204157"/>
                </a:cubicBezTo>
                <a:close/>
                <a:moveTo>
                  <a:pt x="841182" y="121941"/>
                </a:moveTo>
                <a:lnTo>
                  <a:pt x="811317" y="138117"/>
                </a:lnTo>
                <a:cubicBezTo>
                  <a:pt x="750344" y="171713"/>
                  <a:pt x="685638" y="192866"/>
                  <a:pt x="617198" y="199087"/>
                </a:cubicBezTo>
                <a:lnTo>
                  <a:pt x="548759" y="206553"/>
                </a:lnTo>
                <a:lnTo>
                  <a:pt x="548759" y="346870"/>
                </a:lnTo>
                <a:lnTo>
                  <a:pt x="548759" y="648277"/>
                </a:lnTo>
                <a:lnTo>
                  <a:pt x="617198" y="655743"/>
                </a:lnTo>
                <a:cubicBezTo>
                  <a:pt x="684393" y="661965"/>
                  <a:pt x="750344" y="683118"/>
                  <a:pt x="811317" y="716714"/>
                </a:cubicBezTo>
                <a:lnTo>
                  <a:pt x="841182" y="732889"/>
                </a:lnTo>
                <a:lnTo>
                  <a:pt x="841182" y="289927"/>
                </a:lnTo>
                <a:close/>
                <a:moveTo>
                  <a:pt x="1359439" y="76927"/>
                </a:moveTo>
                <a:cubicBezTo>
                  <a:pt x="1363917" y="77543"/>
                  <a:pt x="1367932" y="79699"/>
                  <a:pt x="1370402" y="83395"/>
                </a:cubicBezTo>
                <a:cubicBezTo>
                  <a:pt x="1376579" y="92018"/>
                  <a:pt x="1374108" y="103106"/>
                  <a:pt x="1365461" y="109266"/>
                </a:cubicBezTo>
                <a:lnTo>
                  <a:pt x="1255517" y="184414"/>
                </a:lnTo>
                <a:cubicBezTo>
                  <a:pt x="1251811" y="186878"/>
                  <a:pt x="1249341" y="188110"/>
                  <a:pt x="1244399" y="188110"/>
                </a:cubicBezTo>
                <a:cubicBezTo>
                  <a:pt x="1239458" y="188110"/>
                  <a:pt x="1234517" y="184414"/>
                  <a:pt x="1230811" y="179486"/>
                </a:cubicBezTo>
                <a:cubicBezTo>
                  <a:pt x="1224634" y="172095"/>
                  <a:pt x="1227105" y="161007"/>
                  <a:pt x="1235752" y="154848"/>
                </a:cubicBezTo>
                <a:lnTo>
                  <a:pt x="1345696" y="79699"/>
                </a:lnTo>
                <a:cubicBezTo>
                  <a:pt x="1350020" y="77235"/>
                  <a:pt x="1354961" y="76311"/>
                  <a:pt x="1359439" y="76927"/>
                </a:cubicBezTo>
                <a:close/>
                <a:moveTo>
                  <a:pt x="910865" y="36085"/>
                </a:moveTo>
                <a:cubicBezTo>
                  <a:pt x="892200" y="36085"/>
                  <a:pt x="876023" y="49772"/>
                  <a:pt x="876023" y="67192"/>
                </a:cubicBezTo>
                <a:lnTo>
                  <a:pt x="876023" y="283142"/>
                </a:lnTo>
                <a:lnTo>
                  <a:pt x="876023" y="793860"/>
                </a:lnTo>
                <a:lnTo>
                  <a:pt x="876023" y="808791"/>
                </a:lnTo>
                <a:cubicBezTo>
                  <a:pt x="876023" y="826212"/>
                  <a:pt x="892200" y="839899"/>
                  <a:pt x="910865" y="839899"/>
                </a:cubicBezTo>
                <a:cubicBezTo>
                  <a:pt x="930775" y="839899"/>
                  <a:pt x="945707" y="826212"/>
                  <a:pt x="945707" y="808791"/>
                </a:cubicBezTo>
                <a:lnTo>
                  <a:pt x="945707" y="269573"/>
                </a:lnTo>
                <a:lnTo>
                  <a:pt x="945707" y="67192"/>
                </a:lnTo>
                <a:cubicBezTo>
                  <a:pt x="945707" y="49772"/>
                  <a:pt x="930775" y="36085"/>
                  <a:pt x="910865" y="36085"/>
                </a:cubicBezTo>
                <a:close/>
                <a:moveTo>
                  <a:pt x="910865" y="0"/>
                </a:moveTo>
                <a:cubicBezTo>
                  <a:pt x="949440" y="0"/>
                  <a:pt x="981793" y="29863"/>
                  <a:pt x="981793" y="67192"/>
                </a:cubicBezTo>
                <a:lnTo>
                  <a:pt x="981793" y="262546"/>
                </a:lnTo>
                <a:cubicBezTo>
                  <a:pt x="1040278" y="297386"/>
                  <a:pt x="1076364" y="359601"/>
                  <a:pt x="1076364" y="426793"/>
                </a:cubicBezTo>
                <a:cubicBezTo>
                  <a:pt x="1076364" y="495229"/>
                  <a:pt x="1040278" y="557444"/>
                  <a:pt x="981793" y="592284"/>
                </a:cubicBezTo>
                <a:lnTo>
                  <a:pt x="981793" y="808791"/>
                </a:lnTo>
                <a:cubicBezTo>
                  <a:pt x="981793" y="846120"/>
                  <a:pt x="949440" y="875983"/>
                  <a:pt x="910865" y="875983"/>
                </a:cubicBezTo>
                <a:cubicBezTo>
                  <a:pt x="872290" y="875983"/>
                  <a:pt x="841182" y="846120"/>
                  <a:pt x="841182" y="808791"/>
                </a:cubicBezTo>
                <a:lnTo>
                  <a:pt x="841182" y="773951"/>
                </a:lnTo>
                <a:lnTo>
                  <a:pt x="795141" y="747821"/>
                </a:lnTo>
                <a:cubicBezTo>
                  <a:pt x="736656" y="716714"/>
                  <a:pt x="675683" y="696805"/>
                  <a:pt x="613465" y="690583"/>
                </a:cubicBezTo>
                <a:lnTo>
                  <a:pt x="528849" y="681873"/>
                </a:lnTo>
                <a:lnTo>
                  <a:pt x="508940" y="681873"/>
                </a:lnTo>
                <a:lnTo>
                  <a:pt x="508940" y="690583"/>
                </a:lnTo>
                <a:cubicBezTo>
                  <a:pt x="508940" y="744088"/>
                  <a:pt x="470365" y="788883"/>
                  <a:pt x="420591" y="797593"/>
                </a:cubicBezTo>
                <a:lnTo>
                  <a:pt x="459166" y="968061"/>
                </a:lnTo>
                <a:cubicBezTo>
                  <a:pt x="462899" y="984237"/>
                  <a:pt x="457921" y="1001657"/>
                  <a:pt x="447967" y="1015344"/>
                </a:cubicBezTo>
                <a:cubicBezTo>
                  <a:pt x="436767" y="1027787"/>
                  <a:pt x="421835" y="1035253"/>
                  <a:pt x="404414" y="1035253"/>
                </a:cubicBezTo>
                <a:lnTo>
                  <a:pt x="284956" y="1035253"/>
                </a:lnTo>
                <a:cubicBezTo>
                  <a:pt x="257581" y="1035253"/>
                  <a:pt x="236427" y="1017833"/>
                  <a:pt x="231449" y="991703"/>
                </a:cubicBezTo>
                <a:lnTo>
                  <a:pt x="158033" y="668186"/>
                </a:lnTo>
                <a:cubicBezTo>
                  <a:pt x="65951" y="635834"/>
                  <a:pt x="0" y="548734"/>
                  <a:pt x="0" y="446702"/>
                </a:cubicBezTo>
                <a:lnTo>
                  <a:pt x="0" y="408129"/>
                </a:lnTo>
                <a:cubicBezTo>
                  <a:pt x="0" y="278722"/>
                  <a:pt x="105770" y="172957"/>
                  <a:pt x="235182" y="172957"/>
                </a:cubicBezTo>
                <a:lnTo>
                  <a:pt x="528849" y="172957"/>
                </a:lnTo>
                <a:lnTo>
                  <a:pt x="613465" y="164247"/>
                </a:lnTo>
                <a:cubicBezTo>
                  <a:pt x="675683" y="158025"/>
                  <a:pt x="736656" y="138117"/>
                  <a:pt x="795141" y="107009"/>
                </a:cubicBezTo>
                <a:lnTo>
                  <a:pt x="841182" y="80879"/>
                </a:lnTo>
                <a:lnTo>
                  <a:pt x="841182" y="67192"/>
                </a:lnTo>
                <a:cubicBezTo>
                  <a:pt x="841182" y="29863"/>
                  <a:pt x="872290" y="0"/>
                  <a:pt x="910865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D5E99A80-A2CA-4CD6-8DE7-FAFE1F6E62C3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ALPHABET INFOGRAPHIC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5FC581FA-90FF-4E04-AF0D-AFE23B76E287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7FF1F3E5-E39E-422C-B7EE-3E9EEC36B4B5}"/>
              </a:ext>
            </a:extLst>
          </p:cNvPr>
          <p:cNvSpPr txBox="1"/>
          <p:nvPr/>
        </p:nvSpPr>
        <p:spPr>
          <a:xfrm>
            <a:off x="4352420" y="3646692"/>
            <a:ext cx="2439893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5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88DCAFCF-0A56-409F-BFCF-1C163EA7C371}"/>
              </a:ext>
            </a:extLst>
          </p:cNvPr>
          <p:cNvSpPr txBox="1"/>
          <p:nvPr/>
        </p:nvSpPr>
        <p:spPr>
          <a:xfrm>
            <a:off x="8748320" y="3646692"/>
            <a:ext cx="2439893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s-SV" sz="15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  <a:endParaRPr lang="en-US" sz="15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BEB969CE-283A-4142-A30F-85873232FE0B}"/>
              </a:ext>
            </a:extLst>
          </p:cNvPr>
          <p:cNvSpPr txBox="1"/>
          <p:nvPr/>
        </p:nvSpPr>
        <p:spPr>
          <a:xfrm>
            <a:off x="13151339" y="3642882"/>
            <a:ext cx="2439893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s-SV" sz="15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  <a:endParaRPr lang="en-US" sz="15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C698A370-BE66-463B-B964-29E94D366188}"/>
              </a:ext>
            </a:extLst>
          </p:cNvPr>
          <p:cNvSpPr txBox="1"/>
          <p:nvPr/>
        </p:nvSpPr>
        <p:spPr>
          <a:xfrm>
            <a:off x="17547237" y="3646692"/>
            <a:ext cx="2439893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s-SV" sz="15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</a:t>
            </a:r>
            <a:endParaRPr lang="en-US" sz="15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179BDD9E-A82D-4570-8F47-1281B1D1E510}"/>
              </a:ext>
            </a:extLst>
          </p:cNvPr>
          <p:cNvSpPr txBox="1"/>
          <p:nvPr/>
        </p:nvSpPr>
        <p:spPr>
          <a:xfrm>
            <a:off x="3853058" y="6146904"/>
            <a:ext cx="346912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5DDED33C-75BF-4167-B27A-2C70A21C244A}"/>
              </a:ext>
            </a:extLst>
          </p:cNvPr>
          <p:cNvSpPr txBox="1"/>
          <p:nvPr/>
        </p:nvSpPr>
        <p:spPr>
          <a:xfrm>
            <a:off x="3853057" y="6807200"/>
            <a:ext cx="3469130" cy="2371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2EA0D33E-BE0D-4262-B85B-801BE5AA9A85}"/>
              </a:ext>
            </a:extLst>
          </p:cNvPr>
          <p:cNvSpPr txBox="1"/>
          <p:nvPr/>
        </p:nvSpPr>
        <p:spPr>
          <a:xfrm>
            <a:off x="8251703" y="6146904"/>
            <a:ext cx="346912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2DCD0135-423F-47B2-BAA0-E2BDF6FE9729}"/>
              </a:ext>
            </a:extLst>
          </p:cNvPr>
          <p:cNvSpPr txBox="1"/>
          <p:nvPr/>
        </p:nvSpPr>
        <p:spPr>
          <a:xfrm>
            <a:off x="8251702" y="6807200"/>
            <a:ext cx="3469130" cy="2371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D7A15D08-0870-4D39-8AC5-10A54C245B6A}"/>
              </a:ext>
            </a:extLst>
          </p:cNvPr>
          <p:cNvSpPr txBox="1"/>
          <p:nvPr/>
        </p:nvSpPr>
        <p:spPr>
          <a:xfrm>
            <a:off x="12651741" y="6146904"/>
            <a:ext cx="346912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B41F9461-5154-46D1-9921-DB8DD6D29A67}"/>
              </a:ext>
            </a:extLst>
          </p:cNvPr>
          <p:cNvSpPr txBox="1"/>
          <p:nvPr/>
        </p:nvSpPr>
        <p:spPr>
          <a:xfrm>
            <a:off x="12651740" y="6807200"/>
            <a:ext cx="3469130" cy="2371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0A3EA476-847A-4BC3-A01F-2DEF3E0B9F09}"/>
              </a:ext>
            </a:extLst>
          </p:cNvPr>
          <p:cNvSpPr txBox="1"/>
          <p:nvPr/>
        </p:nvSpPr>
        <p:spPr>
          <a:xfrm>
            <a:off x="17053559" y="6146904"/>
            <a:ext cx="346912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BDED9095-11A8-4052-96DB-BBD589657302}"/>
              </a:ext>
            </a:extLst>
          </p:cNvPr>
          <p:cNvSpPr txBox="1"/>
          <p:nvPr/>
        </p:nvSpPr>
        <p:spPr>
          <a:xfrm>
            <a:off x="17053558" y="6807200"/>
            <a:ext cx="3469130" cy="2371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88904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4B15826D-983E-4A97-8296-3B185925396E}"/>
              </a:ext>
            </a:extLst>
          </p:cNvPr>
          <p:cNvSpPr/>
          <p:nvPr/>
        </p:nvSpPr>
        <p:spPr>
          <a:xfrm>
            <a:off x="9025762" y="3755979"/>
            <a:ext cx="1701752" cy="17603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67" h="1414">
                <a:moveTo>
                  <a:pt x="959" y="0"/>
                </a:moveTo>
                <a:lnTo>
                  <a:pt x="578" y="0"/>
                </a:lnTo>
                <a:lnTo>
                  <a:pt x="143" y="0"/>
                </a:lnTo>
                <a:lnTo>
                  <a:pt x="0" y="0"/>
                </a:lnTo>
                <a:lnTo>
                  <a:pt x="0" y="1414"/>
                </a:lnTo>
                <a:lnTo>
                  <a:pt x="143" y="1414"/>
                </a:lnTo>
                <a:lnTo>
                  <a:pt x="578" y="1414"/>
                </a:lnTo>
                <a:lnTo>
                  <a:pt x="959" y="1414"/>
                </a:lnTo>
                <a:lnTo>
                  <a:pt x="1367" y="707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0620A91D-E923-40E1-800C-37DEA77079AE}"/>
              </a:ext>
            </a:extLst>
          </p:cNvPr>
          <p:cNvSpPr/>
          <p:nvPr/>
        </p:nvSpPr>
        <p:spPr>
          <a:xfrm>
            <a:off x="3063406" y="3424595"/>
            <a:ext cx="6920373" cy="24230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56" h="1946">
                <a:moveTo>
                  <a:pt x="4994" y="0"/>
                </a:moveTo>
                <a:lnTo>
                  <a:pt x="4469" y="0"/>
                </a:lnTo>
                <a:lnTo>
                  <a:pt x="3870" y="0"/>
                </a:lnTo>
                <a:lnTo>
                  <a:pt x="0" y="0"/>
                </a:lnTo>
                <a:lnTo>
                  <a:pt x="0" y="1946"/>
                </a:lnTo>
                <a:lnTo>
                  <a:pt x="3870" y="1946"/>
                </a:lnTo>
                <a:lnTo>
                  <a:pt x="4469" y="1946"/>
                </a:lnTo>
                <a:lnTo>
                  <a:pt x="4994" y="1946"/>
                </a:lnTo>
                <a:lnTo>
                  <a:pt x="5556" y="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759387F8-979D-4612-838E-447ABC9625D0}"/>
              </a:ext>
            </a:extLst>
          </p:cNvPr>
          <p:cNvSpPr/>
          <p:nvPr/>
        </p:nvSpPr>
        <p:spPr>
          <a:xfrm>
            <a:off x="1503675" y="3286316"/>
            <a:ext cx="3116968" cy="269838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03" h="2167">
                <a:moveTo>
                  <a:pt x="1877" y="0"/>
                </a:moveTo>
                <a:lnTo>
                  <a:pt x="626" y="0"/>
                </a:lnTo>
                <a:lnTo>
                  <a:pt x="0" y="1084"/>
                </a:lnTo>
                <a:lnTo>
                  <a:pt x="626" y="2167"/>
                </a:lnTo>
                <a:lnTo>
                  <a:pt x="1877" y="2167"/>
                </a:lnTo>
                <a:lnTo>
                  <a:pt x="2503" y="1084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32FAEFA4-4823-4A53-B2C7-90724084E00C}"/>
              </a:ext>
            </a:extLst>
          </p:cNvPr>
          <p:cNvSpPr/>
          <p:nvPr/>
        </p:nvSpPr>
        <p:spPr>
          <a:xfrm>
            <a:off x="13647653" y="5453993"/>
            <a:ext cx="1700506" cy="17603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66" h="1414">
                <a:moveTo>
                  <a:pt x="408" y="0"/>
                </a:moveTo>
                <a:lnTo>
                  <a:pt x="788" y="0"/>
                </a:lnTo>
                <a:lnTo>
                  <a:pt x="1223" y="0"/>
                </a:lnTo>
                <a:lnTo>
                  <a:pt x="1366" y="0"/>
                </a:lnTo>
                <a:lnTo>
                  <a:pt x="1366" y="1414"/>
                </a:lnTo>
                <a:lnTo>
                  <a:pt x="1223" y="1414"/>
                </a:lnTo>
                <a:lnTo>
                  <a:pt x="788" y="1414"/>
                </a:lnTo>
                <a:lnTo>
                  <a:pt x="408" y="1414"/>
                </a:lnTo>
                <a:lnTo>
                  <a:pt x="0" y="707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482B9B08-CE90-4A00-B2D2-C38F538F567E}"/>
              </a:ext>
            </a:extLst>
          </p:cNvPr>
          <p:cNvSpPr/>
          <p:nvPr/>
        </p:nvSpPr>
        <p:spPr>
          <a:xfrm>
            <a:off x="14390145" y="5121367"/>
            <a:ext cx="6921619" cy="24243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57" h="1947">
                <a:moveTo>
                  <a:pt x="562" y="0"/>
                </a:moveTo>
                <a:lnTo>
                  <a:pt x="1087" y="0"/>
                </a:lnTo>
                <a:lnTo>
                  <a:pt x="1686" y="0"/>
                </a:lnTo>
                <a:lnTo>
                  <a:pt x="5557" y="0"/>
                </a:lnTo>
                <a:lnTo>
                  <a:pt x="5557" y="1947"/>
                </a:lnTo>
                <a:lnTo>
                  <a:pt x="1686" y="1947"/>
                </a:lnTo>
                <a:lnTo>
                  <a:pt x="1087" y="1947"/>
                </a:lnTo>
                <a:lnTo>
                  <a:pt x="562" y="1947"/>
                </a:lnTo>
                <a:lnTo>
                  <a:pt x="0" y="97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CCBD8A39-C12B-4360-9490-953B5C145430}"/>
              </a:ext>
            </a:extLst>
          </p:cNvPr>
          <p:cNvSpPr/>
          <p:nvPr/>
        </p:nvSpPr>
        <p:spPr>
          <a:xfrm>
            <a:off x="19753279" y="4984329"/>
            <a:ext cx="3116968" cy="26996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03" h="2168">
                <a:moveTo>
                  <a:pt x="626" y="0"/>
                </a:moveTo>
                <a:lnTo>
                  <a:pt x="1877" y="0"/>
                </a:lnTo>
                <a:lnTo>
                  <a:pt x="2503" y="1084"/>
                </a:lnTo>
                <a:lnTo>
                  <a:pt x="1877" y="2168"/>
                </a:lnTo>
                <a:lnTo>
                  <a:pt x="626" y="2168"/>
                </a:lnTo>
                <a:lnTo>
                  <a:pt x="0" y="1084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24D6AC3B-6176-4804-AB5F-228C82101FE0}"/>
              </a:ext>
            </a:extLst>
          </p:cNvPr>
          <p:cNvSpPr/>
          <p:nvPr/>
        </p:nvSpPr>
        <p:spPr>
          <a:xfrm>
            <a:off x="9025762" y="7150761"/>
            <a:ext cx="1701752" cy="1759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67" h="1413">
                <a:moveTo>
                  <a:pt x="959" y="0"/>
                </a:moveTo>
                <a:lnTo>
                  <a:pt x="578" y="0"/>
                </a:lnTo>
                <a:lnTo>
                  <a:pt x="143" y="0"/>
                </a:lnTo>
                <a:lnTo>
                  <a:pt x="0" y="0"/>
                </a:lnTo>
                <a:lnTo>
                  <a:pt x="0" y="1413"/>
                </a:lnTo>
                <a:lnTo>
                  <a:pt x="143" y="1413"/>
                </a:lnTo>
                <a:lnTo>
                  <a:pt x="578" y="1413"/>
                </a:lnTo>
                <a:lnTo>
                  <a:pt x="959" y="1413"/>
                </a:lnTo>
                <a:lnTo>
                  <a:pt x="1367" y="707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0" name="Freeform: Shape 249">
            <a:extLst>
              <a:ext uri="{FF2B5EF4-FFF2-40B4-BE49-F238E27FC236}">
                <a16:creationId xmlns:a16="http://schemas.microsoft.com/office/drawing/2014/main" id="{D1B13060-61A1-4ECF-AD18-1FA791FEB869}"/>
              </a:ext>
            </a:extLst>
          </p:cNvPr>
          <p:cNvSpPr/>
          <p:nvPr/>
        </p:nvSpPr>
        <p:spPr>
          <a:xfrm>
            <a:off x="3063406" y="6819380"/>
            <a:ext cx="6920373" cy="24243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56" h="1947">
                <a:moveTo>
                  <a:pt x="4994" y="0"/>
                </a:moveTo>
                <a:lnTo>
                  <a:pt x="4469" y="0"/>
                </a:lnTo>
                <a:lnTo>
                  <a:pt x="3870" y="0"/>
                </a:lnTo>
                <a:lnTo>
                  <a:pt x="0" y="0"/>
                </a:lnTo>
                <a:lnTo>
                  <a:pt x="0" y="1947"/>
                </a:lnTo>
                <a:lnTo>
                  <a:pt x="3870" y="1947"/>
                </a:lnTo>
                <a:lnTo>
                  <a:pt x="4469" y="1947"/>
                </a:lnTo>
                <a:lnTo>
                  <a:pt x="4994" y="1947"/>
                </a:lnTo>
                <a:lnTo>
                  <a:pt x="5556" y="97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2" name="Freeform: Shape 321">
            <a:extLst>
              <a:ext uri="{FF2B5EF4-FFF2-40B4-BE49-F238E27FC236}">
                <a16:creationId xmlns:a16="http://schemas.microsoft.com/office/drawing/2014/main" id="{E717142A-0FDE-4F3A-8253-BB8F6602FA62}"/>
              </a:ext>
            </a:extLst>
          </p:cNvPr>
          <p:cNvSpPr/>
          <p:nvPr/>
        </p:nvSpPr>
        <p:spPr>
          <a:xfrm>
            <a:off x="1503675" y="6682343"/>
            <a:ext cx="3116968" cy="26996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03" h="2168">
                <a:moveTo>
                  <a:pt x="1877" y="0"/>
                </a:moveTo>
                <a:lnTo>
                  <a:pt x="626" y="0"/>
                </a:lnTo>
                <a:lnTo>
                  <a:pt x="0" y="1084"/>
                </a:lnTo>
                <a:lnTo>
                  <a:pt x="626" y="2168"/>
                </a:lnTo>
                <a:lnTo>
                  <a:pt x="1877" y="2168"/>
                </a:lnTo>
                <a:lnTo>
                  <a:pt x="2503" y="1084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4" name="Freeform: Shape 323">
            <a:extLst>
              <a:ext uri="{FF2B5EF4-FFF2-40B4-BE49-F238E27FC236}">
                <a16:creationId xmlns:a16="http://schemas.microsoft.com/office/drawing/2014/main" id="{F326E7D1-BFC0-40EA-84FA-1E93ED556356}"/>
              </a:ext>
            </a:extLst>
          </p:cNvPr>
          <p:cNvSpPr/>
          <p:nvPr/>
        </p:nvSpPr>
        <p:spPr>
          <a:xfrm>
            <a:off x="13647653" y="8848775"/>
            <a:ext cx="1700506" cy="1759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66" h="1413">
                <a:moveTo>
                  <a:pt x="408" y="0"/>
                </a:moveTo>
                <a:lnTo>
                  <a:pt x="788" y="0"/>
                </a:lnTo>
                <a:lnTo>
                  <a:pt x="1223" y="0"/>
                </a:lnTo>
                <a:lnTo>
                  <a:pt x="1366" y="0"/>
                </a:lnTo>
                <a:lnTo>
                  <a:pt x="1366" y="1413"/>
                </a:lnTo>
                <a:lnTo>
                  <a:pt x="1223" y="1413"/>
                </a:lnTo>
                <a:lnTo>
                  <a:pt x="788" y="1413"/>
                </a:lnTo>
                <a:lnTo>
                  <a:pt x="408" y="1413"/>
                </a:lnTo>
                <a:lnTo>
                  <a:pt x="0" y="706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5" name="Freeform: Shape 324">
            <a:extLst>
              <a:ext uri="{FF2B5EF4-FFF2-40B4-BE49-F238E27FC236}">
                <a16:creationId xmlns:a16="http://schemas.microsoft.com/office/drawing/2014/main" id="{BCA4C9D2-B94B-4142-A388-631CD7ECCA2F}"/>
              </a:ext>
            </a:extLst>
          </p:cNvPr>
          <p:cNvSpPr/>
          <p:nvPr/>
        </p:nvSpPr>
        <p:spPr>
          <a:xfrm>
            <a:off x="14390145" y="8516149"/>
            <a:ext cx="6921619" cy="24243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57" h="1947">
                <a:moveTo>
                  <a:pt x="562" y="0"/>
                </a:moveTo>
                <a:lnTo>
                  <a:pt x="1087" y="0"/>
                </a:lnTo>
                <a:lnTo>
                  <a:pt x="1686" y="0"/>
                </a:lnTo>
                <a:lnTo>
                  <a:pt x="5557" y="0"/>
                </a:lnTo>
                <a:lnTo>
                  <a:pt x="5557" y="1947"/>
                </a:lnTo>
                <a:lnTo>
                  <a:pt x="1686" y="1947"/>
                </a:lnTo>
                <a:lnTo>
                  <a:pt x="1087" y="1947"/>
                </a:lnTo>
                <a:lnTo>
                  <a:pt x="562" y="1947"/>
                </a:lnTo>
                <a:lnTo>
                  <a:pt x="0" y="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7" name="Freeform: Shape 396">
            <a:extLst>
              <a:ext uri="{FF2B5EF4-FFF2-40B4-BE49-F238E27FC236}">
                <a16:creationId xmlns:a16="http://schemas.microsoft.com/office/drawing/2014/main" id="{352B398D-1A7E-43F2-8DB7-52D35B83FF35}"/>
              </a:ext>
            </a:extLst>
          </p:cNvPr>
          <p:cNvSpPr/>
          <p:nvPr/>
        </p:nvSpPr>
        <p:spPr>
          <a:xfrm>
            <a:off x="19753279" y="8379112"/>
            <a:ext cx="3116968" cy="269838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03" h="2167">
                <a:moveTo>
                  <a:pt x="626" y="0"/>
                </a:moveTo>
                <a:lnTo>
                  <a:pt x="1877" y="0"/>
                </a:lnTo>
                <a:lnTo>
                  <a:pt x="2503" y="1083"/>
                </a:lnTo>
                <a:lnTo>
                  <a:pt x="1877" y="2167"/>
                </a:lnTo>
                <a:lnTo>
                  <a:pt x="626" y="2167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9" name="Freeform: Shape 398">
            <a:extLst>
              <a:ext uri="{FF2B5EF4-FFF2-40B4-BE49-F238E27FC236}">
                <a16:creationId xmlns:a16="http://schemas.microsoft.com/office/drawing/2014/main" id="{33034CCA-BE70-4C66-9EED-D678C4894730}"/>
              </a:ext>
            </a:extLst>
          </p:cNvPr>
          <p:cNvSpPr/>
          <p:nvPr/>
        </p:nvSpPr>
        <p:spPr>
          <a:xfrm>
            <a:off x="9025762" y="10546789"/>
            <a:ext cx="1701752" cy="1759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67" h="1413">
                <a:moveTo>
                  <a:pt x="959" y="0"/>
                </a:moveTo>
                <a:lnTo>
                  <a:pt x="578" y="0"/>
                </a:lnTo>
                <a:lnTo>
                  <a:pt x="143" y="0"/>
                </a:lnTo>
                <a:lnTo>
                  <a:pt x="0" y="0"/>
                </a:lnTo>
                <a:lnTo>
                  <a:pt x="0" y="1413"/>
                </a:lnTo>
                <a:lnTo>
                  <a:pt x="143" y="1413"/>
                </a:lnTo>
                <a:lnTo>
                  <a:pt x="578" y="1413"/>
                </a:lnTo>
                <a:lnTo>
                  <a:pt x="959" y="1413"/>
                </a:lnTo>
                <a:lnTo>
                  <a:pt x="1367" y="707"/>
                </a:ln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00" name="Freeform: Shape 399">
            <a:extLst>
              <a:ext uri="{FF2B5EF4-FFF2-40B4-BE49-F238E27FC236}">
                <a16:creationId xmlns:a16="http://schemas.microsoft.com/office/drawing/2014/main" id="{3DF3BE55-E48E-4076-810A-98513913A403}"/>
              </a:ext>
            </a:extLst>
          </p:cNvPr>
          <p:cNvSpPr/>
          <p:nvPr/>
        </p:nvSpPr>
        <p:spPr>
          <a:xfrm>
            <a:off x="3063406" y="10214162"/>
            <a:ext cx="6920373" cy="24243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56" h="1947">
                <a:moveTo>
                  <a:pt x="4994" y="0"/>
                </a:moveTo>
                <a:lnTo>
                  <a:pt x="4469" y="0"/>
                </a:lnTo>
                <a:lnTo>
                  <a:pt x="3870" y="0"/>
                </a:lnTo>
                <a:lnTo>
                  <a:pt x="0" y="0"/>
                </a:lnTo>
                <a:lnTo>
                  <a:pt x="0" y="1947"/>
                </a:lnTo>
                <a:lnTo>
                  <a:pt x="3870" y="1947"/>
                </a:lnTo>
                <a:lnTo>
                  <a:pt x="4469" y="1947"/>
                </a:lnTo>
                <a:lnTo>
                  <a:pt x="4994" y="1947"/>
                </a:lnTo>
                <a:lnTo>
                  <a:pt x="5556" y="97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72" name="Freeform: Shape 471">
            <a:extLst>
              <a:ext uri="{FF2B5EF4-FFF2-40B4-BE49-F238E27FC236}">
                <a16:creationId xmlns:a16="http://schemas.microsoft.com/office/drawing/2014/main" id="{C4DDED00-51A5-4FBF-B597-6BD07EA8FCAA}"/>
              </a:ext>
            </a:extLst>
          </p:cNvPr>
          <p:cNvSpPr/>
          <p:nvPr/>
        </p:nvSpPr>
        <p:spPr>
          <a:xfrm>
            <a:off x="1503675" y="10077125"/>
            <a:ext cx="3116968" cy="269838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03" h="2167">
                <a:moveTo>
                  <a:pt x="1877" y="0"/>
                </a:moveTo>
                <a:lnTo>
                  <a:pt x="626" y="0"/>
                </a:lnTo>
                <a:lnTo>
                  <a:pt x="0" y="1084"/>
                </a:lnTo>
                <a:lnTo>
                  <a:pt x="626" y="2167"/>
                </a:lnTo>
                <a:lnTo>
                  <a:pt x="1877" y="2167"/>
                </a:lnTo>
                <a:lnTo>
                  <a:pt x="2503" y="1084"/>
                </a:ln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74" name="Freeform: Shape 473">
            <a:extLst>
              <a:ext uri="{FF2B5EF4-FFF2-40B4-BE49-F238E27FC236}">
                <a16:creationId xmlns:a16="http://schemas.microsoft.com/office/drawing/2014/main" id="{2AE5C3D4-27FE-4D7B-B11D-904EE03385D1}"/>
              </a:ext>
            </a:extLst>
          </p:cNvPr>
          <p:cNvSpPr/>
          <p:nvPr/>
        </p:nvSpPr>
        <p:spPr>
          <a:xfrm>
            <a:off x="12081693" y="3286316"/>
            <a:ext cx="215522" cy="104272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4" h="8371">
                <a:moveTo>
                  <a:pt x="0" y="8371"/>
                </a:moveTo>
                <a:lnTo>
                  <a:pt x="174" y="8371"/>
                </a:lnTo>
                <a:lnTo>
                  <a:pt x="1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75" name="Freeform: Shape 474">
            <a:extLst>
              <a:ext uri="{FF2B5EF4-FFF2-40B4-BE49-F238E27FC236}">
                <a16:creationId xmlns:a16="http://schemas.microsoft.com/office/drawing/2014/main" id="{955BC2AE-924E-4141-B296-E82F37232EAE}"/>
              </a:ext>
            </a:extLst>
          </p:cNvPr>
          <p:cNvSpPr/>
          <p:nvPr/>
        </p:nvSpPr>
        <p:spPr>
          <a:xfrm>
            <a:off x="12021895" y="4468572"/>
            <a:ext cx="335118" cy="3351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0" h="270">
                <a:moveTo>
                  <a:pt x="270" y="135"/>
                </a:moveTo>
                <a:cubicBezTo>
                  <a:pt x="270" y="210"/>
                  <a:pt x="210" y="270"/>
                  <a:pt x="135" y="270"/>
                </a:cubicBezTo>
                <a:cubicBezTo>
                  <a:pt x="61" y="270"/>
                  <a:pt x="0" y="210"/>
                  <a:pt x="0" y="135"/>
                </a:cubicBezTo>
                <a:cubicBezTo>
                  <a:pt x="0" y="61"/>
                  <a:pt x="61" y="0"/>
                  <a:pt x="135" y="0"/>
                </a:cubicBezTo>
                <a:cubicBezTo>
                  <a:pt x="210" y="0"/>
                  <a:pt x="270" y="61"/>
                  <a:pt x="270" y="135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76" name="Freeform: Shape 475">
            <a:extLst>
              <a:ext uri="{FF2B5EF4-FFF2-40B4-BE49-F238E27FC236}">
                <a16:creationId xmlns:a16="http://schemas.microsoft.com/office/drawing/2014/main" id="{C168DA3E-10A8-4A78-B88B-F634F2F53CB9}"/>
              </a:ext>
            </a:extLst>
          </p:cNvPr>
          <p:cNvSpPr/>
          <p:nvPr/>
        </p:nvSpPr>
        <p:spPr>
          <a:xfrm>
            <a:off x="10635325" y="4604363"/>
            <a:ext cx="1553499" cy="635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8" h="52">
                <a:moveTo>
                  <a:pt x="1248" y="52"/>
                </a:moveTo>
                <a:lnTo>
                  <a:pt x="0" y="52"/>
                </a:lnTo>
                <a:lnTo>
                  <a:pt x="0" y="0"/>
                </a:lnTo>
                <a:lnTo>
                  <a:pt x="1248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77" name="Freeform: Shape 476">
            <a:extLst>
              <a:ext uri="{FF2B5EF4-FFF2-40B4-BE49-F238E27FC236}">
                <a16:creationId xmlns:a16="http://schemas.microsoft.com/office/drawing/2014/main" id="{0BC65DB6-9E97-48F8-8CFE-5E079981C7FE}"/>
              </a:ext>
            </a:extLst>
          </p:cNvPr>
          <p:cNvSpPr/>
          <p:nvPr/>
        </p:nvSpPr>
        <p:spPr>
          <a:xfrm>
            <a:off x="12021895" y="6166586"/>
            <a:ext cx="335118" cy="3351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0" h="270">
                <a:moveTo>
                  <a:pt x="270" y="135"/>
                </a:moveTo>
                <a:cubicBezTo>
                  <a:pt x="270" y="209"/>
                  <a:pt x="210" y="270"/>
                  <a:pt x="135" y="270"/>
                </a:cubicBezTo>
                <a:cubicBezTo>
                  <a:pt x="61" y="270"/>
                  <a:pt x="0" y="209"/>
                  <a:pt x="0" y="135"/>
                </a:cubicBezTo>
                <a:cubicBezTo>
                  <a:pt x="0" y="60"/>
                  <a:pt x="61" y="0"/>
                  <a:pt x="135" y="0"/>
                </a:cubicBezTo>
                <a:cubicBezTo>
                  <a:pt x="210" y="0"/>
                  <a:pt x="270" y="60"/>
                  <a:pt x="270" y="135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78" name="Freeform: Shape 477">
            <a:extLst>
              <a:ext uri="{FF2B5EF4-FFF2-40B4-BE49-F238E27FC236}">
                <a16:creationId xmlns:a16="http://schemas.microsoft.com/office/drawing/2014/main" id="{371A2E1F-E0EF-4574-A739-82386AA3ED7B}"/>
              </a:ext>
            </a:extLst>
          </p:cNvPr>
          <p:cNvSpPr/>
          <p:nvPr/>
        </p:nvSpPr>
        <p:spPr>
          <a:xfrm>
            <a:off x="12190077" y="6302377"/>
            <a:ext cx="1553499" cy="635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8" h="52">
                <a:moveTo>
                  <a:pt x="1248" y="52"/>
                </a:moveTo>
                <a:lnTo>
                  <a:pt x="0" y="52"/>
                </a:lnTo>
                <a:lnTo>
                  <a:pt x="0" y="0"/>
                </a:lnTo>
                <a:lnTo>
                  <a:pt x="1248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79" name="Freeform: Shape 478">
            <a:extLst>
              <a:ext uri="{FF2B5EF4-FFF2-40B4-BE49-F238E27FC236}">
                <a16:creationId xmlns:a16="http://schemas.microsoft.com/office/drawing/2014/main" id="{CE11D4CF-BB55-4A75-8083-90DED882440D}"/>
              </a:ext>
            </a:extLst>
          </p:cNvPr>
          <p:cNvSpPr/>
          <p:nvPr/>
        </p:nvSpPr>
        <p:spPr>
          <a:xfrm>
            <a:off x="12021895" y="9560122"/>
            <a:ext cx="335118" cy="33636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0" h="271">
                <a:moveTo>
                  <a:pt x="270" y="135"/>
                </a:moveTo>
                <a:cubicBezTo>
                  <a:pt x="270" y="210"/>
                  <a:pt x="210" y="271"/>
                  <a:pt x="135" y="271"/>
                </a:cubicBezTo>
                <a:cubicBezTo>
                  <a:pt x="61" y="271"/>
                  <a:pt x="0" y="210"/>
                  <a:pt x="0" y="135"/>
                </a:cubicBezTo>
                <a:cubicBezTo>
                  <a:pt x="0" y="61"/>
                  <a:pt x="61" y="0"/>
                  <a:pt x="135" y="0"/>
                </a:cubicBezTo>
                <a:cubicBezTo>
                  <a:pt x="210" y="0"/>
                  <a:pt x="270" y="61"/>
                  <a:pt x="270" y="135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80" name="Freeform: Shape 479">
            <a:extLst>
              <a:ext uri="{FF2B5EF4-FFF2-40B4-BE49-F238E27FC236}">
                <a16:creationId xmlns:a16="http://schemas.microsoft.com/office/drawing/2014/main" id="{EE4067D1-BE93-410E-B14D-508E6C4B4C3C}"/>
              </a:ext>
            </a:extLst>
          </p:cNvPr>
          <p:cNvSpPr/>
          <p:nvPr/>
        </p:nvSpPr>
        <p:spPr>
          <a:xfrm>
            <a:off x="12190077" y="9697159"/>
            <a:ext cx="1553499" cy="635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8" h="52">
                <a:moveTo>
                  <a:pt x="1248" y="52"/>
                </a:moveTo>
                <a:lnTo>
                  <a:pt x="0" y="52"/>
                </a:lnTo>
                <a:lnTo>
                  <a:pt x="0" y="0"/>
                </a:lnTo>
                <a:lnTo>
                  <a:pt x="1248" y="0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81" name="Freeform: Shape 480">
            <a:extLst>
              <a:ext uri="{FF2B5EF4-FFF2-40B4-BE49-F238E27FC236}">
                <a16:creationId xmlns:a16="http://schemas.microsoft.com/office/drawing/2014/main" id="{5133A750-CE8A-4CC8-A6A8-40B435A033FD}"/>
              </a:ext>
            </a:extLst>
          </p:cNvPr>
          <p:cNvSpPr/>
          <p:nvPr/>
        </p:nvSpPr>
        <p:spPr>
          <a:xfrm>
            <a:off x="12021895" y="7863354"/>
            <a:ext cx="335118" cy="3351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0" h="270">
                <a:moveTo>
                  <a:pt x="270" y="135"/>
                </a:moveTo>
                <a:cubicBezTo>
                  <a:pt x="270" y="209"/>
                  <a:pt x="210" y="270"/>
                  <a:pt x="135" y="270"/>
                </a:cubicBezTo>
                <a:cubicBezTo>
                  <a:pt x="61" y="270"/>
                  <a:pt x="0" y="209"/>
                  <a:pt x="0" y="135"/>
                </a:cubicBezTo>
                <a:cubicBezTo>
                  <a:pt x="0" y="60"/>
                  <a:pt x="61" y="0"/>
                  <a:pt x="135" y="0"/>
                </a:cubicBezTo>
                <a:cubicBezTo>
                  <a:pt x="210" y="0"/>
                  <a:pt x="270" y="60"/>
                  <a:pt x="270" y="135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82" name="Freeform: Shape 481">
            <a:extLst>
              <a:ext uri="{FF2B5EF4-FFF2-40B4-BE49-F238E27FC236}">
                <a16:creationId xmlns:a16="http://schemas.microsoft.com/office/drawing/2014/main" id="{87EA330A-5D3C-4A15-9DF6-95A8D9628E27}"/>
              </a:ext>
            </a:extLst>
          </p:cNvPr>
          <p:cNvSpPr/>
          <p:nvPr/>
        </p:nvSpPr>
        <p:spPr>
          <a:xfrm>
            <a:off x="10635325" y="7999145"/>
            <a:ext cx="1553499" cy="635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8" h="52">
                <a:moveTo>
                  <a:pt x="1248" y="52"/>
                </a:moveTo>
                <a:lnTo>
                  <a:pt x="0" y="52"/>
                </a:lnTo>
                <a:lnTo>
                  <a:pt x="0" y="0"/>
                </a:lnTo>
                <a:lnTo>
                  <a:pt x="1248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83" name="Freeform: Shape 482">
            <a:extLst>
              <a:ext uri="{FF2B5EF4-FFF2-40B4-BE49-F238E27FC236}">
                <a16:creationId xmlns:a16="http://schemas.microsoft.com/office/drawing/2014/main" id="{12BD697D-ED0D-48F2-A85E-085DEDA66C30}"/>
              </a:ext>
            </a:extLst>
          </p:cNvPr>
          <p:cNvSpPr/>
          <p:nvPr/>
        </p:nvSpPr>
        <p:spPr>
          <a:xfrm>
            <a:off x="12021895" y="11258136"/>
            <a:ext cx="335118" cy="3351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0" h="270">
                <a:moveTo>
                  <a:pt x="270" y="136"/>
                </a:moveTo>
                <a:cubicBezTo>
                  <a:pt x="270" y="210"/>
                  <a:pt x="210" y="270"/>
                  <a:pt x="135" y="270"/>
                </a:cubicBezTo>
                <a:cubicBezTo>
                  <a:pt x="61" y="270"/>
                  <a:pt x="0" y="210"/>
                  <a:pt x="0" y="136"/>
                </a:cubicBezTo>
                <a:cubicBezTo>
                  <a:pt x="0" y="61"/>
                  <a:pt x="61" y="0"/>
                  <a:pt x="135" y="0"/>
                </a:cubicBezTo>
                <a:cubicBezTo>
                  <a:pt x="210" y="0"/>
                  <a:pt x="270" y="61"/>
                  <a:pt x="270" y="136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84" name="Freeform: Shape 483">
            <a:extLst>
              <a:ext uri="{FF2B5EF4-FFF2-40B4-BE49-F238E27FC236}">
                <a16:creationId xmlns:a16="http://schemas.microsoft.com/office/drawing/2014/main" id="{AF179B00-587D-4563-A53C-7A0387C758BD}"/>
              </a:ext>
            </a:extLst>
          </p:cNvPr>
          <p:cNvSpPr/>
          <p:nvPr/>
        </p:nvSpPr>
        <p:spPr>
          <a:xfrm>
            <a:off x="10635325" y="11393927"/>
            <a:ext cx="1553499" cy="635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8" h="52">
                <a:moveTo>
                  <a:pt x="1248" y="52"/>
                </a:moveTo>
                <a:lnTo>
                  <a:pt x="0" y="52"/>
                </a:lnTo>
                <a:lnTo>
                  <a:pt x="0" y="0"/>
                </a:lnTo>
                <a:lnTo>
                  <a:pt x="1248" y="0"/>
                </a:ln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61A97C89-06A5-4A0B-8322-2B90F3E3301A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ALPHABET INFOGRAPHIC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912957ED-E55F-4A4C-BC23-3B510AB6A202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9E9DDF1E-5184-41EB-AAE0-9A68879F5DE1}"/>
              </a:ext>
            </a:extLst>
          </p:cNvPr>
          <p:cNvSpPr txBox="1"/>
          <p:nvPr/>
        </p:nvSpPr>
        <p:spPr>
          <a:xfrm>
            <a:off x="1819529" y="3436614"/>
            <a:ext cx="2439893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5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80B416EE-547F-4C7C-8871-AAC3807F748F}"/>
              </a:ext>
            </a:extLst>
          </p:cNvPr>
          <p:cNvSpPr txBox="1"/>
          <p:nvPr/>
        </p:nvSpPr>
        <p:spPr>
          <a:xfrm>
            <a:off x="1823339" y="6831318"/>
            <a:ext cx="2439893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5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09F69C05-5CAF-4112-9016-6A45A3AC707A}"/>
              </a:ext>
            </a:extLst>
          </p:cNvPr>
          <p:cNvSpPr txBox="1"/>
          <p:nvPr/>
        </p:nvSpPr>
        <p:spPr>
          <a:xfrm>
            <a:off x="1827149" y="10221874"/>
            <a:ext cx="2439893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5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</a:t>
            </a: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EF1A98BA-8BFA-4685-B346-9DDF40EC0F11}"/>
              </a:ext>
            </a:extLst>
          </p:cNvPr>
          <p:cNvSpPr txBox="1"/>
          <p:nvPr/>
        </p:nvSpPr>
        <p:spPr>
          <a:xfrm>
            <a:off x="20072508" y="5135874"/>
            <a:ext cx="2439893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5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45C1A1D6-AD29-4675-BC5A-12017B904A52}"/>
              </a:ext>
            </a:extLst>
          </p:cNvPr>
          <p:cNvSpPr txBox="1"/>
          <p:nvPr/>
        </p:nvSpPr>
        <p:spPr>
          <a:xfrm>
            <a:off x="20069968" y="8529314"/>
            <a:ext cx="2439893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5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94864619-F969-4EBF-BB7B-559501B421C4}"/>
              </a:ext>
            </a:extLst>
          </p:cNvPr>
          <p:cNvSpPr txBox="1"/>
          <p:nvPr/>
        </p:nvSpPr>
        <p:spPr>
          <a:xfrm>
            <a:off x="4954368" y="3499334"/>
            <a:ext cx="441565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309B138B-EE09-42C6-8885-6B2EF03E0C2D}"/>
              </a:ext>
            </a:extLst>
          </p:cNvPr>
          <p:cNvSpPr txBox="1"/>
          <p:nvPr/>
        </p:nvSpPr>
        <p:spPr>
          <a:xfrm>
            <a:off x="4954368" y="4164765"/>
            <a:ext cx="4415659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DD53795A-7AF8-46C9-B977-98B63FD035D3}"/>
              </a:ext>
            </a:extLst>
          </p:cNvPr>
          <p:cNvSpPr txBox="1"/>
          <p:nvPr/>
        </p:nvSpPr>
        <p:spPr>
          <a:xfrm>
            <a:off x="4954368" y="6894308"/>
            <a:ext cx="441565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CFA419C6-B0AF-4E90-805B-DF2595144723}"/>
              </a:ext>
            </a:extLst>
          </p:cNvPr>
          <p:cNvSpPr txBox="1"/>
          <p:nvPr/>
        </p:nvSpPr>
        <p:spPr>
          <a:xfrm>
            <a:off x="4954368" y="7559739"/>
            <a:ext cx="4415659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EEA88FC5-5DD0-4913-A852-39C4FB1F94A6}"/>
              </a:ext>
            </a:extLst>
          </p:cNvPr>
          <p:cNvSpPr txBox="1"/>
          <p:nvPr/>
        </p:nvSpPr>
        <p:spPr>
          <a:xfrm>
            <a:off x="4954368" y="10292518"/>
            <a:ext cx="441565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05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5A6EABC8-29C0-48FA-AF5F-43C8A85EF0B2}"/>
              </a:ext>
            </a:extLst>
          </p:cNvPr>
          <p:cNvSpPr txBox="1"/>
          <p:nvPr/>
        </p:nvSpPr>
        <p:spPr>
          <a:xfrm>
            <a:off x="4954368" y="10954139"/>
            <a:ext cx="4415659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6C9E6CB6-9E45-4B87-B855-CD883BCBC5CA}"/>
              </a:ext>
            </a:extLst>
          </p:cNvPr>
          <p:cNvSpPr txBox="1"/>
          <p:nvPr/>
        </p:nvSpPr>
        <p:spPr>
          <a:xfrm>
            <a:off x="14996928" y="8591944"/>
            <a:ext cx="441565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9D4689D9-3A4A-41A3-8D93-857A7717C8FC}"/>
              </a:ext>
            </a:extLst>
          </p:cNvPr>
          <p:cNvSpPr txBox="1"/>
          <p:nvPr/>
        </p:nvSpPr>
        <p:spPr>
          <a:xfrm>
            <a:off x="14996926" y="9257375"/>
            <a:ext cx="4415659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B89B9D41-7711-4E13-84A9-53CF5A6C969B}"/>
              </a:ext>
            </a:extLst>
          </p:cNvPr>
          <p:cNvSpPr txBox="1"/>
          <p:nvPr/>
        </p:nvSpPr>
        <p:spPr>
          <a:xfrm>
            <a:off x="14996928" y="5198510"/>
            <a:ext cx="441565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6B7F47A7-0381-48D0-9C06-82AD58E9899F}"/>
              </a:ext>
            </a:extLst>
          </p:cNvPr>
          <p:cNvSpPr txBox="1"/>
          <p:nvPr/>
        </p:nvSpPr>
        <p:spPr>
          <a:xfrm>
            <a:off x="14996926" y="5863941"/>
            <a:ext cx="4415659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174919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041248D-5CBD-9A44-AC6E-7A646AB12A77}"/>
              </a:ext>
            </a:extLst>
          </p:cNvPr>
          <p:cNvGrpSpPr/>
          <p:nvPr/>
        </p:nvGrpSpPr>
        <p:grpSpPr>
          <a:xfrm>
            <a:off x="10865797" y="3286316"/>
            <a:ext cx="1766536" cy="2038115"/>
            <a:chOff x="10865797" y="3286316"/>
            <a:chExt cx="1766536" cy="2038115"/>
          </a:xfrm>
        </p:grpSpPr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954A31CA-5B43-473A-AB85-3933F425FF76}"/>
                </a:ext>
              </a:extLst>
            </p:cNvPr>
            <p:cNvSpPr/>
            <p:nvPr/>
          </p:nvSpPr>
          <p:spPr>
            <a:xfrm>
              <a:off x="10865797" y="3286316"/>
              <a:ext cx="1766533" cy="20381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9" h="1637">
                  <a:moveTo>
                    <a:pt x="708" y="0"/>
                  </a:moveTo>
                  <a:lnTo>
                    <a:pt x="2" y="410"/>
                  </a:lnTo>
                  <a:lnTo>
                    <a:pt x="0" y="1227"/>
                  </a:lnTo>
                  <a:lnTo>
                    <a:pt x="710" y="1637"/>
                  </a:lnTo>
                  <a:lnTo>
                    <a:pt x="1416" y="1227"/>
                  </a:lnTo>
                  <a:lnTo>
                    <a:pt x="1419" y="41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BC426605-CD94-4359-9874-EF2939CF0403}"/>
                </a:ext>
              </a:extLst>
            </p:cNvPr>
            <p:cNvSpPr/>
            <p:nvPr/>
          </p:nvSpPr>
          <p:spPr>
            <a:xfrm>
              <a:off x="11750312" y="3797090"/>
              <a:ext cx="882021" cy="15273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9" h="1227">
                  <a:moveTo>
                    <a:pt x="709" y="0"/>
                  </a:moveTo>
                  <a:lnTo>
                    <a:pt x="706" y="817"/>
                  </a:lnTo>
                  <a:lnTo>
                    <a:pt x="0" y="1227"/>
                  </a:lnTo>
                  <a:lnTo>
                    <a:pt x="3" y="41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D16788B1-FECE-4B84-B5F7-B0879C8DC10E}"/>
                </a:ext>
              </a:extLst>
            </p:cNvPr>
            <p:cNvSpPr/>
            <p:nvPr/>
          </p:nvSpPr>
          <p:spPr>
            <a:xfrm>
              <a:off x="10865797" y="3797090"/>
              <a:ext cx="887004" cy="15273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3" h="1227">
                  <a:moveTo>
                    <a:pt x="713" y="410"/>
                  </a:moveTo>
                  <a:lnTo>
                    <a:pt x="710" y="1227"/>
                  </a:lnTo>
                  <a:lnTo>
                    <a:pt x="0" y="81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21143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6533D9-1961-4C48-B70D-E81397E33B41}"/>
              </a:ext>
            </a:extLst>
          </p:cNvPr>
          <p:cNvGrpSpPr/>
          <p:nvPr/>
        </p:nvGrpSpPr>
        <p:grpSpPr>
          <a:xfrm>
            <a:off x="10865797" y="6342242"/>
            <a:ext cx="1766536" cy="2036869"/>
            <a:chOff x="10865797" y="6342242"/>
            <a:chExt cx="1766536" cy="2036869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9A3A29A5-C66B-4241-BD88-E44934671602}"/>
                </a:ext>
              </a:extLst>
            </p:cNvPr>
            <p:cNvSpPr/>
            <p:nvPr/>
          </p:nvSpPr>
          <p:spPr>
            <a:xfrm>
              <a:off x="10865797" y="6342242"/>
              <a:ext cx="1766533" cy="20368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9" h="1636">
                  <a:moveTo>
                    <a:pt x="708" y="0"/>
                  </a:moveTo>
                  <a:lnTo>
                    <a:pt x="2" y="410"/>
                  </a:lnTo>
                  <a:lnTo>
                    <a:pt x="0" y="1226"/>
                  </a:lnTo>
                  <a:lnTo>
                    <a:pt x="710" y="1636"/>
                  </a:lnTo>
                  <a:lnTo>
                    <a:pt x="1416" y="1226"/>
                  </a:lnTo>
                  <a:lnTo>
                    <a:pt x="1419" y="41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5A1C0051-EE00-4212-9DC9-864880DF9D8F}"/>
                </a:ext>
              </a:extLst>
            </p:cNvPr>
            <p:cNvSpPr/>
            <p:nvPr/>
          </p:nvSpPr>
          <p:spPr>
            <a:xfrm>
              <a:off x="11750312" y="6853017"/>
              <a:ext cx="882021" cy="15260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9" h="1226">
                  <a:moveTo>
                    <a:pt x="709" y="0"/>
                  </a:moveTo>
                  <a:lnTo>
                    <a:pt x="706" y="816"/>
                  </a:lnTo>
                  <a:lnTo>
                    <a:pt x="0" y="1226"/>
                  </a:lnTo>
                  <a:lnTo>
                    <a:pt x="3" y="41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6ED6D9DE-B461-49B7-9EA1-A77CED49BCE2}"/>
                </a:ext>
              </a:extLst>
            </p:cNvPr>
            <p:cNvSpPr/>
            <p:nvPr/>
          </p:nvSpPr>
          <p:spPr>
            <a:xfrm>
              <a:off x="10865797" y="6853017"/>
              <a:ext cx="887004" cy="15260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3" h="1226">
                  <a:moveTo>
                    <a:pt x="713" y="410"/>
                  </a:moveTo>
                  <a:lnTo>
                    <a:pt x="710" y="1226"/>
                  </a:lnTo>
                  <a:lnTo>
                    <a:pt x="0" y="81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21143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F25448F-3E57-2742-8E85-C143F1FD2C34}"/>
              </a:ext>
            </a:extLst>
          </p:cNvPr>
          <p:cNvGrpSpPr/>
          <p:nvPr/>
        </p:nvGrpSpPr>
        <p:grpSpPr>
          <a:xfrm>
            <a:off x="10865797" y="9395677"/>
            <a:ext cx="1766536" cy="2038115"/>
            <a:chOff x="10865797" y="9395677"/>
            <a:chExt cx="1766536" cy="2038115"/>
          </a:xfrm>
        </p:grpSpPr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A349E63F-5A50-43D7-8F09-ADEA98364C32}"/>
                </a:ext>
              </a:extLst>
            </p:cNvPr>
            <p:cNvSpPr/>
            <p:nvPr/>
          </p:nvSpPr>
          <p:spPr>
            <a:xfrm>
              <a:off x="10865797" y="9395677"/>
              <a:ext cx="1766533" cy="20381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9" h="1637">
                  <a:moveTo>
                    <a:pt x="708" y="0"/>
                  </a:moveTo>
                  <a:lnTo>
                    <a:pt x="2" y="410"/>
                  </a:lnTo>
                  <a:lnTo>
                    <a:pt x="0" y="1227"/>
                  </a:lnTo>
                  <a:lnTo>
                    <a:pt x="710" y="1637"/>
                  </a:lnTo>
                  <a:lnTo>
                    <a:pt x="1416" y="1227"/>
                  </a:lnTo>
                  <a:lnTo>
                    <a:pt x="1419" y="410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323E28EE-CFD5-424D-A054-3292872645E1}"/>
                </a:ext>
              </a:extLst>
            </p:cNvPr>
            <p:cNvSpPr/>
            <p:nvPr/>
          </p:nvSpPr>
          <p:spPr>
            <a:xfrm>
              <a:off x="11750312" y="9906452"/>
              <a:ext cx="882021" cy="15273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9" h="1227">
                  <a:moveTo>
                    <a:pt x="709" y="0"/>
                  </a:moveTo>
                  <a:lnTo>
                    <a:pt x="706" y="817"/>
                  </a:lnTo>
                  <a:lnTo>
                    <a:pt x="0" y="1227"/>
                  </a:lnTo>
                  <a:lnTo>
                    <a:pt x="3" y="411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9C6289D2-4E42-4C76-AF6E-E5071A4B819F}"/>
                </a:ext>
              </a:extLst>
            </p:cNvPr>
            <p:cNvSpPr/>
            <p:nvPr/>
          </p:nvSpPr>
          <p:spPr>
            <a:xfrm>
              <a:off x="10865797" y="9906452"/>
              <a:ext cx="887004" cy="15273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3" h="1227">
                  <a:moveTo>
                    <a:pt x="713" y="411"/>
                  </a:moveTo>
                  <a:lnTo>
                    <a:pt x="710" y="1227"/>
                  </a:lnTo>
                  <a:lnTo>
                    <a:pt x="0" y="81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21143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ADC95-11A2-1C4E-B321-25C2ADFE7159}"/>
              </a:ext>
            </a:extLst>
          </p:cNvPr>
          <p:cNvGrpSpPr/>
          <p:nvPr/>
        </p:nvGrpSpPr>
        <p:grpSpPr>
          <a:xfrm>
            <a:off x="11747817" y="7868337"/>
            <a:ext cx="1765283" cy="2036869"/>
            <a:chOff x="11747817" y="7868337"/>
            <a:chExt cx="1765283" cy="2036869"/>
          </a:xfrm>
        </p:grpSpPr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903BC8BD-2569-48EB-802F-65AF51D7B5F5}"/>
                </a:ext>
              </a:extLst>
            </p:cNvPr>
            <p:cNvSpPr/>
            <p:nvPr/>
          </p:nvSpPr>
          <p:spPr>
            <a:xfrm>
              <a:off x="11747817" y="7868337"/>
              <a:ext cx="1765283" cy="20368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8" h="1636">
                  <a:moveTo>
                    <a:pt x="708" y="0"/>
                  </a:moveTo>
                  <a:lnTo>
                    <a:pt x="2" y="410"/>
                  </a:lnTo>
                  <a:lnTo>
                    <a:pt x="0" y="1226"/>
                  </a:lnTo>
                  <a:lnTo>
                    <a:pt x="711" y="1636"/>
                  </a:lnTo>
                  <a:lnTo>
                    <a:pt x="1416" y="1226"/>
                  </a:lnTo>
                  <a:lnTo>
                    <a:pt x="1418" y="410"/>
                  </a:ln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63B03BF2-2100-4718-965C-D0B54ACA5EA9}"/>
                </a:ext>
              </a:extLst>
            </p:cNvPr>
            <p:cNvSpPr/>
            <p:nvPr/>
          </p:nvSpPr>
          <p:spPr>
            <a:xfrm>
              <a:off x="12632330" y="8379112"/>
              <a:ext cx="879529" cy="15260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7" h="1226">
                  <a:moveTo>
                    <a:pt x="707" y="0"/>
                  </a:moveTo>
                  <a:lnTo>
                    <a:pt x="705" y="816"/>
                  </a:lnTo>
                  <a:lnTo>
                    <a:pt x="0" y="1226"/>
                  </a:lnTo>
                  <a:lnTo>
                    <a:pt x="1" y="41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D092E2DD-E87C-4F20-A62C-DB6ED322C4B5}"/>
                </a:ext>
              </a:extLst>
            </p:cNvPr>
            <p:cNvSpPr/>
            <p:nvPr/>
          </p:nvSpPr>
          <p:spPr>
            <a:xfrm>
              <a:off x="11747817" y="8379112"/>
              <a:ext cx="885758" cy="15260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2" h="1226">
                  <a:moveTo>
                    <a:pt x="712" y="410"/>
                  </a:moveTo>
                  <a:lnTo>
                    <a:pt x="711" y="1226"/>
                  </a:lnTo>
                  <a:lnTo>
                    <a:pt x="0" y="81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21143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8C74F9B-B429-DF4D-8562-87048D520153}"/>
              </a:ext>
            </a:extLst>
          </p:cNvPr>
          <p:cNvGrpSpPr/>
          <p:nvPr/>
        </p:nvGrpSpPr>
        <p:grpSpPr>
          <a:xfrm>
            <a:off x="11747817" y="10924264"/>
            <a:ext cx="1765283" cy="2036869"/>
            <a:chOff x="11747817" y="10924264"/>
            <a:chExt cx="1765283" cy="2036869"/>
          </a:xfrm>
        </p:grpSpPr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B331299D-7736-484A-A5B6-6657AADC005D}"/>
                </a:ext>
              </a:extLst>
            </p:cNvPr>
            <p:cNvSpPr/>
            <p:nvPr/>
          </p:nvSpPr>
          <p:spPr>
            <a:xfrm>
              <a:off x="11747817" y="10924264"/>
              <a:ext cx="1765283" cy="20368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8" h="1636">
                  <a:moveTo>
                    <a:pt x="708" y="0"/>
                  </a:moveTo>
                  <a:lnTo>
                    <a:pt x="2" y="410"/>
                  </a:lnTo>
                  <a:lnTo>
                    <a:pt x="0" y="1226"/>
                  </a:lnTo>
                  <a:lnTo>
                    <a:pt x="711" y="1636"/>
                  </a:lnTo>
                  <a:lnTo>
                    <a:pt x="1416" y="1226"/>
                  </a:lnTo>
                  <a:lnTo>
                    <a:pt x="1418" y="410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15F5436B-A91C-424F-8641-B2A1D9E7C69A}"/>
                </a:ext>
              </a:extLst>
            </p:cNvPr>
            <p:cNvSpPr/>
            <p:nvPr/>
          </p:nvSpPr>
          <p:spPr>
            <a:xfrm>
              <a:off x="12632330" y="11435038"/>
              <a:ext cx="879529" cy="15260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7" h="1226">
                  <a:moveTo>
                    <a:pt x="707" y="0"/>
                  </a:moveTo>
                  <a:lnTo>
                    <a:pt x="705" y="816"/>
                  </a:lnTo>
                  <a:lnTo>
                    <a:pt x="0" y="1226"/>
                  </a:lnTo>
                  <a:lnTo>
                    <a:pt x="1" y="41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AFD87861-97D4-4602-931B-863A5951CE83}"/>
                </a:ext>
              </a:extLst>
            </p:cNvPr>
            <p:cNvSpPr/>
            <p:nvPr/>
          </p:nvSpPr>
          <p:spPr>
            <a:xfrm>
              <a:off x="11747817" y="11435038"/>
              <a:ext cx="885758" cy="15260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2" h="1226">
                  <a:moveTo>
                    <a:pt x="712" y="410"/>
                  </a:moveTo>
                  <a:lnTo>
                    <a:pt x="711" y="1226"/>
                  </a:lnTo>
                  <a:lnTo>
                    <a:pt x="0" y="81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21143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545" name="Freeform: Shape 544">
            <a:extLst>
              <a:ext uri="{FF2B5EF4-FFF2-40B4-BE49-F238E27FC236}">
                <a16:creationId xmlns:a16="http://schemas.microsoft.com/office/drawing/2014/main" id="{4367A005-181E-4A80-9EAB-5818861A3CF1}"/>
              </a:ext>
            </a:extLst>
          </p:cNvPr>
          <p:cNvSpPr/>
          <p:nvPr/>
        </p:nvSpPr>
        <p:spPr>
          <a:xfrm>
            <a:off x="8460176" y="3559144"/>
            <a:ext cx="1896095" cy="1497441"/>
          </a:xfrm>
          <a:custGeom>
            <a:avLst/>
            <a:gdLst>
              <a:gd name="connsiteX0" fmla="*/ 749343 w 1896095"/>
              <a:gd name="connsiteY0" fmla="*/ 0 h 1497441"/>
              <a:gd name="connsiteX1" fmla="*/ 1438666 w 1896095"/>
              <a:gd name="connsiteY1" fmla="*/ 456864 h 1497441"/>
              <a:gd name="connsiteX2" fmla="*/ 1472094 w 1896095"/>
              <a:gd name="connsiteY2" fmla="*/ 564584 h 1497441"/>
              <a:gd name="connsiteX3" fmla="*/ 1896095 w 1896095"/>
              <a:gd name="connsiteY3" fmla="*/ 748100 h 1497441"/>
              <a:gd name="connsiteX4" fmla="*/ 1471874 w 1896095"/>
              <a:gd name="connsiteY4" fmla="*/ 932805 h 1497441"/>
              <a:gd name="connsiteX5" fmla="*/ 1438666 w 1896095"/>
              <a:gd name="connsiteY5" fmla="*/ 1040052 h 1497441"/>
              <a:gd name="connsiteX6" fmla="*/ 749343 w 1896095"/>
              <a:gd name="connsiteY6" fmla="*/ 1497441 h 1497441"/>
              <a:gd name="connsiteX7" fmla="*/ 0 w 1896095"/>
              <a:gd name="connsiteY7" fmla="*/ 748098 h 1497441"/>
              <a:gd name="connsiteX8" fmla="*/ 749343 w 1896095"/>
              <a:gd name="connsiteY8" fmla="*/ 0 h 1497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6095" h="1497441">
                <a:moveTo>
                  <a:pt x="749343" y="0"/>
                </a:moveTo>
                <a:cubicBezTo>
                  <a:pt x="1059287" y="0"/>
                  <a:pt x="1325121" y="188347"/>
                  <a:pt x="1438666" y="456864"/>
                </a:cubicBezTo>
                <a:lnTo>
                  <a:pt x="1472094" y="564584"/>
                </a:lnTo>
                <a:lnTo>
                  <a:pt x="1896095" y="748100"/>
                </a:lnTo>
                <a:lnTo>
                  <a:pt x="1471874" y="932805"/>
                </a:lnTo>
                <a:lnTo>
                  <a:pt x="1438666" y="1040052"/>
                </a:lnTo>
                <a:cubicBezTo>
                  <a:pt x="1325121" y="1309094"/>
                  <a:pt x="1059287" y="1497441"/>
                  <a:pt x="749343" y="1497441"/>
                </a:cubicBezTo>
                <a:cubicBezTo>
                  <a:pt x="334839" y="1497441"/>
                  <a:pt x="0" y="1162602"/>
                  <a:pt x="0" y="748098"/>
                </a:cubicBezTo>
                <a:cubicBezTo>
                  <a:pt x="0" y="334839"/>
                  <a:pt x="334839" y="0"/>
                  <a:pt x="749343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3" name="Freeform: Shape 532">
            <a:extLst>
              <a:ext uri="{FF2B5EF4-FFF2-40B4-BE49-F238E27FC236}">
                <a16:creationId xmlns:a16="http://schemas.microsoft.com/office/drawing/2014/main" id="{16E3C882-B3C1-4B67-A410-BE5E95D16651}"/>
              </a:ext>
            </a:extLst>
          </p:cNvPr>
          <p:cNvSpPr/>
          <p:nvPr/>
        </p:nvSpPr>
        <p:spPr>
          <a:xfrm>
            <a:off x="8460176" y="6613825"/>
            <a:ext cx="1896095" cy="14986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3" h="1204">
                <a:moveTo>
                  <a:pt x="1523" y="602"/>
                </a:moveTo>
                <a:lnTo>
                  <a:pt x="1186" y="455"/>
                </a:lnTo>
                <a:cubicBezTo>
                  <a:pt x="1120" y="194"/>
                  <a:pt x="883" y="0"/>
                  <a:pt x="602" y="0"/>
                </a:cubicBezTo>
                <a:cubicBezTo>
                  <a:pt x="269" y="0"/>
                  <a:pt x="0" y="270"/>
                  <a:pt x="0" y="602"/>
                </a:cubicBezTo>
                <a:cubicBezTo>
                  <a:pt x="0" y="935"/>
                  <a:pt x="269" y="1204"/>
                  <a:pt x="602" y="1204"/>
                </a:cubicBezTo>
                <a:cubicBezTo>
                  <a:pt x="883" y="1204"/>
                  <a:pt x="1120" y="1010"/>
                  <a:pt x="1186" y="749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5" name="Freeform: Shape 534">
            <a:extLst>
              <a:ext uri="{FF2B5EF4-FFF2-40B4-BE49-F238E27FC236}">
                <a16:creationId xmlns:a16="http://schemas.microsoft.com/office/drawing/2014/main" id="{0A02ED9E-AEF9-4911-9CA0-0BCDA4B65691}"/>
              </a:ext>
            </a:extLst>
          </p:cNvPr>
          <p:cNvSpPr/>
          <p:nvPr/>
        </p:nvSpPr>
        <p:spPr>
          <a:xfrm>
            <a:off x="8460176" y="9667257"/>
            <a:ext cx="1896095" cy="149993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3" h="1205">
                <a:moveTo>
                  <a:pt x="1523" y="603"/>
                </a:moveTo>
                <a:lnTo>
                  <a:pt x="1186" y="455"/>
                </a:lnTo>
                <a:cubicBezTo>
                  <a:pt x="1120" y="194"/>
                  <a:pt x="883" y="0"/>
                  <a:pt x="602" y="0"/>
                </a:cubicBezTo>
                <a:cubicBezTo>
                  <a:pt x="269" y="0"/>
                  <a:pt x="0" y="270"/>
                  <a:pt x="0" y="603"/>
                </a:cubicBezTo>
                <a:cubicBezTo>
                  <a:pt x="0" y="935"/>
                  <a:pt x="269" y="1205"/>
                  <a:pt x="602" y="1205"/>
                </a:cubicBezTo>
                <a:cubicBezTo>
                  <a:pt x="883" y="1205"/>
                  <a:pt x="1120" y="1011"/>
                  <a:pt x="1186" y="750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7" name="Freeform: Shape 536">
            <a:extLst>
              <a:ext uri="{FF2B5EF4-FFF2-40B4-BE49-F238E27FC236}">
                <a16:creationId xmlns:a16="http://schemas.microsoft.com/office/drawing/2014/main" id="{BE42F7E3-53BD-4381-94E1-FDAFB2D25491}"/>
              </a:ext>
            </a:extLst>
          </p:cNvPr>
          <p:cNvSpPr/>
          <p:nvPr/>
        </p:nvSpPr>
        <p:spPr>
          <a:xfrm>
            <a:off x="14021391" y="5086481"/>
            <a:ext cx="1896095" cy="14974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3" h="1203">
                <a:moveTo>
                  <a:pt x="922" y="0"/>
                </a:moveTo>
                <a:cubicBezTo>
                  <a:pt x="640" y="0"/>
                  <a:pt x="403" y="193"/>
                  <a:pt x="338" y="455"/>
                </a:cubicBezTo>
                <a:lnTo>
                  <a:pt x="0" y="602"/>
                </a:lnTo>
                <a:lnTo>
                  <a:pt x="338" y="748"/>
                </a:lnTo>
                <a:cubicBezTo>
                  <a:pt x="403" y="1010"/>
                  <a:pt x="640" y="1203"/>
                  <a:pt x="922" y="1203"/>
                </a:cubicBezTo>
                <a:cubicBezTo>
                  <a:pt x="1254" y="1203"/>
                  <a:pt x="1523" y="934"/>
                  <a:pt x="1523" y="602"/>
                </a:cubicBezTo>
                <a:cubicBezTo>
                  <a:pt x="1523" y="270"/>
                  <a:pt x="1254" y="0"/>
                  <a:pt x="922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9" name="Freeform: Shape 538">
            <a:extLst>
              <a:ext uri="{FF2B5EF4-FFF2-40B4-BE49-F238E27FC236}">
                <a16:creationId xmlns:a16="http://schemas.microsoft.com/office/drawing/2014/main" id="{45816C3A-588B-49E3-8EFB-94146646A5B4}"/>
              </a:ext>
            </a:extLst>
          </p:cNvPr>
          <p:cNvSpPr/>
          <p:nvPr/>
        </p:nvSpPr>
        <p:spPr>
          <a:xfrm>
            <a:off x="14021391" y="8139920"/>
            <a:ext cx="1896095" cy="14986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3" h="1204">
                <a:moveTo>
                  <a:pt x="922" y="0"/>
                </a:moveTo>
                <a:cubicBezTo>
                  <a:pt x="640" y="0"/>
                  <a:pt x="403" y="194"/>
                  <a:pt x="338" y="455"/>
                </a:cubicBezTo>
                <a:lnTo>
                  <a:pt x="0" y="602"/>
                </a:lnTo>
                <a:lnTo>
                  <a:pt x="338" y="749"/>
                </a:lnTo>
                <a:cubicBezTo>
                  <a:pt x="403" y="1011"/>
                  <a:pt x="640" y="1204"/>
                  <a:pt x="922" y="1204"/>
                </a:cubicBezTo>
                <a:cubicBezTo>
                  <a:pt x="1254" y="1204"/>
                  <a:pt x="1523" y="935"/>
                  <a:pt x="1523" y="602"/>
                </a:cubicBezTo>
                <a:cubicBezTo>
                  <a:pt x="1523" y="270"/>
                  <a:pt x="1254" y="0"/>
                  <a:pt x="922" y="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1" name="Freeform: Shape 540">
            <a:extLst>
              <a:ext uri="{FF2B5EF4-FFF2-40B4-BE49-F238E27FC236}">
                <a16:creationId xmlns:a16="http://schemas.microsoft.com/office/drawing/2014/main" id="{06F8103F-C54D-4C0D-881E-866F14823F5B}"/>
              </a:ext>
            </a:extLst>
          </p:cNvPr>
          <p:cNvSpPr/>
          <p:nvPr/>
        </p:nvSpPr>
        <p:spPr>
          <a:xfrm>
            <a:off x="14021391" y="11195843"/>
            <a:ext cx="1896095" cy="14986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3" h="1204">
                <a:moveTo>
                  <a:pt x="922" y="0"/>
                </a:moveTo>
                <a:cubicBezTo>
                  <a:pt x="640" y="0"/>
                  <a:pt x="403" y="193"/>
                  <a:pt x="338" y="455"/>
                </a:cubicBezTo>
                <a:lnTo>
                  <a:pt x="0" y="602"/>
                </a:lnTo>
                <a:lnTo>
                  <a:pt x="338" y="749"/>
                </a:lnTo>
                <a:cubicBezTo>
                  <a:pt x="403" y="1010"/>
                  <a:pt x="640" y="1204"/>
                  <a:pt x="922" y="1204"/>
                </a:cubicBezTo>
                <a:cubicBezTo>
                  <a:pt x="1254" y="1204"/>
                  <a:pt x="1523" y="934"/>
                  <a:pt x="1523" y="602"/>
                </a:cubicBezTo>
                <a:cubicBezTo>
                  <a:pt x="1523" y="269"/>
                  <a:pt x="1254" y="0"/>
                  <a:pt x="922" y="0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F7E5B5-BF57-E44D-A073-E9917C7B7177}"/>
              </a:ext>
            </a:extLst>
          </p:cNvPr>
          <p:cNvGrpSpPr/>
          <p:nvPr/>
        </p:nvGrpSpPr>
        <p:grpSpPr>
          <a:xfrm>
            <a:off x="11747817" y="4814902"/>
            <a:ext cx="1765283" cy="2036869"/>
            <a:chOff x="11747817" y="4814902"/>
            <a:chExt cx="1765283" cy="2036869"/>
          </a:xfrm>
        </p:grpSpPr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3CC95A0A-E7AA-4465-9ECE-5468084DEEE9}"/>
                </a:ext>
              </a:extLst>
            </p:cNvPr>
            <p:cNvSpPr/>
            <p:nvPr/>
          </p:nvSpPr>
          <p:spPr>
            <a:xfrm>
              <a:off x="11747817" y="4814902"/>
              <a:ext cx="1765283" cy="20368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8" h="1636">
                  <a:moveTo>
                    <a:pt x="708" y="0"/>
                  </a:moveTo>
                  <a:lnTo>
                    <a:pt x="2" y="410"/>
                  </a:lnTo>
                  <a:lnTo>
                    <a:pt x="0" y="1226"/>
                  </a:lnTo>
                  <a:lnTo>
                    <a:pt x="711" y="1636"/>
                  </a:lnTo>
                  <a:lnTo>
                    <a:pt x="1416" y="1226"/>
                  </a:lnTo>
                  <a:lnTo>
                    <a:pt x="1418" y="41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C970722C-D1D2-49F8-951A-31AD32CAA235}"/>
                </a:ext>
              </a:extLst>
            </p:cNvPr>
            <p:cNvSpPr/>
            <p:nvPr/>
          </p:nvSpPr>
          <p:spPr>
            <a:xfrm>
              <a:off x="12632330" y="5325673"/>
              <a:ext cx="879529" cy="15260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7" h="1226">
                  <a:moveTo>
                    <a:pt x="707" y="0"/>
                  </a:moveTo>
                  <a:lnTo>
                    <a:pt x="705" y="816"/>
                  </a:lnTo>
                  <a:lnTo>
                    <a:pt x="0" y="1226"/>
                  </a:lnTo>
                  <a:lnTo>
                    <a:pt x="1" y="41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7F3D2D6C-27A1-44E0-BAD3-4B1DEF41EC05}"/>
                </a:ext>
              </a:extLst>
            </p:cNvPr>
            <p:cNvSpPr/>
            <p:nvPr/>
          </p:nvSpPr>
          <p:spPr>
            <a:xfrm>
              <a:off x="11747817" y="5325673"/>
              <a:ext cx="885758" cy="15260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2" h="1226">
                  <a:moveTo>
                    <a:pt x="712" y="410"/>
                  </a:moveTo>
                  <a:lnTo>
                    <a:pt x="711" y="1226"/>
                  </a:lnTo>
                  <a:lnTo>
                    <a:pt x="0" y="81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21143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546" name="TextBox 545">
            <a:extLst>
              <a:ext uri="{FF2B5EF4-FFF2-40B4-BE49-F238E27FC236}">
                <a16:creationId xmlns:a16="http://schemas.microsoft.com/office/drawing/2014/main" id="{28338CDA-A3DF-4D00-984C-CED800CBF0F6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ALPHABET INFOGRAPHIC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DE48569A-8F34-4959-8C05-0AEECDB68F12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4F379416-49F1-4195-925D-F46FA004DBD3}"/>
              </a:ext>
            </a:extLst>
          </p:cNvPr>
          <p:cNvSpPr txBox="1"/>
          <p:nvPr/>
        </p:nvSpPr>
        <p:spPr>
          <a:xfrm>
            <a:off x="16569153" y="4931574"/>
            <a:ext cx="589929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1F425AE5-0D3C-4C55-B240-D5FFB32590D6}"/>
              </a:ext>
            </a:extLst>
          </p:cNvPr>
          <p:cNvSpPr txBox="1"/>
          <p:nvPr/>
        </p:nvSpPr>
        <p:spPr>
          <a:xfrm>
            <a:off x="16569153" y="5589385"/>
            <a:ext cx="589929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9189B509-E260-4FE6-A77D-4FD7FACAD079}"/>
              </a:ext>
            </a:extLst>
          </p:cNvPr>
          <p:cNvSpPr txBox="1"/>
          <p:nvPr/>
        </p:nvSpPr>
        <p:spPr>
          <a:xfrm>
            <a:off x="16569153" y="7983384"/>
            <a:ext cx="589929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3D1E9607-D739-4798-909A-5BC19686FB30}"/>
              </a:ext>
            </a:extLst>
          </p:cNvPr>
          <p:cNvSpPr txBox="1"/>
          <p:nvPr/>
        </p:nvSpPr>
        <p:spPr>
          <a:xfrm>
            <a:off x="16569153" y="8646910"/>
            <a:ext cx="589929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40C2BEB4-B739-4984-8AEA-39852AE94017}"/>
              </a:ext>
            </a:extLst>
          </p:cNvPr>
          <p:cNvSpPr txBox="1"/>
          <p:nvPr/>
        </p:nvSpPr>
        <p:spPr>
          <a:xfrm>
            <a:off x="16569153" y="11038369"/>
            <a:ext cx="589929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06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E7111050-689C-4536-A938-8C3C6090A9FC}"/>
              </a:ext>
            </a:extLst>
          </p:cNvPr>
          <p:cNvSpPr txBox="1"/>
          <p:nvPr/>
        </p:nvSpPr>
        <p:spPr>
          <a:xfrm>
            <a:off x="16569153" y="11704435"/>
            <a:ext cx="589929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E308F877-9CF8-400A-B4CA-1A197666B66A}"/>
              </a:ext>
            </a:extLst>
          </p:cNvPr>
          <p:cNvSpPr txBox="1"/>
          <p:nvPr/>
        </p:nvSpPr>
        <p:spPr>
          <a:xfrm>
            <a:off x="1909805" y="3401004"/>
            <a:ext cx="589929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14ACD725-F6AB-4818-B2FB-2F93FEC503DB}"/>
              </a:ext>
            </a:extLst>
          </p:cNvPr>
          <p:cNvSpPr txBox="1"/>
          <p:nvPr/>
        </p:nvSpPr>
        <p:spPr>
          <a:xfrm>
            <a:off x="1909802" y="4067070"/>
            <a:ext cx="589929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903C7932-08D5-4BEA-BAAE-3FCBAE51C7E8}"/>
              </a:ext>
            </a:extLst>
          </p:cNvPr>
          <p:cNvSpPr txBox="1"/>
          <p:nvPr/>
        </p:nvSpPr>
        <p:spPr>
          <a:xfrm>
            <a:off x="1909805" y="6456940"/>
            <a:ext cx="589929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AFC849AF-5DBC-400E-8DE2-9A6FF2666316}"/>
              </a:ext>
            </a:extLst>
          </p:cNvPr>
          <p:cNvSpPr txBox="1"/>
          <p:nvPr/>
        </p:nvSpPr>
        <p:spPr>
          <a:xfrm>
            <a:off x="1909802" y="7115386"/>
            <a:ext cx="589929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4E0F6D97-3AC2-4701-8690-863FCD69ACAF}"/>
              </a:ext>
            </a:extLst>
          </p:cNvPr>
          <p:cNvSpPr txBox="1"/>
          <p:nvPr/>
        </p:nvSpPr>
        <p:spPr>
          <a:xfrm>
            <a:off x="1909805" y="9510971"/>
            <a:ext cx="589929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05</a:t>
            </a: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03276D4E-DE8A-491F-B2D2-D3A3EEA280E1}"/>
              </a:ext>
            </a:extLst>
          </p:cNvPr>
          <p:cNvSpPr txBox="1"/>
          <p:nvPr/>
        </p:nvSpPr>
        <p:spPr>
          <a:xfrm>
            <a:off x="1909802" y="10169417"/>
            <a:ext cx="589929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8CA9239E-13CE-41A3-A568-445DF946423F}"/>
              </a:ext>
            </a:extLst>
          </p:cNvPr>
          <p:cNvSpPr txBox="1"/>
          <p:nvPr/>
        </p:nvSpPr>
        <p:spPr>
          <a:xfrm>
            <a:off x="8581471" y="3718248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7ED040B3-CB4B-4D1F-AE0F-CD8CF56969B6}"/>
              </a:ext>
            </a:extLst>
          </p:cNvPr>
          <p:cNvSpPr txBox="1"/>
          <p:nvPr/>
        </p:nvSpPr>
        <p:spPr>
          <a:xfrm>
            <a:off x="8581471" y="6765613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CB2B6C96-8152-478D-B9D0-634A12ED90F5}"/>
              </a:ext>
            </a:extLst>
          </p:cNvPr>
          <p:cNvSpPr txBox="1"/>
          <p:nvPr/>
        </p:nvSpPr>
        <p:spPr>
          <a:xfrm>
            <a:off x="8581471" y="9826313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</a:t>
            </a:r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EDA0D5BE-2439-46C1-9054-209D00591FDA}"/>
              </a:ext>
            </a:extLst>
          </p:cNvPr>
          <p:cNvSpPr txBox="1"/>
          <p:nvPr/>
        </p:nvSpPr>
        <p:spPr>
          <a:xfrm>
            <a:off x="14541608" y="5242979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07D6B844-0B26-426A-B0F1-4EDD6D4422BE}"/>
              </a:ext>
            </a:extLst>
          </p:cNvPr>
          <p:cNvSpPr txBox="1"/>
          <p:nvPr/>
        </p:nvSpPr>
        <p:spPr>
          <a:xfrm>
            <a:off x="14543513" y="8296059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</a:t>
            </a: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25554E82-FD44-42BC-874B-82F24BE68483}"/>
              </a:ext>
            </a:extLst>
          </p:cNvPr>
          <p:cNvSpPr txBox="1"/>
          <p:nvPr/>
        </p:nvSpPr>
        <p:spPr>
          <a:xfrm>
            <a:off x="14543513" y="11349139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694184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47FD06-E344-4551-8EA1-48B59A7DA65A}"/>
              </a:ext>
            </a:extLst>
          </p:cNvPr>
          <p:cNvSpPr/>
          <p:nvPr/>
        </p:nvSpPr>
        <p:spPr>
          <a:xfrm>
            <a:off x="7960614" y="4149649"/>
            <a:ext cx="8457680" cy="845643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90" h="6789">
                <a:moveTo>
                  <a:pt x="6790" y="3395"/>
                </a:moveTo>
                <a:cubicBezTo>
                  <a:pt x="6790" y="5270"/>
                  <a:pt x="5270" y="6789"/>
                  <a:pt x="3395" y="6789"/>
                </a:cubicBezTo>
                <a:cubicBezTo>
                  <a:pt x="1520" y="6789"/>
                  <a:pt x="0" y="5270"/>
                  <a:pt x="0" y="3395"/>
                </a:cubicBezTo>
                <a:cubicBezTo>
                  <a:pt x="0" y="1520"/>
                  <a:pt x="1520" y="0"/>
                  <a:pt x="3395" y="0"/>
                </a:cubicBezTo>
                <a:cubicBezTo>
                  <a:pt x="5270" y="0"/>
                  <a:pt x="6790" y="1520"/>
                  <a:pt x="6790" y="3395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BB682B-67E6-4DA5-80DC-8AC574F83D43}"/>
              </a:ext>
            </a:extLst>
          </p:cNvPr>
          <p:cNvSpPr/>
          <p:nvPr/>
        </p:nvSpPr>
        <p:spPr>
          <a:xfrm>
            <a:off x="8953506" y="5142545"/>
            <a:ext cx="6471885" cy="64718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96" h="5196">
                <a:moveTo>
                  <a:pt x="2598" y="5196"/>
                </a:moveTo>
                <a:cubicBezTo>
                  <a:pt x="1163" y="5196"/>
                  <a:pt x="0" y="4033"/>
                  <a:pt x="0" y="2598"/>
                </a:cubicBezTo>
                <a:cubicBezTo>
                  <a:pt x="0" y="1163"/>
                  <a:pt x="1163" y="0"/>
                  <a:pt x="2598" y="0"/>
                </a:cubicBezTo>
                <a:cubicBezTo>
                  <a:pt x="4033" y="0"/>
                  <a:pt x="5196" y="1163"/>
                  <a:pt x="5196" y="2598"/>
                </a:cubicBezTo>
                <a:cubicBezTo>
                  <a:pt x="5196" y="4033"/>
                  <a:pt x="4033" y="5196"/>
                  <a:pt x="2598" y="5196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96502-9C47-4863-A567-54F6212E3EC0}"/>
              </a:ext>
            </a:extLst>
          </p:cNvPr>
          <p:cNvSpPr/>
          <p:nvPr/>
        </p:nvSpPr>
        <p:spPr>
          <a:xfrm>
            <a:off x="9946406" y="6135441"/>
            <a:ext cx="4486096" cy="44848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02" h="3601">
                <a:moveTo>
                  <a:pt x="1801" y="3601"/>
                </a:moveTo>
                <a:cubicBezTo>
                  <a:pt x="807" y="3601"/>
                  <a:pt x="0" y="2796"/>
                  <a:pt x="0" y="1801"/>
                </a:cubicBezTo>
                <a:cubicBezTo>
                  <a:pt x="0" y="807"/>
                  <a:pt x="807" y="0"/>
                  <a:pt x="1801" y="0"/>
                </a:cubicBezTo>
                <a:cubicBezTo>
                  <a:pt x="2795" y="0"/>
                  <a:pt x="3602" y="807"/>
                  <a:pt x="3602" y="1801"/>
                </a:cubicBezTo>
                <a:cubicBezTo>
                  <a:pt x="3602" y="2796"/>
                  <a:pt x="2795" y="3601"/>
                  <a:pt x="1801" y="360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E96225C-0CEE-4884-9B6D-DB6B3DC11E8F}"/>
              </a:ext>
            </a:extLst>
          </p:cNvPr>
          <p:cNvSpPr/>
          <p:nvPr/>
        </p:nvSpPr>
        <p:spPr>
          <a:xfrm>
            <a:off x="12190077" y="4149649"/>
            <a:ext cx="5455322" cy="9916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80" h="797">
                <a:moveTo>
                  <a:pt x="103" y="797"/>
                </a:moveTo>
                <a:lnTo>
                  <a:pt x="3981" y="797"/>
                </a:lnTo>
                <a:cubicBezTo>
                  <a:pt x="4202" y="797"/>
                  <a:pt x="4380" y="619"/>
                  <a:pt x="4380" y="398"/>
                </a:cubicBezTo>
                <a:cubicBezTo>
                  <a:pt x="4380" y="178"/>
                  <a:pt x="4202" y="0"/>
                  <a:pt x="3981" y="0"/>
                </a:cubicBezTo>
                <a:lnTo>
                  <a:pt x="103" y="0"/>
                </a:lnTo>
                <a:cubicBezTo>
                  <a:pt x="47" y="0"/>
                  <a:pt x="0" y="46"/>
                  <a:pt x="0" y="103"/>
                </a:cubicBezTo>
                <a:lnTo>
                  <a:pt x="0" y="694"/>
                </a:lnTo>
                <a:cubicBezTo>
                  <a:pt x="0" y="751"/>
                  <a:pt x="47" y="797"/>
                  <a:pt x="103" y="797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E29695CA-E46B-442D-8FA9-019FAAED0191}"/>
              </a:ext>
            </a:extLst>
          </p:cNvPr>
          <p:cNvSpPr/>
          <p:nvPr/>
        </p:nvSpPr>
        <p:spPr>
          <a:xfrm>
            <a:off x="12190077" y="9628640"/>
            <a:ext cx="5455322" cy="9904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80" h="796">
                <a:moveTo>
                  <a:pt x="103" y="796"/>
                </a:moveTo>
                <a:lnTo>
                  <a:pt x="3981" y="796"/>
                </a:lnTo>
                <a:cubicBezTo>
                  <a:pt x="4202" y="796"/>
                  <a:pt x="4380" y="618"/>
                  <a:pt x="4380" y="398"/>
                </a:cubicBezTo>
                <a:cubicBezTo>
                  <a:pt x="4380" y="178"/>
                  <a:pt x="4202" y="0"/>
                  <a:pt x="3981" y="0"/>
                </a:cubicBezTo>
                <a:lnTo>
                  <a:pt x="103" y="0"/>
                </a:lnTo>
                <a:cubicBezTo>
                  <a:pt x="47" y="0"/>
                  <a:pt x="0" y="46"/>
                  <a:pt x="0" y="103"/>
                </a:cubicBezTo>
                <a:lnTo>
                  <a:pt x="0" y="694"/>
                </a:lnTo>
                <a:cubicBezTo>
                  <a:pt x="0" y="751"/>
                  <a:pt x="47" y="796"/>
                  <a:pt x="103" y="796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29C2E5B3-C962-4DD5-B871-A758D52B8440}"/>
              </a:ext>
            </a:extLst>
          </p:cNvPr>
          <p:cNvSpPr/>
          <p:nvPr/>
        </p:nvSpPr>
        <p:spPr>
          <a:xfrm>
            <a:off x="6733509" y="7880791"/>
            <a:ext cx="3125692" cy="99289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10" h="798">
                <a:moveTo>
                  <a:pt x="2510" y="798"/>
                </a:moveTo>
                <a:lnTo>
                  <a:pt x="399" y="798"/>
                </a:lnTo>
                <a:cubicBezTo>
                  <a:pt x="179" y="798"/>
                  <a:pt x="0" y="619"/>
                  <a:pt x="0" y="399"/>
                </a:cubicBezTo>
                <a:cubicBezTo>
                  <a:pt x="0" y="179"/>
                  <a:pt x="179" y="0"/>
                  <a:pt x="399" y="0"/>
                </a:cubicBezTo>
                <a:lnTo>
                  <a:pt x="2510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2" name="Freeform: Shape 321">
            <a:extLst>
              <a:ext uri="{FF2B5EF4-FFF2-40B4-BE49-F238E27FC236}">
                <a16:creationId xmlns:a16="http://schemas.microsoft.com/office/drawing/2014/main" id="{9B97CC2C-3FB3-4A2B-9B43-51664215AEF6}"/>
              </a:ext>
            </a:extLst>
          </p:cNvPr>
          <p:cNvSpPr/>
          <p:nvPr/>
        </p:nvSpPr>
        <p:spPr>
          <a:xfrm>
            <a:off x="11056406" y="7522007"/>
            <a:ext cx="2265804" cy="1710472"/>
          </a:xfrm>
          <a:custGeom>
            <a:avLst/>
            <a:gdLst>
              <a:gd name="connsiteX0" fmla="*/ 326168 w 2265804"/>
              <a:gd name="connsiteY0" fmla="*/ 1130356 h 1710472"/>
              <a:gd name="connsiteX1" fmla="*/ 436965 w 2265804"/>
              <a:gd name="connsiteY1" fmla="*/ 1625820 h 1710472"/>
              <a:gd name="connsiteX2" fmla="*/ 469333 w 2265804"/>
              <a:gd name="connsiteY2" fmla="*/ 1651962 h 1710472"/>
              <a:gd name="connsiteX3" fmla="*/ 667275 w 2265804"/>
              <a:gd name="connsiteY3" fmla="*/ 1651962 h 1710472"/>
              <a:gd name="connsiteX4" fmla="*/ 692173 w 2265804"/>
              <a:gd name="connsiteY4" fmla="*/ 1639513 h 1710472"/>
              <a:gd name="connsiteX5" fmla="*/ 698398 w 2265804"/>
              <a:gd name="connsiteY5" fmla="*/ 1612126 h 1710472"/>
              <a:gd name="connsiteX6" fmla="*/ 628682 w 2265804"/>
              <a:gd name="connsiteY6" fmla="*/ 1297170 h 1710472"/>
              <a:gd name="connsiteX7" fmla="*/ 591335 w 2265804"/>
              <a:gd name="connsiteY7" fmla="*/ 1130356 h 1710472"/>
              <a:gd name="connsiteX8" fmla="*/ 649846 w 2265804"/>
              <a:gd name="connsiteY8" fmla="*/ 1125376 h 1710472"/>
              <a:gd name="connsiteX9" fmla="*/ 679724 w 2265804"/>
              <a:gd name="connsiteY9" fmla="*/ 1259824 h 1710472"/>
              <a:gd name="connsiteX10" fmla="*/ 779317 w 2265804"/>
              <a:gd name="connsiteY10" fmla="*/ 1141559 h 1710472"/>
              <a:gd name="connsiteX11" fmla="*/ 779317 w 2265804"/>
              <a:gd name="connsiteY11" fmla="*/ 1125376 h 1710472"/>
              <a:gd name="connsiteX12" fmla="*/ 2047180 w 2265804"/>
              <a:gd name="connsiteY12" fmla="*/ 1010647 h 1710472"/>
              <a:gd name="connsiteX13" fmla="*/ 2069025 w 2265804"/>
              <a:gd name="connsiteY13" fmla="*/ 1015286 h 1710472"/>
              <a:gd name="connsiteX14" fmla="*/ 2252461 w 2265804"/>
              <a:gd name="connsiteY14" fmla="*/ 1140261 h 1710472"/>
              <a:gd name="connsiteX15" fmla="*/ 2261137 w 2265804"/>
              <a:gd name="connsiteY15" fmla="*/ 1181094 h 1710472"/>
              <a:gd name="connsiteX16" fmla="*/ 2236349 w 2265804"/>
              <a:gd name="connsiteY16" fmla="*/ 1193468 h 1710472"/>
              <a:gd name="connsiteX17" fmla="*/ 2218997 w 2265804"/>
              <a:gd name="connsiteY17" fmla="*/ 1189756 h 1710472"/>
              <a:gd name="connsiteX18" fmla="*/ 2035560 w 2265804"/>
              <a:gd name="connsiteY18" fmla="*/ 1063544 h 1710472"/>
              <a:gd name="connsiteX19" fmla="*/ 2028124 w 2265804"/>
              <a:gd name="connsiteY19" fmla="*/ 1022711 h 1710472"/>
              <a:gd name="connsiteX20" fmla="*/ 2047180 w 2265804"/>
              <a:gd name="connsiteY20" fmla="*/ 1010647 h 1710472"/>
              <a:gd name="connsiteX21" fmla="*/ 1852732 w 2265804"/>
              <a:gd name="connsiteY21" fmla="*/ 877961 h 1710472"/>
              <a:gd name="connsiteX22" fmla="*/ 1874482 w 2265804"/>
              <a:gd name="connsiteY22" fmla="*/ 881964 h 1710472"/>
              <a:gd name="connsiteX23" fmla="*/ 1947291 w 2265804"/>
              <a:gd name="connsiteY23" fmla="*/ 932461 h 1710472"/>
              <a:gd name="connsiteX24" fmla="*/ 1954695 w 2265804"/>
              <a:gd name="connsiteY24" fmla="*/ 973105 h 1710472"/>
              <a:gd name="connsiteX25" fmla="*/ 1931248 w 2265804"/>
              <a:gd name="connsiteY25" fmla="*/ 985421 h 1710472"/>
              <a:gd name="connsiteX26" fmla="*/ 1913972 w 2265804"/>
              <a:gd name="connsiteY26" fmla="*/ 980494 h 1710472"/>
              <a:gd name="connsiteX27" fmla="*/ 1841163 w 2265804"/>
              <a:gd name="connsiteY27" fmla="*/ 931229 h 1710472"/>
              <a:gd name="connsiteX28" fmla="*/ 1833759 w 2265804"/>
              <a:gd name="connsiteY28" fmla="*/ 890585 h 1710472"/>
              <a:gd name="connsiteX29" fmla="*/ 1852732 w 2265804"/>
              <a:gd name="connsiteY29" fmla="*/ 877961 h 1710472"/>
              <a:gd name="connsiteX30" fmla="*/ 2110175 w 2265804"/>
              <a:gd name="connsiteY30" fmla="*/ 631616 h 1710472"/>
              <a:gd name="connsiteX31" fmla="*/ 2236386 w 2265804"/>
              <a:gd name="connsiteY31" fmla="*/ 631616 h 1710472"/>
              <a:gd name="connsiteX32" fmla="*/ 2264846 w 2265804"/>
              <a:gd name="connsiteY32" fmla="*/ 660892 h 1710472"/>
              <a:gd name="connsiteX33" fmla="*/ 2236386 w 2265804"/>
              <a:gd name="connsiteY33" fmla="*/ 690168 h 1710472"/>
              <a:gd name="connsiteX34" fmla="*/ 2110175 w 2265804"/>
              <a:gd name="connsiteY34" fmla="*/ 690168 h 1710472"/>
              <a:gd name="connsiteX35" fmla="*/ 2081715 w 2265804"/>
              <a:gd name="connsiteY35" fmla="*/ 660892 h 1710472"/>
              <a:gd name="connsiteX36" fmla="*/ 2110175 w 2265804"/>
              <a:gd name="connsiteY36" fmla="*/ 631616 h 1710472"/>
              <a:gd name="connsiteX37" fmla="*/ 1858521 w 2265804"/>
              <a:gd name="connsiteY37" fmla="*/ 631616 h 1710472"/>
              <a:gd name="connsiteX38" fmla="*/ 1983502 w 2265804"/>
              <a:gd name="connsiteY38" fmla="*/ 631616 h 1710472"/>
              <a:gd name="connsiteX39" fmla="*/ 2013200 w 2265804"/>
              <a:gd name="connsiteY39" fmla="*/ 660892 h 1710472"/>
              <a:gd name="connsiteX40" fmla="*/ 1983502 w 2265804"/>
              <a:gd name="connsiteY40" fmla="*/ 690168 h 1710472"/>
              <a:gd name="connsiteX41" fmla="*/ 1858521 w 2265804"/>
              <a:gd name="connsiteY41" fmla="*/ 690168 h 1710472"/>
              <a:gd name="connsiteX42" fmla="*/ 1828823 w 2265804"/>
              <a:gd name="connsiteY42" fmla="*/ 660892 h 1710472"/>
              <a:gd name="connsiteX43" fmla="*/ 1858521 w 2265804"/>
              <a:gd name="connsiteY43" fmla="*/ 631616 h 1710472"/>
              <a:gd name="connsiteX44" fmla="*/ 1619636 w 2265804"/>
              <a:gd name="connsiteY44" fmla="*/ 505423 h 1710472"/>
              <a:gd name="connsiteX45" fmla="*/ 1619636 w 2265804"/>
              <a:gd name="connsiteY45" fmla="*/ 906276 h 1710472"/>
              <a:gd name="connsiteX46" fmla="*/ 1716739 w 2265804"/>
              <a:gd name="connsiteY46" fmla="*/ 705850 h 1710472"/>
              <a:gd name="connsiteX47" fmla="*/ 1619636 w 2265804"/>
              <a:gd name="connsiteY47" fmla="*/ 505423 h 1710472"/>
              <a:gd name="connsiteX48" fmla="*/ 387169 w 2265804"/>
              <a:gd name="connsiteY48" fmla="*/ 344833 h 1710472"/>
              <a:gd name="connsiteX49" fmla="*/ 58511 w 2265804"/>
              <a:gd name="connsiteY49" fmla="*/ 674727 h 1710472"/>
              <a:gd name="connsiteX50" fmla="*/ 58511 w 2265804"/>
              <a:gd name="connsiteY50" fmla="*/ 736972 h 1710472"/>
              <a:gd name="connsiteX51" fmla="*/ 387169 w 2265804"/>
              <a:gd name="connsiteY51" fmla="*/ 1065622 h 1710472"/>
              <a:gd name="connsiteX52" fmla="*/ 845298 w 2265804"/>
              <a:gd name="connsiteY52" fmla="*/ 1065622 h 1710472"/>
              <a:gd name="connsiteX53" fmla="*/ 845298 w 2265804"/>
              <a:gd name="connsiteY53" fmla="*/ 344833 h 1710472"/>
              <a:gd name="connsiteX54" fmla="*/ 1936184 w 2265804"/>
              <a:gd name="connsiteY54" fmla="*/ 337441 h 1710472"/>
              <a:gd name="connsiteX55" fmla="*/ 1954695 w 2265804"/>
              <a:gd name="connsiteY55" fmla="*/ 349912 h 1710472"/>
              <a:gd name="connsiteX56" fmla="*/ 1947291 w 2265804"/>
              <a:gd name="connsiteY56" fmla="*/ 390556 h 1710472"/>
              <a:gd name="connsiteX57" fmla="*/ 1874482 w 2265804"/>
              <a:gd name="connsiteY57" fmla="*/ 439821 h 1710472"/>
              <a:gd name="connsiteX58" fmla="*/ 1858440 w 2265804"/>
              <a:gd name="connsiteY58" fmla="*/ 444748 h 1710472"/>
              <a:gd name="connsiteX59" fmla="*/ 1833759 w 2265804"/>
              <a:gd name="connsiteY59" fmla="*/ 432431 h 1710472"/>
              <a:gd name="connsiteX60" fmla="*/ 1841163 w 2265804"/>
              <a:gd name="connsiteY60" fmla="*/ 391787 h 1710472"/>
              <a:gd name="connsiteX61" fmla="*/ 1913972 w 2265804"/>
              <a:gd name="connsiteY61" fmla="*/ 342522 h 1710472"/>
              <a:gd name="connsiteX62" fmla="*/ 1936184 w 2265804"/>
              <a:gd name="connsiteY62" fmla="*/ 337441 h 1710472"/>
              <a:gd name="connsiteX63" fmla="*/ 1386836 w 2265804"/>
              <a:gd name="connsiteY63" fmla="*/ 201671 h 1710472"/>
              <a:gd name="connsiteX64" fmla="*/ 1339530 w 2265804"/>
              <a:gd name="connsiteY64" fmla="*/ 227814 h 1710472"/>
              <a:gd name="connsiteX65" fmla="*/ 1018341 w 2265804"/>
              <a:gd name="connsiteY65" fmla="*/ 329894 h 1710472"/>
              <a:gd name="connsiteX66" fmla="*/ 905054 w 2265804"/>
              <a:gd name="connsiteY66" fmla="*/ 342343 h 1710472"/>
              <a:gd name="connsiteX67" fmla="*/ 905054 w 2265804"/>
              <a:gd name="connsiteY67" fmla="*/ 1069356 h 1710472"/>
              <a:gd name="connsiteX68" fmla="*/ 1018341 w 2265804"/>
              <a:gd name="connsiteY68" fmla="*/ 1081805 h 1710472"/>
              <a:gd name="connsiteX69" fmla="*/ 1339530 w 2265804"/>
              <a:gd name="connsiteY69" fmla="*/ 1183886 h 1710472"/>
              <a:gd name="connsiteX70" fmla="*/ 1386836 w 2265804"/>
              <a:gd name="connsiteY70" fmla="*/ 1210028 h 1710472"/>
              <a:gd name="connsiteX71" fmla="*/ 2241461 w 2265804"/>
              <a:gd name="connsiteY71" fmla="*/ 128153 h 1710472"/>
              <a:gd name="connsiteX72" fmla="*/ 2261137 w 2265804"/>
              <a:gd name="connsiteY72" fmla="*/ 140682 h 1710472"/>
              <a:gd name="connsiteX73" fmla="*/ 2252461 w 2265804"/>
              <a:gd name="connsiteY73" fmla="*/ 181518 h 1710472"/>
              <a:gd name="connsiteX74" fmla="*/ 2069025 w 2265804"/>
              <a:gd name="connsiteY74" fmla="*/ 306498 h 1710472"/>
              <a:gd name="connsiteX75" fmla="*/ 2052912 w 2265804"/>
              <a:gd name="connsiteY75" fmla="*/ 311448 h 1710472"/>
              <a:gd name="connsiteX76" fmla="*/ 2028124 w 2265804"/>
              <a:gd name="connsiteY76" fmla="*/ 299073 h 1710472"/>
              <a:gd name="connsiteX77" fmla="*/ 2035560 w 2265804"/>
              <a:gd name="connsiteY77" fmla="*/ 258238 h 1710472"/>
              <a:gd name="connsiteX78" fmla="*/ 2218997 w 2265804"/>
              <a:gd name="connsiteY78" fmla="*/ 133258 h 1710472"/>
              <a:gd name="connsiteX79" fmla="*/ 2241461 w 2265804"/>
              <a:gd name="connsiteY79" fmla="*/ 128153 h 1710472"/>
              <a:gd name="connsiteX80" fmla="*/ 1502613 w 2265804"/>
              <a:gd name="connsiteY80" fmla="*/ 58509 h 1710472"/>
              <a:gd name="connsiteX81" fmla="*/ 1446592 w 2265804"/>
              <a:gd name="connsiteY81" fmla="*/ 110795 h 1710472"/>
              <a:gd name="connsiteX82" fmla="*/ 1446592 w 2265804"/>
              <a:gd name="connsiteY82" fmla="*/ 1310864 h 1710472"/>
              <a:gd name="connsiteX83" fmla="*/ 1446592 w 2265804"/>
              <a:gd name="connsiteY83" fmla="*/ 1335762 h 1710472"/>
              <a:gd name="connsiteX84" fmla="*/ 1502613 w 2265804"/>
              <a:gd name="connsiteY84" fmla="*/ 1386802 h 1710472"/>
              <a:gd name="connsiteX85" fmla="*/ 1559880 w 2265804"/>
              <a:gd name="connsiteY85" fmla="*/ 1335762 h 1710472"/>
              <a:gd name="connsiteX86" fmla="*/ 1559880 w 2265804"/>
              <a:gd name="connsiteY86" fmla="*/ 110795 h 1710472"/>
              <a:gd name="connsiteX87" fmla="*/ 1502613 w 2265804"/>
              <a:gd name="connsiteY87" fmla="*/ 58509 h 1710472"/>
              <a:gd name="connsiteX88" fmla="*/ 1502613 w 2265804"/>
              <a:gd name="connsiteY88" fmla="*/ 0 h 1710472"/>
              <a:gd name="connsiteX89" fmla="*/ 1619636 w 2265804"/>
              <a:gd name="connsiteY89" fmla="*/ 110795 h 1710472"/>
              <a:gd name="connsiteX90" fmla="*/ 1619636 w 2265804"/>
              <a:gd name="connsiteY90" fmla="*/ 433220 h 1710472"/>
              <a:gd name="connsiteX91" fmla="*/ 1775250 w 2265804"/>
              <a:gd name="connsiteY91" fmla="*/ 705850 h 1710472"/>
              <a:gd name="connsiteX92" fmla="*/ 1619636 w 2265804"/>
              <a:gd name="connsiteY92" fmla="*/ 977235 h 1710472"/>
              <a:gd name="connsiteX93" fmla="*/ 1619636 w 2265804"/>
              <a:gd name="connsiteY93" fmla="*/ 1335762 h 1710472"/>
              <a:gd name="connsiteX94" fmla="*/ 1502613 w 2265804"/>
              <a:gd name="connsiteY94" fmla="*/ 1446556 h 1710472"/>
              <a:gd name="connsiteX95" fmla="*/ 1386836 w 2265804"/>
              <a:gd name="connsiteY95" fmla="*/ 1335762 h 1710472"/>
              <a:gd name="connsiteX96" fmla="*/ 1386836 w 2265804"/>
              <a:gd name="connsiteY96" fmla="*/ 1278497 h 1710472"/>
              <a:gd name="connsiteX97" fmla="*/ 1310896 w 2265804"/>
              <a:gd name="connsiteY97" fmla="*/ 1236171 h 1710472"/>
              <a:gd name="connsiteX98" fmla="*/ 1012117 w 2265804"/>
              <a:gd name="connsiteY98" fmla="*/ 1140315 h 1710472"/>
              <a:gd name="connsiteX99" fmla="*/ 873931 w 2265804"/>
              <a:gd name="connsiteY99" fmla="*/ 1125376 h 1710472"/>
              <a:gd name="connsiteX100" fmla="*/ 839073 w 2265804"/>
              <a:gd name="connsiteY100" fmla="*/ 1125376 h 1710472"/>
              <a:gd name="connsiteX101" fmla="*/ 839073 w 2265804"/>
              <a:gd name="connsiteY101" fmla="*/ 1141559 h 1710472"/>
              <a:gd name="connsiteX102" fmla="*/ 693418 w 2265804"/>
              <a:gd name="connsiteY102" fmla="*/ 1317088 h 1710472"/>
              <a:gd name="connsiteX103" fmla="*/ 755664 w 2265804"/>
              <a:gd name="connsiteY103" fmla="*/ 1599677 h 1710472"/>
              <a:gd name="connsiteX104" fmla="*/ 738235 w 2265804"/>
              <a:gd name="connsiteY104" fmla="*/ 1675615 h 1710472"/>
              <a:gd name="connsiteX105" fmla="*/ 667275 w 2265804"/>
              <a:gd name="connsiteY105" fmla="*/ 1710472 h 1710472"/>
              <a:gd name="connsiteX106" fmla="*/ 469333 w 2265804"/>
              <a:gd name="connsiteY106" fmla="*/ 1710472 h 1710472"/>
              <a:gd name="connsiteX107" fmla="*/ 379699 w 2265804"/>
              <a:gd name="connsiteY107" fmla="*/ 1638269 h 1710472"/>
              <a:gd name="connsiteX108" fmla="*/ 260187 w 2265804"/>
              <a:gd name="connsiteY108" fmla="*/ 1102968 h 1710472"/>
              <a:gd name="connsiteX109" fmla="*/ 0 w 2265804"/>
              <a:gd name="connsiteY109" fmla="*/ 736972 h 1710472"/>
              <a:gd name="connsiteX110" fmla="*/ 0 w 2265804"/>
              <a:gd name="connsiteY110" fmla="*/ 674727 h 1710472"/>
              <a:gd name="connsiteX111" fmla="*/ 387169 w 2265804"/>
              <a:gd name="connsiteY111" fmla="*/ 286323 h 1710472"/>
              <a:gd name="connsiteX112" fmla="*/ 873931 w 2265804"/>
              <a:gd name="connsiteY112" fmla="*/ 286323 h 1710472"/>
              <a:gd name="connsiteX113" fmla="*/ 1012117 w 2265804"/>
              <a:gd name="connsiteY113" fmla="*/ 270140 h 1710472"/>
              <a:gd name="connsiteX114" fmla="*/ 1310896 w 2265804"/>
              <a:gd name="connsiteY114" fmla="*/ 175529 h 1710472"/>
              <a:gd name="connsiteX115" fmla="*/ 1386836 w 2265804"/>
              <a:gd name="connsiteY115" fmla="*/ 133202 h 1710472"/>
              <a:gd name="connsiteX116" fmla="*/ 1386836 w 2265804"/>
              <a:gd name="connsiteY116" fmla="*/ 110795 h 1710472"/>
              <a:gd name="connsiteX117" fmla="*/ 1502613 w 2265804"/>
              <a:gd name="connsiteY117" fmla="*/ 0 h 1710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265804" h="1710472">
                <a:moveTo>
                  <a:pt x="326168" y="1130356"/>
                </a:moveTo>
                <a:lnTo>
                  <a:pt x="436965" y="1625820"/>
                </a:lnTo>
                <a:cubicBezTo>
                  <a:pt x="440700" y="1640759"/>
                  <a:pt x="454394" y="1651962"/>
                  <a:pt x="469333" y="1651962"/>
                </a:cubicBezTo>
                <a:lnTo>
                  <a:pt x="667275" y="1651962"/>
                </a:lnTo>
                <a:cubicBezTo>
                  <a:pt x="677234" y="1651962"/>
                  <a:pt x="685949" y="1646983"/>
                  <a:pt x="692173" y="1639513"/>
                </a:cubicBezTo>
                <a:cubicBezTo>
                  <a:pt x="698398" y="1630799"/>
                  <a:pt x="700888" y="1620840"/>
                  <a:pt x="698398" y="1612126"/>
                </a:cubicBezTo>
                <a:lnTo>
                  <a:pt x="628682" y="1297170"/>
                </a:lnTo>
                <a:lnTo>
                  <a:pt x="591335" y="1130356"/>
                </a:lnTo>
                <a:close/>
                <a:moveTo>
                  <a:pt x="649846" y="1125376"/>
                </a:moveTo>
                <a:lnTo>
                  <a:pt x="679724" y="1259824"/>
                </a:lnTo>
                <a:cubicBezTo>
                  <a:pt x="736990" y="1249865"/>
                  <a:pt x="779317" y="1201314"/>
                  <a:pt x="779317" y="1141559"/>
                </a:cubicBezTo>
                <a:lnTo>
                  <a:pt x="779317" y="1125376"/>
                </a:lnTo>
                <a:close/>
                <a:moveTo>
                  <a:pt x="2047180" y="1010647"/>
                </a:moveTo>
                <a:cubicBezTo>
                  <a:pt x="2054461" y="1009409"/>
                  <a:pt x="2062208" y="1010956"/>
                  <a:pt x="2069025" y="1015286"/>
                </a:cubicBezTo>
                <a:lnTo>
                  <a:pt x="2252461" y="1140261"/>
                </a:lnTo>
                <a:cubicBezTo>
                  <a:pt x="2266095" y="1150160"/>
                  <a:pt x="2269813" y="1167483"/>
                  <a:pt x="2261137" y="1181094"/>
                </a:cubicBezTo>
                <a:cubicBezTo>
                  <a:pt x="2254940" y="1189756"/>
                  <a:pt x="2245025" y="1193468"/>
                  <a:pt x="2236349" y="1193468"/>
                </a:cubicBezTo>
                <a:cubicBezTo>
                  <a:pt x="2230151" y="1193468"/>
                  <a:pt x="2223954" y="1192231"/>
                  <a:pt x="2218997" y="1189756"/>
                </a:cubicBezTo>
                <a:lnTo>
                  <a:pt x="2035560" y="1063544"/>
                </a:lnTo>
                <a:cubicBezTo>
                  <a:pt x="2021927" y="1054882"/>
                  <a:pt x="2019448" y="1036322"/>
                  <a:pt x="2028124" y="1022711"/>
                </a:cubicBezTo>
                <a:cubicBezTo>
                  <a:pt x="2033081" y="1015905"/>
                  <a:pt x="2039898" y="1011884"/>
                  <a:pt x="2047180" y="1010647"/>
                </a:cubicBezTo>
                <a:close/>
                <a:moveTo>
                  <a:pt x="1852732" y="877961"/>
                </a:moveTo>
                <a:cubicBezTo>
                  <a:pt x="1859982" y="876421"/>
                  <a:pt x="1867695" y="877653"/>
                  <a:pt x="1874482" y="881964"/>
                </a:cubicBezTo>
                <a:lnTo>
                  <a:pt x="1947291" y="932461"/>
                </a:lnTo>
                <a:cubicBezTo>
                  <a:pt x="1960865" y="942314"/>
                  <a:pt x="1963333" y="959557"/>
                  <a:pt x="1954695" y="973105"/>
                </a:cubicBezTo>
                <a:cubicBezTo>
                  <a:pt x="1948525" y="981726"/>
                  <a:pt x="1939886" y="985421"/>
                  <a:pt x="1931248" y="985421"/>
                </a:cubicBezTo>
                <a:cubicBezTo>
                  <a:pt x="1925078" y="985421"/>
                  <a:pt x="1918908" y="984189"/>
                  <a:pt x="1913972" y="980494"/>
                </a:cubicBezTo>
                <a:lnTo>
                  <a:pt x="1841163" y="931229"/>
                </a:lnTo>
                <a:cubicBezTo>
                  <a:pt x="1827589" y="921376"/>
                  <a:pt x="1825121" y="902901"/>
                  <a:pt x="1833759" y="890585"/>
                </a:cubicBezTo>
                <a:cubicBezTo>
                  <a:pt x="1838695" y="883811"/>
                  <a:pt x="1845482" y="879500"/>
                  <a:pt x="1852732" y="877961"/>
                </a:cubicBezTo>
                <a:close/>
                <a:moveTo>
                  <a:pt x="2110175" y="631616"/>
                </a:moveTo>
                <a:lnTo>
                  <a:pt x="2236386" y="631616"/>
                </a:lnTo>
                <a:cubicBezTo>
                  <a:pt x="2252472" y="631616"/>
                  <a:pt x="2264846" y="643814"/>
                  <a:pt x="2264846" y="660892"/>
                </a:cubicBezTo>
                <a:cubicBezTo>
                  <a:pt x="2264846" y="676750"/>
                  <a:pt x="2252472" y="690168"/>
                  <a:pt x="2236386" y="690168"/>
                </a:cubicBezTo>
                <a:lnTo>
                  <a:pt x="2110175" y="690168"/>
                </a:lnTo>
                <a:cubicBezTo>
                  <a:pt x="2094089" y="690168"/>
                  <a:pt x="2081715" y="676750"/>
                  <a:pt x="2081715" y="660892"/>
                </a:cubicBezTo>
                <a:cubicBezTo>
                  <a:pt x="2081715" y="643814"/>
                  <a:pt x="2094089" y="631616"/>
                  <a:pt x="2110175" y="631616"/>
                </a:cubicBezTo>
                <a:close/>
                <a:moveTo>
                  <a:pt x="1858521" y="631616"/>
                </a:moveTo>
                <a:lnTo>
                  <a:pt x="1983502" y="631616"/>
                </a:lnTo>
                <a:cubicBezTo>
                  <a:pt x="1999588" y="631616"/>
                  <a:pt x="2013200" y="643814"/>
                  <a:pt x="2013200" y="660892"/>
                </a:cubicBezTo>
                <a:cubicBezTo>
                  <a:pt x="2013200" y="676750"/>
                  <a:pt x="1999588" y="690168"/>
                  <a:pt x="1983502" y="690168"/>
                </a:cubicBezTo>
                <a:lnTo>
                  <a:pt x="1858521" y="690168"/>
                </a:lnTo>
                <a:cubicBezTo>
                  <a:pt x="1841197" y="690168"/>
                  <a:pt x="1828823" y="676750"/>
                  <a:pt x="1828823" y="660892"/>
                </a:cubicBezTo>
                <a:cubicBezTo>
                  <a:pt x="1828823" y="643814"/>
                  <a:pt x="1841197" y="631616"/>
                  <a:pt x="1858521" y="631616"/>
                </a:cubicBezTo>
                <a:close/>
                <a:moveTo>
                  <a:pt x="1619636" y="505423"/>
                </a:moveTo>
                <a:lnTo>
                  <a:pt x="1619636" y="906276"/>
                </a:lnTo>
                <a:cubicBezTo>
                  <a:pt x="1680636" y="857726"/>
                  <a:pt x="1716739" y="785522"/>
                  <a:pt x="1716739" y="705850"/>
                </a:cubicBezTo>
                <a:cubicBezTo>
                  <a:pt x="1716739" y="626177"/>
                  <a:pt x="1680636" y="552729"/>
                  <a:pt x="1619636" y="505423"/>
                </a:cubicBezTo>
                <a:close/>
                <a:moveTo>
                  <a:pt x="387169" y="344833"/>
                </a:moveTo>
                <a:cubicBezTo>
                  <a:pt x="206656" y="344833"/>
                  <a:pt x="58511" y="491729"/>
                  <a:pt x="58511" y="674727"/>
                </a:cubicBezTo>
                <a:lnTo>
                  <a:pt x="58511" y="736972"/>
                </a:lnTo>
                <a:cubicBezTo>
                  <a:pt x="58511" y="918725"/>
                  <a:pt x="206656" y="1065622"/>
                  <a:pt x="387169" y="1065622"/>
                </a:cubicBezTo>
                <a:lnTo>
                  <a:pt x="845298" y="1065622"/>
                </a:lnTo>
                <a:lnTo>
                  <a:pt x="845298" y="344833"/>
                </a:lnTo>
                <a:close/>
                <a:moveTo>
                  <a:pt x="1936184" y="337441"/>
                </a:moveTo>
                <a:cubicBezTo>
                  <a:pt x="1943589" y="338827"/>
                  <a:pt x="1950376" y="343138"/>
                  <a:pt x="1954695" y="349912"/>
                </a:cubicBezTo>
                <a:cubicBezTo>
                  <a:pt x="1963333" y="363460"/>
                  <a:pt x="1960865" y="380703"/>
                  <a:pt x="1947291" y="390556"/>
                </a:cubicBezTo>
                <a:lnTo>
                  <a:pt x="1874482" y="439821"/>
                </a:lnTo>
                <a:cubicBezTo>
                  <a:pt x="1869546" y="443516"/>
                  <a:pt x="1863376" y="444748"/>
                  <a:pt x="1858440" y="444748"/>
                </a:cubicBezTo>
                <a:cubicBezTo>
                  <a:pt x="1848568" y="444748"/>
                  <a:pt x="1839929" y="441053"/>
                  <a:pt x="1833759" y="432431"/>
                </a:cubicBezTo>
                <a:cubicBezTo>
                  <a:pt x="1825121" y="418883"/>
                  <a:pt x="1827589" y="400409"/>
                  <a:pt x="1841163" y="391787"/>
                </a:cubicBezTo>
                <a:lnTo>
                  <a:pt x="1913972" y="342522"/>
                </a:lnTo>
                <a:cubicBezTo>
                  <a:pt x="1920759" y="337595"/>
                  <a:pt x="1928780" y="336056"/>
                  <a:pt x="1936184" y="337441"/>
                </a:cubicBezTo>
                <a:close/>
                <a:moveTo>
                  <a:pt x="1386836" y="201671"/>
                </a:moveTo>
                <a:lnTo>
                  <a:pt x="1339530" y="227814"/>
                </a:lnTo>
                <a:cubicBezTo>
                  <a:pt x="1238691" y="283834"/>
                  <a:pt x="1130384" y="317445"/>
                  <a:pt x="1018341" y="329894"/>
                </a:cubicBezTo>
                <a:lnTo>
                  <a:pt x="905054" y="342343"/>
                </a:lnTo>
                <a:lnTo>
                  <a:pt x="905054" y="1069356"/>
                </a:lnTo>
                <a:lnTo>
                  <a:pt x="1018341" y="1081805"/>
                </a:lnTo>
                <a:cubicBezTo>
                  <a:pt x="1130384" y="1093009"/>
                  <a:pt x="1238691" y="1127866"/>
                  <a:pt x="1339530" y="1183886"/>
                </a:cubicBezTo>
                <a:lnTo>
                  <a:pt x="1386836" y="1210028"/>
                </a:lnTo>
                <a:close/>
                <a:moveTo>
                  <a:pt x="2241461" y="128153"/>
                </a:moveTo>
                <a:cubicBezTo>
                  <a:pt x="2249053" y="129546"/>
                  <a:pt x="2256179" y="133877"/>
                  <a:pt x="2261137" y="140682"/>
                </a:cubicBezTo>
                <a:cubicBezTo>
                  <a:pt x="2269813" y="154294"/>
                  <a:pt x="2266095" y="171618"/>
                  <a:pt x="2252461" y="181518"/>
                </a:cubicBezTo>
                <a:lnTo>
                  <a:pt x="2069025" y="306498"/>
                </a:lnTo>
                <a:cubicBezTo>
                  <a:pt x="2064067" y="310210"/>
                  <a:pt x="2059110" y="311448"/>
                  <a:pt x="2052912" y="311448"/>
                </a:cubicBezTo>
                <a:cubicBezTo>
                  <a:pt x="2042997" y="311448"/>
                  <a:pt x="2034321" y="307735"/>
                  <a:pt x="2028124" y="299073"/>
                </a:cubicBezTo>
                <a:cubicBezTo>
                  <a:pt x="2019448" y="285462"/>
                  <a:pt x="2021927" y="266900"/>
                  <a:pt x="2035560" y="258238"/>
                </a:cubicBezTo>
                <a:lnTo>
                  <a:pt x="2218997" y="133258"/>
                </a:lnTo>
                <a:cubicBezTo>
                  <a:pt x="2225813" y="128308"/>
                  <a:pt x="2233870" y="126761"/>
                  <a:pt x="2241461" y="128153"/>
                </a:cubicBezTo>
                <a:close/>
                <a:moveTo>
                  <a:pt x="1502613" y="58509"/>
                </a:moveTo>
                <a:cubicBezTo>
                  <a:pt x="1471490" y="58509"/>
                  <a:pt x="1446592" y="82162"/>
                  <a:pt x="1446592" y="110795"/>
                </a:cubicBezTo>
                <a:lnTo>
                  <a:pt x="1446592" y="1310864"/>
                </a:lnTo>
                <a:lnTo>
                  <a:pt x="1446592" y="1335762"/>
                </a:lnTo>
                <a:cubicBezTo>
                  <a:pt x="1446592" y="1364394"/>
                  <a:pt x="1471490" y="1386802"/>
                  <a:pt x="1502613" y="1386802"/>
                </a:cubicBezTo>
                <a:cubicBezTo>
                  <a:pt x="1534981" y="1386802"/>
                  <a:pt x="1559880" y="1364394"/>
                  <a:pt x="1559880" y="1335762"/>
                </a:cubicBezTo>
                <a:lnTo>
                  <a:pt x="1559880" y="110795"/>
                </a:lnTo>
                <a:cubicBezTo>
                  <a:pt x="1559880" y="82162"/>
                  <a:pt x="1534981" y="58509"/>
                  <a:pt x="1502613" y="58509"/>
                </a:cubicBezTo>
                <a:close/>
                <a:moveTo>
                  <a:pt x="1502613" y="0"/>
                </a:moveTo>
                <a:cubicBezTo>
                  <a:pt x="1567349" y="0"/>
                  <a:pt x="1619636" y="49795"/>
                  <a:pt x="1619636" y="110795"/>
                </a:cubicBezTo>
                <a:lnTo>
                  <a:pt x="1619636" y="433220"/>
                </a:lnTo>
                <a:cubicBezTo>
                  <a:pt x="1716739" y="490484"/>
                  <a:pt x="1775250" y="592565"/>
                  <a:pt x="1775250" y="705850"/>
                </a:cubicBezTo>
                <a:cubicBezTo>
                  <a:pt x="1775250" y="816644"/>
                  <a:pt x="1715494" y="921215"/>
                  <a:pt x="1619636" y="977235"/>
                </a:cubicBezTo>
                <a:lnTo>
                  <a:pt x="1619636" y="1335762"/>
                </a:lnTo>
                <a:cubicBezTo>
                  <a:pt x="1619636" y="1398006"/>
                  <a:pt x="1567349" y="1446556"/>
                  <a:pt x="1502613" y="1446556"/>
                </a:cubicBezTo>
                <a:cubicBezTo>
                  <a:pt x="1439123" y="1446556"/>
                  <a:pt x="1386836" y="1398006"/>
                  <a:pt x="1386836" y="1335762"/>
                </a:cubicBezTo>
                <a:lnTo>
                  <a:pt x="1386836" y="1278497"/>
                </a:lnTo>
                <a:lnTo>
                  <a:pt x="1310896" y="1236171"/>
                </a:lnTo>
                <a:cubicBezTo>
                  <a:pt x="1216283" y="1183886"/>
                  <a:pt x="1115445" y="1151519"/>
                  <a:pt x="1012117" y="1140315"/>
                </a:cubicBezTo>
                <a:lnTo>
                  <a:pt x="873931" y="1125376"/>
                </a:lnTo>
                <a:lnTo>
                  <a:pt x="839073" y="1125376"/>
                </a:lnTo>
                <a:lnTo>
                  <a:pt x="839073" y="1141559"/>
                </a:lnTo>
                <a:cubicBezTo>
                  <a:pt x="839073" y="1228701"/>
                  <a:pt x="775583" y="1300905"/>
                  <a:pt x="693418" y="1317088"/>
                </a:cubicBezTo>
                <a:lnTo>
                  <a:pt x="755664" y="1599677"/>
                </a:lnTo>
                <a:cubicBezTo>
                  <a:pt x="761888" y="1625820"/>
                  <a:pt x="755664" y="1654452"/>
                  <a:pt x="738235" y="1675615"/>
                </a:cubicBezTo>
                <a:cubicBezTo>
                  <a:pt x="720806" y="1698023"/>
                  <a:pt x="695908" y="1710472"/>
                  <a:pt x="667275" y="1710472"/>
                </a:cubicBezTo>
                <a:lnTo>
                  <a:pt x="469333" y="1710472"/>
                </a:lnTo>
                <a:cubicBezTo>
                  <a:pt x="425761" y="1710472"/>
                  <a:pt x="389659" y="1681840"/>
                  <a:pt x="379699" y="1638269"/>
                </a:cubicBezTo>
                <a:lnTo>
                  <a:pt x="260187" y="1102968"/>
                </a:lnTo>
                <a:cubicBezTo>
                  <a:pt x="108308" y="1050683"/>
                  <a:pt x="0" y="906276"/>
                  <a:pt x="0" y="736972"/>
                </a:cubicBezTo>
                <a:lnTo>
                  <a:pt x="0" y="674727"/>
                </a:lnTo>
                <a:cubicBezTo>
                  <a:pt x="0" y="460607"/>
                  <a:pt x="174288" y="286323"/>
                  <a:pt x="387169" y="286323"/>
                </a:cubicBezTo>
                <a:lnTo>
                  <a:pt x="873931" y="286323"/>
                </a:lnTo>
                <a:lnTo>
                  <a:pt x="1012117" y="270140"/>
                </a:lnTo>
                <a:cubicBezTo>
                  <a:pt x="1115445" y="260181"/>
                  <a:pt x="1216283" y="227814"/>
                  <a:pt x="1310896" y="175529"/>
                </a:cubicBezTo>
                <a:lnTo>
                  <a:pt x="1386836" y="133202"/>
                </a:lnTo>
                <a:lnTo>
                  <a:pt x="1386836" y="110795"/>
                </a:lnTo>
                <a:cubicBezTo>
                  <a:pt x="1386836" y="49795"/>
                  <a:pt x="1439123" y="0"/>
                  <a:pt x="1502613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8DA86C98-E5F9-402C-943D-B07DA3A40A7C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ALPHABET INFOGRAPHIC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5935A36E-FCA4-4EBF-BD39-D385B73BD31E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02665F3-8728-44B2-AF1B-9108348C0D26}"/>
              </a:ext>
            </a:extLst>
          </p:cNvPr>
          <p:cNvSpPr txBox="1"/>
          <p:nvPr/>
        </p:nvSpPr>
        <p:spPr>
          <a:xfrm>
            <a:off x="16090688" y="4020410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9091D9E-B52C-4DC7-934B-6539914C8819}"/>
              </a:ext>
            </a:extLst>
          </p:cNvPr>
          <p:cNvSpPr txBox="1"/>
          <p:nvPr/>
        </p:nvSpPr>
        <p:spPr>
          <a:xfrm>
            <a:off x="16253248" y="9496650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CF5C15D2-DF82-4FE6-9365-8813023D8380}"/>
              </a:ext>
            </a:extLst>
          </p:cNvPr>
          <p:cNvSpPr txBox="1"/>
          <p:nvPr/>
        </p:nvSpPr>
        <p:spPr>
          <a:xfrm>
            <a:off x="6875568" y="7749130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F1568901-2B6A-4A84-B889-D11BDDE9116D}"/>
              </a:ext>
            </a:extLst>
          </p:cNvPr>
          <p:cNvSpPr txBox="1"/>
          <p:nvPr/>
        </p:nvSpPr>
        <p:spPr>
          <a:xfrm>
            <a:off x="1499904" y="7239506"/>
            <a:ext cx="464510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43221FB3-C3A1-4BD8-8395-57D24E9AAC91}"/>
              </a:ext>
            </a:extLst>
          </p:cNvPr>
          <p:cNvSpPr txBox="1"/>
          <p:nvPr/>
        </p:nvSpPr>
        <p:spPr>
          <a:xfrm>
            <a:off x="1499902" y="7905572"/>
            <a:ext cx="4645105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4E41D549-68E4-434A-B4C2-3342BBB093B5}"/>
              </a:ext>
            </a:extLst>
          </p:cNvPr>
          <p:cNvSpPr txBox="1"/>
          <p:nvPr/>
        </p:nvSpPr>
        <p:spPr>
          <a:xfrm>
            <a:off x="18227264" y="3511206"/>
            <a:ext cx="465241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81F6DAD7-AEE6-4E45-B01D-746DD4AC86CF}"/>
              </a:ext>
            </a:extLst>
          </p:cNvPr>
          <p:cNvSpPr txBox="1"/>
          <p:nvPr/>
        </p:nvSpPr>
        <p:spPr>
          <a:xfrm>
            <a:off x="18227264" y="4174732"/>
            <a:ext cx="4652421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3A384A11-B8AF-4939-B3AE-CFF25D6CFCDE}"/>
              </a:ext>
            </a:extLst>
          </p:cNvPr>
          <p:cNvSpPr txBox="1"/>
          <p:nvPr/>
        </p:nvSpPr>
        <p:spPr>
          <a:xfrm>
            <a:off x="18227264" y="8997716"/>
            <a:ext cx="465241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1737E537-3D9D-44BB-A059-FF9AA650C3DB}"/>
              </a:ext>
            </a:extLst>
          </p:cNvPr>
          <p:cNvSpPr txBox="1"/>
          <p:nvPr/>
        </p:nvSpPr>
        <p:spPr>
          <a:xfrm>
            <a:off x="18227264" y="9661242"/>
            <a:ext cx="4652421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017890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6">
            <a:extLst>
              <a:ext uri="{FF2B5EF4-FFF2-40B4-BE49-F238E27FC236}">
                <a16:creationId xmlns:a16="http://schemas.microsoft.com/office/drawing/2014/main" id="{06072B43-C112-B042-AF1C-B63140DCCA8E}"/>
              </a:ext>
            </a:extLst>
          </p:cNvPr>
          <p:cNvSpPr/>
          <p:nvPr/>
        </p:nvSpPr>
        <p:spPr>
          <a:xfrm>
            <a:off x="7026270" y="3788370"/>
            <a:ext cx="2872792" cy="25003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07" h="2008">
                <a:moveTo>
                  <a:pt x="2073" y="2008"/>
                </a:moveTo>
                <a:cubicBezTo>
                  <a:pt x="2221" y="1800"/>
                  <a:pt x="2307" y="1546"/>
                  <a:pt x="2307" y="1271"/>
                </a:cubicBezTo>
                <a:cubicBezTo>
                  <a:pt x="2307" y="569"/>
                  <a:pt x="1738" y="0"/>
                  <a:pt x="1036" y="0"/>
                </a:cubicBezTo>
                <a:cubicBezTo>
                  <a:pt x="608" y="0"/>
                  <a:pt x="230" y="211"/>
                  <a:pt x="0" y="534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Freeform: Shape 17">
            <a:extLst>
              <a:ext uri="{FF2B5EF4-FFF2-40B4-BE49-F238E27FC236}">
                <a16:creationId xmlns:a16="http://schemas.microsoft.com/office/drawing/2014/main" id="{D0A6B892-7486-2341-96A6-87C58ED5BD15}"/>
              </a:ext>
            </a:extLst>
          </p:cNvPr>
          <p:cNvSpPr/>
          <p:nvPr/>
        </p:nvSpPr>
        <p:spPr>
          <a:xfrm>
            <a:off x="9316035" y="6289919"/>
            <a:ext cx="2872792" cy="25003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07" h="2008">
                <a:moveTo>
                  <a:pt x="235" y="0"/>
                </a:moveTo>
                <a:cubicBezTo>
                  <a:pt x="86" y="208"/>
                  <a:pt x="0" y="462"/>
                  <a:pt x="0" y="736"/>
                </a:cubicBezTo>
                <a:cubicBezTo>
                  <a:pt x="0" y="1438"/>
                  <a:pt x="568" y="2008"/>
                  <a:pt x="1271" y="2008"/>
                </a:cubicBezTo>
                <a:cubicBezTo>
                  <a:pt x="1699" y="2008"/>
                  <a:pt x="2077" y="1797"/>
                  <a:pt x="2307" y="1473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Freeform: Shape 18">
            <a:extLst>
              <a:ext uri="{FF2B5EF4-FFF2-40B4-BE49-F238E27FC236}">
                <a16:creationId xmlns:a16="http://schemas.microsoft.com/office/drawing/2014/main" id="{2120EB83-C10B-D642-B26F-AE98B84311E6}"/>
              </a:ext>
            </a:extLst>
          </p:cNvPr>
          <p:cNvSpPr/>
          <p:nvPr/>
        </p:nvSpPr>
        <p:spPr>
          <a:xfrm>
            <a:off x="14478596" y="9960018"/>
            <a:ext cx="2874042" cy="24990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08" h="2007">
                <a:moveTo>
                  <a:pt x="235" y="0"/>
                </a:moveTo>
                <a:cubicBezTo>
                  <a:pt x="87" y="208"/>
                  <a:pt x="0" y="461"/>
                  <a:pt x="0" y="736"/>
                </a:cubicBezTo>
                <a:cubicBezTo>
                  <a:pt x="0" y="1438"/>
                  <a:pt x="569" y="2007"/>
                  <a:pt x="1271" y="2007"/>
                </a:cubicBezTo>
                <a:cubicBezTo>
                  <a:pt x="1699" y="2007"/>
                  <a:pt x="2077" y="1796"/>
                  <a:pt x="2308" y="1473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8620C6A-35D6-DC48-A8B5-EE7BF398F8C3}"/>
              </a:ext>
            </a:extLst>
          </p:cNvPr>
          <p:cNvSpPr/>
          <p:nvPr/>
        </p:nvSpPr>
        <p:spPr>
          <a:xfrm>
            <a:off x="12190077" y="7457226"/>
            <a:ext cx="2874042" cy="2501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08" h="2009">
                <a:moveTo>
                  <a:pt x="2073" y="2009"/>
                </a:moveTo>
                <a:cubicBezTo>
                  <a:pt x="2221" y="1801"/>
                  <a:pt x="2308" y="1546"/>
                  <a:pt x="2308" y="1272"/>
                </a:cubicBezTo>
                <a:cubicBezTo>
                  <a:pt x="2308" y="570"/>
                  <a:pt x="1739" y="0"/>
                  <a:pt x="1037" y="0"/>
                </a:cubicBezTo>
                <a:cubicBezTo>
                  <a:pt x="609" y="0"/>
                  <a:pt x="231" y="211"/>
                  <a:pt x="0" y="535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Freeform: Shape 19">
            <a:extLst>
              <a:ext uri="{FF2B5EF4-FFF2-40B4-BE49-F238E27FC236}">
                <a16:creationId xmlns:a16="http://schemas.microsoft.com/office/drawing/2014/main" id="{116C1691-0033-FA4F-A531-40880A0E0626}"/>
              </a:ext>
            </a:extLst>
          </p:cNvPr>
          <p:cNvSpPr/>
          <p:nvPr/>
        </p:nvSpPr>
        <p:spPr>
          <a:xfrm>
            <a:off x="5748084" y="3532982"/>
            <a:ext cx="12882729" cy="91814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42" h="7371">
                <a:moveTo>
                  <a:pt x="10312" y="7371"/>
                </a:moveTo>
                <a:lnTo>
                  <a:pt x="0" y="42"/>
                </a:lnTo>
                <a:lnTo>
                  <a:pt x="29" y="0"/>
                </a:lnTo>
                <a:lnTo>
                  <a:pt x="10342" y="7330"/>
                </a:ln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525A7FAD-F24E-0648-8ED0-B4F2E305FC60}"/>
              </a:ext>
            </a:extLst>
          </p:cNvPr>
          <p:cNvSpPr/>
          <p:nvPr/>
        </p:nvSpPr>
        <p:spPr>
          <a:xfrm rot="10800000">
            <a:off x="16061375" y="8752510"/>
            <a:ext cx="1270861" cy="1276027"/>
          </a:xfrm>
          <a:custGeom>
            <a:avLst/>
            <a:gdLst>
              <a:gd name="connsiteX0" fmla="*/ 1270861 w 1393149"/>
              <a:gd name="connsiteY0" fmla="*/ 0 h 1367550"/>
              <a:gd name="connsiteX1" fmla="*/ 1270861 w 1393149"/>
              <a:gd name="connsiteY1" fmla="*/ 1276027 h 1367550"/>
              <a:gd name="connsiteX2" fmla="*/ 0 w 1393149"/>
              <a:gd name="connsiteY2" fmla="*/ 1270861 h 1367550"/>
              <a:gd name="connsiteX0" fmla="*/ 1270861 w 1317929"/>
              <a:gd name="connsiteY0" fmla="*/ 0 h 1367550"/>
              <a:gd name="connsiteX1" fmla="*/ 1270861 w 1317929"/>
              <a:gd name="connsiteY1" fmla="*/ 1276027 h 1367550"/>
              <a:gd name="connsiteX2" fmla="*/ 0 w 1317929"/>
              <a:gd name="connsiteY2" fmla="*/ 1270861 h 1367550"/>
              <a:gd name="connsiteX0" fmla="*/ 1270861 w 1270861"/>
              <a:gd name="connsiteY0" fmla="*/ 0 h 1367550"/>
              <a:gd name="connsiteX1" fmla="*/ 1270861 w 1270861"/>
              <a:gd name="connsiteY1" fmla="*/ 1276027 h 1367550"/>
              <a:gd name="connsiteX2" fmla="*/ 0 w 1270861"/>
              <a:gd name="connsiteY2" fmla="*/ 1270861 h 1367550"/>
              <a:gd name="connsiteX0" fmla="*/ 1270861 w 1270861"/>
              <a:gd name="connsiteY0" fmla="*/ 0 h 1276027"/>
              <a:gd name="connsiteX1" fmla="*/ 1270861 w 1270861"/>
              <a:gd name="connsiteY1" fmla="*/ 1276027 h 1276027"/>
              <a:gd name="connsiteX2" fmla="*/ 0 w 1270861"/>
              <a:gd name="connsiteY2" fmla="*/ 1270861 h 1276027"/>
              <a:gd name="connsiteX0" fmla="*/ 1270861 w 1270861"/>
              <a:gd name="connsiteY0" fmla="*/ 0 h 1276027"/>
              <a:gd name="connsiteX1" fmla="*/ 1270861 w 1270861"/>
              <a:gd name="connsiteY1" fmla="*/ 1276027 h 1276027"/>
              <a:gd name="connsiteX2" fmla="*/ 0 w 1270861"/>
              <a:gd name="connsiteY2" fmla="*/ 1270861 h 1276027"/>
              <a:gd name="connsiteX0" fmla="*/ 1270861 w 1270861"/>
              <a:gd name="connsiteY0" fmla="*/ 0 h 1276027"/>
              <a:gd name="connsiteX1" fmla="*/ 1270861 w 1270861"/>
              <a:gd name="connsiteY1" fmla="*/ 1276027 h 1276027"/>
              <a:gd name="connsiteX2" fmla="*/ 0 w 1270861"/>
              <a:gd name="connsiteY2" fmla="*/ 1270861 h 127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861" h="1276027">
                <a:moveTo>
                  <a:pt x="1270861" y="0"/>
                </a:moveTo>
                <a:cubicBezTo>
                  <a:pt x="1263112" y="439118"/>
                  <a:pt x="1270861" y="1007390"/>
                  <a:pt x="1270861" y="1276027"/>
                </a:cubicBezTo>
                <a:cubicBezTo>
                  <a:pt x="986726" y="1270861"/>
                  <a:pt x="179952" y="1270001"/>
                  <a:pt x="0" y="1270861"/>
                </a:cubicBezTo>
              </a:path>
            </a:pathLst>
          </a:custGeom>
          <a:noFill/>
          <a:ln w="38100">
            <a:solidFill>
              <a:schemeClr val="accent4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4" name="Freeform: Shape 21">
            <a:extLst>
              <a:ext uri="{FF2B5EF4-FFF2-40B4-BE49-F238E27FC236}">
                <a16:creationId xmlns:a16="http://schemas.microsoft.com/office/drawing/2014/main" id="{C7E53DAA-6C9F-0744-BC73-A2DD79CFF0FC}"/>
              </a:ext>
            </a:extLst>
          </p:cNvPr>
          <p:cNvSpPr/>
          <p:nvPr/>
        </p:nvSpPr>
        <p:spPr>
          <a:xfrm>
            <a:off x="15204893" y="10019819"/>
            <a:ext cx="1712964" cy="17142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6" h="1377">
                <a:moveTo>
                  <a:pt x="0" y="688"/>
                </a:moveTo>
                <a:cubicBezTo>
                  <a:pt x="0" y="1068"/>
                  <a:pt x="308" y="1377"/>
                  <a:pt x="688" y="1377"/>
                </a:cubicBezTo>
                <a:cubicBezTo>
                  <a:pt x="1069" y="1377"/>
                  <a:pt x="1376" y="1068"/>
                  <a:pt x="1376" y="688"/>
                </a:cubicBezTo>
                <a:cubicBezTo>
                  <a:pt x="1376" y="308"/>
                  <a:pt x="1069" y="0"/>
                  <a:pt x="688" y="0"/>
                </a:cubicBezTo>
                <a:cubicBezTo>
                  <a:pt x="308" y="0"/>
                  <a:pt x="0" y="308"/>
                  <a:pt x="0" y="68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58C748F-6627-A048-8040-F840A25239F9}"/>
              </a:ext>
            </a:extLst>
          </p:cNvPr>
          <p:cNvSpPr/>
          <p:nvPr/>
        </p:nvSpPr>
        <p:spPr>
          <a:xfrm>
            <a:off x="12208607" y="9891166"/>
            <a:ext cx="1270861" cy="1276027"/>
          </a:xfrm>
          <a:custGeom>
            <a:avLst/>
            <a:gdLst>
              <a:gd name="connsiteX0" fmla="*/ 1270861 w 1393149"/>
              <a:gd name="connsiteY0" fmla="*/ 0 h 1367550"/>
              <a:gd name="connsiteX1" fmla="*/ 1270861 w 1393149"/>
              <a:gd name="connsiteY1" fmla="*/ 1276027 h 1367550"/>
              <a:gd name="connsiteX2" fmla="*/ 0 w 1393149"/>
              <a:gd name="connsiteY2" fmla="*/ 1270861 h 1367550"/>
              <a:gd name="connsiteX0" fmla="*/ 1270861 w 1317929"/>
              <a:gd name="connsiteY0" fmla="*/ 0 h 1367550"/>
              <a:gd name="connsiteX1" fmla="*/ 1270861 w 1317929"/>
              <a:gd name="connsiteY1" fmla="*/ 1276027 h 1367550"/>
              <a:gd name="connsiteX2" fmla="*/ 0 w 1317929"/>
              <a:gd name="connsiteY2" fmla="*/ 1270861 h 1367550"/>
              <a:gd name="connsiteX0" fmla="*/ 1270861 w 1270861"/>
              <a:gd name="connsiteY0" fmla="*/ 0 h 1367550"/>
              <a:gd name="connsiteX1" fmla="*/ 1270861 w 1270861"/>
              <a:gd name="connsiteY1" fmla="*/ 1276027 h 1367550"/>
              <a:gd name="connsiteX2" fmla="*/ 0 w 1270861"/>
              <a:gd name="connsiteY2" fmla="*/ 1270861 h 1367550"/>
              <a:gd name="connsiteX0" fmla="*/ 1270861 w 1270861"/>
              <a:gd name="connsiteY0" fmla="*/ 0 h 1276027"/>
              <a:gd name="connsiteX1" fmla="*/ 1270861 w 1270861"/>
              <a:gd name="connsiteY1" fmla="*/ 1276027 h 1276027"/>
              <a:gd name="connsiteX2" fmla="*/ 0 w 1270861"/>
              <a:gd name="connsiteY2" fmla="*/ 1270861 h 1276027"/>
              <a:gd name="connsiteX0" fmla="*/ 1270861 w 1270861"/>
              <a:gd name="connsiteY0" fmla="*/ 0 h 1276027"/>
              <a:gd name="connsiteX1" fmla="*/ 1270861 w 1270861"/>
              <a:gd name="connsiteY1" fmla="*/ 1276027 h 1276027"/>
              <a:gd name="connsiteX2" fmla="*/ 0 w 1270861"/>
              <a:gd name="connsiteY2" fmla="*/ 1270861 h 1276027"/>
              <a:gd name="connsiteX0" fmla="*/ 1270861 w 1270861"/>
              <a:gd name="connsiteY0" fmla="*/ 0 h 1276027"/>
              <a:gd name="connsiteX1" fmla="*/ 1270861 w 1270861"/>
              <a:gd name="connsiteY1" fmla="*/ 1276027 h 1276027"/>
              <a:gd name="connsiteX2" fmla="*/ 0 w 1270861"/>
              <a:gd name="connsiteY2" fmla="*/ 1270861 h 127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861" h="1276027">
                <a:moveTo>
                  <a:pt x="1270861" y="0"/>
                </a:moveTo>
                <a:cubicBezTo>
                  <a:pt x="1263112" y="439118"/>
                  <a:pt x="1270861" y="1007390"/>
                  <a:pt x="1270861" y="1276027"/>
                </a:cubicBezTo>
                <a:cubicBezTo>
                  <a:pt x="986726" y="1270861"/>
                  <a:pt x="179952" y="1270001"/>
                  <a:pt x="0" y="1270861"/>
                </a:cubicBezTo>
              </a:path>
            </a:pathLst>
          </a:custGeom>
          <a:noFill/>
          <a:ln w="38100">
            <a:solidFill>
              <a:schemeClr val="accent3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6" name="Freeform: Shape 374">
            <a:extLst>
              <a:ext uri="{FF2B5EF4-FFF2-40B4-BE49-F238E27FC236}">
                <a16:creationId xmlns:a16="http://schemas.microsoft.com/office/drawing/2014/main" id="{AAA2162A-BCAA-134C-BCE9-8ACE98B6FC7C}"/>
              </a:ext>
            </a:extLst>
          </p:cNvPr>
          <p:cNvSpPr/>
          <p:nvPr/>
        </p:nvSpPr>
        <p:spPr>
          <a:xfrm>
            <a:off x="12622363" y="8184768"/>
            <a:ext cx="1714209" cy="17129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7" h="1376">
                <a:moveTo>
                  <a:pt x="0" y="688"/>
                </a:moveTo>
                <a:cubicBezTo>
                  <a:pt x="0" y="1068"/>
                  <a:pt x="308" y="1376"/>
                  <a:pt x="689" y="1376"/>
                </a:cubicBezTo>
                <a:cubicBezTo>
                  <a:pt x="1069" y="1376"/>
                  <a:pt x="1377" y="1068"/>
                  <a:pt x="1377" y="688"/>
                </a:cubicBezTo>
                <a:cubicBezTo>
                  <a:pt x="1377" y="308"/>
                  <a:pt x="1069" y="0"/>
                  <a:pt x="689" y="0"/>
                </a:cubicBezTo>
                <a:cubicBezTo>
                  <a:pt x="308" y="0"/>
                  <a:pt x="0" y="308"/>
                  <a:pt x="0" y="68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22E4F20-55D4-3048-816B-7CC38B33301D}"/>
              </a:ext>
            </a:extLst>
          </p:cNvPr>
          <p:cNvSpPr/>
          <p:nvPr/>
        </p:nvSpPr>
        <p:spPr>
          <a:xfrm rot="10800000">
            <a:off x="10899437" y="5080256"/>
            <a:ext cx="1270861" cy="1276027"/>
          </a:xfrm>
          <a:custGeom>
            <a:avLst/>
            <a:gdLst>
              <a:gd name="connsiteX0" fmla="*/ 1270861 w 1393149"/>
              <a:gd name="connsiteY0" fmla="*/ 0 h 1367550"/>
              <a:gd name="connsiteX1" fmla="*/ 1270861 w 1393149"/>
              <a:gd name="connsiteY1" fmla="*/ 1276027 h 1367550"/>
              <a:gd name="connsiteX2" fmla="*/ 0 w 1393149"/>
              <a:gd name="connsiteY2" fmla="*/ 1270861 h 1367550"/>
              <a:gd name="connsiteX0" fmla="*/ 1270861 w 1317929"/>
              <a:gd name="connsiteY0" fmla="*/ 0 h 1367550"/>
              <a:gd name="connsiteX1" fmla="*/ 1270861 w 1317929"/>
              <a:gd name="connsiteY1" fmla="*/ 1276027 h 1367550"/>
              <a:gd name="connsiteX2" fmla="*/ 0 w 1317929"/>
              <a:gd name="connsiteY2" fmla="*/ 1270861 h 1367550"/>
              <a:gd name="connsiteX0" fmla="*/ 1270861 w 1270861"/>
              <a:gd name="connsiteY0" fmla="*/ 0 h 1367550"/>
              <a:gd name="connsiteX1" fmla="*/ 1270861 w 1270861"/>
              <a:gd name="connsiteY1" fmla="*/ 1276027 h 1367550"/>
              <a:gd name="connsiteX2" fmla="*/ 0 w 1270861"/>
              <a:gd name="connsiteY2" fmla="*/ 1270861 h 1367550"/>
              <a:gd name="connsiteX0" fmla="*/ 1270861 w 1270861"/>
              <a:gd name="connsiteY0" fmla="*/ 0 h 1276027"/>
              <a:gd name="connsiteX1" fmla="*/ 1270861 w 1270861"/>
              <a:gd name="connsiteY1" fmla="*/ 1276027 h 1276027"/>
              <a:gd name="connsiteX2" fmla="*/ 0 w 1270861"/>
              <a:gd name="connsiteY2" fmla="*/ 1270861 h 1276027"/>
              <a:gd name="connsiteX0" fmla="*/ 1270861 w 1270861"/>
              <a:gd name="connsiteY0" fmla="*/ 0 h 1276027"/>
              <a:gd name="connsiteX1" fmla="*/ 1270861 w 1270861"/>
              <a:gd name="connsiteY1" fmla="*/ 1276027 h 1276027"/>
              <a:gd name="connsiteX2" fmla="*/ 0 w 1270861"/>
              <a:gd name="connsiteY2" fmla="*/ 1270861 h 1276027"/>
              <a:gd name="connsiteX0" fmla="*/ 1270861 w 1270861"/>
              <a:gd name="connsiteY0" fmla="*/ 0 h 1276027"/>
              <a:gd name="connsiteX1" fmla="*/ 1270861 w 1270861"/>
              <a:gd name="connsiteY1" fmla="*/ 1276027 h 1276027"/>
              <a:gd name="connsiteX2" fmla="*/ 0 w 1270861"/>
              <a:gd name="connsiteY2" fmla="*/ 1270861 h 127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861" h="1276027">
                <a:moveTo>
                  <a:pt x="1270861" y="0"/>
                </a:moveTo>
                <a:cubicBezTo>
                  <a:pt x="1263112" y="439118"/>
                  <a:pt x="1270861" y="1007390"/>
                  <a:pt x="1270861" y="1276027"/>
                </a:cubicBezTo>
                <a:cubicBezTo>
                  <a:pt x="986726" y="1270861"/>
                  <a:pt x="179952" y="1270001"/>
                  <a:pt x="0" y="1270861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8" name="Freeform: Shape 376">
            <a:extLst>
              <a:ext uri="{FF2B5EF4-FFF2-40B4-BE49-F238E27FC236}">
                <a16:creationId xmlns:a16="http://schemas.microsoft.com/office/drawing/2014/main" id="{A5D15C53-B665-6047-9272-F804C884BD4C}"/>
              </a:ext>
            </a:extLst>
          </p:cNvPr>
          <p:cNvSpPr/>
          <p:nvPr/>
        </p:nvSpPr>
        <p:spPr>
          <a:xfrm>
            <a:off x="10042332" y="6349717"/>
            <a:ext cx="1712964" cy="17142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6" h="1377">
                <a:moveTo>
                  <a:pt x="0" y="688"/>
                </a:moveTo>
                <a:cubicBezTo>
                  <a:pt x="0" y="1069"/>
                  <a:pt x="308" y="1377"/>
                  <a:pt x="688" y="1377"/>
                </a:cubicBezTo>
                <a:cubicBezTo>
                  <a:pt x="1068" y="1377"/>
                  <a:pt x="1376" y="1069"/>
                  <a:pt x="1376" y="688"/>
                </a:cubicBezTo>
                <a:cubicBezTo>
                  <a:pt x="1376" y="308"/>
                  <a:pt x="1068" y="0"/>
                  <a:pt x="688" y="0"/>
                </a:cubicBezTo>
                <a:cubicBezTo>
                  <a:pt x="308" y="0"/>
                  <a:pt x="0" y="308"/>
                  <a:pt x="0" y="68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CF522C4-928B-6442-9F9A-C08E71631813}"/>
              </a:ext>
            </a:extLst>
          </p:cNvPr>
          <p:cNvSpPr/>
          <p:nvPr/>
        </p:nvSpPr>
        <p:spPr>
          <a:xfrm>
            <a:off x="7051729" y="6230318"/>
            <a:ext cx="1270861" cy="1276027"/>
          </a:xfrm>
          <a:custGeom>
            <a:avLst/>
            <a:gdLst>
              <a:gd name="connsiteX0" fmla="*/ 1270861 w 1393149"/>
              <a:gd name="connsiteY0" fmla="*/ 0 h 1367550"/>
              <a:gd name="connsiteX1" fmla="*/ 1270861 w 1393149"/>
              <a:gd name="connsiteY1" fmla="*/ 1276027 h 1367550"/>
              <a:gd name="connsiteX2" fmla="*/ 0 w 1393149"/>
              <a:gd name="connsiteY2" fmla="*/ 1270861 h 1367550"/>
              <a:gd name="connsiteX0" fmla="*/ 1270861 w 1317929"/>
              <a:gd name="connsiteY0" fmla="*/ 0 h 1367550"/>
              <a:gd name="connsiteX1" fmla="*/ 1270861 w 1317929"/>
              <a:gd name="connsiteY1" fmla="*/ 1276027 h 1367550"/>
              <a:gd name="connsiteX2" fmla="*/ 0 w 1317929"/>
              <a:gd name="connsiteY2" fmla="*/ 1270861 h 1367550"/>
              <a:gd name="connsiteX0" fmla="*/ 1270861 w 1270861"/>
              <a:gd name="connsiteY0" fmla="*/ 0 h 1367550"/>
              <a:gd name="connsiteX1" fmla="*/ 1270861 w 1270861"/>
              <a:gd name="connsiteY1" fmla="*/ 1276027 h 1367550"/>
              <a:gd name="connsiteX2" fmla="*/ 0 w 1270861"/>
              <a:gd name="connsiteY2" fmla="*/ 1270861 h 1367550"/>
              <a:gd name="connsiteX0" fmla="*/ 1270861 w 1270861"/>
              <a:gd name="connsiteY0" fmla="*/ 0 h 1276027"/>
              <a:gd name="connsiteX1" fmla="*/ 1270861 w 1270861"/>
              <a:gd name="connsiteY1" fmla="*/ 1276027 h 1276027"/>
              <a:gd name="connsiteX2" fmla="*/ 0 w 1270861"/>
              <a:gd name="connsiteY2" fmla="*/ 1270861 h 1276027"/>
              <a:gd name="connsiteX0" fmla="*/ 1270861 w 1270861"/>
              <a:gd name="connsiteY0" fmla="*/ 0 h 1276027"/>
              <a:gd name="connsiteX1" fmla="*/ 1270861 w 1270861"/>
              <a:gd name="connsiteY1" fmla="*/ 1276027 h 1276027"/>
              <a:gd name="connsiteX2" fmla="*/ 0 w 1270861"/>
              <a:gd name="connsiteY2" fmla="*/ 1270861 h 1276027"/>
              <a:gd name="connsiteX0" fmla="*/ 1270861 w 1270861"/>
              <a:gd name="connsiteY0" fmla="*/ 0 h 1276027"/>
              <a:gd name="connsiteX1" fmla="*/ 1270861 w 1270861"/>
              <a:gd name="connsiteY1" fmla="*/ 1276027 h 1276027"/>
              <a:gd name="connsiteX2" fmla="*/ 0 w 1270861"/>
              <a:gd name="connsiteY2" fmla="*/ 1270861 h 127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861" h="1276027">
                <a:moveTo>
                  <a:pt x="1270861" y="0"/>
                </a:moveTo>
                <a:cubicBezTo>
                  <a:pt x="1263112" y="439118"/>
                  <a:pt x="1270861" y="1007390"/>
                  <a:pt x="1270861" y="1276027"/>
                </a:cubicBezTo>
                <a:cubicBezTo>
                  <a:pt x="986726" y="1270861"/>
                  <a:pt x="179952" y="1270001"/>
                  <a:pt x="0" y="1270861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0" name="Freeform: Shape 378">
            <a:extLst>
              <a:ext uri="{FF2B5EF4-FFF2-40B4-BE49-F238E27FC236}">
                <a16:creationId xmlns:a16="http://schemas.microsoft.com/office/drawing/2014/main" id="{C0A866CD-BD3A-A248-8934-F18CA51BBB45}"/>
              </a:ext>
            </a:extLst>
          </p:cNvPr>
          <p:cNvSpPr/>
          <p:nvPr/>
        </p:nvSpPr>
        <p:spPr>
          <a:xfrm>
            <a:off x="7459806" y="4514666"/>
            <a:ext cx="1712964" cy="17129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6" h="1376">
                <a:moveTo>
                  <a:pt x="0" y="688"/>
                </a:moveTo>
                <a:cubicBezTo>
                  <a:pt x="0" y="1069"/>
                  <a:pt x="308" y="1376"/>
                  <a:pt x="688" y="1376"/>
                </a:cubicBezTo>
                <a:cubicBezTo>
                  <a:pt x="1068" y="1376"/>
                  <a:pt x="1376" y="1069"/>
                  <a:pt x="1376" y="688"/>
                </a:cubicBezTo>
                <a:cubicBezTo>
                  <a:pt x="1376" y="308"/>
                  <a:pt x="1068" y="0"/>
                  <a:pt x="688" y="0"/>
                </a:cubicBezTo>
                <a:cubicBezTo>
                  <a:pt x="308" y="0"/>
                  <a:pt x="0" y="308"/>
                  <a:pt x="0" y="68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101BF-F9F6-1544-A737-60E13F3FA5E2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ALPHABET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63C4C-893C-D945-BF49-B9B457E16720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B12C2-7973-D14C-A488-27073C009EE8}"/>
              </a:ext>
            </a:extLst>
          </p:cNvPr>
          <p:cNvSpPr txBox="1"/>
          <p:nvPr/>
        </p:nvSpPr>
        <p:spPr>
          <a:xfrm>
            <a:off x="2057074" y="6370146"/>
            <a:ext cx="43753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EF6B1F-8BE8-CE49-8910-9A210DA82C30}"/>
              </a:ext>
            </a:extLst>
          </p:cNvPr>
          <p:cNvSpPr txBox="1"/>
          <p:nvPr/>
        </p:nvSpPr>
        <p:spPr>
          <a:xfrm>
            <a:off x="2057072" y="7034252"/>
            <a:ext cx="4375322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B12495-7C7C-6F49-8615-58CCB86CA4F9}"/>
              </a:ext>
            </a:extLst>
          </p:cNvPr>
          <p:cNvSpPr txBox="1"/>
          <p:nvPr/>
        </p:nvSpPr>
        <p:spPr>
          <a:xfrm>
            <a:off x="12783456" y="3946199"/>
            <a:ext cx="43753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B9F219-D9E3-0549-814D-6E7A14F6B5FB}"/>
              </a:ext>
            </a:extLst>
          </p:cNvPr>
          <p:cNvSpPr txBox="1"/>
          <p:nvPr/>
        </p:nvSpPr>
        <p:spPr>
          <a:xfrm>
            <a:off x="12783456" y="4610305"/>
            <a:ext cx="4375322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494CBE-320E-9444-89FB-E082033C3629}"/>
              </a:ext>
            </a:extLst>
          </p:cNvPr>
          <p:cNvSpPr txBox="1"/>
          <p:nvPr/>
        </p:nvSpPr>
        <p:spPr>
          <a:xfrm>
            <a:off x="7216902" y="10033915"/>
            <a:ext cx="43753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CE34-E863-524B-9505-E1E2C442D322}"/>
              </a:ext>
            </a:extLst>
          </p:cNvPr>
          <p:cNvSpPr txBox="1"/>
          <p:nvPr/>
        </p:nvSpPr>
        <p:spPr>
          <a:xfrm>
            <a:off x="7216900" y="10698021"/>
            <a:ext cx="4375322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935C39-598A-FD46-B121-74AF92894A00}"/>
              </a:ext>
            </a:extLst>
          </p:cNvPr>
          <p:cNvSpPr txBox="1"/>
          <p:nvPr/>
        </p:nvSpPr>
        <p:spPr>
          <a:xfrm>
            <a:off x="17943284" y="7609968"/>
            <a:ext cx="43753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E6AE82-EFC1-B041-BA5C-0D07E72674E1}"/>
              </a:ext>
            </a:extLst>
          </p:cNvPr>
          <p:cNvSpPr txBox="1"/>
          <p:nvPr/>
        </p:nvSpPr>
        <p:spPr>
          <a:xfrm>
            <a:off x="17943284" y="8274074"/>
            <a:ext cx="4375322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654B7D-348D-AE4C-B96E-FFF800111B69}"/>
              </a:ext>
            </a:extLst>
          </p:cNvPr>
          <p:cNvSpPr txBox="1"/>
          <p:nvPr/>
        </p:nvSpPr>
        <p:spPr>
          <a:xfrm>
            <a:off x="7699348" y="4760758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4BA05B-1BDF-4541-9441-354D743CA67C}"/>
              </a:ext>
            </a:extLst>
          </p:cNvPr>
          <p:cNvSpPr txBox="1"/>
          <p:nvPr/>
        </p:nvSpPr>
        <p:spPr>
          <a:xfrm>
            <a:off x="10275730" y="6595736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897C0C-F94D-8144-8AED-B3DCB2B7CCA9}"/>
              </a:ext>
            </a:extLst>
          </p:cNvPr>
          <p:cNvSpPr txBox="1"/>
          <p:nvPr/>
        </p:nvSpPr>
        <p:spPr>
          <a:xfrm>
            <a:off x="12858293" y="8430714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E44A91-F725-6540-A1BA-7DB664226B8D}"/>
              </a:ext>
            </a:extLst>
          </p:cNvPr>
          <p:cNvSpPr txBox="1"/>
          <p:nvPr/>
        </p:nvSpPr>
        <p:spPr>
          <a:xfrm>
            <a:off x="15434679" y="10265694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267927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70">
            <a:extLst>
              <a:ext uri="{FF2B5EF4-FFF2-40B4-BE49-F238E27FC236}">
                <a16:creationId xmlns:a16="http://schemas.microsoft.com/office/drawing/2014/main" id="{C6103CC6-7971-CB4D-9906-D0E6D2172150}"/>
              </a:ext>
            </a:extLst>
          </p:cNvPr>
          <p:cNvSpPr/>
          <p:nvPr/>
        </p:nvSpPr>
        <p:spPr>
          <a:xfrm>
            <a:off x="7999233" y="12687059"/>
            <a:ext cx="8380441" cy="15198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28" h="123">
                <a:moveTo>
                  <a:pt x="0" y="0"/>
                </a:moveTo>
                <a:lnTo>
                  <a:pt x="6728" y="0"/>
                </a:lnTo>
                <a:lnTo>
                  <a:pt x="6728" y="123"/>
                </a:lnTo>
                <a:lnTo>
                  <a:pt x="0" y="123"/>
                </a:lnTo>
                <a:close/>
              </a:path>
            </a:pathLst>
          </a:custGeom>
          <a:solidFill>
            <a:srgbClr val="DFE9E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Freeform: Shape 71">
            <a:extLst>
              <a:ext uri="{FF2B5EF4-FFF2-40B4-BE49-F238E27FC236}">
                <a16:creationId xmlns:a16="http://schemas.microsoft.com/office/drawing/2014/main" id="{6D39EA6C-02DD-B94F-B912-882DB21463ED}"/>
              </a:ext>
            </a:extLst>
          </p:cNvPr>
          <p:cNvSpPr/>
          <p:nvPr/>
        </p:nvSpPr>
        <p:spPr>
          <a:xfrm>
            <a:off x="7999233" y="12840288"/>
            <a:ext cx="8380441" cy="1208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28" h="98">
                <a:moveTo>
                  <a:pt x="6728" y="0"/>
                </a:moveTo>
                <a:cubicBezTo>
                  <a:pt x="6728" y="0"/>
                  <a:pt x="6599" y="98"/>
                  <a:pt x="5605" y="98"/>
                </a:cubicBezTo>
                <a:lnTo>
                  <a:pt x="1123" y="98"/>
                </a:lnTo>
                <a:cubicBezTo>
                  <a:pt x="130" y="98"/>
                  <a:pt x="0" y="0"/>
                  <a:pt x="0" y="0"/>
                </a:cubicBezTo>
                <a:close/>
              </a:path>
            </a:pathLst>
          </a:custGeom>
          <a:solidFill>
            <a:srgbClr val="12114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Freeform: Shape 72">
            <a:extLst>
              <a:ext uri="{FF2B5EF4-FFF2-40B4-BE49-F238E27FC236}">
                <a16:creationId xmlns:a16="http://schemas.microsoft.com/office/drawing/2014/main" id="{7722A047-DCC3-4449-8195-A2C217823705}"/>
              </a:ext>
            </a:extLst>
          </p:cNvPr>
          <p:cNvSpPr/>
          <p:nvPr/>
        </p:nvSpPr>
        <p:spPr>
          <a:xfrm>
            <a:off x="11498659" y="12687059"/>
            <a:ext cx="1381583" cy="11959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10" h="97">
                <a:moveTo>
                  <a:pt x="1041" y="97"/>
                </a:moveTo>
                <a:lnTo>
                  <a:pt x="69" y="97"/>
                </a:lnTo>
                <a:cubicBezTo>
                  <a:pt x="32" y="97"/>
                  <a:pt x="0" y="67"/>
                  <a:pt x="0" y="29"/>
                </a:cubicBezTo>
                <a:lnTo>
                  <a:pt x="0" y="0"/>
                </a:lnTo>
                <a:lnTo>
                  <a:pt x="1110" y="0"/>
                </a:lnTo>
                <a:lnTo>
                  <a:pt x="1110" y="29"/>
                </a:lnTo>
                <a:cubicBezTo>
                  <a:pt x="1110" y="67"/>
                  <a:pt x="1079" y="97"/>
                  <a:pt x="1041" y="9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Freeform: Shape 73">
            <a:extLst>
              <a:ext uri="{FF2B5EF4-FFF2-40B4-BE49-F238E27FC236}">
                <a16:creationId xmlns:a16="http://schemas.microsoft.com/office/drawing/2014/main" id="{81AB8455-1F53-544B-818C-9343F5582CA9}"/>
              </a:ext>
            </a:extLst>
          </p:cNvPr>
          <p:cNvSpPr/>
          <p:nvPr/>
        </p:nvSpPr>
        <p:spPr>
          <a:xfrm>
            <a:off x="8804015" y="8123724"/>
            <a:ext cx="6770878" cy="45620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36" h="3663">
                <a:moveTo>
                  <a:pt x="5271" y="0"/>
                </a:moveTo>
                <a:lnTo>
                  <a:pt x="165" y="0"/>
                </a:lnTo>
                <a:cubicBezTo>
                  <a:pt x="74" y="0"/>
                  <a:pt x="0" y="74"/>
                  <a:pt x="0" y="165"/>
                </a:cubicBezTo>
                <a:lnTo>
                  <a:pt x="0" y="3663"/>
                </a:lnTo>
                <a:lnTo>
                  <a:pt x="5436" y="3663"/>
                </a:lnTo>
                <a:lnTo>
                  <a:pt x="5436" y="165"/>
                </a:lnTo>
                <a:cubicBezTo>
                  <a:pt x="5436" y="74"/>
                  <a:pt x="5362" y="0"/>
                  <a:pt x="5271" y="0"/>
                </a:cubicBezTo>
                <a:close/>
              </a:path>
            </a:pathLst>
          </a:custGeom>
          <a:solidFill>
            <a:srgbClr val="12114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74">
            <a:extLst>
              <a:ext uri="{FF2B5EF4-FFF2-40B4-BE49-F238E27FC236}">
                <a16:creationId xmlns:a16="http://schemas.microsoft.com/office/drawing/2014/main" id="{BE077E9D-5221-7A45-9D5F-7F1434804D1F}"/>
              </a:ext>
            </a:extLst>
          </p:cNvPr>
          <p:cNvSpPr/>
          <p:nvPr/>
        </p:nvSpPr>
        <p:spPr>
          <a:xfrm>
            <a:off x="8963476" y="8283186"/>
            <a:ext cx="6451956" cy="42431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80" h="3407">
                <a:moveTo>
                  <a:pt x="5034" y="0"/>
                </a:moveTo>
                <a:lnTo>
                  <a:pt x="146" y="0"/>
                </a:lnTo>
                <a:cubicBezTo>
                  <a:pt x="65" y="0"/>
                  <a:pt x="0" y="66"/>
                  <a:pt x="0" y="146"/>
                </a:cubicBezTo>
                <a:lnTo>
                  <a:pt x="0" y="3407"/>
                </a:lnTo>
                <a:lnTo>
                  <a:pt x="5180" y="3407"/>
                </a:lnTo>
                <a:lnTo>
                  <a:pt x="5180" y="146"/>
                </a:lnTo>
                <a:cubicBezTo>
                  <a:pt x="5180" y="65"/>
                  <a:pt x="5115" y="0"/>
                  <a:pt x="5034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Freeform: Shape 75">
            <a:extLst>
              <a:ext uri="{FF2B5EF4-FFF2-40B4-BE49-F238E27FC236}">
                <a16:creationId xmlns:a16="http://schemas.microsoft.com/office/drawing/2014/main" id="{AF84BC1C-F8EA-5F45-A369-7F3B608BF8F5}"/>
              </a:ext>
            </a:extLst>
          </p:cNvPr>
          <p:cNvSpPr/>
          <p:nvPr/>
        </p:nvSpPr>
        <p:spPr>
          <a:xfrm>
            <a:off x="8963476" y="8283186"/>
            <a:ext cx="6451956" cy="42431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80" h="3407">
                <a:moveTo>
                  <a:pt x="5034" y="0"/>
                </a:moveTo>
                <a:lnTo>
                  <a:pt x="146" y="0"/>
                </a:lnTo>
                <a:cubicBezTo>
                  <a:pt x="65" y="0"/>
                  <a:pt x="0" y="66"/>
                  <a:pt x="0" y="146"/>
                </a:cubicBezTo>
                <a:lnTo>
                  <a:pt x="0" y="3407"/>
                </a:lnTo>
                <a:lnTo>
                  <a:pt x="5180" y="3407"/>
                </a:lnTo>
                <a:lnTo>
                  <a:pt x="5180" y="146"/>
                </a:lnTo>
                <a:cubicBezTo>
                  <a:pt x="5180" y="65"/>
                  <a:pt x="5115" y="0"/>
                  <a:pt x="5034" y="0"/>
                </a:cubicBezTo>
                <a:close/>
              </a:path>
            </a:pathLst>
          </a:custGeom>
          <a:solidFill>
            <a:srgbClr val="DFE9E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Freeform: Shape 76">
            <a:extLst>
              <a:ext uri="{FF2B5EF4-FFF2-40B4-BE49-F238E27FC236}">
                <a16:creationId xmlns:a16="http://schemas.microsoft.com/office/drawing/2014/main" id="{B734BA86-8B78-9449-97E5-2B1E7237AA5C}"/>
              </a:ext>
            </a:extLst>
          </p:cNvPr>
          <p:cNvSpPr/>
          <p:nvPr/>
        </p:nvSpPr>
        <p:spPr>
          <a:xfrm>
            <a:off x="1503675" y="3288807"/>
            <a:ext cx="7122188" cy="40376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18" h="3242">
                <a:moveTo>
                  <a:pt x="5718" y="3242"/>
                </a:moveTo>
                <a:lnTo>
                  <a:pt x="0" y="3242"/>
                </a:lnTo>
                <a:lnTo>
                  <a:pt x="0" y="0"/>
                </a:lnTo>
                <a:lnTo>
                  <a:pt x="5718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Freeform: Shape 77">
            <a:extLst>
              <a:ext uri="{FF2B5EF4-FFF2-40B4-BE49-F238E27FC236}">
                <a16:creationId xmlns:a16="http://schemas.microsoft.com/office/drawing/2014/main" id="{C7A4E27A-64FF-A546-998F-3B7693B25BD8}"/>
              </a:ext>
            </a:extLst>
          </p:cNvPr>
          <p:cNvSpPr/>
          <p:nvPr/>
        </p:nvSpPr>
        <p:spPr>
          <a:xfrm>
            <a:off x="8627113" y="3288807"/>
            <a:ext cx="7120946" cy="40376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17" h="3242">
                <a:moveTo>
                  <a:pt x="5717" y="3242"/>
                </a:moveTo>
                <a:lnTo>
                  <a:pt x="0" y="3242"/>
                </a:lnTo>
                <a:lnTo>
                  <a:pt x="0" y="0"/>
                </a:lnTo>
                <a:lnTo>
                  <a:pt x="5717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Freeform: Shape 78">
            <a:extLst>
              <a:ext uri="{FF2B5EF4-FFF2-40B4-BE49-F238E27FC236}">
                <a16:creationId xmlns:a16="http://schemas.microsoft.com/office/drawing/2014/main" id="{A47632F7-A83D-7846-ABB6-D2D197060472}"/>
              </a:ext>
            </a:extLst>
          </p:cNvPr>
          <p:cNvSpPr/>
          <p:nvPr/>
        </p:nvSpPr>
        <p:spPr>
          <a:xfrm>
            <a:off x="15748058" y="3288807"/>
            <a:ext cx="7122188" cy="40376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18" h="3242">
                <a:moveTo>
                  <a:pt x="5718" y="3242"/>
                </a:moveTo>
                <a:lnTo>
                  <a:pt x="0" y="3242"/>
                </a:lnTo>
                <a:lnTo>
                  <a:pt x="0" y="0"/>
                </a:lnTo>
                <a:lnTo>
                  <a:pt x="5718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Freeform: Shape 295">
            <a:extLst>
              <a:ext uri="{FF2B5EF4-FFF2-40B4-BE49-F238E27FC236}">
                <a16:creationId xmlns:a16="http://schemas.microsoft.com/office/drawing/2014/main" id="{5965FA6C-B32B-C848-9630-7548F3A7740A}"/>
              </a:ext>
            </a:extLst>
          </p:cNvPr>
          <p:cNvSpPr/>
          <p:nvPr/>
        </p:nvSpPr>
        <p:spPr>
          <a:xfrm>
            <a:off x="8963476" y="8283186"/>
            <a:ext cx="2150237" cy="42431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7" h="3407">
                <a:moveTo>
                  <a:pt x="1727" y="3407"/>
                </a:moveTo>
                <a:lnTo>
                  <a:pt x="0" y="3407"/>
                </a:lnTo>
                <a:lnTo>
                  <a:pt x="0" y="0"/>
                </a:lnTo>
                <a:lnTo>
                  <a:pt x="1727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Freeform: Shape 296">
            <a:extLst>
              <a:ext uri="{FF2B5EF4-FFF2-40B4-BE49-F238E27FC236}">
                <a16:creationId xmlns:a16="http://schemas.microsoft.com/office/drawing/2014/main" id="{718456EA-C225-2842-909E-2B9B7B5FF353}"/>
              </a:ext>
            </a:extLst>
          </p:cNvPr>
          <p:cNvSpPr/>
          <p:nvPr/>
        </p:nvSpPr>
        <p:spPr>
          <a:xfrm>
            <a:off x="11114959" y="8283186"/>
            <a:ext cx="2150237" cy="42431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7" h="3407">
                <a:moveTo>
                  <a:pt x="1727" y="3407"/>
                </a:moveTo>
                <a:lnTo>
                  <a:pt x="0" y="3407"/>
                </a:lnTo>
                <a:lnTo>
                  <a:pt x="0" y="0"/>
                </a:lnTo>
                <a:lnTo>
                  <a:pt x="1727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Freeform: Shape 297">
            <a:extLst>
              <a:ext uri="{FF2B5EF4-FFF2-40B4-BE49-F238E27FC236}">
                <a16:creationId xmlns:a16="http://schemas.microsoft.com/office/drawing/2014/main" id="{368C3B0D-3F11-F04A-AACE-850B7BAB5C89}"/>
              </a:ext>
            </a:extLst>
          </p:cNvPr>
          <p:cNvSpPr/>
          <p:nvPr/>
        </p:nvSpPr>
        <p:spPr>
          <a:xfrm>
            <a:off x="13265192" y="8283186"/>
            <a:ext cx="2148991" cy="42431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6" h="3407">
                <a:moveTo>
                  <a:pt x="1726" y="3407"/>
                </a:moveTo>
                <a:lnTo>
                  <a:pt x="0" y="3407"/>
                </a:lnTo>
                <a:lnTo>
                  <a:pt x="0" y="0"/>
                </a:lnTo>
                <a:lnTo>
                  <a:pt x="1726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" name="Freeform: Shape 298">
            <a:extLst>
              <a:ext uri="{FF2B5EF4-FFF2-40B4-BE49-F238E27FC236}">
                <a16:creationId xmlns:a16="http://schemas.microsoft.com/office/drawing/2014/main" id="{67A1EE59-C017-9E49-A21C-D32AE529100D}"/>
              </a:ext>
            </a:extLst>
          </p:cNvPr>
          <p:cNvSpPr/>
          <p:nvPr/>
        </p:nvSpPr>
        <p:spPr>
          <a:xfrm>
            <a:off x="1503675" y="7323926"/>
            <a:ext cx="9607546" cy="9580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13" h="770">
                <a:moveTo>
                  <a:pt x="7713" y="770"/>
                </a:moveTo>
                <a:lnTo>
                  <a:pt x="5987" y="770"/>
                </a:lnTo>
                <a:lnTo>
                  <a:pt x="0" y="0"/>
                </a:lnTo>
                <a:lnTo>
                  <a:pt x="5718" y="1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0" name="Freeform: Shape 299">
            <a:extLst>
              <a:ext uri="{FF2B5EF4-FFF2-40B4-BE49-F238E27FC236}">
                <a16:creationId xmlns:a16="http://schemas.microsoft.com/office/drawing/2014/main" id="{B5A8D1FD-49D0-8944-94B2-9B7ECDA20D14}"/>
              </a:ext>
            </a:extLst>
          </p:cNvPr>
          <p:cNvSpPr/>
          <p:nvPr/>
        </p:nvSpPr>
        <p:spPr>
          <a:xfrm>
            <a:off x="8627113" y="7325172"/>
            <a:ext cx="7120946" cy="9567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17" h="769">
                <a:moveTo>
                  <a:pt x="3722" y="769"/>
                </a:moveTo>
                <a:lnTo>
                  <a:pt x="1995" y="769"/>
                </a:lnTo>
                <a:lnTo>
                  <a:pt x="0" y="0"/>
                </a:lnTo>
                <a:lnTo>
                  <a:pt x="5717" y="1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Freeform: Shape 300">
            <a:extLst>
              <a:ext uri="{FF2B5EF4-FFF2-40B4-BE49-F238E27FC236}">
                <a16:creationId xmlns:a16="http://schemas.microsoft.com/office/drawing/2014/main" id="{F1DE08EF-9BCE-1249-943C-D6A1A3D5BD1F}"/>
              </a:ext>
            </a:extLst>
          </p:cNvPr>
          <p:cNvSpPr/>
          <p:nvPr/>
        </p:nvSpPr>
        <p:spPr>
          <a:xfrm>
            <a:off x="13262700" y="7326418"/>
            <a:ext cx="9607546" cy="9555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13" h="768">
                <a:moveTo>
                  <a:pt x="1726" y="768"/>
                </a:moveTo>
                <a:lnTo>
                  <a:pt x="0" y="768"/>
                </a:lnTo>
                <a:lnTo>
                  <a:pt x="1995" y="0"/>
                </a:lnTo>
                <a:lnTo>
                  <a:pt x="7713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" name="Freeform: Shape 301">
            <a:extLst>
              <a:ext uri="{FF2B5EF4-FFF2-40B4-BE49-F238E27FC236}">
                <a16:creationId xmlns:a16="http://schemas.microsoft.com/office/drawing/2014/main" id="{0167A396-E96C-5A49-A518-A9F3FDB879EF}"/>
              </a:ext>
            </a:extLst>
          </p:cNvPr>
          <p:cNvSpPr/>
          <p:nvPr/>
        </p:nvSpPr>
        <p:spPr>
          <a:xfrm>
            <a:off x="1503675" y="7323926"/>
            <a:ext cx="21366575" cy="9580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152" h="770">
                <a:moveTo>
                  <a:pt x="11434" y="2"/>
                </a:moveTo>
                <a:lnTo>
                  <a:pt x="5718" y="1"/>
                </a:lnTo>
                <a:lnTo>
                  <a:pt x="0" y="0"/>
                </a:lnTo>
                <a:lnTo>
                  <a:pt x="5987" y="770"/>
                </a:lnTo>
                <a:lnTo>
                  <a:pt x="7713" y="770"/>
                </a:lnTo>
                <a:lnTo>
                  <a:pt x="9440" y="770"/>
                </a:lnTo>
                <a:lnTo>
                  <a:pt x="11165" y="770"/>
                </a:lnTo>
                <a:lnTo>
                  <a:pt x="17152" y="2"/>
                </a:lnTo>
                <a:close/>
              </a:path>
            </a:pathLst>
          </a:custGeom>
          <a:solidFill>
            <a:srgbClr val="121143">
              <a:alpha val="2973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3" name="Freeform: Shape 324">
            <a:extLst>
              <a:ext uri="{FF2B5EF4-FFF2-40B4-BE49-F238E27FC236}">
                <a16:creationId xmlns:a16="http://schemas.microsoft.com/office/drawing/2014/main" id="{1980EBF1-4491-A648-8217-AA551FA47F99}"/>
              </a:ext>
            </a:extLst>
          </p:cNvPr>
          <p:cNvSpPr/>
          <p:nvPr/>
        </p:nvSpPr>
        <p:spPr>
          <a:xfrm>
            <a:off x="13805869" y="9870321"/>
            <a:ext cx="1067644" cy="1068892"/>
          </a:xfrm>
          <a:custGeom>
            <a:avLst/>
            <a:gdLst>
              <a:gd name="connsiteX0" fmla="*/ 58179 w 1067644"/>
              <a:gd name="connsiteY0" fmla="*/ 861934 h 1068892"/>
              <a:gd name="connsiteX1" fmla="*/ 29709 w 1067644"/>
              <a:gd name="connsiteY1" fmla="*/ 891677 h 1068892"/>
              <a:gd name="connsiteX2" fmla="*/ 29709 w 1067644"/>
              <a:gd name="connsiteY2" fmla="*/ 1020561 h 1068892"/>
              <a:gd name="connsiteX3" fmla="*/ 48277 w 1067644"/>
              <a:gd name="connsiteY3" fmla="*/ 1039150 h 1068892"/>
              <a:gd name="connsiteX4" fmla="*/ 146067 w 1067644"/>
              <a:gd name="connsiteY4" fmla="*/ 1039150 h 1068892"/>
              <a:gd name="connsiteX5" fmla="*/ 164635 w 1067644"/>
              <a:gd name="connsiteY5" fmla="*/ 1020561 h 1068892"/>
              <a:gd name="connsiteX6" fmla="*/ 164635 w 1067644"/>
              <a:gd name="connsiteY6" fmla="*/ 891677 h 1068892"/>
              <a:gd name="connsiteX7" fmla="*/ 136165 w 1067644"/>
              <a:gd name="connsiteY7" fmla="*/ 861934 h 1068892"/>
              <a:gd name="connsiteX8" fmla="*/ 58179 w 1067644"/>
              <a:gd name="connsiteY8" fmla="*/ 832192 h 1068892"/>
              <a:gd name="connsiteX9" fmla="*/ 136165 w 1067644"/>
              <a:gd name="connsiteY9" fmla="*/ 832192 h 1068892"/>
              <a:gd name="connsiteX10" fmla="*/ 194344 w 1067644"/>
              <a:gd name="connsiteY10" fmla="*/ 891677 h 1068892"/>
              <a:gd name="connsiteX11" fmla="*/ 194344 w 1067644"/>
              <a:gd name="connsiteY11" fmla="*/ 1020561 h 1068892"/>
              <a:gd name="connsiteX12" fmla="*/ 146067 w 1067644"/>
              <a:gd name="connsiteY12" fmla="*/ 1068892 h 1068892"/>
              <a:gd name="connsiteX13" fmla="*/ 48277 w 1067644"/>
              <a:gd name="connsiteY13" fmla="*/ 1068892 h 1068892"/>
              <a:gd name="connsiteX14" fmla="*/ 0 w 1067644"/>
              <a:gd name="connsiteY14" fmla="*/ 1020561 h 1068892"/>
              <a:gd name="connsiteX15" fmla="*/ 0 w 1067644"/>
              <a:gd name="connsiteY15" fmla="*/ 891677 h 1068892"/>
              <a:gd name="connsiteX16" fmla="*/ 58179 w 1067644"/>
              <a:gd name="connsiteY16" fmla="*/ 832192 h 1068892"/>
              <a:gd name="connsiteX17" fmla="*/ 349694 w 1067644"/>
              <a:gd name="connsiteY17" fmla="*/ 612856 h 1068892"/>
              <a:gd name="connsiteX18" fmla="*/ 319986 w 1067644"/>
              <a:gd name="connsiteY18" fmla="*/ 641435 h 1068892"/>
              <a:gd name="connsiteX19" fmla="*/ 319986 w 1067644"/>
              <a:gd name="connsiteY19" fmla="*/ 1020430 h 1068892"/>
              <a:gd name="connsiteX20" fmla="*/ 339792 w 1067644"/>
              <a:gd name="connsiteY20" fmla="*/ 1039069 h 1068892"/>
              <a:gd name="connsiteX21" fmla="*/ 436345 w 1067644"/>
              <a:gd name="connsiteY21" fmla="*/ 1039069 h 1068892"/>
              <a:gd name="connsiteX22" fmla="*/ 456150 w 1067644"/>
              <a:gd name="connsiteY22" fmla="*/ 1020430 h 1068892"/>
              <a:gd name="connsiteX23" fmla="*/ 456150 w 1067644"/>
              <a:gd name="connsiteY23" fmla="*/ 641435 h 1068892"/>
              <a:gd name="connsiteX24" fmla="*/ 427680 w 1067644"/>
              <a:gd name="connsiteY24" fmla="*/ 612856 h 1068892"/>
              <a:gd name="connsiteX25" fmla="*/ 349694 w 1067644"/>
              <a:gd name="connsiteY25" fmla="*/ 583033 h 1068892"/>
              <a:gd name="connsiteX26" fmla="*/ 427680 w 1067644"/>
              <a:gd name="connsiteY26" fmla="*/ 583033 h 1068892"/>
              <a:gd name="connsiteX27" fmla="*/ 485859 w 1067644"/>
              <a:gd name="connsiteY27" fmla="*/ 641435 h 1068892"/>
              <a:gd name="connsiteX28" fmla="*/ 485859 w 1067644"/>
              <a:gd name="connsiteY28" fmla="*/ 1020430 h 1068892"/>
              <a:gd name="connsiteX29" fmla="*/ 436345 w 1067644"/>
              <a:gd name="connsiteY29" fmla="*/ 1068892 h 1068892"/>
              <a:gd name="connsiteX30" fmla="*/ 339792 w 1067644"/>
              <a:gd name="connsiteY30" fmla="*/ 1068892 h 1068892"/>
              <a:gd name="connsiteX31" fmla="*/ 291515 w 1067644"/>
              <a:gd name="connsiteY31" fmla="*/ 1020430 h 1068892"/>
              <a:gd name="connsiteX32" fmla="*/ 291515 w 1067644"/>
              <a:gd name="connsiteY32" fmla="*/ 641435 h 1068892"/>
              <a:gd name="connsiteX33" fmla="*/ 349694 w 1067644"/>
              <a:gd name="connsiteY33" fmla="*/ 583033 h 1068892"/>
              <a:gd name="connsiteX34" fmla="*/ 639964 w 1067644"/>
              <a:gd name="connsiteY34" fmla="*/ 321369 h 1068892"/>
              <a:gd name="connsiteX35" fmla="*/ 611494 w 1067644"/>
              <a:gd name="connsiteY35" fmla="*/ 349977 h 1068892"/>
              <a:gd name="connsiteX36" fmla="*/ 611494 w 1067644"/>
              <a:gd name="connsiteY36" fmla="*/ 1020384 h 1068892"/>
              <a:gd name="connsiteX37" fmla="*/ 630062 w 1067644"/>
              <a:gd name="connsiteY37" fmla="*/ 1039041 h 1068892"/>
              <a:gd name="connsiteX38" fmla="*/ 727852 w 1067644"/>
              <a:gd name="connsiteY38" fmla="*/ 1039041 h 1068892"/>
              <a:gd name="connsiteX39" fmla="*/ 746420 w 1067644"/>
              <a:gd name="connsiteY39" fmla="*/ 1020384 h 1068892"/>
              <a:gd name="connsiteX40" fmla="*/ 746420 w 1067644"/>
              <a:gd name="connsiteY40" fmla="*/ 349977 h 1068892"/>
              <a:gd name="connsiteX41" fmla="*/ 717950 w 1067644"/>
              <a:gd name="connsiteY41" fmla="*/ 321369 h 1068892"/>
              <a:gd name="connsiteX42" fmla="*/ 639964 w 1067644"/>
              <a:gd name="connsiteY42" fmla="*/ 291518 h 1068892"/>
              <a:gd name="connsiteX43" fmla="*/ 717950 w 1067644"/>
              <a:gd name="connsiteY43" fmla="*/ 291518 h 1068892"/>
              <a:gd name="connsiteX44" fmla="*/ 776129 w 1067644"/>
              <a:gd name="connsiteY44" fmla="*/ 349977 h 1068892"/>
              <a:gd name="connsiteX45" fmla="*/ 776129 w 1067644"/>
              <a:gd name="connsiteY45" fmla="*/ 1020384 h 1068892"/>
              <a:gd name="connsiteX46" fmla="*/ 727852 w 1067644"/>
              <a:gd name="connsiteY46" fmla="*/ 1068892 h 1068892"/>
              <a:gd name="connsiteX47" fmla="*/ 630062 w 1067644"/>
              <a:gd name="connsiteY47" fmla="*/ 1068892 h 1068892"/>
              <a:gd name="connsiteX48" fmla="*/ 581785 w 1067644"/>
              <a:gd name="connsiteY48" fmla="*/ 1020384 h 1068892"/>
              <a:gd name="connsiteX49" fmla="*/ 581785 w 1067644"/>
              <a:gd name="connsiteY49" fmla="*/ 349977 h 1068892"/>
              <a:gd name="connsiteX50" fmla="*/ 639964 w 1067644"/>
              <a:gd name="connsiteY50" fmla="*/ 291518 h 1068892"/>
              <a:gd name="connsiteX51" fmla="*/ 931479 w 1067644"/>
              <a:gd name="connsiteY51" fmla="*/ 69733 h 1068892"/>
              <a:gd name="connsiteX52" fmla="*/ 901771 w 1067644"/>
              <a:gd name="connsiteY52" fmla="*/ 99595 h 1068892"/>
              <a:gd name="connsiteX53" fmla="*/ 901771 w 1067644"/>
              <a:gd name="connsiteY53" fmla="*/ 1020365 h 1068892"/>
              <a:gd name="connsiteX54" fmla="*/ 920339 w 1067644"/>
              <a:gd name="connsiteY54" fmla="*/ 1039029 h 1068892"/>
              <a:gd name="connsiteX55" fmla="*/ 1019367 w 1067644"/>
              <a:gd name="connsiteY55" fmla="*/ 1039029 h 1068892"/>
              <a:gd name="connsiteX56" fmla="*/ 1037935 w 1067644"/>
              <a:gd name="connsiteY56" fmla="*/ 1020365 h 1068892"/>
              <a:gd name="connsiteX57" fmla="*/ 1037935 w 1067644"/>
              <a:gd name="connsiteY57" fmla="*/ 99595 h 1068892"/>
              <a:gd name="connsiteX58" fmla="*/ 1008227 w 1067644"/>
              <a:gd name="connsiteY58" fmla="*/ 69733 h 1068892"/>
              <a:gd name="connsiteX59" fmla="*/ 931479 w 1067644"/>
              <a:gd name="connsiteY59" fmla="*/ 41114 h 1068892"/>
              <a:gd name="connsiteX60" fmla="*/ 1008227 w 1067644"/>
              <a:gd name="connsiteY60" fmla="*/ 41114 h 1068892"/>
              <a:gd name="connsiteX61" fmla="*/ 1067644 w 1067644"/>
              <a:gd name="connsiteY61" fmla="*/ 99595 h 1068892"/>
              <a:gd name="connsiteX62" fmla="*/ 1067644 w 1067644"/>
              <a:gd name="connsiteY62" fmla="*/ 1020365 h 1068892"/>
              <a:gd name="connsiteX63" fmla="*/ 1019367 w 1067644"/>
              <a:gd name="connsiteY63" fmla="*/ 1068892 h 1068892"/>
              <a:gd name="connsiteX64" fmla="*/ 920339 w 1067644"/>
              <a:gd name="connsiteY64" fmla="*/ 1068892 h 1068892"/>
              <a:gd name="connsiteX65" fmla="*/ 873300 w 1067644"/>
              <a:gd name="connsiteY65" fmla="*/ 1020365 h 1068892"/>
              <a:gd name="connsiteX66" fmla="*/ 873300 w 1067644"/>
              <a:gd name="connsiteY66" fmla="*/ 99595 h 1068892"/>
              <a:gd name="connsiteX67" fmla="*/ 931479 w 1067644"/>
              <a:gd name="connsiteY67" fmla="*/ 41114 h 1068892"/>
              <a:gd name="connsiteX68" fmla="*/ 679114 w 1067644"/>
              <a:gd name="connsiteY68" fmla="*/ 0 h 1068892"/>
              <a:gd name="connsiteX69" fmla="*/ 763692 w 1067644"/>
              <a:gd name="connsiteY69" fmla="*/ 0 h 1068892"/>
              <a:gd name="connsiteX70" fmla="*/ 768667 w 1067644"/>
              <a:gd name="connsiteY70" fmla="*/ 1244 h 1068892"/>
              <a:gd name="connsiteX71" fmla="*/ 776130 w 1067644"/>
              <a:gd name="connsiteY71" fmla="*/ 9950 h 1068892"/>
              <a:gd name="connsiteX72" fmla="*/ 777374 w 1067644"/>
              <a:gd name="connsiteY72" fmla="*/ 9950 h 1068892"/>
              <a:gd name="connsiteX73" fmla="*/ 777374 w 1067644"/>
              <a:gd name="connsiteY73" fmla="*/ 14926 h 1068892"/>
              <a:gd name="connsiteX74" fmla="*/ 777374 w 1067644"/>
              <a:gd name="connsiteY74" fmla="*/ 98260 h 1068892"/>
              <a:gd name="connsiteX75" fmla="*/ 763692 w 1067644"/>
              <a:gd name="connsiteY75" fmla="*/ 113186 h 1068892"/>
              <a:gd name="connsiteX76" fmla="*/ 747523 w 1067644"/>
              <a:gd name="connsiteY76" fmla="*/ 98260 h 1068892"/>
              <a:gd name="connsiteX77" fmla="*/ 747523 w 1067644"/>
              <a:gd name="connsiteY77" fmla="*/ 50996 h 1068892"/>
              <a:gd name="connsiteX78" fmla="*/ 26122 w 1067644"/>
              <a:gd name="connsiteY78" fmla="*/ 772399 h 1068892"/>
              <a:gd name="connsiteX79" fmla="*/ 16172 w 1067644"/>
              <a:gd name="connsiteY79" fmla="*/ 777374 h 1068892"/>
              <a:gd name="connsiteX80" fmla="*/ 6221 w 1067644"/>
              <a:gd name="connsiteY80" fmla="*/ 772399 h 1068892"/>
              <a:gd name="connsiteX81" fmla="*/ 6221 w 1067644"/>
              <a:gd name="connsiteY81" fmla="*/ 751254 h 1068892"/>
              <a:gd name="connsiteX82" fmla="*/ 727622 w 1067644"/>
              <a:gd name="connsiteY82" fmla="*/ 29851 h 1068892"/>
              <a:gd name="connsiteX83" fmla="*/ 679114 w 1067644"/>
              <a:gd name="connsiteY83" fmla="*/ 29851 h 1068892"/>
              <a:gd name="connsiteX84" fmla="*/ 665432 w 1067644"/>
              <a:gd name="connsiteY84" fmla="*/ 14926 h 1068892"/>
              <a:gd name="connsiteX85" fmla="*/ 679114 w 1067644"/>
              <a:gd name="connsiteY85" fmla="*/ 0 h 106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067644" h="1068892">
                <a:moveTo>
                  <a:pt x="58179" y="861934"/>
                </a:moveTo>
                <a:cubicBezTo>
                  <a:pt x="42087" y="861934"/>
                  <a:pt x="29709" y="874327"/>
                  <a:pt x="29709" y="891677"/>
                </a:cubicBezTo>
                <a:lnTo>
                  <a:pt x="29709" y="1020561"/>
                </a:lnTo>
                <a:cubicBezTo>
                  <a:pt x="29709" y="1030475"/>
                  <a:pt x="37136" y="1039150"/>
                  <a:pt x="48277" y="1039150"/>
                </a:cubicBezTo>
                <a:lnTo>
                  <a:pt x="146067" y="1039150"/>
                </a:lnTo>
                <a:cubicBezTo>
                  <a:pt x="155970" y="1039150"/>
                  <a:pt x="164635" y="1030475"/>
                  <a:pt x="164635" y="1020561"/>
                </a:cubicBezTo>
                <a:lnTo>
                  <a:pt x="164635" y="891677"/>
                </a:lnTo>
                <a:cubicBezTo>
                  <a:pt x="164635" y="874327"/>
                  <a:pt x="152257" y="861934"/>
                  <a:pt x="136165" y="861934"/>
                </a:cubicBezTo>
                <a:close/>
                <a:moveTo>
                  <a:pt x="58179" y="832192"/>
                </a:moveTo>
                <a:lnTo>
                  <a:pt x="136165" y="832192"/>
                </a:lnTo>
                <a:cubicBezTo>
                  <a:pt x="168349" y="832192"/>
                  <a:pt x="194344" y="858217"/>
                  <a:pt x="194344" y="891677"/>
                </a:cubicBezTo>
                <a:lnTo>
                  <a:pt x="194344" y="1020561"/>
                </a:lnTo>
                <a:cubicBezTo>
                  <a:pt x="194344" y="1046585"/>
                  <a:pt x="173300" y="1068892"/>
                  <a:pt x="146067" y="1068892"/>
                </a:cubicBezTo>
                <a:lnTo>
                  <a:pt x="48277" y="1068892"/>
                </a:lnTo>
                <a:cubicBezTo>
                  <a:pt x="22281" y="1068892"/>
                  <a:pt x="0" y="1046585"/>
                  <a:pt x="0" y="1020561"/>
                </a:cubicBezTo>
                <a:lnTo>
                  <a:pt x="0" y="891677"/>
                </a:lnTo>
                <a:cubicBezTo>
                  <a:pt x="0" y="858217"/>
                  <a:pt x="25995" y="832192"/>
                  <a:pt x="58179" y="832192"/>
                </a:cubicBezTo>
                <a:close/>
                <a:moveTo>
                  <a:pt x="349694" y="612856"/>
                </a:moveTo>
                <a:cubicBezTo>
                  <a:pt x="333602" y="612856"/>
                  <a:pt x="319986" y="625282"/>
                  <a:pt x="319986" y="641435"/>
                </a:cubicBezTo>
                <a:lnTo>
                  <a:pt x="319986" y="1020430"/>
                </a:lnTo>
                <a:cubicBezTo>
                  <a:pt x="319986" y="1030371"/>
                  <a:pt x="328651" y="1039069"/>
                  <a:pt x="339792" y="1039069"/>
                </a:cubicBezTo>
                <a:lnTo>
                  <a:pt x="436345" y="1039069"/>
                </a:lnTo>
                <a:cubicBezTo>
                  <a:pt x="447485" y="1039069"/>
                  <a:pt x="456150" y="1030371"/>
                  <a:pt x="456150" y="1020430"/>
                </a:cubicBezTo>
                <a:lnTo>
                  <a:pt x="456150" y="641435"/>
                </a:lnTo>
                <a:cubicBezTo>
                  <a:pt x="456150" y="625282"/>
                  <a:pt x="442534" y="612856"/>
                  <a:pt x="427680" y="612856"/>
                </a:cubicBezTo>
                <a:close/>
                <a:moveTo>
                  <a:pt x="349694" y="583033"/>
                </a:moveTo>
                <a:lnTo>
                  <a:pt x="427680" y="583033"/>
                </a:lnTo>
                <a:cubicBezTo>
                  <a:pt x="458626" y="583033"/>
                  <a:pt x="485859" y="609128"/>
                  <a:pt x="485859" y="641435"/>
                </a:cubicBezTo>
                <a:lnTo>
                  <a:pt x="485859" y="1020430"/>
                </a:lnTo>
                <a:cubicBezTo>
                  <a:pt x="485859" y="1046525"/>
                  <a:pt x="463578" y="1068892"/>
                  <a:pt x="436345" y="1068892"/>
                </a:cubicBezTo>
                <a:lnTo>
                  <a:pt x="339792" y="1068892"/>
                </a:lnTo>
                <a:cubicBezTo>
                  <a:pt x="312559" y="1068892"/>
                  <a:pt x="291515" y="1046525"/>
                  <a:pt x="291515" y="1020430"/>
                </a:cubicBezTo>
                <a:lnTo>
                  <a:pt x="291515" y="641435"/>
                </a:lnTo>
                <a:cubicBezTo>
                  <a:pt x="291515" y="609128"/>
                  <a:pt x="317510" y="583033"/>
                  <a:pt x="349694" y="583033"/>
                </a:cubicBezTo>
                <a:close/>
                <a:moveTo>
                  <a:pt x="639964" y="321369"/>
                </a:moveTo>
                <a:cubicBezTo>
                  <a:pt x="623872" y="321369"/>
                  <a:pt x="611494" y="333807"/>
                  <a:pt x="611494" y="349977"/>
                </a:cubicBezTo>
                <a:lnTo>
                  <a:pt x="611494" y="1020384"/>
                </a:lnTo>
                <a:cubicBezTo>
                  <a:pt x="611494" y="1030334"/>
                  <a:pt x="620159" y="1039041"/>
                  <a:pt x="630062" y="1039041"/>
                </a:cubicBezTo>
                <a:lnTo>
                  <a:pt x="727852" y="1039041"/>
                </a:lnTo>
                <a:cubicBezTo>
                  <a:pt x="738993" y="1039041"/>
                  <a:pt x="746420" y="1030334"/>
                  <a:pt x="746420" y="1020384"/>
                </a:cubicBezTo>
                <a:lnTo>
                  <a:pt x="746420" y="349977"/>
                </a:lnTo>
                <a:cubicBezTo>
                  <a:pt x="746420" y="333807"/>
                  <a:pt x="734042" y="321369"/>
                  <a:pt x="717950" y="321369"/>
                </a:cubicBezTo>
                <a:close/>
                <a:moveTo>
                  <a:pt x="639964" y="291518"/>
                </a:moveTo>
                <a:lnTo>
                  <a:pt x="717950" y="291518"/>
                </a:lnTo>
                <a:cubicBezTo>
                  <a:pt x="750134" y="291518"/>
                  <a:pt x="776129" y="317638"/>
                  <a:pt x="776129" y="349977"/>
                </a:cubicBezTo>
                <a:lnTo>
                  <a:pt x="776129" y="1020384"/>
                </a:lnTo>
                <a:cubicBezTo>
                  <a:pt x="776129" y="1046504"/>
                  <a:pt x="755085" y="1068892"/>
                  <a:pt x="727852" y="1068892"/>
                </a:cubicBezTo>
                <a:lnTo>
                  <a:pt x="630062" y="1068892"/>
                </a:lnTo>
                <a:cubicBezTo>
                  <a:pt x="602829" y="1068892"/>
                  <a:pt x="581785" y="1046504"/>
                  <a:pt x="581785" y="1020384"/>
                </a:cubicBezTo>
                <a:lnTo>
                  <a:pt x="581785" y="349977"/>
                </a:lnTo>
                <a:cubicBezTo>
                  <a:pt x="581785" y="317638"/>
                  <a:pt x="607780" y="291518"/>
                  <a:pt x="639964" y="291518"/>
                </a:cubicBezTo>
                <a:close/>
                <a:moveTo>
                  <a:pt x="931479" y="69733"/>
                </a:moveTo>
                <a:cubicBezTo>
                  <a:pt x="915387" y="69733"/>
                  <a:pt x="901771" y="83420"/>
                  <a:pt x="901771" y="99595"/>
                </a:cubicBezTo>
                <a:lnTo>
                  <a:pt x="901771" y="1020365"/>
                </a:lnTo>
                <a:cubicBezTo>
                  <a:pt x="901771" y="1030319"/>
                  <a:pt x="910436" y="1039029"/>
                  <a:pt x="920339" y="1039029"/>
                </a:cubicBezTo>
                <a:lnTo>
                  <a:pt x="1019367" y="1039029"/>
                </a:lnTo>
                <a:cubicBezTo>
                  <a:pt x="1029270" y="1039029"/>
                  <a:pt x="1037935" y="1030319"/>
                  <a:pt x="1037935" y="1020365"/>
                </a:cubicBezTo>
                <a:lnTo>
                  <a:pt x="1037935" y="99595"/>
                </a:lnTo>
                <a:cubicBezTo>
                  <a:pt x="1037935" y="83420"/>
                  <a:pt x="1025557" y="69733"/>
                  <a:pt x="1008227" y="69733"/>
                </a:cubicBezTo>
                <a:close/>
                <a:moveTo>
                  <a:pt x="931479" y="41114"/>
                </a:moveTo>
                <a:lnTo>
                  <a:pt x="1008227" y="41114"/>
                </a:lnTo>
                <a:cubicBezTo>
                  <a:pt x="1041649" y="41114"/>
                  <a:pt x="1067644" y="67244"/>
                  <a:pt x="1067644" y="99595"/>
                </a:cubicBezTo>
                <a:lnTo>
                  <a:pt x="1067644" y="1020365"/>
                </a:lnTo>
                <a:cubicBezTo>
                  <a:pt x="1067644" y="1046495"/>
                  <a:pt x="1045363" y="1068892"/>
                  <a:pt x="1019367" y="1068892"/>
                </a:cubicBezTo>
                <a:lnTo>
                  <a:pt x="920339" y="1068892"/>
                </a:lnTo>
                <a:cubicBezTo>
                  <a:pt x="894344" y="1068892"/>
                  <a:pt x="873300" y="1046495"/>
                  <a:pt x="873300" y="1020365"/>
                </a:cubicBezTo>
                <a:lnTo>
                  <a:pt x="873300" y="99595"/>
                </a:lnTo>
                <a:cubicBezTo>
                  <a:pt x="873300" y="67244"/>
                  <a:pt x="899295" y="41114"/>
                  <a:pt x="931479" y="41114"/>
                </a:cubicBezTo>
                <a:close/>
                <a:moveTo>
                  <a:pt x="679114" y="0"/>
                </a:moveTo>
                <a:lnTo>
                  <a:pt x="763692" y="0"/>
                </a:lnTo>
                <a:cubicBezTo>
                  <a:pt x="764936" y="0"/>
                  <a:pt x="766180" y="1244"/>
                  <a:pt x="768667" y="1244"/>
                </a:cubicBezTo>
                <a:cubicBezTo>
                  <a:pt x="772399" y="3731"/>
                  <a:pt x="774886" y="6219"/>
                  <a:pt x="776130" y="9950"/>
                </a:cubicBezTo>
                <a:lnTo>
                  <a:pt x="777374" y="9950"/>
                </a:lnTo>
                <a:cubicBezTo>
                  <a:pt x="777374" y="11194"/>
                  <a:pt x="777374" y="12438"/>
                  <a:pt x="777374" y="14926"/>
                </a:cubicBezTo>
                <a:lnTo>
                  <a:pt x="777374" y="98260"/>
                </a:lnTo>
                <a:cubicBezTo>
                  <a:pt x="777374" y="106967"/>
                  <a:pt x="771155" y="113186"/>
                  <a:pt x="763692" y="113186"/>
                </a:cubicBezTo>
                <a:cubicBezTo>
                  <a:pt x="754986" y="113186"/>
                  <a:pt x="747523" y="106967"/>
                  <a:pt x="747523" y="98260"/>
                </a:cubicBezTo>
                <a:lnTo>
                  <a:pt x="747523" y="50996"/>
                </a:lnTo>
                <a:lnTo>
                  <a:pt x="26122" y="772399"/>
                </a:lnTo>
                <a:cubicBezTo>
                  <a:pt x="23634" y="774886"/>
                  <a:pt x="19903" y="777374"/>
                  <a:pt x="16172" y="777374"/>
                </a:cubicBezTo>
                <a:cubicBezTo>
                  <a:pt x="12440" y="777374"/>
                  <a:pt x="8709" y="774886"/>
                  <a:pt x="6221" y="772399"/>
                </a:cubicBezTo>
                <a:cubicBezTo>
                  <a:pt x="2" y="767424"/>
                  <a:pt x="2" y="757473"/>
                  <a:pt x="6221" y="751254"/>
                </a:cubicBezTo>
                <a:lnTo>
                  <a:pt x="727622" y="29851"/>
                </a:lnTo>
                <a:lnTo>
                  <a:pt x="679114" y="29851"/>
                </a:lnTo>
                <a:cubicBezTo>
                  <a:pt x="671651" y="29851"/>
                  <a:pt x="665432" y="22388"/>
                  <a:pt x="665432" y="14926"/>
                </a:cubicBezTo>
                <a:cubicBezTo>
                  <a:pt x="665432" y="7463"/>
                  <a:pt x="671651" y="0"/>
                  <a:pt x="679114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4" name="Freeform: Shape 325">
            <a:extLst>
              <a:ext uri="{FF2B5EF4-FFF2-40B4-BE49-F238E27FC236}">
                <a16:creationId xmlns:a16="http://schemas.microsoft.com/office/drawing/2014/main" id="{782F2293-3DC5-6042-B910-E33E1AA7BC54}"/>
              </a:ext>
            </a:extLst>
          </p:cNvPr>
          <p:cNvSpPr/>
          <p:nvPr/>
        </p:nvSpPr>
        <p:spPr>
          <a:xfrm>
            <a:off x="11655632" y="9869078"/>
            <a:ext cx="1068889" cy="1071381"/>
          </a:xfrm>
          <a:custGeom>
            <a:avLst/>
            <a:gdLst>
              <a:gd name="connsiteX0" fmla="*/ 792950 w 1068889"/>
              <a:gd name="connsiteY0" fmla="*/ 478384 h 1071381"/>
              <a:gd name="connsiteX1" fmla="*/ 808971 w 1068889"/>
              <a:gd name="connsiteY1" fmla="*/ 493173 h 1071381"/>
              <a:gd name="connsiteX2" fmla="*/ 808971 w 1068889"/>
              <a:gd name="connsiteY2" fmla="*/ 521518 h 1071381"/>
              <a:gd name="connsiteX3" fmla="*/ 836084 w 1068889"/>
              <a:gd name="connsiteY3" fmla="*/ 521518 h 1071381"/>
              <a:gd name="connsiteX4" fmla="*/ 850873 w 1068889"/>
              <a:gd name="connsiteY4" fmla="*/ 535074 h 1071381"/>
              <a:gd name="connsiteX5" fmla="*/ 836084 w 1068889"/>
              <a:gd name="connsiteY5" fmla="*/ 551095 h 1071381"/>
              <a:gd name="connsiteX6" fmla="*/ 808971 w 1068889"/>
              <a:gd name="connsiteY6" fmla="*/ 551095 h 1071381"/>
              <a:gd name="connsiteX7" fmla="*/ 808971 w 1068889"/>
              <a:gd name="connsiteY7" fmla="*/ 578208 h 1071381"/>
              <a:gd name="connsiteX8" fmla="*/ 792950 w 1068889"/>
              <a:gd name="connsiteY8" fmla="*/ 592997 h 1071381"/>
              <a:gd name="connsiteX9" fmla="*/ 779394 w 1068889"/>
              <a:gd name="connsiteY9" fmla="*/ 578208 h 1071381"/>
              <a:gd name="connsiteX10" fmla="*/ 779394 w 1068889"/>
              <a:gd name="connsiteY10" fmla="*/ 551095 h 1071381"/>
              <a:gd name="connsiteX11" fmla="*/ 749816 w 1068889"/>
              <a:gd name="connsiteY11" fmla="*/ 551095 h 1071381"/>
              <a:gd name="connsiteX12" fmla="*/ 736260 w 1068889"/>
              <a:gd name="connsiteY12" fmla="*/ 535074 h 1071381"/>
              <a:gd name="connsiteX13" fmla="*/ 749816 w 1068889"/>
              <a:gd name="connsiteY13" fmla="*/ 521518 h 1071381"/>
              <a:gd name="connsiteX14" fmla="*/ 779394 w 1068889"/>
              <a:gd name="connsiteY14" fmla="*/ 521518 h 1071381"/>
              <a:gd name="connsiteX15" fmla="*/ 779394 w 1068889"/>
              <a:gd name="connsiteY15" fmla="*/ 493173 h 1071381"/>
              <a:gd name="connsiteX16" fmla="*/ 792950 w 1068889"/>
              <a:gd name="connsiteY16" fmla="*/ 478384 h 1071381"/>
              <a:gd name="connsiteX17" fmla="*/ 690931 w 1068889"/>
              <a:gd name="connsiteY17" fmla="*/ 279368 h 1071381"/>
              <a:gd name="connsiteX18" fmla="*/ 701491 w 1068889"/>
              <a:gd name="connsiteY18" fmla="*/ 284021 h 1071381"/>
              <a:gd name="connsiteX19" fmla="*/ 736277 w 1068889"/>
              <a:gd name="connsiteY19" fmla="*/ 318763 h 1071381"/>
              <a:gd name="connsiteX20" fmla="*/ 736277 w 1068889"/>
              <a:gd name="connsiteY20" fmla="*/ 338615 h 1071381"/>
              <a:gd name="connsiteX21" fmla="*/ 726338 w 1068889"/>
              <a:gd name="connsiteY21" fmla="*/ 343578 h 1071381"/>
              <a:gd name="connsiteX22" fmla="*/ 716399 w 1068889"/>
              <a:gd name="connsiteY22" fmla="*/ 338615 h 1071381"/>
              <a:gd name="connsiteX23" fmla="*/ 705218 w 1068889"/>
              <a:gd name="connsiteY23" fmla="*/ 327448 h 1071381"/>
              <a:gd name="connsiteX24" fmla="*/ 705218 w 1068889"/>
              <a:gd name="connsiteY24" fmla="*/ 329930 h 1071381"/>
              <a:gd name="connsiteX25" fmla="*/ 460479 w 1068889"/>
              <a:gd name="connsiteY25" fmla="*/ 586769 h 1071381"/>
              <a:gd name="connsiteX26" fmla="*/ 307673 w 1068889"/>
              <a:gd name="connsiteY26" fmla="*/ 586769 h 1071381"/>
              <a:gd name="connsiteX27" fmla="*/ 294007 w 1068889"/>
              <a:gd name="connsiteY27" fmla="*/ 571880 h 1071381"/>
              <a:gd name="connsiteX28" fmla="*/ 307673 w 1068889"/>
              <a:gd name="connsiteY28" fmla="*/ 556991 h 1071381"/>
              <a:gd name="connsiteX29" fmla="*/ 460479 w 1068889"/>
              <a:gd name="connsiteY29" fmla="*/ 556991 h 1071381"/>
              <a:gd name="connsiteX30" fmla="*/ 675402 w 1068889"/>
              <a:gd name="connsiteY30" fmla="*/ 331170 h 1071381"/>
              <a:gd name="connsiteX31" fmla="*/ 666706 w 1068889"/>
              <a:gd name="connsiteY31" fmla="*/ 338615 h 1071381"/>
              <a:gd name="connsiteX32" fmla="*/ 645587 w 1068889"/>
              <a:gd name="connsiteY32" fmla="*/ 338615 h 1071381"/>
              <a:gd name="connsiteX33" fmla="*/ 645587 w 1068889"/>
              <a:gd name="connsiteY33" fmla="*/ 318763 h 1071381"/>
              <a:gd name="connsiteX34" fmla="*/ 680372 w 1068889"/>
              <a:gd name="connsiteY34" fmla="*/ 284021 h 1071381"/>
              <a:gd name="connsiteX35" fmla="*/ 690931 w 1068889"/>
              <a:gd name="connsiteY35" fmla="*/ 279368 h 1071381"/>
              <a:gd name="connsiteX36" fmla="*/ 341978 w 1068889"/>
              <a:gd name="connsiteY36" fmla="*/ 277812 h 1071381"/>
              <a:gd name="connsiteX37" fmla="*/ 356738 w 1068889"/>
              <a:gd name="connsiteY37" fmla="*/ 292575 h 1071381"/>
              <a:gd name="connsiteX38" fmla="*/ 356738 w 1068889"/>
              <a:gd name="connsiteY38" fmla="*/ 312258 h 1071381"/>
              <a:gd name="connsiteX39" fmla="*/ 377649 w 1068889"/>
              <a:gd name="connsiteY39" fmla="*/ 312258 h 1071381"/>
              <a:gd name="connsiteX40" fmla="*/ 391179 w 1068889"/>
              <a:gd name="connsiteY40" fmla="*/ 327021 h 1071381"/>
              <a:gd name="connsiteX41" fmla="*/ 377649 w 1068889"/>
              <a:gd name="connsiteY41" fmla="*/ 341784 h 1071381"/>
              <a:gd name="connsiteX42" fmla="*/ 356738 w 1068889"/>
              <a:gd name="connsiteY42" fmla="*/ 341784 h 1071381"/>
              <a:gd name="connsiteX43" fmla="*/ 356738 w 1068889"/>
              <a:gd name="connsiteY43" fmla="*/ 361467 h 1071381"/>
              <a:gd name="connsiteX44" fmla="*/ 341978 w 1068889"/>
              <a:gd name="connsiteY44" fmla="*/ 376230 h 1071381"/>
              <a:gd name="connsiteX45" fmla="*/ 328448 w 1068889"/>
              <a:gd name="connsiteY45" fmla="*/ 361467 h 1071381"/>
              <a:gd name="connsiteX46" fmla="*/ 328448 w 1068889"/>
              <a:gd name="connsiteY46" fmla="*/ 341784 h 1071381"/>
              <a:gd name="connsiteX47" fmla="*/ 307537 w 1068889"/>
              <a:gd name="connsiteY47" fmla="*/ 341784 h 1071381"/>
              <a:gd name="connsiteX48" fmla="*/ 294007 w 1068889"/>
              <a:gd name="connsiteY48" fmla="*/ 327021 h 1071381"/>
              <a:gd name="connsiteX49" fmla="*/ 307537 w 1068889"/>
              <a:gd name="connsiteY49" fmla="*/ 312258 h 1071381"/>
              <a:gd name="connsiteX50" fmla="*/ 328448 w 1068889"/>
              <a:gd name="connsiteY50" fmla="*/ 312258 h 1071381"/>
              <a:gd name="connsiteX51" fmla="*/ 328448 w 1068889"/>
              <a:gd name="connsiteY51" fmla="*/ 292575 h 1071381"/>
              <a:gd name="connsiteX52" fmla="*/ 341978 w 1068889"/>
              <a:gd name="connsiteY52" fmla="*/ 277812 h 1071381"/>
              <a:gd name="connsiteX53" fmla="*/ 204284 w 1068889"/>
              <a:gd name="connsiteY53" fmla="*/ 277812 h 1071381"/>
              <a:gd name="connsiteX54" fmla="*/ 219206 w 1068889"/>
              <a:gd name="connsiteY54" fmla="*/ 292716 h 1071381"/>
              <a:gd name="connsiteX55" fmla="*/ 219206 w 1068889"/>
              <a:gd name="connsiteY55" fmla="*/ 659114 h 1071381"/>
              <a:gd name="connsiteX56" fmla="*/ 863362 w 1068889"/>
              <a:gd name="connsiteY56" fmla="*/ 659114 h 1071381"/>
              <a:gd name="connsiteX57" fmla="*/ 878284 w 1068889"/>
              <a:gd name="connsiteY57" fmla="*/ 674019 h 1071381"/>
              <a:gd name="connsiteX58" fmla="*/ 863362 w 1068889"/>
              <a:gd name="connsiteY58" fmla="*/ 688923 h 1071381"/>
              <a:gd name="connsiteX59" fmla="*/ 204284 w 1068889"/>
              <a:gd name="connsiteY59" fmla="*/ 688923 h 1071381"/>
              <a:gd name="connsiteX60" fmla="*/ 189361 w 1068889"/>
              <a:gd name="connsiteY60" fmla="*/ 674019 h 1071381"/>
              <a:gd name="connsiteX61" fmla="*/ 189361 w 1068889"/>
              <a:gd name="connsiteY61" fmla="*/ 292716 h 1071381"/>
              <a:gd name="connsiteX62" fmla="*/ 204284 w 1068889"/>
              <a:gd name="connsiteY62" fmla="*/ 277812 h 1071381"/>
              <a:gd name="connsiteX63" fmla="*/ 114479 w 1068889"/>
              <a:gd name="connsiteY63" fmla="*/ 202828 h 1071381"/>
              <a:gd name="connsiteX64" fmla="*/ 114479 w 1068889"/>
              <a:gd name="connsiteY64" fmla="*/ 764028 h 1071381"/>
              <a:gd name="connsiteX65" fmla="*/ 953165 w 1068889"/>
              <a:gd name="connsiteY65" fmla="*/ 764028 h 1071381"/>
              <a:gd name="connsiteX66" fmla="*/ 953165 w 1068889"/>
              <a:gd name="connsiteY66" fmla="*/ 202828 h 1071381"/>
              <a:gd name="connsiteX67" fmla="*/ 83371 w 1068889"/>
              <a:gd name="connsiteY67" fmla="*/ 98303 h 1071381"/>
              <a:gd name="connsiteX68" fmla="*/ 46041 w 1068889"/>
              <a:gd name="connsiteY68" fmla="*/ 135634 h 1071381"/>
              <a:gd name="connsiteX69" fmla="*/ 83371 w 1068889"/>
              <a:gd name="connsiteY69" fmla="*/ 172964 h 1071381"/>
              <a:gd name="connsiteX70" fmla="*/ 84615 w 1068889"/>
              <a:gd name="connsiteY70" fmla="*/ 172964 h 1071381"/>
              <a:gd name="connsiteX71" fmla="*/ 983029 w 1068889"/>
              <a:gd name="connsiteY71" fmla="*/ 172964 h 1071381"/>
              <a:gd name="connsiteX72" fmla="*/ 985518 w 1068889"/>
              <a:gd name="connsiteY72" fmla="*/ 172964 h 1071381"/>
              <a:gd name="connsiteX73" fmla="*/ 1022848 w 1068889"/>
              <a:gd name="connsiteY73" fmla="*/ 135634 h 1071381"/>
              <a:gd name="connsiteX74" fmla="*/ 985518 w 1068889"/>
              <a:gd name="connsiteY74" fmla="*/ 98303 h 1071381"/>
              <a:gd name="connsiteX75" fmla="*/ 533822 w 1068889"/>
              <a:gd name="connsiteY75" fmla="*/ 29864 h 1071381"/>
              <a:gd name="connsiteX76" fmla="*/ 496492 w 1068889"/>
              <a:gd name="connsiteY76" fmla="*/ 67195 h 1071381"/>
              <a:gd name="connsiteX77" fmla="*/ 496492 w 1068889"/>
              <a:gd name="connsiteY77" fmla="*/ 69683 h 1071381"/>
              <a:gd name="connsiteX78" fmla="*/ 571153 w 1068889"/>
              <a:gd name="connsiteY78" fmla="*/ 69683 h 1071381"/>
              <a:gd name="connsiteX79" fmla="*/ 571153 w 1068889"/>
              <a:gd name="connsiteY79" fmla="*/ 67195 h 1071381"/>
              <a:gd name="connsiteX80" fmla="*/ 533822 w 1068889"/>
              <a:gd name="connsiteY80" fmla="*/ 29864 h 1071381"/>
              <a:gd name="connsiteX81" fmla="*/ 533822 w 1068889"/>
              <a:gd name="connsiteY81" fmla="*/ 0 h 1071381"/>
              <a:gd name="connsiteX82" fmla="*/ 601017 w 1068889"/>
              <a:gd name="connsiteY82" fmla="*/ 67195 h 1071381"/>
              <a:gd name="connsiteX83" fmla="*/ 601017 w 1068889"/>
              <a:gd name="connsiteY83" fmla="*/ 69683 h 1071381"/>
              <a:gd name="connsiteX84" fmla="*/ 985518 w 1068889"/>
              <a:gd name="connsiteY84" fmla="*/ 69683 h 1071381"/>
              <a:gd name="connsiteX85" fmla="*/ 1052713 w 1068889"/>
              <a:gd name="connsiteY85" fmla="*/ 135634 h 1071381"/>
              <a:gd name="connsiteX86" fmla="*/ 985518 w 1068889"/>
              <a:gd name="connsiteY86" fmla="*/ 202828 h 1071381"/>
              <a:gd name="connsiteX87" fmla="*/ 983029 w 1068889"/>
              <a:gd name="connsiteY87" fmla="*/ 202828 h 1071381"/>
              <a:gd name="connsiteX88" fmla="*/ 983029 w 1068889"/>
              <a:gd name="connsiteY88" fmla="*/ 764028 h 1071381"/>
              <a:gd name="connsiteX89" fmla="*/ 1052713 w 1068889"/>
              <a:gd name="connsiteY89" fmla="*/ 764028 h 1071381"/>
              <a:gd name="connsiteX90" fmla="*/ 1068889 w 1068889"/>
              <a:gd name="connsiteY90" fmla="*/ 778960 h 1071381"/>
              <a:gd name="connsiteX91" fmla="*/ 1052713 w 1068889"/>
              <a:gd name="connsiteY91" fmla="*/ 793892 h 1071381"/>
              <a:gd name="connsiteX92" fmla="*/ 983029 w 1068889"/>
              <a:gd name="connsiteY92" fmla="*/ 793892 h 1071381"/>
              <a:gd name="connsiteX93" fmla="*/ 700564 w 1068889"/>
              <a:gd name="connsiteY93" fmla="*/ 793892 h 1071381"/>
              <a:gd name="connsiteX94" fmla="*/ 765270 w 1068889"/>
              <a:gd name="connsiteY94" fmla="*/ 1052716 h 1071381"/>
              <a:gd name="connsiteX95" fmla="*/ 755315 w 1068889"/>
              <a:gd name="connsiteY95" fmla="*/ 1070137 h 1071381"/>
              <a:gd name="connsiteX96" fmla="*/ 750338 w 1068889"/>
              <a:gd name="connsiteY96" fmla="*/ 1071381 h 1071381"/>
              <a:gd name="connsiteX97" fmla="*/ 736650 w 1068889"/>
              <a:gd name="connsiteY97" fmla="*/ 1060182 h 1071381"/>
              <a:gd name="connsiteX98" fmla="*/ 670700 w 1068889"/>
              <a:gd name="connsiteY98" fmla="*/ 793892 h 1071381"/>
              <a:gd name="connsiteX99" fmla="*/ 389479 w 1068889"/>
              <a:gd name="connsiteY99" fmla="*/ 793892 h 1071381"/>
              <a:gd name="connsiteX100" fmla="*/ 322284 w 1068889"/>
              <a:gd name="connsiteY100" fmla="*/ 1060182 h 1071381"/>
              <a:gd name="connsiteX101" fmla="*/ 307352 w 1068889"/>
              <a:gd name="connsiteY101" fmla="*/ 1071381 h 1071381"/>
              <a:gd name="connsiteX102" fmla="*/ 304864 w 1068889"/>
              <a:gd name="connsiteY102" fmla="*/ 1070137 h 1071381"/>
              <a:gd name="connsiteX103" fmla="*/ 293664 w 1068889"/>
              <a:gd name="connsiteY103" fmla="*/ 1052716 h 1071381"/>
              <a:gd name="connsiteX104" fmla="*/ 358370 w 1068889"/>
              <a:gd name="connsiteY104" fmla="*/ 793892 h 1071381"/>
              <a:gd name="connsiteX105" fmla="*/ 84615 w 1068889"/>
              <a:gd name="connsiteY105" fmla="*/ 793892 h 1071381"/>
              <a:gd name="connsiteX106" fmla="*/ 14932 w 1068889"/>
              <a:gd name="connsiteY106" fmla="*/ 793892 h 1071381"/>
              <a:gd name="connsiteX107" fmla="*/ 0 w 1068889"/>
              <a:gd name="connsiteY107" fmla="*/ 778960 h 1071381"/>
              <a:gd name="connsiteX108" fmla="*/ 14932 w 1068889"/>
              <a:gd name="connsiteY108" fmla="*/ 764028 h 1071381"/>
              <a:gd name="connsiteX109" fmla="*/ 84615 w 1068889"/>
              <a:gd name="connsiteY109" fmla="*/ 764028 h 1071381"/>
              <a:gd name="connsiteX110" fmla="*/ 84615 w 1068889"/>
              <a:gd name="connsiteY110" fmla="*/ 202828 h 1071381"/>
              <a:gd name="connsiteX111" fmla="*/ 83371 w 1068889"/>
              <a:gd name="connsiteY111" fmla="*/ 202828 h 1071381"/>
              <a:gd name="connsiteX112" fmla="*/ 16176 w 1068889"/>
              <a:gd name="connsiteY112" fmla="*/ 135634 h 1071381"/>
              <a:gd name="connsiteX113" fmla="*/ 83371 w 1068889"/>
              <a:gd name="connsiteY113" fmla="*/ 69683 h 1071381"/>
              <a:gd name="connsiteX114" fmla="*/ 466628 w 1068889"/>
              <a:gd name="connsiteY114" fmla="*/ 69683 h 1071381"/>
              <a:gd name="connsiteX115" fmla="*/ 466628 w 1068889"/>
              <a:gd name="connsiteY115" fmla="*/ 67195 h 1071381"/>
              <a:gd name="connsiteX116" fmla="*/ 533822 w 1068889"/>
              <a:gd name="connsiteY116" fmla="*/ 0 h 107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1068889" h="1071381">
                <a:moveTo>
                  <a:pt x="792950" y="478384"/>
                </a:moveTo>
                <a:cubicBezTo>
                  <a:pt x="801577" y="478384"/>
                  <a:pt x="808971" y="484546"/>
                  <a:pt x="808971" y="493173"/>
                </a:cubicBezTo>
                <a:lnTo>
                  <a:pt x="808971" y="521518"/>
                </a:lnTo>
                <a:lnTo>
                  <a:pt x="836084" y="521518"/>
                </a:lnTo>
                <a:cubicBezTo>
                  <a:pt x="844711" y="521518"/>
                  <a:pt x="850873" y="527680"/>
                  <a:pt x="850873" y="535074"/>
                </a:cubicBezTo>
                <a:cubicBezTo>
                  <a:pt x="850873" y="543701"/>
                  <a:pt x="844711" y="551095"/>
                  <a:pt x="836084" y="551095"/>
                </a:cubicBezTo>
                <a:lnTo>
                  <a:pt x="808971" y="551095"/>
                </a:lnTo>
                <a:lnTo>
                  <a:pt x="808971" y="578208"/>
                </a:lnTo>
                <a:cubicBezTo>
                  <a:pt x="808971" y="586835"/>
                  <a:pt x="801577" y="592997"/>
                  <a:pt x="792950" y="592997"/>
                </a:cubicBezTo>
                <a:cubicBezTo>
                  <a:pt x="785556" y="592997"/>
                  <a:pt x="779394" y="586835"/>
                  <a:pt x="779394" y="578208"/>
                </a:cubicBezTo>
                <a:lnTo>
                  <a:pt x="779394" y="551095"/>
                </a:lnTo>
                <a:lnTo>
                  <a:pt x="749816" y="551095"/>
                </a:lnTo>
                <a:cubicBezTo>
                  <a:pt x="742422" y="551095"/>
                  <a:pt x="736260" y="543701"/>
                  <a:pt x="736260" y="535074"/>
                </a:cubicBezTo>
                <a:cubicBezTo>
                  <a:pt x="736260" y="527680"/>
                  <a:pt x="742422" y="521518"/>
                  <a:pt x="749816" y="521518"/>
                </a:cubicBezTo>
                <a:lnTo>
                  <a:pt x="779394" y="521518"/>
                </a:lnTo>
                <a:lnTo>
                  <a:pt x="779394" y="493173"/>
                </a:lnTo>
                <a:cubicBezTo>
                  <a:pt x="779394" y="484546"/>
                  <a:pt x="785556" y="478384"/>
                  <a:pt x="792950" y="478384"/>
                </a:cubicBezTo>
                <a:close/>
                <a:moveTo>
                  <a:pt x="690931" y="279368"/>
                </a:moveTo>
                <a:cubicBezTo>
                  <a:pt x="694658" y="279368"/>
                  <a:pt x="698385" y="280919"/>
                  <a:pt x="701491" y="284021"/>
                </a:cubicBezTo>
                <a:lnTo>
                  <a:pt x="736277" y="318763"/>
                </a:lnTo>
                <a:cubicBezTo>
                  <a:pt x="742488" y="324966"/>
                  <a:pt x="742488" y="333652"/>
                  <a:pt x="736277" y="338615"/>
                </a:cubicBezTo>
                <a:cubicBezTo>
                  <a:pt x="735034" y="342337"/>
                  <a:pt x="731307" y="343578"/>
                  <a:pt x="726338" y="343578"/>
                </a:cubicBezTo>
                <a:cubicBezTo>
                  <a:pt x="722611" y="343578"/>
                  <a:pt x="718884" y="342337"/>
                  <a:pt x="716399" y="338615"/>
                </a:cubicBezTo>
                <a:lnTo>
                  <a:pt x="705218" y="327448"/>
                </a:lnTo>
                <a:cubicBezTo>
                  <a:pt x="705218" y="328689"/>
                  <a:pt x="705218" y="328689"/>
                  <a:pt x="705218" y="329930"/>
                </a:cubicBezTo>
                <a:cubicBezTo>
                  <a:pt x="705218" y="476340"/>
                  <a:pt x="599620" y="586769"/>
                  <a:pt x="460479" y="586769"/>
                </a:cubicBezTo>
                <a:lnTo>
                  <a:pt x="307673" y="586769"/>
                </a:lnTo>
                <a:cubicBezTo>
                  <a:pt x="300219" y="586769"/>
                  <a:pt x="294007" y="579324"/>
                  <a:pt x="294007" y="571880"/>
                </a:cubicBezTo>
                <a:cubicBezTo>
                  <a:pt x="294007" y="563194"/>
                  <a:pt x="300219" y="556991"/>
                  <a:pt x="307673" y="556991"/>
                </a:cubicBezTo>
                <a:lnTo>
                  <a:pt x="460479" y="556991"/>
                </a:lnTo>
                <a:cubicBezTo>
                  <a:pt x="582228" y="556991"/>
                  <a:pt x="674160" y="460210"/>
                  <a:pt x="675402" y="331170"/>
                </a:cubicBezTo>
                <a:lnTo>
                  <a:pt x="666706" y="338615"/>
                </a:lnTo>
                <a:cubicBezTo>
                  <a:pt x="660494" y="344819"/>
                  <a:pt x="650556" y="344819"/>
                  <a:pt x="645587" y="338615"/>
                </a:cubicBezTo>
                <a:cubicBezTo>
                  <a:pt x="639375" y="333652"/>
                  <a:pt x="639375" y="324966"/>
                  <a:pt x="645587" y="318763"/>
                </a:cubicBezTo>
                <a:lnTo>
                  <a:pt x="680372" y="284021"/>
                </a:lnTo>
                <a:cubicBezTo>
                  <a:pt x="683477" y="280919"/>
                  <a:pt x="687204" y="279368"/>
                  <a:pt x="690931" y="279368"/>
                </a:cubicBezTo>
                <a:close/>
                <a:moveTo>
                  <a:pt x="341978" y="277812"/>
                </a:moveTo>
                <a:cubicBezTo>
                  <a:pt x="350588" y="277812"/>
                  <a:pt x="356738" y="285193"/>
                  <a:pt x="356738" y="292575"/>
                </a:cubicBezTo>
                <a:lnTo>
                  <a:pt x="356738" y="312258"/>
                </a:lnTo>
                <a:lnTo>
                  <a:pt x="377649" y="312258"/>
                </a:lnTo>
                <a:cubicBezTo>
                  <a:pt x="385029" y="312258"/>
                  <a:pt x="391179" y="319640"/>
                  <a:pt x="391179" y="327021"/>
                </a:cubicBezTo>
                <a:cubicBezTo>
                  <a:pt x="391179" y="335633"/>
                  <a:pt x="385029" y="341784"/>
                  <a:pt x="377649" y="341784"/>
                </a:cubicBezTo>
                <a:lnTo>
                  <a:pt x="356738" y="341784"/>
                </a:lnTo>
                <a:lnTo>
                  <a:pt x="356738" y="361467"/>
                </a:lnTo>
                <a:cubicBezTo>
                  <a:pt x="356738" y="370079"/>
                  <a:pt x="350588" y="376230"/>
                  <a:pt x="341978" y="376230"/>
                </a:cubicBezTo>
                <a:cubicBezTo>
                  <a:pt x="334598" y="376230"/>
                  <a:pt x="328448" y="370079"/>
                  <a:pt x="328448" y="361467"/>
                </a:cubicBezTo>
                <a:lnTo>
                  <a:pt x="328448" y="341784"/>
                </a:lnTo>
                <a:lnTo>
                  <a:pt x="307537" y="341784"/>
                </a:lnTo>
                <a:cubicBezTo>
                  <a:pt x="300157" y="341784"/>
                  <a:pt x="294007" y="335633"/>
                  <a:pt x="294007" y="327021"/>
                </a:cubicBezTo>
                <a:cubicBezTo>
                  <a:pt x="294007" y="319640"/>
                  <a:pt x="300157" y="312258"/>
                  <a:pt x="307537" y="312258"/>
                </a:cubicBezTo>
                <a:lnTo>
                  <a:pt x="328448" y="312258"/>
                </a:lnTo>
                <a:lnTo>
                  <a:pt x="328448" y="292575"/>
                </a:lnTo>
                <a:cubicBezTo>
                  <a:pt x="328448" y="285193"/>
                  <a:pt x="334598" y="277812"/>
                  <a:pt x="341978" y="277812"/>
                </a:cubicBezTo>
                <a:close/>
                <a:moveTo>
                  <a:pt x="204284" y="277812"/>
                </a:moveTo>
                <a:cubicBezTo>
                  <a:pt x="211745" y="277812"/>
                  <a:pt x="219206" y="285264"/>
                  <a:pt x="219206" y="292716"/>
                </a:cubicBezTo>
                <a:lnTo>
                  <a:pt x="219206" y="659114"/>
                </a:lnTo>
                <a:lnTo>
                  <a:pt x="863362" y="659114"/>
                </a:lnTo>
                <a:cubicBezTo>
                  <a:pt x="872066" y="659114"/>
                  <a:pt x="878284" y="666566"/>
                  <a:pt x="878284" y="674019"/>
                </a:cubicBezTo>
                <a:cubicBezTo>
                  <a:pt x="878284" y="682713"/>
                  <a:pt x="872066" y="688923"/>
                  <a:pt x="863362" y="688923"/>
                </a:cubicBezTo>
                <a:lnTo>
                  <a:pt x="204284" y="688923"/>
                </a:lnTo>
                <a:cubicBezTo>
                  <a:pt x="196822" y="688923"/>
                  <a:pt x="189361" y="682713"/>
                  <a:pt x="189361" y="674019"/>
                </a:cubicBezTo>
                <a:lnTo>
                  <a:pt x="189361" y="292716"/>
                </a:lnTo>
                <a:cubicBezTo>
                  <a:pt x="189361" y="285264"/>
                  <a:pt x="196822" y="277812"/>
                  <a:pt x="204284" y="277812"/>
                </a:cubicBezTo>
                <a:close/>
                <a:moveTo>
                  <a:pt x="114479" y="202828"/>
                </a:moveTo>
                <a:lnTo>
                  <a:pt x="114479" y="764028"/>
                </a:lnTo>
                <a:lnTo>
                  <a:pt x="953165" y="764028"/>
                </a:lnTo>
                <a:lnTo>
                  <a:pt x="953165" y="202828"/>
                </a:lnTo>
                <a:close/>
                <a:moveTo>
                  <a:pt x="83371" y="98303"/>
                </a:moveTo>
                <a:cubicBezTo>
                  <a:pt x="62217" y="98303"/>
                  <a:pt x="46041" y="115724"/>
                  <a:pt x="46041" y="135634"/>
                </a:cubicBezTo>
                <a:cubicBezTo>
                  <a:pt x="46041" y="156787"/>
                  <a:pt x="62217" y="172964"/>
                  <a:pt x="83371" y="172964"/>
                </a:cubicBezTo>
                <a:lnTo>
                  <a:pt x="84615" y="172964"/>
                </a:lnTo>
                <a:lnTo>
                  <a:pt x="983029" y="172964"/>
                </a:lnTo>
                <a:lnTo>
                  <a:pt x="985518" y="172964"/>
                </a:lnTo>
                <a:cubicBezTo>
                  <a:pt x="1005428" y="172964"/>
                  <a:pt x="1022848" y="156787"/>
                  <a:pt x="1022848" y="135634"/>
                </a:cubicBezTo>
                <a:cubicBezTo>
                  <a:pt x="1022848" y="115724"/>
                  <a:pt x="1005428" y="98303"/>
                  <a:pt x="985518" y="98303"/>
                </a:cubicBezTo>
                <a:close/>
                <a:moveTo>
                  <a:pt x="533822" y="29864"/>
                </a:moveTo>
                <a:cubicBezTo>
                  <a:pt x="513913" y="29864"/>
                  <a:pt x="496492" y="46041"/>
                  <a:pt x="496492" y="67195"/>
                </a:cubicBezTo>
                <a:cubicBezTo>
                  <a:pt x="496492" y="67195"/>
                  <a:pt x="496492" y="68439"/>
                  <a:pt x="496492" y="69683"/>
                </a:cubicBezTo>
                <a:lnTo>
                  <a:pt x="571153" y="69683"/>
                </a:lnTo>
                <a:cubicBezTo>
                  <a:pt x="571153" y="68439"/>
                  <a:pt x="571153" y="67195"/>
                  <a:pt x="571153" y="67195"/>
                </a:cubicBezTo>
                <a:cubicBezTo>
                  <a:pt x="571153" y="46041"/>
                  <a:pt x="554976" y="29864"/>
                  <a:pt x="533822" y="29864"/>
                </a:cubicBezTo>
                <a:close/>
                <a:moveTo>
                  <a:pt x="533822" y="0"/>
                </a:moveTo>
                <a:cubicBezTo>
                  <a:pt x="569908" y="0"/>
                  <a:pt x="601017" y="29864"/>
                  <a:pt x="601017" y="67195"/>
                </a:cubicBezTo>
                <a:cubicBezTo>
                  <a:pt x="601017" y="67195"/>
                  <a:pt x="601017" y="68439"/>
                  <a:pt x="601017" y="69683"/>
                </a:cubicBezTo>
                <a:lnTo>
                  <a:pt x="985518" y="69683"/>
                </a:lnTo>
                <a:cubicBezTo>
                  <a:pt x="1022848" y="69683"/>
                  <a:pt x="1052713" y="99548"/>
                  <a:pt x="1052713" y="135634"/>
                </a:cubicBezTo>
                <a:cubicBezTo>
                  <a:pt x="1052713" y="172964"/>
                  <a:pt x="1022848" y="202828"/>
                  <a:pt x="985518" y="202828"/>
                </a:cubicBezTo>
                <a:lnTo>
                  <a:pt x="983029" y="202828"/>
                </a:lnTo>
                <a:lnTo>
                  <a:pt x="983029" y="764028"/>
                </a:lnTo>
                <a:lnTo>
                  <a:pt x="1052713" y="764028"/>
                </a:lnTo>
                <a:cubicBezTo>
                  <a:pt x="1061423" y="764028"/>
                  <a:pt x="1068889" y="770250"/>
                  <a:pt x="1068889" y="778960"/>
                </a:cubicBezTo>
                <a:cubicBezTo>
                  <a:pt x="1068889" y="786426"/>
                  <a:pt x="1061423" y="793892"/>
                  <a:pt x="1052713" y="793892"/>
                </a:cubicBezTo>
                <a:lnTo>
                  <a:pt x="983029" y="793892"/>
                </a:lnTo>
                <a:lnTo>
                  <a:pt x="700564" y="793892"/>
                </a:lnTo>
                <a:lnTo>
                  <a:pt x="765270" y="1052716"/>
                </a:lnTo>
                <a:cubicBezTo>
                  <a:pt x="767758" y="1060182"/>
                  <a:pt x="762781" y="1068892"/>
                  <a:pt x="755315" y="1070137"/>
                </a:cubicBezTo>
                <a:cubicBezTo>
                  <a:pt x="752826" y="1071381"/>
                  <a:pt x="752826" y="1071381"/>
                  <a:pt x="750338" y="1071381"/>
                </a:cubicBezTo>
                <a:cubicBezTo>
                  <a:pt x="744116" y="1071381"/>
                  <a:pt x="739139" y="1066404"/>
                  <a:pt x="736650" y="1060182"/>
                </a:cubicBezTo>
                <a:lnTo>
                  <a:pt x="670700" y="793892"/>
                </a:lnTo>
                <a:lnTo>
                  <a:pt x="389479" y="793892"/>
                </a:lnTo>
                <a:lnTo>
                  <a:pt x="322284" y="1060182"/>
                </a:lnTo>
                <a:cubicBezTo>
                  <a:pt x="321040" y="1066404"/>
                  <a:pt x="314818" y="1071381"/>
                  <a:pt x="307352" y="1071381"/>
                </a:cubicBezTo>
                <a:cubicBezTo>
                  <a:pt x="307352" y="1071381"/>
                  <a:pt x="306108" y="1071381"/>
                  <a:pt x="304864" y="1070137"/>
                </a:cubicBezTo>
                <a:cubicBezTo>
                  <a:pt x="296153" y="1068892"/>
                  <a:pt x="292420" y="1060182"/>
                  <a:pt x="293664" y="1052716"/>
                </a:cubicBezTo>
                <a:lnTo>
                  <a:pt x="358370" y="793892"/>
                </a:lnTo>
                <a:lnTo>
                  <a:pt x="84615" y="793892"/>
                </a:lnTo>
                <a:lnTo>
                  <a:pt x="14932" y="793892"/>
                </a:lnTo>
                <a:cubicBezTo>
                  <a:pt x="6222" y="793892"/>
                  <a:pt x="0" y="786426"/>
                  <a:pt x="0" y="778960"/>
                </a:cubicBezTo>
                <a:cubicBezTo>
                  <a:pt x="0" y="770250"/>
                  <a:pt x="6222" y="764028"/>
                  <a:pt x="14932" y="764028"/>
                </a:cubicBezTo>
                <a:lnTo>
                  <a:pt x="84615" y="764028"/>
                </a:lnTo>
                <a:lnTo>
                  <a:pt x="84615" y="202828"/>
                </a:lnTo>
                <a:lnTo>
                  <a:pt x="83371" y="202828"/>
                </a:lnTo>
                <a:cubicBezTo>
                  <a:pt x="46041" y="202828"/>
                  <a:pt x="16176" y="172964"/>
                  <a:pt x="16176" y="135634"/>
                </a:cubicBezTo>
                <a:cubicBezTo>
                  <a:pt x="16176" y="99548"/>
                  <a:pt x="46041" y="69683"/>
                  <a:pt x="83371" y="69683"/>
                </a:cubicBezTo>
                <a:lnTo>
                  <a:pt x="466628" y="69683"/>
                </a:lnTo>
                <a:cubicBezTo>
                  <a:pt x="466628" y="68439"/>
                  <a:pt x="466628" y="67195"/>
                  <a:pt x="466628" y="67195"/>
                </a:cubicBezTo>
                <a:cubicBezTo>
                  <a:pt x="466628" y="29864"/>
                  <a:pt x="497736" y="0"/>
                  <a:pt x="533822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5" name="Freeform: Shape 323">
            <a:extLst>
              <a:ext uri="{FF2B5EF4-FFF2-40B4-BE49-F238E27FC236}">
                <a16:creationId xmlns:a16="http://schemas.microsoft.com/office/drawing/2014/main" id="{EBC865D7-FAA4-8B4E-9836-BD5F4D2AC31A}"/>
              </a:ext>
            </a:extLst>
          </p:cNvPr>
          <p:cNvSpPr/>
          <p:nvPr/>
        </p:nvSpPr>
        <p:spPr>
          <a:xfrm>
            <a:off x="9473005" y="9839179"/>
            <a:ext cx="1131179" cy="1131179"/>
          </a:xfrm>
          <a:custGeom>
            <a:avLst/>
            <a:gdLst>
              <a:gd name="connsiteX0" fmla="*/ 566157 w 1131179"/>
              <a:gd name="connsiteY0" fmla="*/ 895721 h 1131179"/>
              <a:gd name="connsiteX1" fmla="*/ 579290 w 1131179"/>
              <a:gd name="connsiteY1" fmla="*/ 910451 h 1131179"/>
              <a:gd name="connsiteX2" fmla="*/ 579290 w 1131179"/>
              <a:gd name="connsiteY2" fmla="*/ 965687 h 1131179"/>
              <a:gd name="connsiteX3" fmla="*/ 566157 w 1131179"/>
              <a:gd name="connsiteY3" fmla="*/ 979189 h 1131179"/>
              <a:gd name="connsiteX4" fmla="*/ 550637 w 1131179"/>
              <a:gd name="connsiteY4" fmla="*/ 965687 h 1131179"/>
              <a:gd name="connsiteX5" fmla="*/ 550637 w 1131179"/>
              <a:gd name="connsiteY5" fmla="*/ 910451 h 1131179"/>
              <a:gd name="connsiteX6" fmla="*/ 566157 w 1131179"/>
              <a:gd name="connsiteY6" fmla="*/ 895721 h 1131179"/>
              <a:gd name="connsiteX7" fmla="*/ 809485 w 1131179"/>
              <a:gd name="connsiteY7" fmla="*/ 795121 h 1131179"/>
              <a:gd name="connsiteX8" fmla="*/ 819266 w 1131179"/>
              <a:gd name="connsiteY8" fmla="*/ 799709 h 1131179"/>
              <a:gd name="connsiteX9" fmla="*/ 857171 w 1131179"/>
              <a:gd name="connsiteY9" fmla="*/ 837639 h 1131179"/>
              <a:gd name="connsiteX10" fmla="*/ 857171 w 1131179"/>
              <a:gd name="connsiteY10" fmla="*/ 858440 h 1131179"/>
              <a:gd name="connsiteX11" fmla="*/ 848612 w 1131179"/>
              <a:gd name="connsiteY11" fmla="*/ 863334 h 1131179"/>
              <a:gd name="connsiteX12" fmla="*/ 837607 w 1131179"/>
              <a:gd name="connsiteY12" fmla="*/ 858440 h 1131179"/>
              <a:gd name="connsiteX13" fmla="*/ 799703 w 1131179"/>
              <a:gd name="connsiteY13" fmla="*/ 820510 h 1131179"/>
              <a:gd name="connsiteX14" fmla="*/ 799703 w 1131179"/>
              <a:gd name="connsiteY14" fmla="*/ 799709 h 1131179"/>
              <a:gd name="connsiteX15" fmla="*/ 809485 w 1131179"/>
              <a:gd name="connsiteY15" fmla="*/ 795121 h 1131179"/>
              <a:gd name="connsiteX16" fmla="*/ 321511 w 1131179"/>
              <a:gd name="connsiteY16" fmla="*/ 795121 h 1131179"/>
              <a:gd name="connsiteX17" fmla="*/ 331449 w 1131179"/>
              <a:gd name="connsiteY17" fmla="*/ 799709 h 1131179"/>
              <a:gd name="connsiteX18" fmla="*/ 331449 w 1131179"/>
              <a:gd name="connsiteY18" fmla="*/ 820510 h 1131179"/>
              <a:gd name="connsiteX19" fmla="*/ 293531 w 1131179"/>
              <a:gd name="connsiteY19" fmla="*/ 858440 h 1131179"/>
              <a:gd name="connsiteX20" fmla="*/ 282523 w 1131179"/>
              <a:gd name="connsiteY20" fmla="*/ 863334 h 1131179"/>
              <a:gd name="connsiteX21" fmla="*/ 272738 w 1131179"/>
              <a:gd name="connsiteY21" fmla="*/ 858440 h 1131179"/>
              <a:gd name="connsiteX22" fmla="*/ 272738 w 1131179"/>
              <a:gd name="connsiteY22" fmla="*/ 837639 h 1131179"/>
              <a:gd name="connsiteX23" fmla="*/ 310655 w 1131179"/>
              <a:gd name="connsiteY23" fmla="*/ 799709 h 1131179"/>
              <a:gd name="connsiteX24" fmla="*/ 321511 w 1131179"/>
              <a:gd name="connsiteY24" fmla="*/ 795121 h 1131179"/>
              <a:gd name="connsiteX25" fmla="*/ 910454 w 1131179"/>
              <a:gd name="connsiteY25" fmla="*/ 551886 h 1131179"/>
              <a:gd name="connsiteX26" fmla="*/ 964462 w 1131179"/>
              <a:gd name="connsiteY26" fmla="*/ 551886 h 1131179"/>
              <a:gd name="connsiteX27" fmla="*/ 979192 w 1131179"/>
              <a:gd name="connsiteY27" fmla="*/ 565019 h 1131179"/>
              <a:gd name="connsiteX28" fmla="*/ 964462 w 1131179"/>
              <a:gd name="connsiteY28" fmla="*/ 580539 h 1131179"/>
              <a:gd name="connsiteX29" fmla="*/ 910454 w 1131179"/>
              <a:gd name="connsiteY29" fmla="*/ 580539 h 1131179"/>
              <a:gd name="connsiteX30" fmla="*/ 895724 w 1131179"/>
              <a:gd name="connsiteY30" fmla="*/ 565019 h 1131179"/>
              <a:gd name="connsiteX31" fmla="*/ 910454 w 1131179"/>
              <a:gd name="connsiteY31" fmla="*/ 551886 h 1131179"/>
              <a:gd name="connsiteX32" fmla="*/ 165470 w 1131179"/>
              <a:gd name="connsiteY32" fmla="*/ 551886 h 1131179"/>
              <a:gd name="connsiteX33" fmla="*/ 220718 w 1131179"/>
              <a:gd name="connsiteY33" fmla="*/ 551886 h 1131179"/>
              <a:gd name="connsiteX34" fmla="*/ 235451 w 1131179"/>
              <a:gd name="connsiteY34" fmla="*/ 565019 h 1131179"/>
              <a:gd name="connsiteX35" fmla="*/ 220718 w 1131179"/>
              <a:gd name="connsiteY35" fmla="*/ 580539 h 1131179"/>
              <a:gd name="connsiteX36" fmla="*/ 165470 w 1131179"/>
              <a:gd name="connsiteY36" fmla="*/ 580539 h 1131179"/>
              <a:gd name="connsiteX37" fmla="*/ 150737 w 1131179"/>
              <a:gd name="connsiteY37" fmla="*/ 565019 h 1131179"/>
              <a:gd name="connsiteX38" fmla="*/ 165470 w 1131179"/>
              <a:gd name="connsiteY38" fmla="*/ 551886 h 1131179"/>
              <a:gd name="connsiteX39" fmla="*/ 566618 w 1131179"/>
              <a:gd name="connsiteY39" fmla="*/ 538555 h 1131179"/>
              <a:gd name="connsiteX40" fmla="*/ 539312 w 1131179"/>
              <a:gd name="connsiteY40" fmla="*/ 564600 h 1131179"/>
              <a:gd name="connsiteX41" fmla="*/ 566618 w 1131179"/>
              <a:gd name="connsiteY41" fmla="*/ 591885 h 1131179"/>
              <a:gd name="connsiteX42" fmla="*/ 592681 w 1131179"/>
              <a:gd name="connsiteY42" fmla="*/ 564600 h 1131179"/>
              <a:gd name="connsiteX43" fmla="*/ 566618 w 1131179"/>
              <a:gd name="connsiteY43" fmla="*/ 538555 h 1131179"/>
              <a:gd name="connsiteX44" fmla="*/ 566618 w 1131179"/>
              <a:gd name="connsiteY44" fmla="*/ 343839 h 1131179"/>
              <a:gd name="connsiteX45" fmla="*/ 580270 w 1131179"/>
              <a:gd name="connsiteY45" fmla="*/ 359962 h 1131179"/>
              <a:gd name="connsiteX46" fmla="*/ 580270 w 1131179"/>
              <a:gd name="connsiteY46" fmla="*/ 511270 h 1131179"/>
              <a:gd name="connsiteX47" fmla="*/ 619987 w 1131179"/>
              <a:gd name="connsiteY47" fmla="*/ 550958 h 1131179"/>
              <a:gd name="connsiteX48" fmla="*/ 827257 w 1131179"/>
              <a:gd name="connsiteY48" fmla="*/ 550958 h 1131179"/>
              <a:gd name="connsiteX49" fmla="*/ 842151 w 1131179"/>
              <a:gd name="connsiteY49" fmla="*/ 564600 h 1131179"/>
              <a:gd name="connsiteX50" fmla="*/ 827257 w 1131179"/>
              <a:gd name="connsiteY50" fmla="*/ 580723 h 1131179"/>
              <a:gd name="connsiteX51" fmla="*/ 619987 w 1131179"/>
              <a:gd name="connsiteY51" fmla="*/ 580723 h 1131179"/>
              <a:gd name="connsiteX52" fmla="*/ 566618 w 1131179"/>
              <a:gd name="connsiteY52" fmla="*/ 621651 h 1131179"/>
              <a:gd name="connsiteX53" fmla="*/ 509525 w 1131179"/>
              <a:gd name="connsiteY53" fmla="*/ 564600 h 1131179"/>
              <a:gd name="connsiteX54" fmla="*/ 550483 w 1131179"/>
              <a:gd name="connsiteY54" fmla="*/ 511270 h 1131179"/>
              <a:gd name="connsiteX55" fmla="*/ 550483 w 1131179"/>
              <a:gd name="connsiteY55" fmla="*/ 359962 h 1131179"/>
              <a:gd name="connsiteX56" fmla="*/ 566618 w 1131179"/>
              <a:gd name="connsiteY56" fmla="*/ 343839 h 1131179"/>
              <a:gd name="connsiteX57" fmla="*/ 837607 w 1131179"/>
              <a:gd name="connsiteY57" fmla="*/ 272760 h 1131179"/>
              <a:gd name="connsiteX58" fmla="*/ 857171 w 1131179"/>
              <a:gd name="connsiteY58" fmla="*/ 272760 h 1131179"/>
              <a:gd name="connsiteX59" fmla="*/ 857171 w 1131179"/>
              <a:gd name="connsiteY59" fmla="*/ 293554 h 1131179"/>
              <a:gd name="connsiteX60" fmla="*/ 819266 w 1131179"/>
              <a:gd name="connsiteY60" fmla="*/ 331471 h 1131179"/>
              <a:gd name="connsiteX61" fmla="*/ 809485 w 1131179"/>
              <a:gd name="connsiteY61" fmla="*/ 336364 h 1131179"/>
              <a:gd name="connsiteX62" fmla="*/ 799703 w 1131179"/>
              <a:gd name="connsiteY62" fmla="*/ 331471 h 1131179"/>
              <a:gd name="connsiteX63" fmla="*/ 799703 w 1131179"/>
              <a:gd name="connsiteY63" fmla="*/ 311901 h 1131179"/>
              <a:gd name="connsiteX64" fmla="*/ 272738 w 1131179"/>
              <a:gd name="connsiteY64" fmla="*/ 272760 h 1131179"/>
              <a:gd name="connsiteX65" fmla="*/ 293531 w 1131179"/>
              <a:gd name="connsiteY65" fmla="*/ 272760 h 1131179"/>
              <a:gd name="connsiteX66" fmla="*/ 331449 w 1131179"/>
              <a:gd name="connsiteY66" fmla="*/ 311901 h 1131179"/>
              <a:gd name="connsiteX67" fmla="*/ 331449 w 1131179"/>
              <a:gd name="connsiteY67" fmla="*/ 331471 h 1131179"/>
              <a:gd name="connsiteX68" fmla="*/ 321663 w 1131179"/>
              <a:gd name="connsiteY68" fmla="*/ 336364 h 1131179"/>
              <a:gd name="connsiteX69" fmla="*/ 310655 w 1131179"/>
              <a:gd name="connsiteY69" fmla="*/ 331471 h 1131179"/>
              <a:gd name="connsiteX70" fmla="*/ 272738 w 1131179"/>
              <a:gd name="connsiteY70" fmla="*/ 293554 h 1131179"/>
              <a:gd name="connsiteX71" fmla="*/ 272738 w 1131179"/>
              <a:gd name="connsiteY71" fmla="*/ 272760 h 1131179"/>
              <a:gd name="connsiteX72" fmla="*/ 566157 w 1131179"/>
              <a:gd name="connsiteY72" fmla="*/ 151983 h 1131179"/>
              <a:gd name="connsiteX73" fmla="*/ 579290 w 1131179"/>
              <a:gd name="connsiteY73" fmla="*/ 165485 h 1131179"/>
              <a:gd name="connsiteX74" fmla="*/ 579290 w 1131179"/>
              <a:gd name="connsiteY74" fmla="*/ 220721 h 1131179"/>
              <a:gd name="connsiteX75" fmla="*/ 566157 w 1131179"/>
              <a:gd name="connsiteY75" fmla="*/ 235451 h 1131179"/>
              <a:gd name="connsiteX76" fmla="*/ 550637 w 1131179"/>
              <a:gd name="connsiteY76" fmla="*/ 220721 h 1131179"/>
              <a:gd name="connsiteX77" fmla="*/ 550637 w 1131179"/>
              <a:gd name="connsiteY77" fmla="*/ 165485 h 1131179"/>
              <a:gd name="connsiteX78" fmla="*/ 566157 w 1131179"/>
              <a:gd name="connsiteY78" fmla="*/ 151983 h 1131179"/>
              <a:gd name="connsiteX79" fmla="*/ 566211 w 1131179"/>
              <a:gd name="connsiteY79" fmla="*/ 125787 h 1131179"/>
              <a:gd name="connsiteX80" fmla="*/ 125785 w 1131179"/>
              <a:gd name="connsiteY80" fmla="*/ 564968 h 1131179"/>
              <a:gd name="connsiteX81" fmla="*/ 566211 w 1131179"/>
              <a:gd name="connsiteY81" fmla="*/ 1005394 h 1131179"/>
              <a:gd name="connsiteX82" fmla="*/ 1005392 w 1131179"/>
              <a:gd name="connsiteY82" fmla="*/ 564968 h 1131179"/>
              <a:gd name="connsiteX83" fmla="*/ 566211 w 1131179"/>
              <a:gd name="connsiteY83" fmla="*/ 125787 h 1131179"/>
              <a:gd name="connsiteX84" fmla="*/ 566211 w 1131179"/>
              <a:gd name="connsiteY84" fmla="*/ 97172 h 1131179"/>
              <a:gd name="connsiteX85" fmla="*/ 1034007 w 1131179"/>
              <a:gd name="connsiteY85" fmla="*/ 564968 h 1131179"/>
              <a:gd name="connsiteX86" fmla="*/ 566211 w 1131179"/>
              <a:gd name="connsiteY86" fmla="*/ 1035253 h 1131179"/>
              <a:gd name="connsiteX87" fmla="*/ 95926 w 1131179"/>
              <a:gd name="connsiteY87" fmla="*/ 564968 h 1131179"/>
              <a:gd name="connsiteX88" fmla="*/ 566211 w 1131179"/>
              <a:gd name="connsiteY88" fmla="*/ 97172 h 1131179"/>
              <a:gd name="connsiteX89" fmla="*/ 566212 w 1131179"/>
              <a:gd name="connsiteY89" fmla="*/ 29866 h 1131179"/>
              <a:gd name="connsiteX90" fmla="*/ 28622 w 1131179"/>
              <a:gd name="connsiteY90" fmla="*/ 564967 h 1131179"/>
              <a:gd name="connsiteX91" fmla="*/ 566212 w 1131179"/>
              <a:gd name="connsiteY91" fmla="*/ 1102557 h 1131179"/>
              <a:gd name="connsiteX92" fmla="*/ 1101313 w 1131179"/>
              <a:gd name="connsiteY92" fmla="*/ 564967 h 1131179"/>
              <a:gd name="connsiteX93" fmla="*/ 566212 w 1131179"/>
              <a:gd name="connsiteY93" fmla="*/ 29866 h 1131179"/>
              <a:gd name="connsiteX94" fmla="*/ 566212 w 1131179"/>
              <a:gd name="connsiteY94" fmla="*/ 0 h 1131179"/>
              <a:gd name="connsiteX95" fmla="*/ 1131179 w 1131179"/>
              <a:gd name="connsiteY95" fmla="*/ 564967 h 1131179"/>
              <a:gd name="connsiteX96" fmla="*/ 566212 w 1131179"/>
              <a:gd name="connsiteY96" fmla="*/ 1131179 h 1131179"/>
              <a:gd name="connsiteX97" fmla="*/ 0 w 1131179"/>
              <a:gd name="connsiteY97" fmla="*/ 564967 h 1131179"/>
              <a:gd name="connsiteX98" fmla="*/ 566212 w 1131179"/>
              <a:gd name="connsiteY98" fmla="*/ 0 h 113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131179" h="1131179">
                <a:moveTo>
                  <a:pt x="566157" y="895721"/>
                </a:moveTo>
                <a:cubicBezTo>
                  <a:pt x="573321" y="895721"/>
                  <a:pt x="579290" y="903086"/>
                  <a:pt x="579290" y="910451"/>
                </a:cubicBezTo>
                <a:lnTo>
                  <a:pt x="579290" y="965687"/>
                </a:lnTo>
                <a:cubicBezTo>
                  <a:pt x="579290" y="973052"/>
                  <a:pt x="573321" y="979189"/>
                  <a:pt x="566157" y="979189"/>
                </a:cubicBezTo>
                <a:cubicBezTo>
                  <a:pt x="557800" y="979189"/>
                  <a:pt x="550637" y="973052"/>
                  <a:pt x="550637" y="965687"/>
                </a:cubicBezTo>
                <a:lnTo>
                  <a:pt x="550637" y="910451"/>
                </a:lnTo>
                <a:cubicBezTo>
                  <a:pt x="550637" y="903086"/>
                  <a:pt x="557800" y="895721"/>
                  <a:pt x="566157" y="895721"/>
                </a:cubicBezTo>
                <a:close/>
                <a:moveTo>
                  <a:pt x="809485" y="795121"/>
                </a:moveTo>
                <a:cubicBezTo>
                  <a:pt x="813153" y="795121"/>
                  <a:pt x="816821" y="796650"/>
                  <a:pt x="819266" y="799709"/>
                </a:cubicBezTo>
                <a:lnTo>
                  <a:pt x="857171" y="837639"/>
                </a:lnTo>
                <a:cubicBezTo>
                  <a:pt x="863284" y="843757"/>
                  <a:pt x="863284" y="852322"/>
                  <a:pt x="857171" y="858440"/>
                </a:cubicBezTo>
                <a:cubicBezTo>
                  <a:pt x="854725" y="860887"/>
                  <a:pt x="851057" y="863334"/>
                  <a:pt x="848612" y="863334"/>
                </a:cubicBezTo>
                <a:cubicBezTo>
                  <a:pt x="843721" y="863334"/>
                  <a:pt x="841275" y="860887"/>
                  <a:pt x="837607" y="858440"/>
                </a:cubicBezTo>
                <a:lnTo>
                  <a:pt x="799703" y="820510"/>
                </a:lnTo>
                <a:cubicBezTo>
                  <a:pt x="793589" y="814392"/>
                  <a:pt x="793589" y="804603"/>
                  <a:pt x="799703" y="799709"/>
                </a:cubicBezTo>
                <a:cubicBezTo>
                  <a:pt x="802148" y="796650"/>
                  <a:pt x="805817" y="795121"/>
                  <a:pt x="809485" y="795121"/>
                </a:cubicBezTo>
                <a:close/>
                <a:moveTo>
                  <a:pt x="321511" y="795121"/>
                </a:moveTo>
                <a:cubicBezTo>
                  <a:pt x="325333" y="795121"/>
                  <a:pt x="329003" y="796650"/>
                  <a:pt x="331449" y="799709"/>
                </a:cubicBezTo>
                <a:cubicBezTo>
                  <a:pt x="337564" y="804603"/>
                  <a:pt x="337564" y="814392"/>
                  <a:pt x="331449" y="820510"/>
                </a:cubicBezTo>
                <a:lnTo>
                  <a:pt x="293531" y="858440"/>
                </a:lnTo>
                <a:cubicBezTo>
                  <a:pt x="289862" y="860887"/>
                  <a:pt x="286192" y="863334"/>
                  <a:pt x="282523" y="863334"/>
                </a:cubicBezTo>
                <a:cubicBezTo>
                  <a:pt x="280076" y="863334"/>
                  <a:pt x="276407" y="860887"/>
                  <a:pt x="272738" y="858440"/>
                </a:cubicBezTo>
                <a:cubicBezTo>
                  <a:pt x="266622" y="852322"/>
                  <a:pt x="266622" y="843757"/>
                  <a:pt x="272738" y="837639"/>
                </a:cubicBezTo>
                <a:lnTo>
                  <a:pt x="310655" y="799709"/>
                </a:lnTo>
                <a:cubicBezTo>
                  <a:pt x="313713" y="796650"/>
                  <a:pt x="317688" y="795121"/>
                  <a:pt x="321511" y="795121"/>
                </a:cubicBezTo>
                <a:close/>
                <a:moveTo>
                  <a:pt x="910454" y="551886"/>
                </a:moveTo>
                <a:lnTo>
                  <a:pt x="964462" y="551886"/>
                </a:lnTo>
                <a:cubicBezTo>
                  <a:pt x="973055" y="551886"/>
                  <a:pt x="979192" y="557855"/>
                  <a:pt x="979192" y="565019"/>
                </a:cubicBezTo>
                <a:cubicBezTo>
                  <a:pt x="979192" y="573376"/>
                  <a:pt x="973055" y="580539"/>
                  <a:pt x="964462" y="580539"/>
                </a:cubicBezTo>
                <a:lnTo>
                  <a:pt x="910454" y="580539"/>
                </a:lnTo>
                <a:cubicBezTo>
                  <a:pt x="901861" y="580539"/>
                  <a:pt x="895724" y="573376"/>
                  <a:pt x="895724" y="565019"/>
                </a:cubicBezTo>
                <a:cubicBezTo>
                  <a:pt x="895724" y="557855"/>
                  <a:pt x="901861" y="551886"/>
                  <a:pt x="910454" y="551886"/>
                </a:cubicBezTo>
                <a:close/>
                <a:moveTo>
                  <a:pt x="165470" y="551886"/>
                </a:moveTo>
                <a:lnTo>
                  <a:pt x="220718" y="551886"/>
                </a:lnTo>
                <a:cubicBezTo>
                  <a:pt x="228085" y="551886"/>
                  <a:pt x="235451" y="557855"/>
                  <a:pt x="235451" y="565019"/>
                </a:cubicBezTo>
                <a:cubicBezTo>
                  <a:pt x="235451" y="573376"/>
                  <a:pt x="228085" y="580539"/>
                  <a:pt x="220718" y="580539"/>
                </a:cubicBezTo>
                <a:lnTo>
                  <a:pt x="165470" y="580539"/>
                </a:lnTo>
                <a:cubicBezTo>
                  <a:pt x="158103" y="580539"/>
                  <a:pt x="150737" y="573376"/>
                  <a:pt x="150737" y="565019"/>
                </a:cubicBezTo>
                <a:cubicBezTo>
                  <a:pt x="150737" y="557855"/>
                  <a:pt x="158103" y="551886"/>
                  <a:pt x="165470" y="551886"/>
                </a:cubicBezTo>
                <a:close/>
                <a:moveTo>
                  <a:pt x="566618" y="538555"/>
                </a:moveTo>
                <a:cubicBezTo>
                  <a:pt x="550483" y="538555"/>
                  <a:pt x="539312" y="550958"/>
                  <a:pt x="539312" y="564600"/>
                </a:cubicBezTo>
                <a:cubicBezTo>
                  <a:pt x="539312" y="579483"/>
                  <a:pt x="550483" y="591885"/>
                  <a:pt x="566618" y="591885"/>
                </a:cubicBezTo>
                <a:cubicBezTo>
                  <a:pt x="580270" y="591885"/>
                  <a:pt x="592681" y="579483"/>
                  <a:pt x="592681" y="564600"/>
                </a:cubicBezTo>
                <a:cubicBezTo>
                  <a:pt x="592681" y="550958"/>
                  <a:pt x="580270" y="538555"/>
                  <a:pt x="566618" y="538555"/>
                </a:cubicBezTo>
                <a:close/>
                <a:moveTo>
                  <a:pt x="566618" y="343839"/>
                </a:moveTo>
                <a:cubicBezTo>
                  <a:pt x="574064" y="343839"/>
                  <a:pt x="580270" y="351280"/>
                  <a:pt x="580270" y="359962"/>
                </a:cubicBezTo>
                <a:lnTo>
                  <a:pt x="580270" y="511270"/>
                </a:lnTo>
                <a:cubicBezTo>
                  <a:pt x="600128" y="516231"/>
                  <a:pt x="615022" y="531114"/>
                  <a:pt x="619987" y="550958"/>
                </a:cubicBezTo>
                <a:lnTo>
                  <a:pt x="827257" y="550958"/>
                </a:lnTo>
                <a:cubicBezTo>
                  <a:pt x="834704" y="550958"/>
                  <a:pt x="842151" y="557159"/>
                  <a:pt x="842151" y="564600"/>
                </a:cubicBezTo>
                <a:cubicBezTo>
                  <a:pt x="842151" y="573282"/>
                  <a:pt x="834704" y="580723"/>
                  <a:pt x="827257" y="580723"/>
                </a:cubicBezTo>
                <a:lnTo>
                  <a:pt x="619987" y="580723"/>
                </a:lnTo>
                <a:cubicBezTo>
                  <a:pt x="613781" y="604288"/>
                  <a:pt x="591440" y="621651"/>
                  <a:pt x="566618" y="621651"/>
                </a:cubicBezTo>
                <a:cubicBezTo>
                  <a:pt x="535589" y="621651"/>
                  <a:pt x="509525" y="595606"/>
                  <a:pt x="509525" y="564600"/>
                </a:cubicBezTo>
                <a:cubicBezTo>
                  <a:pt x="509525" y="539796"/>
                  <a:pt x="528142" y="517471"/>
                  <a:pt x="550483" y="511270"/>
                </a:cubicBezTo>
                <a:lnTo>
                  <a:pt x="550483" y="359962"/>
                </a:lnTo>
                <a:cubicBezTo>
                  <a:pt x="550483" y="351280"/>
                  <a:pt x="557930" y="343839"/>
                  <a:pt x="566618" y="343839"/>
                </a:cubicBezTo>
                <a:close/>
                <a:moveTo>
                  <a:pt x="837607" y="272760"/>
                </a:moveTo>
                <a:cubicBezTo>
                  <a:pt x="842498" y="267868"/>
                  <a:pt x="852280" y="267868"/>
                  <a:pt x="857171" y="272760"/>
                </a:cubicBezTo>
                <a:cubicBezTo>
                  <a:pt x="863284" y="278876"/>
                  <a:pt x="863284" y="287438"/>
                  <a:pt x="857171" y="293554"/>
                </a:cubicBezTo>
                <a:lnTo>
                  <a:pt x="819266" y="331471"/>
                </a:lnTo>
                <a:cubicBezTo>
                  <a:pt x="816821" y="335141"/>
                  <a:pt x="813153" y="336364"/>
                  <a:pt x="809485" y="336364"/>
                </a:cubicBezTo>
                <a:cubicBezTo>
                  <a:pt x="805817" y="336364"/>
                  <a:pt x="802148" y="335141"/>
                  <a:pt x="799703" y="331471"/>
                </a:cubicBezTo>
                <a:cubicBezTo>
                  <a:pt x="793589" y="325356"/>
                  <a:pt x="793589" y="316794"/>
                  <a:pt x="799703" y="311901"/>
                </a:cubicBezTo>
                <a:close/>
                <a:moveTo>
                  <a:pt x="272738" y="272760"/>
                </a:moveTo>
                <a:cubicBezTo>
                  <a:pt x="277630" y="267868"/>
                  <a:pt x="287415" y="267868"/>
                  <a:pt x="293531" y="272760"/>
                </a:cubicBezTo>
                <a:lnTo>
                  <a:pt x="331449" y="311901"/>
                </a:lnTo>
                <a:cubicBezTo>
                  <a:pt x="337564" y="316794"/>
                  <a:pt x="337564" y="325356"/>
                  <a:pt x="331449" y="331471"/>
                </a:cubicBezTo>
                <a:cubicBezTo>
                  <a:pt x="329002" y="335141"/>
                  <a:pt x="325333" y="336364"/>
                  <a:pt x="321663" y="336364"/>
                </a:cubicBezTo>
                <a:cubicBezTo>
                  <a:pt x="317994" y="336364"/>
                  <a:pt x="314325" y="335141"/>
                  <a:pt x="310655" y="331471"/>
                </a:cubicBezTo>
                <a:lnTo>
                  <a:pt x="272738" y="293554"/>
                </a:lnTo>
                <a:cubicBezTo>
                  <a:pt x="266622" y="287438"/>
                  <a:pt x="266622" y="278876"/>
                  <a:pt x="272738" y="272760"/>
                </a:cubicBezTo>
                <a:close/>
                <a:moveTo>
                  <a:pt x="566157" y="151983"/>
                </a:moveTo>
                <a:cubicBezTo>
                  <a:pt x="573321" y="151983"/>
                  <a:pt x="579290" y="158120"/>
                  <a:pt x="579290" y="165485"/>
                </a:cubicBezTo>
                <a:lnTo>
                  <a:pt x="579290" y="220721"/>
                </a:lnTo>
                <a:cubicBezTo>
                  <a:pt x="579290" y="228086"/>
                  <a:pt x="573321" y="235451"/>
                  <a:pt x="566157" y="235451"/>
                </a:cubicBezTo>
                <a:cubicBezTo>
                  <a:pt x="557800" y="235451"/>
                  <a:pt x="550637" y="228086"/>
                  <a:pt x="550637" y="220721"/>
                </a:cubicBezTo>
                <a:lnTo>
                  <a:pt x="550637" y="165485"/>
                </a:lnTo>
                <a:cubicBezTo>
                  <a:pt x="550637" y="158120"/>
                  <a:pt x="557800" y="151983"/>
                  <a:pt x="566157" y="151983"/>
                </a:cubicBezTo>
                <a:close/>
                <a:moveTo>
                  <a:pt x="566211" y="125787"/>
                </a:moveTo>
                <a:cubicBezTo>
                  <a:pt x="322359" y="125787"/>
                  <a:pt x="125785" y="323605"/>
                  <a:pt x="125785" y="564968"/>
                </a:cubicBezTo>
                <a:cubicBezTo>
                  <a:pt x="125785" y="808820"/>
                  <a:pt x="322359" y="1005394"/>
                  <a:pt x="566211" y="1005394"/>
                </a:cubicBezTo>
                <a:cubicBezTo>
                  <a:pt x="807574" y="1005394"/>
                  <a:pt x="1005392" y="808820"/>
                  <a:pt x="1005392" y="564968"/>
                </a:cubicBezTo>
                <a:cubicBezTo>
                  <a:pt x="1005392" y="323605"/>
                  <a:pt x="807574" y="125787"/>
                  <a:pt x="566211" y="125787"/>
                </a:cubicBezTo>
                <a:close/>
                <a:moveTo>
                  <a:pt x="566211" y="97172"/>
                </a:moveTo>
                <a:cubicBezTo>
                  <a:pt x="823747" y="97172"/>
                  <a:pt x="1034007" y="307432"/>
                  <a:pt x="1034007" y="564968"/>
                </a:cubicBezTo>
                <a:cubicBezTo>
                  <a:pt x="1034007" y="823749"/>
                  <a:pt x="823747" y="1035253"/>
                  <a:pt x="566211" y="1035253"/>
                </a:cubicBezTo>
                <a:cubicBezTo>
                  <a:pt x="307430" y="1035253"/>
                  <a:pt x="95926" y="823749"/>
                  <a:pt x="95926" y="564968"/>
                </a:cubicBezTo>
                <a:cubicBezTo>
                  <a:pt x="95926" y="307432"/>
                  <a:pt x="307430" y="97172"/>
                  <a:pt x="566211" y="97172"/>
                </a:cubicBezTo>
                <a:close/>
                <a:moveTo>
                  <a:pt x="566212" y="29866"/>
                </a:moveTo>
                <a:cubicBezTo>
                  <a:pt x="270039" y="29866"/>
                  <a:pt x="28622" y="270039"/>
                  <a:pt x="28622" y="564967"/>
                </a:cubicBezTo>
                <a:cubicBezTo>
                  <a:pt x="28622" y="861140"/>
                  <a:pt x="270039" y="1102557"/>
                  <a:pt x="566212" y="1102557"/>
                </a:cubicBezTo>
                <a:cubicBezTo>
                  <a:pt x="861140" y="1102557"/>
                  <a:pt x="1101313" y="861140"/>
                  <a:pt x="1101313" y="564967"/>
                </a:cubicBezTo>
                <a:cubicBezTo>
                  <a:pt x="1101313" y="270039"/>
                  <a:pt x="861140" y="29866"/>
                  <a:pt x="566212" y="29866"/>
                </a:cubicBezTo>
                <a:close/>
                <a:moveTo>
                  <a:pt x="566212" y="0"/>
                </a:moveTo>
                <a:cubicBezTo>
                  <a:pt x="877317" y="0"/>
                  <a:pt x="1131179" y="253862"/>
                  <a:pt x="1131179" y="564967"/>
                </a:cubicBezTo>
                <a:cubicBezTo>
                  <a:pt x="1131179" y="877317"/>
                  <a:pt x="877317" y="1131179"/>
                  <a:pt x="566212" y="1131179"/>
                </a:cubicBezTo>
                <a:cubicBezTo>
                  <a:pt x="253862" y="1131179"/>
                  <a:pt x="0" y="877317"/>
                  <a:pt x="0" y="564967"/>
                </a:cubicBezTo>
                <a:cubicBezTo>
                  <a:pt x="0" y="253862"/>
                  <a:pt x="253862" y="0"/>
                  <a:pt x="566212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8978D-AC3D-2E46-AE6E-F215AAD3A7C5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ALPHABET INFOGRAPHIC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689146-DBBC-DB4F-B0A1-2265F8BA0DCF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597EF-0918-074B-8B07-E6BD64C4788E}"/>
              </a:ext>
            </a:extLst>
          </p:cNvPr>
          <p:cNvSpPr txBox="1"/>
          <p:nvPr/>
        </p:nvSpPr>
        <p:spPr>
          <a:xfrm>
            <a:off x="4062627" y="4173794"/>
            <a:ext cx="41823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A15CA-CBA4-4541-990D-BBC4EEDC7F4B}"/>
              </a:ext>
            </a:extLst>
          </p:cNvPr>
          <p:cNvSpPr txBox="1"/>
          <p:nvPr/>
        </p:nvSpPr>
        <p:spPr>
          <a:xfrm>
            <a:off x="4062627" y="4837900"/>
            <a:ext cx="4182362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AAE93-5FDE-BB42-B6C8-401642BCC076}"/>
              </a:ext>
            </a:extLst>
          </p:cNvPr>
          <p:cNvSpPr txBox="1"/>
          <p:nvPr/>
        </p:nvSpPr>
        <p:spPr>
          <a:xfrm>
            <a:off x="2012706" y="4107341"/>
            <a:ext cx="1864656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5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B4142-DD2B-C54D-AFA5-16F8B0F3FBC9}"/>
              </a:ext>
            </a:extLst>
          </p:cNvPr>
          <p:cNvSpPr txBox="1"/>
          <p:nvPr/>
        </p:nvSpPr>
        <p:spPr>
          <a:xfrm>
            <a:off x="11189839" y="4173794"/>
            <a:ext cx="41823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F4780-EE47-6241-BAB7-CD40245508A4}"/>
              </a:ext>
            </a:extLst>
          </p:cNvPr>
          <p:cNvSpPr txBox="1"/>
          <p:nvPr/>
        </p:nvSpPr>
        <p:spPr>
          <a:xfrm>
            <a:off x="11189839" y="4837900"/>
            <a:ext cx="4182362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938811-3D74-EF44-8F55-04FFF6907E72}"/>
              </a:ext>
            </a:extLst>
          </p:cNvPr>
          <p:cNvSpPr txBox="1"/>
          <p:nvPr/>
        </p:nvSpPr>
        <p:spPr>
          <a:xfrm>
            <a:off x="9130682" y="4107341"/>
            <a:ext cx="1864656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5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26B781-69E2-014E-906F-2124BE6AE711}"/>
              </a:ext>
            </a:extLst>
          </p:cNvPr>
          <p:cNvSpPr txBox="1"/>
          <p:nvPr/>
        </p:nvSpPr>
        <p:spPr>
          <a:xfrm>
            <a:off x="18307598" y="4173794"/>
            <a:ext cx="418236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842938-8A20-BD4E-A73D-FD5E6CCA3356}"/>
              </a:ext>
            </a:extLst>
          </p:cNvPr>
          <p:cNvSpPr txBox="1"/>
          <p:nvPr/>
        </p:nvSpPr>
        <p:spPr>
          <a:xfrm>
            <a:off x="18307598" y="4837900"/>
            <a:ext cx="4182362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3AE70D-8035-CF4E-9128-960CAAF7FFD5}"/>
              </a:ext>
            </a:extLst>
          </p:cNvPr>
          <p:cNvSpPr txBox="1"/>
          <p:nvPr/>
        </p:nvSpPr>
        <p:spPr>
          <a:xfrm>
            <a:off x="16248441" y="4107341"/>
            <a:ext cx="1864656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5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17066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3">
            <a:extLst>
              <a:ext uri="{FF2B5EF4-FFF2-40B4-BE49-F238E27FC236}">
                <a16:creationId xmlns:a16="http://schemas.microsoft.com/office/drawing/2014/main" id="{01DC70E4-3601-C342-8936-30AE07EB319B}"/>
              </a:ext>
            </a:extLst>
          </p:cNvPr>
          <p:cNvSpPr/>
          <p:nvPr/>
        </p:nvSpPr>
        <p:spPr>
          <a:xfrm>
            <a:off x="8328122" y="9504061"/>
            <a:ext cx="10872021" cy="20717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728" h="1664">
                <a:moveTo>
                  <a:pt x="0" y="0"/>
                </a:moveTo>
                <a:lnTo>
                  <a:pt x="8728" y="0"/>
                </a:lnTo>
                <a:lnTo>
                  <a:pt x="8728" y="1664"/>
                </a:lnTo>
                <a:lnTo>
                  <a:pt x="0" y="1664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reeform: Shape 4">
            <a:extLst>
              <a:ext uri="{FF2B5EF4-FFF2-40B4-BE49-F238E27FC236}">
                <a16:creationId xmlns:a16="http://schemas.microsoft.com/office/drawing/2014/main" id="{25CCC8C3-4981-DB4E-B6EF-755392BC7551}"/>
              </a:ext>
            </a:extLst>
          </p:cNvPr>
          <p:cNvSpPr/>
          <p:nvPr/>
        </p:nvSpPr>
        <p:spPr>
          <a:xfrm>
            <a:off x="7130917" y="7432310"/>
            <a:ext cx="10873267" cy="20705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729" h="1663">
                <a:moveTo>
                  <a:pt x="0" y="0"/>
                </a:moveTo>
                <a:lnTo>
                  <a:pt x="8729" y="0"/>
                </a:lnTo>
                <a:lnTo>
                  <a:pt x="8729" y="1663"/>
                </a:lnTo>
                <a:lnTo>
                  <a:pt x="0" y="1663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Freeform: Shape 5">
            <a:extLst>
              <a:ext uri="{FF2B5EF4-FFF2-40B4-BE49-F238E27FC236}">
                <a16:creationId xmlns:a16="http://schemas.microsoft.com/office/drawing/2014/main" id="{EDD68CBD-F528-5D4E-A965-26034527F1ED}"/>
              </a:ext>
            </a:extLst>
          </p:cNvPr>
          <p:cNvSpPr/>
          <p:nvPr/>
        </p:nvSpPr>
        <p:spPr>
          <a:xfrm>
            <a:off x="5933707" y="5360559"/>
            <a:ext cx="10873267" cy="20717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729" h="1664">
                <a:moveTo>
                  <a:pt x="0" y="0"/>
                </a:moveTo>
                <a:lnTo>
                  <a:pt x="8729" y="0"/>
                </a:lnTo>
                <a:lnTo>
                  <a:pt x="8729" y="1664"/>
                </a:lnTo>
                <a:lnTo>
                  <a:pt x="0" y="1664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" name="Freeform: Shape 6">
            <a:extLst>
              <a:ext uri="{FF2B5EF4-FFF2-40B4-BE49-F238E27FC236}">
                <a16:creationId xmlns:a16="http://schemas.microsoft.com/office/drawing/2014/main" id="{DC26DFBA-EED3-094C-96E6-A60D60D017D5}"/>
              </a:ext>
            </a:extLst>
          </p:cNvPr>
          <p:cNvSpPr/>
          <p:nvPr/>
        </p:nvSpPr>
        <p:spPr>
          <a:xfrm>
            <a:off x="4737747" y="3286316"/>
            <a:ext cx="10873267" cy="20729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729" h="1665">
                <a:moveTo>
                  <a:pt x="0" y="0"/>
                </a:moveTo>
                <a:lnTo>
                  <a:pt x="8729" y="0"/>
                </a:lnTo>
                <a:lnTo>
                  <a:pt x="8729" y="1665"/>
                </a:lnTo>
                <a:lnTo>
                  <a:pt x="0" y="1665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Freeform: Shape 334">
            <a:extLst>
              <a:ext uri="{FF2B5EF4-FFF2-40B4-BE49-F238E27FC236}">
                <a16:creationId xmlns:a16="http://schemas.microsoft.com/office/drawing/2014/main" id="{D2CD85C0-7655-2646-8CAF-8A23CB41D596}"/>
              </a:ext>
            </a:extLst>
          </p:cNvPr>
          <p:cNvSpPr/>
          <p:nvPr/>
        </p:nvSpPr>
        <p:spPr>
          <a:xfrm>
            <a:off x="5944923" y="9504061"/>
            <a:ext cx="3582894" cy="20767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77" h="1668">
                <a:moveTo>
                  <a:pt x="0" y="1112"/>
                </a:moveTo>
                <a:lnTo>
                  <a:pt x="1913" y="0"/>
                </a:lnTo>
                <a:lnTo>
                  <a:pt x="2877" y="557"/>
                </a:lnTo>
                <a:lnTo>
                  <a:pt x="963" y="1668"/>
                </a:lnTo>
                <a:close/>
              </a:path>
            </a:pathLst>
          </a:custGeom>
          <a:solidFill>
            <a:srgbClr val="C3C8C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Freeform: Shape 335">
            <a:extLst>
              <a:ext uri="{FF2B5EF4-FFF2-40B4-BE49-F238E27FC236}">
                <a16:creationId xmlns:a16="http://schemas.microsoft.com/office/drawing/2014/main" id="{4A997188-ADBD-444B-8AE1-5653EA6D73A8}"/>
              </a:ext>
            </a:extLst>
          </p:cNvPr>
          <p:cNvSpPr/>
          <p:nvPr/>
        </p:nvSpPr>
        <p:spPr>
          <a:xfrm>
            <a:off x="7140883" y="10197967"/>
            <a:ext cx="2386937" cy="27631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7" h="2219">
                <a:moveTo>
                  <a:pt x="3" y="1111"/>
                </a:moveTo>
                <a:lnTo>
                  <a:pt x="1917" y="0"/>
                </a:lnTo>
                <a:lnTo>
                  <a:pt x="1914" y="1107"/>
                </a:lnTo>
                <a:lnTo>
                  <a:pt x="0" y="2219"/>
                </a:lnTo>
                <a:close/>
              </a:path>
            </a:pathLst>
          </a:custGeom>
          <a:solidFill>
            <a:srgbClr val="C3C8C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Freeform: Shape 336">
            <a:extLst>
              <a:ext uri="{FF2B5EF4-FFF2-40B4-BE49-F238E27FC236}">
                <a16:creationId xmlns:a16="http://schemas.microsoft.com/office/drawing/2014/main" id="{CECF2BEC-9999-1A42-8378-FB0B5948CEC4}"/>
              </a:ext>
            </a:extLst>
          </p:cNvPr>
          <p:cNvSpPr/>
          <p:nvPr/>
        </p:nvSpPr>
        <p:spPr>
          <a:xfrm>
            <a:off x="5944923" y="9504061"/>
            <a:ext cx="3582894" cy="20767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77" h="1668">
                <a:moveTo>
                  <a:pt x="0" y="1112"/>
                </a:moveTo>
                <a:lnTo>
                  <a:pt x="1913" y="0"/>
                </a:lnTo>
                <a:lnTo>
                  <a:pt x="2877" y="557"/>
                </a:lnTo>
                <a:lnTo>
                  <a:pt x="963" y="1668"/>
                </a:lnTo>
                <a:close/>
              </a:path>
            </a:pathLst>
          </a:custGeom>
          <a:solidFill>
            <a:srgbClr val="FFFFFF">
              <a:alpha val="40043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337">
            <a:extLst>
              <a:ext uri="{FF2B5EF4-FFF2-40B4-BE49-F238E27FC236}">
                <a16:creationId xmlns:a16="http://schemas.microsoft.com/office/drawing/2014/main" id="{5AA60A43-532B-054D-831A-F8B8E0E14F7F}"/>
              </a:ext>
            </a:extLst>
          </p:cNvPr>
          <p:cNvSpPr/>
          <p:nvPr/>
        </p:nvSpPr>
        <p:spPr>
          <a:xfrm>
            <a:off x="4747713" y="7432310"/>
            <a:ext cx="3582894" cy="20767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77" h="1668">
                <a:moveTo>
                  <a:pt x="0" y="1111"/>
                </a:moveTo>
                <a:lnTo>
                  <a:pt x="1913" y="0"/>
                </a:lnTo>
                <a:lnTo>
                  <a:pt x="2877" y="555"/>
                </a:lnTo>
                <a:lnTo>
                  <a:pt x="964" y="1668"/>
                </a:lnTo>
                <a:close/>
              </a:path>
            </a:pathLst>
          </a:custGeom>
          <a:solidFill>
            <a:srgbClr val="C3C8C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Freeform: Shape 338">
            <a:extLst>
              <a:ext uri="{FF2B5EF4-FFF2-40B4-BE49-F238E27FC236}">
                <a16:creationId xmlns:a16="http://schemas.microsoft.com/office/drawing/2014/main" id="{972EAB29-8AD8-C44C-A007-70CCB048D0C5}"/>
              </a:ext>
            </a:extLst>
          </p:cNvPr>
          <p:cNvSpPr/>
          <p:nvPr/>
        </p:nvSpPr>
        <p:spPr>
          <a:xfrm>
            <a:off x="5944923" y="8123724"/>
            <a:ext cx="2385688" cy="27644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6" h="2220">
                <a:moveTo>
                  <a:pt x="3" y="1113"/>
                </a:moveTo>
                <a:lnTo>
                  <a:pt x="1916" y="0"/>
                </a:lnTo>
                <a:lnTo>
                  <a:pt x="1913" y="1108"/>
                </a:lnTo>
                <a:lnTo>
                  <a:pt x="0" y="2220"/>
                </a:lnTo>
                <a:close/>
              </a:path>
            </a:pathLst>
          </a:custGeom>
          <a:solidFill>
            <a:srgbClr val="C3C8C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Freeform: Shape 339">
            <a:extLst>
              <a:ext uri="{FF2B5EF4-FFF2-40B4-BE49-F238E27FC236}">
                <a16:creationId xmlns:a16="http://schemas.microsoft.com/office/drawing/2014/main" id="{CD2AE211-1EC6-FD42-8F63-6E71342BE621}"/>
              </a:ext>
            </a:extLst>
          </p:cNvPr>
          <p:cNvSpPr/>
          <p:nvPr/>
        </p:nvSpPr>
        <p:spPr>
          <a:xfrm>
            <a:off x="4747713" y="7432310"/>
            <a:ext cx="3582894" cy="20767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77" h="1668">
                <a:moveTo>
                  <a:pt x="0" y="1111"/>
                </a:moveTo>
                <a:lnTo>
                  <a:pt x="1913" y="0"/>
                </a:lnTo>
                <a:lnTo>
                  <a:pt x="2877" y="555"/>
                </a:lnTo>
                <a:lnTo>
                  <a:pt x="964" y="1668"/>
                </a:lnTo>
                <a:close/>
              </a:path>
            </a:pathLst>
          </a:custGeom>
          <a:solidFill>
            <a:srgbClr val="FFFFFF">
              <a:alpha val="40043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Freeform: Shape 340">
            <a:extLst>
              <a:ext uri="{FF2B5EF4-FFF2-40B4-BE49-F238E27FC236}">
                <a16:creationId xmlns:a16="http://schemas.microsoft.com/office/drawing/2014/main" id="{82201134-78EB-AC47-9771-D2E0F34ADCA0}"/>
              </a:ext>
            </a:extLst>
          </p:cNvPr>
          <p:cNvSpPr/>
          <p:nvPr/>
        </p:nvSpPr>
        <p:spPr>
          <a:xfrm>
            <a:off x="3551753" y="5360559"/>
            <a:ext cx="3581648" cy="20767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76" h="1668">
                <a:moveTo>
                  <a:pt x="0" y="1111"/>
                </a:moveTo>
                <a:lnTo>
                  <a:pt x="1912" y="0"/>
                </a:lnTo>
                <a:lnTo>
                  <a:pt x="2876" y="556"/>
                </a:lnTo>
                <a:lnTo>
                  <a:pt x="963" y="1668"/>
                </a:lnTo>
                <a:close/>
              </a:path>
            </a:pathLst>
          </a:custGeom>
          <a:solidFill>
            <a:srgbClr val="C3C8C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Freeform: Shape 341">
            <a:extLst>
              <a:ext uri="{FF2B5EF4-FFF2-40B4-BE49-F238E27FC236}">
                <a16:creationId xmlns:a16="http://schemas.microsoft.com/office/drawing/2014/main" id="{F72B18F1-5686-D54A-B184-A57F62D22DCF}"/>
              </a:ext>
            </a:extLst>
          </p:cNvPr>
          <p:cNvSpPr/>
          <p:nvPr/>
        </p:nvSpPr>
        <p:spPr>
          <a:xfrm>
            <a:off x="4747713" y="6053219"/>
            <a:ext cx="2385688" cy="27631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6" h="2219">
                <a:moveTo>
                  <a:pt x="3" y="1112"/>
                </a:moveTo>
                <a:lnTo>
                  <a:pt x="1916" y="0"/>
                </a:lnTo>
                <a:lnTo>
                  <a:pt x="1913" y="1108"/>
                </a:lnTo>
                <a:lnTo>
                  <a:pt x="0" y="2219"/>
                </a:lnTo>
                <a:close/>
              </a:path>
            </a:pathLst>
          </a:custGeom>
          <a:solidFill>
            <a:srgbClr val="C3C8C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Freeform: Shape 342">
            <a:extLst>
              <a:ext uri="{FF2B5EF4-FFF2-40B4-BE49-F238E27FC236}">
                <a16:creationId xmlns:a16="http://schemas.microsoft.com/office/drawing/2014/main" id="{31D1621F-D333-2A4A-83A1-EAEA6ED449E6}"/>
              </a:ext>
            </a:extLst>
          </p:cNvPr>
          <p:cNvSpPr/>
          <p:nvPr/>
        </p:nvSpPr>
        <p:spPr>
          <a:xfrm>
            <a:off x="3551753" y="5360559"/>
            <a:ext cx="3581648" cy="20767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76" h="1668">
                <a:moveTo>
                  <a:pt x="0" y="1111"/>
                </a:moveTo>
                <a:lnTo>
                  <a:pt x="1912" y="0"/>
                </a:lnTo>
                <a:lnTo>
                  <a:pt x="2876" y="556"/>
                </a:lnTo>
                <a:lnTo>
                  <a:pt x="963" y="1668"/>
                </a:lnTo>
                <a:close/>
              </a:path>
            </a:pathLst>
          </a:custGeom>
          <a:solidFill>
            <a:srgbClr val="FFFFFF">
              <a:alpha val="40043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Freeform: Shape 343">
            <a:extLst>
              <a:ext uri="{FF2B5EF4-FFF2-40B4-BE49-F238E27FC236}">
                <a16:creationId xmlns:a16="http://schemas.microsoft.com/office/drawing/2014/main" id="{100D9C8F-D825-6A42-8691-66B5B48D4ACB}"/>
              </a:ext>
            </a:extLst>
          </p:cNvPr>
          <p:cNvSpPr/>
          <p:nvPr/>
        </p:nvSpPr>
        <p:spPr>
          <a:xfrm>
            <a:off x="2354547" y="3286316"/>
            <a:ext cx="3582894" cy="20779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77" h="1669">
                <a:moveTo>
                  <a:pt x="0" y="1112"/>
                </a:moveTo>
                <a:lnTo>
                  <a:pt x="1913" y="0"/>
                </a:lnTo>
                <a:lnTo>
                  <a:pt x="2877" y="557"/>
                </a:lnTo>
                <a:lnTo>
                  <a:pt x="964" y="1669"/>
                </a:lnTo>
                <a:close/>
              </a:path>
            </a:pathLst>
          </a:custGeom>
          <a:solidFill>
            <a:srgbClr val="C3C8C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Freeform: Shape 344">
            <a:extLst>
              <a:ext uri="{FF2B5EF4-FFF2-40B4-BE49-F238E27FC236}">
                <a16:creationId xmlns:a16="http://schemas.microsoft.com/office/drawing/2014/main" id="{55E9BDC1-9C94-1B4D-891B-C996845F3178}"/>
              </a:ext>
            </a:extLst>
          </p:cNvPr>
          <p:cNvSpPr/>
          <p:nvPr/>
        </p:nvSpPr>
        <p:spPr>
          <a:xfrm>
            <a:off x="3551753" y="3980221"/>
            <a:ext cx="2385688" cy="27631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6" h="2219">
                <a:moveTo>
                  <a:pt x="3" y="1112"/>
                </a:moveTo>
                <a:lnTo>
                  <a:pt x="1916" y="0"/>
                </a:lnTo>
                <a:lnTo>
                  <a:pt x="1912" y="1108"/>
                </a:lnTo>
                <a:lnTo>
                  <a:pt x="0" y="2219"/>
                </a:lnTo>
                <a:close/>
              </a:path>
            </a:pathLst>
          </a:custGeom>
          <a:solidFill>
            <a:srgbClr val="C3C8C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" name="Freeform: Shape 345">
            <a:extLst>
              <a:ext uri="{FF2B5EF4-FFF2-40B4-BE49-F238E27FC236}">
                <a16:creationId xmlns:a16="http://schemas.microsoft.com/office/drawing/2014/main" id="{6318130B-0342-274C-916A-6AAC248850FF}"/>
              </a:ext>
            </a:extLst>
          </p:cNvPr>
          <p:cNvSpPr/>
          <p:nvPr/>
        </p:nvSpPr>
        <p:spPr>
          <a:xfrm>
            <a:off x="2354547" y="3286316"/>
            <a:ext cx="3582894" cy="20779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77" h="1669">
                <a:moveTo>
                  <a:pt x="0" y="1112"/>
                </a:moveTo>
                <a:lnTo>
                  <a:pt x="1913" y="0"/>
                </a:lnTo>
                <a:lnTo>
                  <a:pt x="2877" y="557"/>
                </a:lnTo>
                <a:lnTo>
                  <a:pt x="964" y="1669"/>
                </a:lnTo>
                <a:close/>
              </a:path>
            </a:pathLst>
          </a:custGeom>
          <a:solidFill>
            <a:srgbClr val="FFFFFF">
              <a:alpha val="40043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0" name="Freeform: Shape 346">
            <a:extLst>
              <a:ext uri="{FF2B5EF4-FFF2-40B4-BE49-F238E27FC236}">
                <a16:creationId xmlns:a16="http://schemas.microsoft.com/office/drawing/2014/main" id="{DC564E37-DEC5-E74D-8D2F-718609F54DFC}"/>
              </a:ext>
            </a:extLst>
          </p:cNvPr>
          <p:cNvSpPr/>
          <p:nvPr/>
        </p:nvSpPr>
        <p:spPr>
          <a:xfrm>
            <a:off x="2338352" y="4671636"/>
            <a:ext cx="4805019" cy="82894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58" h="6655">
                <a:moveTo>
                  <a:pt x="977" y="557"/>
                </a:moveTo>
                <a:lnTo>
                  <a:pt x="974" y="1664"/>
                </a:lnTo>
                <a:lnTo>
                  <a:pt x="1937" y="2221"/>
                </a:lnTo>
                <a:lnTo>
                  <a:pt x="1934" y="3328"/>
                </a:lnTo>
                <a:lnTo>
                  <a:pt x="2898" y="3885"/>
                </a:lnTo>
                <a:lnTo>
                  <a:pt x="2895" y="4992"/>
                </a:lnTo>
                <a:lnTo>
                  <a:pt x="3858" y="5547"/>
                </a:lnTo>
                <a:lnTo>
                  <a:pt x="3855" y="6655"/>
                </a:lnTo>
                <a:lnTo>
                  <a:pt x="0" y="4430"/>
                </a:lnTo>
                <a:lnTo>
                  <a:pt x="4" y="3323"/>
                </a:lnTo>
                <a:lnTo>
                  <a:pt x="13" y="0"/>
                </a:lnTo>
                <a:close/>
              </a:path>
            </a:pathLst>
          </a:custGeom>
          <a:solidFill>
            <a:srgbClr val="C3C8C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Freeform: Shape 347">
            <a:extLst>
              <a:ext uri="{FF2B5EF4-FFF2-40B4-BE49-F238E27FC236}">
                <a16:creationId xmlns:a16="http://schemas.microsoft.com/office/drawing/2014/main" id="{ECB716C9-A224-B948-A83F-783C89E21C0C}"/>
              </a:ext>
            </a:extLst>
          </p:cNvPr>
          <p:cNvSpPr/>
          <p:nvPr/>
        </p:nvSpPr>
        <p:spPr>
          <a:xfrm>
            <a:off x="2338352" y="4671636"/>
            <a:ext cx="4805019" cy="82894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58" h="6655">
                <a:moveTo>
                  <a:pt x="977" y="557"/>
                </a:moveTo>
                <a:lnTo>
                  <a:pt x="974" y="1664"/>
                </a:lnTo>
                <a:lnTo>
                  <a:pt x="1937" y="2221"/>
                </a:lnTo>
                <a:lnTo>
                  <a:pt x="1934" y="3328"/>
                </a:lnTo>
                <a:lnTo>
                  <a:pt x="2898" y="3885"/>
                </a:lnTo>
                <a:lnTo>
                  <a:pt x="2895" y="4992"/>
                </a:lnTo>
                <a:lnTo>
                  <a:pt x="3858" y="5547"/>
                </a:lnTo>
                <a:lnTo>
                  <a:pt x="3855" y="6655"/>
                </a:lnTo>
                <a:lnTo>
                  <a:pt x="0" y="4430"/>
                </a:lnTo>
                <a:lnTo>
                  <a:pt x="4" y="3323"/>
                </a:lnTo>
                <a:lnTo>
                  <a:pt x="13" y="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" name="Freeform: Shape 348">
            <a:extLst>
              <a:ext uri="{FF2B5EF4-FFF2-40B4-BE49-F238E27FC236}">
                <a16:creationId xmlns:a16="http://schemas.microsoft.com/office/drawing/2014/main" id="{6C9289AA-5E4C-E44B-A3D2-E8B8F867E382}"/>
              </a:ext>
            </a:extLst>
          </p:cNvPr>
          <p:cNvSpPr/>
          <p:nvPr/>
        </p:nvSpPr>
        <p:spPr>
          <a:xfrm>
            <a:off x="6501792" y="9789348"/>
            <a:ext cx="2522728" cy="14613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26" h="1174">
                <a:moveTo>
                  <a:pt x="0" y="618"/>
                </a:moveTo>
                <a:lnTo>
                  <a:pt x="1063" y="0"/>
                </a:lnTo>
                <a:lnTo>
                  <a:pt x="2026" y="557"/>
                </a:lnTo>
                <a:lnTo>
                  <a:pt x="963" y="1174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3" name="Freeform: Shape 349">
            <a:extLst>
              <a:ext uri="{FF2B5EF4-FFF2-40B4-BE49-F238E27FC236}">
                <a16:creationId xmlns:a16="http://schemas.microsoft.com/office/drawing/2014/main" id="{F4D7C97B-CE3F-4444-8BF0-83F8A62FE2F0}"/>
              </a:ext>
            </a:extLst>
          </p:cNvPr>
          <p:cNvSpPr/>
          <p:nvPr/>
        </p:nvSpPr>
        <p:spPr>
          <a:xfrm>
            <a:off x="7697752" y="10483253"/>
            <a:ext cx="1326768" cy="21739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6" h="1746">
                <a:moveTo>
                  <a:pt x="3" y="617"/>
                </a:moveTo>
                <a:lnTo>
                  <a:pt x="1066" y="0"/>
                </a:lnTo>
                <a:lnTo>
                  <a:pt x="1063" y="1128"/>
                </a:lnTo>
                <a:lnTo>
                  <a:pt x="0" y="1746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4" name="Freeform: Shape 350">
            <a:extLst>
              <a:ext uri="{FF2B5EF4-FFF2-40B4-BE49-F238E27FC236}">
                <a16:creationId xmlns:a16="http://schemas.microsoft.com/office/drawing/2014/main" id="{47C10AC4-8C07-1449-A124-072440544354}"/>
              </a:ext>
            </a:extLst>
          </p:cNvPr>
          <p:cNvSpPr/>
          <p:nvPr/>
        </p:nvSpPr>
        <p:spPr>
          <a:xfrm>
            <a:off x="7697752" y="10483253"/>
            <a:ext cx="1326768" cy="21739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6" h="1746">
                <a:moveTo>
                  <a:pt x="3" y="617"/>
                </a:moveTo>
                <a:lnTo>
                  <a:pt x="1066" y="0"/>
                </a:lnTo>
                <a:lnTo>
                  <a:pt x="1063" y="1128"/>
                </a:lnTo>
                <a:lnTo>
                  <a:pt x="0" y="1746"/>
                </a:lnTo>
                <a:close/>
              </a:path>
            </a:pathLst>
          </a:custGeom>
          <a:solidFill>
            <a:srgbClr val="121143">
              <a:alpha val="20129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5" name="Freeform: Shape 351">
            <a:extLst>
              <a:ext uri="{FF2B5EF4-FFF2-40B4-BE49-F238E27FC236}">
                <a16:creationId xmlns:a16="http://schemas.microsoft.com/office/drawing/2014/main" id="{3DBB3E72-8A8B-654E-8085-2FB3F3A55D5E}"/>
              </a:ext>
            </a:extLst>
          </p:cNvPr>
          <p:cNvSpPr/>
          <p:nvPr/>
        </p:nvSpPr>
        <p:spPr>
          <a:xfrm>
            <a:off x="5304586" y="7717596"/>
            <a:ext cx="2522728" cy="14613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26" h="1174">
                <a:moveTo>
                  <a:pt x="0" y="618"/>
                </a:moveTo>
                <a:lnTo>
                  <a:pt x="1063" y="0"/>
                </a:lnTo>
                <a:lnTo>
                  <a:pt x="2026" y="556"/>
                </a:lnTo>
                <a:lnTo>
                  <a:pt x="964" y="1174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6" name="Freeform: Shape 352">
            <a:extLst>
              <a:ext uri="{FF2B5EF4-FFF2-40B4-BE49-F238E27FC236}">
                <a16:creationId xmlns:a16="http://schemas.microsoft.com/office/drawing/2014/main" id="{5340B111-961F-DC47-9F85-06D612AC0DF5}"/>
              </a:ext>
            </a:extLst>
          </p:cNvPr>
          <p:cNvSpPr/>
          <p:nvPr/>
        </p:nvSpPr>
        <p:spPr>
          <a:xfrm>
            <a:off x="6501792" y="8410256"/>
            <a:ext cx="1325522" cy="21477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5" h="1725">
                <a:moveTo>
                  <a:pt x="3" y="618"/>
                </a:moveTo>
                <a:lnTo>
                  <a:pt x="1065" y="0"/>
                </a:lnTo>
                <a:lnTo>
                  <a:pt x="1063" y="1107"/>
                </a:lnTo>
                <a:lnTo>
                  <a:pt x="0" y="1725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" name="Freeform: Shape 353">
            <a:extLst>
              <a:ext uri="{FF2B5EF4-FFF2-40B4-BE49-F238E27FC236}">
                <a16:creationId xmlns:a16="http://schemas.microsoft.com/office/drawing/2014/main" id="{00CD75FE-BED7-EB44-B533-68C8E6E9CF96}"/>
              </a:ext>
            </a:extLst>
          </p:cNvPr>
          <p:cNvSpPr/>
          <p:nvPr/>
        </p:nvSpPr>
        <p:spPr>
          <a:xfrm>
            <a:off x="6501792" y="8410256"/>
            <a:ext cx="1325522" cy="21477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5" h="1725">
                <a:moveTo>
                  <a:pt x="3" y="618"/>
                </a:moveTo>
                <a:lnTo>
                  <a:pt x="1065" y="0"/>
                </a:lnTo>
                <a:lnTo>
                  <a:pt x="1063" y="1107"/>
                </a:lnTo>
                <a:lnTo>
                  <a:pt x="0" y="1725"/>
                </a:lnTo>
                <a:close/>
              </a:path>
            </a:pathLst>
          </a:custGeom>
          <a:solidFill>
            <a:srgbClr val="121143">
              <a:alpha val="20129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" name="Freeform: Shape 354">
            <a:extLst>
              <a:ext uri="{FF2B5EF4-FFF2-40B4-BE49-F238E27FC236}">
                <a16:creationId xmlns:a16="http://schemas.microsoft.com/office/drawing/2014/main" id="{20002FE5-196B-6B44-86D3-8A2420C17AA6}"/>
              </a:ext>
            </a:extLst>
          </p:cNvPr>
          <p:cNvSpPr/>
          <p:nvPr/>
        </p:nvSpPr>
        <p:spPr>
          <a:xfrm>
            <a:off x="4107380" y="5645845"/>
            <a:ext cx="2523971" cy="14613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27" h="1174">
                <a:moveTo>
                  <a:pt x="0" y="617"/>
                </a:moveTo>
                <a:lnTo>
                  <a:pt x="1063" y="0"/>
                </a:lnTo>
                <a:lnTo>
                  <a:pt x="2027" y="556"/>
                </a:lnTo>
                <a:lnTo>
                  <a:pt x="964" y="1174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" name="Freeform: Shape 355">
            <a:extLst>
              <a:ext uri="{FF2B5EF4-FFF2-40B4-BE49-F238E27FC236}">
                <a16:creationId xmlns:a16="http://schemas.microsoft.com/office/drawing/2014/main" id="{A3D40211-314B-F641-BB70-14FB79106DC4}"/>
              </a:ext>
            </a:extLst>
          </p:cNvPr>
          <p:cNvSpPr/>
          <p:nvPr/>
        </p:nvSpPr>
        <p:spPr>
          <a:xfrm>
            <a:off x="5304586" y="6338505"/>
            <a:ext cx="1326768" cy="21489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6" h="1726">
                <a:moveTo>
                  <a:pt x="3" y="618"/>
                </a:moveTo>
                <a:lnTo>
                  <a:pt x="1066" y="0"/>
                </a:lnTo>
                <a:lnTo>
                  <a:pt x="1063" y="1108"/>
                </a:lnTo>
                <a:lnTo>
                  <a:pt x="0" y="1726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0" name="Freeform: Shape 356">
            <a:extLst>
              <a:ext uri="{FF2B5EF4-FFF2-40B4-BE49-F238E27FC236}">
                <a16:creationId xmlns:a16="http://schemas.microsoft.com/office/drawing/2014/main" id="{A7D2CBA1-AF8A-4743-B29B-5642A74862CF}"/>
              </a:ext>
            </a:extLst>
          </p:cNvPr>
          <p:cNvSpPr/>
          <p:nvPr/>
        </p:nvSpPr>
        <p:spPr>
          <a:xfrm>
            <a:off x="5304586" y="6338505"/>
            <a:ext cx="1326768" cy="21489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6" h="1726">
                <a:moveTo>
                  <a:pt x="3" y="618"/>
                </a:moveTo>
                <a:lnTo>
                  <a:pt x="1066" y="0"/>
                </a:lnTo>
                <a:lnTo>
                  <a:pt x="1063" y="1108"/>
                </a:lnTo>
                <a:lnTo>
                  <a:pt x="0" y="1726"/>
                </a:lnTo>
                <a:close/>
              </a:path>
            </a:pathLst>
          </a:custGeom>
          <a:solidFill>
            <a:srgbClr val="121143">
              <a:alpha val="20129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1" name="Freeform: Shape 357">
            <a:extLst>
              <a:ext uri="{FF2B5EF4-FFF2-40B4-BE49-F238E27FC236}">
                <a16:creationId xmlns:a16="http://schemas.microsoft.com/office/drawing/2014/main" id="{8B730011-D02F-D948-8A61-6F2ACA3E2041}"/>
              </a:ext>
            </a:extLst>
          </p:cNvPr>
          <p:cNvSpPr/>
          <p:nvPr/>
        </p:nvSpPr>
        <p:spPr>
          <a:xfrm>
            <a:off x="2887746" y="3559144"/>
            <a:ext cx="2546398" cy="147501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45" h="1185">
                <a:moveTo>
                  <a:pt x="0" y="618"/>
                </a:moveTo>
                <a:lnTo>
                  <a:pt x="1063" y="0"/>
                </a:lnTo>
                <a:lnTo>
                  <a:pt x="2045" y="567"/>
                </a:lnTo>
                <a:lnTo>
                  <a:pt x="982" y="1185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2" name="Freeform: Shape 358">
            <a:extLst>
              <a:ext uri="{FF2B5EF4-FFF2-40B4-BE49-F238E27FC236}">
                <a16:creationId xmlns:a16="http://schemas.microsoft.com/office/drawing/2014/main" id="{5638A41A-9484-9E43-9B5A-55C3302A6C52}"/>
              </a:ext>
            </a:extLst>
          </p:cNvPr>
          <p:cNvSpPr/>
          <p:nvPr/>
        </p:nvSpPr>
        <p:spPr>
          <a:xfrm>
            <a:off x="4107380" y="4265508"/>
            <a:ext cx="1326768" cy="21477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6" h="1725">
                <a:moveTo>
                  <a:pt x="3" y="618"/>
                </a:moveTo>
                <a:lnTo>
                  <a:pt x="1066" y="0"/>
                </a:lnTo>
                <a:lnTo>
                  <a:pt x="1063" y="1108"/>
                </a:lnTo>
                <a:lnTo>
                  <a:pt x="0" y="1725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3" name="Freeform: Shape 359">
            <a:extLst>
              <a:ext uri="{FF2B5EF4-FFF2-40B4-BE49-F238E27FC236}">
                <a16:creationId xmlns:a16="http://schemas.microsoft.com/office/drawing/2014/main" id="{85A42E05-715D-D64B-989F-7C45F7318F88}"/>
              </a:ext>
            </a:extLst>
          </p:cNvPr>
          <p:cNvSpPr/>
          <p:nvPr/>
        </p:nvSpPr>
        <p:spPr>
          <a:xfrm>
            <a:off x="4107380" y="4265508"/>
            <a:ext cx="1326768" cy="21477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6" h="1725">
                <a:moveTo>
                  <a:pt x="3" y="618"/>
                </a:moveTo>
                <a:lnTo>
                  <a:pt x="1066" y="0"/>
                </a:lnTo>
                <a:lnTo>
                  <a:pt x="1063" y="1108"/>
                </a:lnTo>
                <a:lnTo>
                  <a:pt x="0" y="1725"/>
                </a:lnTo>
                <a:close/>
              </a:path>
            </a:pathLst>
          </a:custGeom>
          <a:solidFill>
            <a:srgbClr val="121143">
              <a:alpha val="20129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4" name="Freeform: Shape 360">
            <a:extLst>
              <a:ext uri="{FF2B5EF4-FFF2-40B4-BE49-F238E27FC236}">
                <a16:creationId xmlns:a16="http://schemas.microsoft.com/office/drawing/2014/main" id="{23CD6B07-4A18-1C4B-AD70-ACAFEBBD36C5}"/>
              </a:ext>
            </a:extLst>
          </p:cNvPr>
          <p:cNvSpPr/>
          <p:nvPr/>
        </p:nvSpPr>
        <p:spPr>
          <a:xfrm>
            <a:off x="2887746" y="4329043"/>
            <a:ext cx="4812494" cy="832811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64" h="6686">
                <a:moveTo>
                  <a:pt x="982" y="567"/>
                </a:moveTo>
                <a:lnTo>
                  <a:pt x="979" y="1674"/>
                </a:lnTo>
                <a:lnTo>
                  <a:pt x="1943" y="2231"/>
                </a:lnTo>
                <a:lnTo>
                  <a:pt x="1940" y="3339"/>
                </a:lnTo>
                <a:lnTo>
                  <a:pt x="2904" y="3895"/>
                </a:lnTo>
                <a:lnTo>
                  <a:pt x="2901" y="5002"/>
                </a:lnTo>
                <a:lnTo>
                  <a:pt x="3864" y="5557"/>
                </a:lnTo>
                <a:lnTo>
                  <a:pt x="3861" y="6686"/>
                </a:lnTo>
                <a:lnTo>
                  <a:pt x="3825" y="6665"/>
                </a:lnTo>
                <a:lnTo>
                  <a:pt x="3828" y="5578"/>
                </a:lnTo>
                <a:lnTo>
                  <a:pt x="2864" y="5023"/>
                </a:lnTo>
                <a:lnTo>
                  <a:pt x="2868" y="3915"/>
                </a:lnTo>
                <a:lnTo>
                  <a:pt x="1904" y="3359"/>
                </a:lnTo>
                <a:lnTo>
                  <a:pt x="1907" y="2251"/>
                </a:lnTo>
                <a:lnTo>
                  <a:pt x="944" y="1695"/>
                </a:lnTo>
                <a:lnTo>
                  <a:pt x="946" y="587"/>
                </a:lnTo>
                <a:lnTo>
                  <a:pt x="0" y="41"/>
                </a:lnTo>
                <a:lnTo>
                  <a:pt x="0" y="0"/>
                </a:lnTo>
                <a:close/>
              </a:path>
            </a:pathLst>
          </a:custGeom>
          <a:solidFill>
            <a:srgbClr val="C3C8C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5" name="Freeform: Shape 361">
            <a:extLst>
              <a:ext uri="{FF2B5EF4-FFF2-40B4-BE49-F238E27FC236}">
                <a16:creationId xmlns:a16="http://schemas.microsoft.com/office/drawing/2014/main" id="{8AFC1ED4-84CC-FB49-BDFA-A9918179226F}"/>
              </a:ext>
            </a:extLst>
          </p:cNvPr>
          <p:cNvSpPr/>
          <p:nvPr/>
        </p:nvSpPr>
        <p:spPr>
          <a:xfrm>
            <a:off x="2887746" y="4329043"/>
            <a:ext cx="4812494" cy="832811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64" h="6686">
                <a:moveTo>
                  <a:pt x="982" y="567"/>
                </a:moveTo>
                <a:lnTo>
                  <a:pt x="979" y="1674"/>
                </a:lnTo>
                <a:lnTo>
                  <a:pt x="1943" y="2231"/>
                </a:lnTo>
                <a:lnTo>
                  <a:pt x="1940" y="3339"/>
                </a:lnTo>
                <a:lnTo>
                  <a:pt x="2904" y="3895"/>
                </a:lnTo>
                <a:lnTo>
                  <a:pt x="2901" y="5002"/>
                </a:lnTo>
                <a:lnTo>
                  <a:pt x="3864" y="5557"/>
                </a:lnTo>
                <a:lnTo>
                  <a:pt x="3861" y="6686"/>
                </a:lnTo>
                <a:lnTo>
                  <a:pt x="3825" y="6665"/>
                </a:lnTo>
                <a:lnTo>
                  <a:pt x="3828" y="5578"/>
                </a:lnTo>
                <a:lnTo>
                  <a:pt x="2864" y="5023"/>
                </a:lnTo>
                <a:lnTo>
                  <a:pt x="2868" y="3915"/>
                </a:lnTo>
                <a:lnTo>
                  <a:pt x="1904" y="3359"/>
                </a:lnTo>
                <a:lnTo>
                  <a:pt x="1907" y="2251"/>
                </a:lnTo>
                <a:lnTo>
                  <a:pt x="944" y="1695"/>
                </a:lnTo>
                <a:lnTo>
                  <a:pt x="946" y="587"/>
                </a:lnTo>
                <a:lnTo>
                  <a:pt x="0" y="41"/>
                </a:lnTo>
                <a:lnTo>
                  <a:pt x="0" y="0"/>
                </a:lnTo>
                <a:close/>
              </a:path>
            </a:pathLst>
          </a:custGeom>
          <a:solidFill>
            <a:srgbClr val="121143">
              <a:alpha val="29641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6" name="Freeform: Shape 362">
            <a:extLst>
              <a:ext uri="{FF2B5EF4-FFF2-40B4-BE49-F238E27FC236}">
                <a16:creationId xmlns:a16="http://schemas.microsoft.com/office/drawing/2014/main" id="{EF2DA97A-B5AA-0944-ADEC-694B223B3EB0}"/>
              </a:ext>
            </a:extLst>
          </p:cNvPr>
          <p:cNvSpPr/>
          <p:nvPr/>
        </p:nvSpPr>
        <p:spPr>
          <a:xfrm>
            <a:off x="17064860" y="3623925"/>
            <a:ext cx="1396533" cy="13977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2" h="1123">
                <a:moveTo>
                  <a:pt x="1122" y="561"/>
                </a:moveTo>
                <a:cubicBezTo>
                  <a:pt x="1122" y="871"/>
                  <a:pt x="871" y="1123"/>
                  <a:pt x="561" y="1123"/>
                </a:cubicBezTo>
                <a:cubicBezTo>
                  <a:pt x="251" y="1123"/>
                  <a:pt x="0" y="871"/>
                  <a:pt x="0" y="561"/>
                </a:cubicBezTo>
                <a:cubicBezTo>
                  <a:pt x="0" y="251"/>
                  <a:pt x="251" y="0"/>
                  <a:pt x="561" y="0"/>
                </a:cubicBezTo>
                <a:cubicBezTo>
                  <a:pt x="871" y="0"/>
                  <a:pt x="1122" y="251"/>
                  <a:pt x="1122" y="561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7" name="Straight Connector 46">
            <a:extLst>
              <a:ext uri="{FF2B5EF4-FFF2-40B4-BE49-F238E27FC236}">
                <a16:creationId xmlns:a16="http://schemas.microsoft.com/office/drawing/2014/main" id="{716A4D93-8048-CE43-8789-1F0F2BE07592}"/>
              </a:ext>
            </a:extLst>
          </p:cNvPr>
          <p:cNvSpPr/>
          <p:nvPr/>
        </p:nvSpPr>
        <p:spPr>
          <a:xfrm>
            <a:off x="15611021" y="4322814"/>
            <a:ext cx="1453839" cy="0"/>
          </a:xfrm>
          <a:prstGeom prst="line">
            <a:avLst/>
          </a:prstGeom>
          <a:noFill/>
          <a:ln w="63500" cap="flat">
            <a:solidFill>
              <a:schemeClr val="accent1"/>
            </a:solidFill>
            <a:prstDash val="solid"/>
            <a:round/>
          </a:ln>
        </p:spPr>
        <p:txBody>
          <a:bodyPr vert="horz" wrap="none" lIns="9000" tIns="9000" rIns="9000" bIns="9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8" name="Freeform: Shape 364">
            <a:extLst>
              <a:ext uri="{FF2B5EF4-FFF2-40B4-BE49-F238E27FC236}">
                <a16:creationId xmlns:a16="http://schemas.microsoft.com/office/drawing/2014/main" id="{48CBAB88-E206-864F-8F4A-E4B34DFB2CDF}"/>
              </a:ext>
            </a:extLst>
          </p:cNvPr>
          <p:cNvSpPr/>
          <p:nvPr/>
        </p:nvSpPr>
        <p:spPr>
          <a:xfrm>
            <a:off x="18260820" y="5696919"/>
            <a:ext cx="1397778" cy="13977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3" h="1123">
                <a:moveTo>
                  <a:pt x="1123" y="561"/>
                </a:moveTo>
                <a:cubicBezTo>
                  <a:pt x="1123" y="871"/>
                  <a:pt x="872" y="1123"/>
                  <a:pt x="562" y="1123"/>
                </a:cubicBezTo>
                <a:cubicBezTo>
                  <a:pt x="252" y="1123"/>
                  <a:pt x="0" y="871"/>
                  <a:pt x="0" y="561"/>
                </a:cubicBezTo>
                <a:cubicBezTo>
                  <a:pt x="0" y="251"/>
                  <a:pt x="252" y="0"/>
                  <a:pt x="562" y="0"/>
                </a:cubicBezTo>
                <a:cubicBezTo>
                  <a:pt x="872" y="0"/>
                  <a:pt x="1123" y="251"/>
                  <a:pt x="1123" y="561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9" name="Straight Connector 48">
            <a:extLst>
              <a:ext uri="{FF2B5EF4-FFF2-40B4-BE49-F238E27FC236}">
                <a16:creationId xmlns:a16="http://schemas.microsoft.com/office/drawing/2014/main" id="{BCE142DE-8A96-894C-A2B7-FE39AB434199}"/>
              </a:ext>
            </a:extLst>
          </p:cNvPr>
          <p:cNvSpPr/>
          <p:nvPr/>
        </p:nvSpPr>
        <p:spPr>
          <a:xfrm>
            <a:off x="16806981" y="6395811"/>
            <a:ext cx="1453839" cy="0"/>
          </a:xfrm>
          <a:prstGeom prst="line">
            <a:avLst/>
          </a:prstGeom>
          <a:noFill/>
          <a:ln w="63500" cap="flat">
            <a:solidFill>
              <a:schemeClr val="accent2"/>
            </a:solidFill>
            <a:prstDash val="solid"/>
            <a:round/>
          </a:ln>
        </p:spPr>
        <p:txBody>
          <a:bodyPr vert="horz" wrap="none" lIns="9000" tIns="9000" rIns="9000" bIns="9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0" name="Freeform: Shape 366">
            <a:extLst>
              <a:ext uri="{FF2B5EF4-FFF2-40B4-BE49-F238E27FC236}">
                <a16:creationId xmlns:a16="http://schemas.microsoft.com/office/drawing/2014/main" id="{28B52F5F-0956-5D4D-A0DA-D1116DF5BA54}"/>
              </a:ext>
            </a:extLst>
          </p:cNvPr>
          <p:cNvSpPr/>
          <p:nvPr/>
        </p:nvSpPr>
        <p:spPr>
          <a:xfrm>
            <a:off x="19458026" y="7768674"/>
            <a:ext cx="1396533" cy="13977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2" h="1123">
                <a:moveTo>
                  <a:pt x="1122" y="561"/>
                </a:moveTo>
                <a:cubicBezTo>
                  <a:pt x="1122" y="871"/>
                  <a:pt x="871" y="1123"/>
                  <a:pt x="561" y="1123"/>
                </a:cubicBezTo>
                <a:cubicBezTo>
                  <a:pt x="251" y="1123"/>
                  <a:pt x="0" y="871"/>
                  <a:pt x="0" y="561"/>
                </a:cubicBezTo>
                <a:cubicBezTo>
                  <a:pt x="0" y="251"/>
                  <a:pt x="251" y="0"/>
                  <a:pt x="561" y="0"/>
                </a:cubicBezTo>
                <a:cubicBezTo>
                  <a:pt x="871" y="0"/>
                  <a:pt x="1122" y="251"/>
                  <a:pt x="1122" y="56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1" name="Straight Connector 50">
            <a:extLst>
              <a:ext uri="{FF2B5EF4-FFF2-40B4-BE49-F238E27FC236}">
                <a16:creationId xmlns:a16="http://schemas.microsoft.com/office/drawing/2014/main" id="{F61F3D18-68BD-AE4B-AC15-F91BF55E4C8E}"/>
              </a:ext>
            </a:extLst>
          </p:cNvPr>
          <p:cNvSpPr/>
          <p:nvPr/>
        </p:nvSpPr>
        <p:spPr>
          <a:xfrm>
            <a:off x="18004187" y="8467563"/>
            <a:ext cx="1453839" cy="0"/>
          </a:xfrm>
          <a:prstGeom prst="line">
            <a:avLst/>
          </a:prstGeom>
          <a:noFill/>
          <a:ln w="63500" cap="flat">
            <a:solidFill>
              <a:schemeClr val="accent3"/>
            </a:solidFill>
            <a:prstDash val="solid"/>
            <a:round/>
          </a:ln>
        </p:spPr>
        <p:txBody>
          <a:bodyPr vert="horz" wrap="none" lIns="9000" tIns="9000" rIns="9000" bIns="9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2" name="Freeform: Shape 368">
            <a:extLst>
              <a:ext uri="{FF2B5EF4-FFF2-40B4-BE49-F238E27FC236}">
                <a16:creationId xmlns:a16="http://schemas.microsoft.com/office/drawing/2014/main" id="{3C032096-E791-5F49-9402-C81FA8F91188}"/>
              </a:ext>
            </a:extLst>
          </p:cNvPr>
          <p:cNvSpPr/>
          <p:nvPr/>
        </p:nvSpPr>
        <p:spPr>
          <a:xfrm>
            <a:off x="20655232" y="9841667"/>
            <a:ext cx="1396533" cy="13977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2" h="1123">
                <a:moveTo>
                  <a:pt x="1122" y="561"/>
                </a:moveTo>
                <a:cubicBezTo>
                  <a:pt x="1122" y="871"/>
                  <a:pt x="871" y="1123"/>
                  <a:pt x="561" y="1123"/>
                </a:cubicBezTo>
                <a:cubicBezTo>
                  <a:pt x="251" y="1123"/>
                  <a:pt x="0" y="871"/>
                  <a:pt x="0" y="561"/>
                </a:cubicBezTo>
                <a:cubicBezTo>
                  <a:pt x="0" y="251"/>
                  <a:pt x="251" y="0"/>
                  <a:pt x="561" y="0"/>
                </a:cubicBezTo>
                <a:cubicBezTo>
                  <a:pt x="871" y="0"/>
                  <a:pt x="1122" y="251"/>
                  <a:pt x="1122" y="561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Straight Connector 52">
            <a:extLst>
              <a:ext uri="{FF2B5EF4-FFF2-40B4-BE49-F238E27FC236}">
                <a16:creationId xmlns:a16="http://schemas.microsoft.com/office/drawing/2014/main" id="{5DFC47AC-3579-C14F-908C-2318F9BAFC31}"/>
              </a:ext>
            </a:extLst>
          </p:cNvPr>
          <p:cNvSpPr/>
          <p:nvPr/>
        </p:nvSpPr>
        <p:spPr>
          <a:xfrm>
            <a:off x="19200147" y="10540556"/>
            <a:ext cx="1455085" cy="0"/>
          </a:xfrm>
          <a:prstGeom prst="line">
            <a:avLst/>
          </a:prstGeom>
          <a:noFill/>
          <a:ln w="63500" cap="flat">
            <a:solidFill>
              <a:schemeClr val="accent4"/>
            </a:solidFill>
            <a:prstDash val="solid"/>
            <a:round/>
          </a:ln>
        </p:spPr>
        <p:txBody>
          <a:bodyPr vert="horz" wrap="none" lIns="9000" tIns="9000" rIns="9000" bIns="9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Freeform: Shape 387">
            <a:extLst>
              <a:ext uri="{FF2B5EF4-FFF2-40B4-BE49-F238E27FC236}">
                <a16:creationId xmlns:a16="http://schemas.microsoft.com/office/drawing/2014/main" id="{5CF8FB13-4FB8-E94E-BD51-529163B2B68E}"/>
              </a:ext>
            </a:extLst>
          </p:cNvPr>
          <p:cNvSpPr/>
          <p:nvPr/>
        </p:nvSpPr>
        <p:spPr>
          <a:xfrm>
            <a:off x="18704322" y="6014599"/>
            <a:ext cx="510770" cy="762425"/>
          </a:xfrm>
          <a:custGeom>
            <a:avLst/>
            <a:gdLst>
              <a:gd name="connsiteX0" fmla="*/ 54646 w 510770"/>
              <a:gd name="connsiteY0" fmla="*/ 654217 h 762425"/>
              <a:gd name="connsiteX1" fmla="*/ 21114 w 510770"/>
              <a:gd name="connsiteY1" fmla="*/ 686555 h 762425"/>
              <a:gd name="connsiteX2" fmla="*/ 21114 w 510770"/>
              <a:gd name="connsiteY2" fmla="*/ 728843 h 762425"/>
              <a:gd name="connsiteX3" fmla="*/ 34776 w 510770"/>
              <a:gd name="connsiteY3" fmla="*/ 741280 h 762425"/>
              <a:gd name="connsiteX4" fmla="*/ 312976 w 510770"/>
              <a:gd name="connsiteY4" fmla="*/ 741280 h 762425"/>
              <a:gd name="connsiteX5" fmla="*/ 325396 w 510770"/>
              <a:gd name="connsiteY5" fmla="*/ 728843 h 762425"/>
              <a:gd name="connsiteX6" fmla="*/ 325396 w 510770"/>
              <a:gd name="connsiteY6" fmla="*/ 686555 h 762425"/>
              <a:gd name="connsiteX7" fmla="*/ 291862 w 510770"/>
              <a:gd name="connsiteY7" fmla="*/ 654217 h 762425"/>
              <a:gd name="connsiteX8" fmla="*/ 68308 w 510770"/>
              <a:gd name="connsiteY8" fmla="*/ 582079 h 762425"/>
              <a:gd name="connsiteX9" fmla="*/ 45952 w 510770"/>
              <a:gd name="connsiteY9" fmla="*/ 603223 h 762425"/>
              <a:gd name="connsiteX10" fmla="*/ 45952 w 510770"/>
              <a:gd name="connsiteY10" fmla="*/ 625611 h 762425"/>
              <a:gd name="connsiteX11" fmla="*/ 52162 w 510770"/>
              <a:gd name="connsiteY11" fmla="*/ 633073 h 762425"/>
              <a:gd name="connsiteX12" fmla="*/ 54646 w 510770"/>
              <a:gd name="connsiteY12" fmla="*/ 633073 h 762425"/>
              <a:gd name="connsiteX13" fmla="*/ 291862 w 510770"/>
              <a:gd name="connsiteY13" fmla="*/ 633073 h 762425"/>
              <a:gd name="connsiteX14" fmla="*/ 293104 w 510770"/>
              <a:gd name="connsiteY14" fmla="*/ 633073 h 762425"/>
              <a:gd name="connsiteX15" fmla="*/ 300556 w 510770"/>
              <a:gd name="connsiteY15" fmla="*/ 625611 h 762425"/>
              <a:gd name="connsiteX16" fmla="*/ 300556 w 510770"/>
              <a:gd name="connsiteY16" fmla="*/ 603223 h 762425"/>
              <a:gd name="connsiteX17" fmla="*/ 278202 w 510770"/>
              <a:gd name="connsiteY17" fmla="*/ 582079 h 762425"/>
              <a:gd name="connsiteX18" fmla="*/ 258330 w 510770"/>
              <a:gd name="connsiteY18" fmla="*/ 582079 h 762425"/>
              <a:gd name="connsiteX19" fmla="*/ 88180 w 510770"/>
              <a:gd name="connsiteY19" fmla="*/ 582079 h 762425"/>
              <a:gd name="connsiteX20" fmla="*/ 385732 w 510770"/>
              <a:gd name="connsiteY20" fmla="*/ 335118 h 762425"/>
              <a:gd name="connsiteX21" fmla="*/ 484772 w 510770"/>
              <a:gd name="connsiteY21" fmla="*/ 434492 h 762425"/>
              <a:gd name="connsiteX22" fmla="*/ 467440 w 510770"/>
              <a:gd name="connsiteY22" fmla="*/ 491632 h 762425"/>
              <a:gd name="connsiteX23" fmla="*/ 484772 w 510770"/>
              <a:gd name="connsiteY23" fmla="*/ 520202 h 762425"/>
              <a:gd name="connsiteX24" fmla="*/ 484772 w 510770"/>
              <a:gd name="connsiteY24" fmla="*/ 527655 h 762425"/>
              <a:gd name="connsiteX25" fmla="*/ 460012 w 510770"/>
              <a:gd name="connsiteY25" fmla="*/ 558709 h 762425"/>
              <a:gd name="connsiteX26" fmla="*/ 460012 w 510770"/>
              <a:gd name="connsiteY26" fmla="*/ 665536 h 762425"/>
              <a:gd name="connsiteX27" fmla="*/ 469916 w 510770"/>
              <a:gd name="connsiteY27" fmla="*/ 665536 h 762425"/>
              <a:gd name="connsiteX28" fmla="*/ 510770 w 510770"/>
              <a:gd name="connsiteY28" fmla="*/ 706528 h 762425"/>
              <a:gd name="connsiteX29" fmla="*/ 510770 w 510770"/>
              <a:gd name="connsiteY29" fmla="*/ 735097 h 762425"/>
              <a:gd name="connsiteX30" fmla="*/ 483534 w 510770"/>
              <a:gd name="connsiteY30" fmla="*/ 762425 h 762425"/>
              <a:gd name="connsiteX31" fmla="*/ 368400 w 510770"/>
              <a:gd name="connsiteY31" fmla="*/ 762425 h 762425"/>
              <a:gd name="connsiteX32" fmla="*/ 358496 w 510770"/>
              <a:gd name="connsiteY32" fmla="*/ 752488 h 762425"/>
              <a:gd name="connsiteX33" fmla="*/ 368400 w 510770"/>
              <a:gd name="connsiteY33" fmla="*/ 741308 h 762425"/>
              <a:gd name="connsiteX34" fmla="*/ 483534 w 510770"/>
              <a:gd name="connsiteY34" fmla="*/ 741308 h 762425"/>
              <a:gd name="connsiteX35" fmla="*/ 488486 w 510770"/>
              <a:gd name="connsiteY35" fmla="*/ 735097 h 762425"/>
              <a:gd name="connsiteX36" fmla="*/ 488486 w 510770"/>
              <a:gd name="connsiteY36" fmla="*/ 706528 h 762425"/>
              <a:gd name="connsiteX37" fmla="*/ 469916 w 510770"/>
              <a:gd name="connsiteY37" fmla="*/ 685411 h 762425"/>
              <a:gd name="connsiteX38" fmla="*/ 460012 w 510770"/>
              <a:gd name="connsiteY38" fmla="*/ 685411 h 762425"/>
              <a:gd name="connsiteX39" fmla="*/ 382018 w 510770"/>
              <a:gd name="connsiteY39" fmla="*/ 685411 h 762425"/>
              <a:gd name="connsiteX40" fmla="*/ 372114 w 510770"/>
              <a:gd name="connsiteY40" fmla="*/ 675473 h 762425"/>
              <a:gd name="connsiteX41" fmla="*/ 382018 w 510770"/>
              <a:gd name="connsiteY41" fmla="*/ 665536 h 762425"/>
              <a:gd name="connsiteX42" fmla="*/ 438966 w 510770"/>
              <a:gd name="connsiteY42" fmla="*/ 665536 h 762425"/>
              <a:gd name="connsiteX43" fmla="*/ 438966 w 510770"/>
              <a:gd name="connsiteY43" fmla="*/ 559951 h 762425"/>
              <a:gd name="connsiteX44" fmla="*/ 326308 w 510770"/>
              <a:gd name="connsiteY44" fmla="*/ 559951 h 762425"/>
              <a:gd name="connsiteX45" fmla="*/ 322594 w 510770"/>
              <a:gd name="connsiteY45" fmla="*/ 559951 h 762425"/>
              <a:gd name="connsiteX46" fmla="*/ 312690 w 510770"/>
              <a:gd name="connsiteY46" fmla="*/ 548772 h 762425"/>
              <a:gd name="connsiteX47" fmla="*/ 322594 w 510770"/>
              <a:gd name="connsiteY47" fmla="*/ 538834 h 762425"/>
              <a:gd name="connsiteX48" fmla="*/ 326308 w 510770"/>
              <a:gd name="connsiteY48" fmla="*/ 538834 h 762425"/>
              <a:gd name="connsiteX49" fmla="*/ 452584 w 510770"/>
              <a:gd name="connsiteY49" fmla="*/ 538834 h 762425"/>
              <a:gd name="connsiteX50" fmla="*/ 463726 w 510770"/>
              <a:gd name="connsiteY50" fmla="*/ 527655 h 762425"/>
              <a:gd name="connsiteX51" fmla="*/ 463726 w 510770"/>
              <a:gd name="connsiteY51" fmla="*/ 520202 h 762425"/>
              <a:gd name="connsiteX52" fmla="*/ 452584 w 510770"/>
              <a:gd name="connsiteY52" fmla="*/ 509022 h 762425"/>
              <a:gd name="connsiteX53" fmla="*/ 322594 w 510770"/>
              <a:gd name="connsiteY53" fmla="*/ 509022 h 762425"/>
              <a:gd name="connsiteX54" fmla="*/ 312690 w 510770"/>
              <a:gd name="connsiteY54" fmla="*/ 497843 h 762425"/>
              <a:gd name="connsiteX55" fmla="*/ 322594 w 510770"/>
              <a:gd name="connsiteY55" fmla="*/ 487905 h 762425"/>
              <a:gd name="connsiteX56" fmla="*/ 443918 w 510770"/>
              <a:gd name="connsiteY56" fmla="*/ 487905 h 762425"/>
              <a:gd name="connsiteX57" fmla="*/ 463726 w 510770"/>
              <a:gd name="connsiteY57" fmla="*/ 434492 h 762425"/>
              <a:gd name="connsiteX58" fmla="*/ 385732 w 510770"/>
              <a:gd name="connsiteY58" fmla="*/ 357477 h 762425"/>
              <a:gd name="connsiteX59" fmla="*/ 368400 w 510770"/>
              <a:gd name="connsiteY59" fmla="*/ 359962 h 762425"/>
              <a:gd name="connsiteX60" fmla="*/ 354782 w 510770"/>
              <a:gd name="connsiteY60" fmla="*/ 351266 h 762425"/>
              <a:gd name="connsiteX61" fmla="*/ 362210 w 510770"/>
              <a:gd name="connsiteY61" fmla="*/ 338845 h 762425"/>
              <a:gd name="connsiteX62" fmla="*/ 385732 w 510770"/>
              <a:gd name="connsiteY62" fmla="*/ 335118 h 762425"/>
              <a:gd name="connsiteX63" fmla="*/ 255846 w 510770"/>
              <a:gd name="connsiteY63" fmla="*/ 19900 h 762425"/>
              <a:gd name="connsiteX64" fmla="*/ 21114 w 510770"/>
              <a:gd name="connsiteY64" fmla="*/ 254971 h 762425"/>
              <a:gd name="connsiteX65" fmla="*/ 21114 w 510770"/>
              <a:gd name="connsiteY65" fmla="*/ 262433 h 762425"/>
              <a:gd name="connsiteX66" fmla="*/ 21114 w 510770"/>
              <a:gd name="connsiteY66" fmla="*/ 263677 h 762425"/>
              <a:gd name="connsiteX67" fmla="*/ 21114 w 510770"/>
              <a:gd name="connsiteY67" fmla="*/ 264921 h 762425"/>
              <a:gd name="connsiteX68" fmla="*/ 21114 w 510770"/>
              <a:gd name="connsiteY68" fmla="*/ 407953 h 762425"/>
              <a:gd name="connsiteX69" fmla="*/ 23598 w 510770"/>
              <a:gd name="connsiteY69" fmla="*/ 412928 h 762425"/>
              <a:gd name="connsiteX70" fmla="*/ 31050 w 510770"/>
              <a:gd name="connsiteY70" fmla="*/ 417903 h 762425"/>
              <a:gd name="connsiteX71" fmla="*/ 40984 w 510770"/>
              <a:gd name="connsiteY71" fmla="*/ 424122 h 762425"/>
              <a:gd name="connsiteX72" fmla="*/ 79486 w 510770"/>
              <a:gd name="connsiteY72" fmla="*/ 447753 h 762425"/>
              <a:gd name="connsiteX73" fmla="*/ 93148 w 510770"/>
              <a:gd name="connsiteY73" fmla="*/ 475116 h 762425"/>
              <a:gd name="connsiteX74" fmla="*/ 93148 w 510770"/>
              <a:gd name="connsiteY74" fmla="*/ 560935 h 762425"/>
              <a:gd name="connsiteX75" fmla="*/ 253362 w 510770"/>
              <a:gd name="connsiteY75" fmla="*/ 560935 h 762425"/>
              <a:gd name="connsiteX76" fmla="*/ 253362 w 510770"/>
              <a:gd name="connsiteY76" fmla="*/ 495016 h 762425"/>
              <a:gd name="connsiteX77" fmla="*/ 321670 w 510770"/>
              <a:gd name="connsiteY77" fmla="*/ 411684 h 762425"/>
              <a:gd name="connsiteX78" fmla="*/ 324154 w 510770"/>
              <a:gd name="connsiteY78" fmla="*/ 407953 h 762425"/>
              <a:gd name="connsiteX79" fmla="*/ 319186 w 510770"/>
              <a:gd name="connsiteY79" fmla="*/ 384322 h 762425"/>
              <a:gd name="connsiteX80" fmla="*/ 226038 w 510770"/>
              <a:gd name="connsiteY80" fmla="*/ 327109 h 762425"/>
              <a:gd name="connsiteX81" fmla="*/ 214860 w 510770"/>
              <a:gd name="connsiteY81" fmla="*/ 307209 h 762425"/>
              <a:gd name="connsiteX82" fmla="*/ 214860 w 510770"/>
              <a:gd name="connsiteY82" fmla="*/ 291040 h 762425"/>
              <a:gd name="connsiteX83" fmla="*/ 201200 w 510770"/>
              <a:gd name="connsiteY83" fmla="*/ 292283 h 762425"/>
              <a:gd name="connsiteX84" fmla="*/ 109294 w 510770"/>
              <a:gd name="connsiteY84" fmla="*/ 200245 h 762425"/>
              <a:gd name="connsiteX85" fmla="*/ 119230 w 510770"/>
              <a:gd name="connsiteY85" fmla="*/ 189052 h 762425"/>
              <a:gd name="connsiteX86" fmla="*/ 129164 w 510770"/>
              <a:gd name="connsiteY86" fmla="*/ 200245 h 762425"/>
              <a:gd name="connsiteX87" fmla="*/ 201200 w 510770"/>
              <a:gd name="connsiteY87" fmla="*/ 271140 h 762425"/>
              <a:gd name="connsiteX88" fmla="*/ 249636 w 510770"/>
              <a:gd name="connsiteY88" fmla="*/ 252483 h 762425"/>
              <a:gd name="connsiteX89" fmla="*/ 269508 w 510770"/>
              <a:gd name="connsiteY89" fmla="*/ 247508 h 762425"/>
              <a:gd name="connsiteX90" fmla="*/ 360172 w 510770"/>
              <a:gd name="connsiteY90" fmla="*/ 274871 h 762425"/>
              <a:gd name="connsiteX91" fmla="*/ 363898 w 510770"/>
              <a:gd name="connsiteY91" fmla="*/ 272383 h 762425"/>
              <a:gd name="connsiteX92" fmla="*/ 381284 w 510770"/>
              <a:gd name="connsiteY92" fmla="*/ 235071 h 762425"/>
              <a:gd name="connsiteX93" fmla="*/ 383768 w 510770"/>
              <a:gd name="connsiteY93" fmla="*/ 213927 h 762425"/>
              <a:gd name="connsiteX94" fmla="*/ 365138 w 510770"/>
              <a:gd name="connsiteY94" fmla="*/ 191539 h 762425"/>
              <a:gd name="connsiteX95" fmla="*/ 235974 w 510770"/>
              <a:gd name="connsiteY95" fmla="*/ 138057 h 762425"/>
              <a:gd name="connsiteX96" fmla="*/ 213618 w 510770"/>
              <a:gd name="connsiteY96" fmla="*/ 128107 h 762425"/>
              <a:gd name="connsiteX97" fmla="*/ 207408 w 510770"/>
              <a:gd name="connsiteY97" fmla="*/ 115670 h 762425"/>
              <a:gd name="connsiteX98" fmla="*/ 221070 w 510770"/>
              <a:gd name="connsiteY98" fmla="*/ 108207 h 762425"/>
              <a:gd name="connsiteX99" fmla="*/ 234732 w 510770"/>
              <a:gd name="connsiteY99" fmla="*/ 113182 h 762425"/>
              <a:gd name="connsiteX100" fmla="*/ 303040 w 510770"/>
              <a:gd name="connsiteY100" fmla="*/ 26119 h 762425"/>
              <a:gd name="connsiteX101" fmla="*/ 286894 w 510770"/>
              <a:gd name="connsiteY101" fmla="*/ 22388 h 762425"/>
              <a:gd name="connsiteX102" fmla="*/ 255846 w 510770"/>
              <a:gd name="connsiteY102" fmla="*/ 19900 h 762425"/>
              <a:gd name="connsiteX103" fmla="*/ 255846 w 510770"/>
              <a:gd name="connsiteY103" fmla="*/ 0 h 762425"/>
              <a:gd name="connsiteX104" fmla="*/ 289378 w 510770"/>
              <a:gd name="connsiteY104" fmla="*/ 2488 h 762425"/>
              <a:gd name="connsiteX105" fmla="*/ 308008 w 510770"/>
              <a:gd name="connsiteY105" fmla="*/ 4975 h 762425"/>
              <a:gd name="connsiteX106" fmla="*/ 321670 w 510770"/>
              <a:gd name="connsiteY106" fmla="*/ 18657 h 762425"/>
              <a:gd name="connsiteX107" fmla="*/ 319186 w 510770"/>
              <a:gd name="connsiteY107" fmla="*/ 39801 h 762425"/>
              <a:gd name="connsiteX108" fmla="*/ 254604 w 510770"/>
              <a:gd name="connsiteY108" fmla="*/ 121889 h 762425"/>
              <a:gd name="connsiteX109" fmla="*/ 372590 w 510770"/>
              <a:gd name="connsiteY109" fmla="*/ 172883 h 762425"/>
              <a:gd name="connsiteX110" fmla="*/ 403640 w 510770"/>
              <a:gd name="connsiteY110" fmla="*/ 208952 h 762425"/>
              <a:gd name="connsiteX111" fmla="*/ 399914 w 510770"/>
              <a:gd name="connsiteY111" fmla="*/ 242533 h 762425"/>
              <a:gd name="connsiteX112" fmla="*/ 382526 w 510770"/>
              <a:gd name="connsiteY112" fmla="*/ 282333 h 762425"/>
              <a:gd name="connsiteX113" fmla="*/ 361414 w 510770"/>
              <a:gd name="connsiteY113" fmla="*/ 296015 h 762425"/>
              <a:gd name="connsiteX114" fmla="*/ 353962 w 510770"/>
              <a:gd name="connsiteY114" fmla="*/ 294771 h 762425"/>
              <a:gd name="connsiteX115" fmla="*/ 264540 w 510770"/>
              <a:gd name="connsiteY115" fmla="*/ 267408 h 762425"/>
              <a:gd name="connsiteX116" fmla="*/ 235974 w 510770"/>
              <a:gd name="connsiteY116" fmla="*/ 286065 h 762425"/>
              <a:gd name="connsiteX117" fmla="*/ 235974 w 510770"/>
              <a:gd name="connsiteY117" fmla="*/ 307209 h 762425"/>
              <a:gd name="connsiteX118" fmla="*/ 235974 w 510770"/>
              <a:gd name="connsiteY118" fmla="*/ 309696 h 762425"/>
              <a:gd name="connsiteX119" fmla="*/ 332848 w 510770"/>
              <a:gd name="connsiteY119" fmla="*/ 369397 h 762425"/>
              <a:gd name="connsiteX120" fmla="*/ 345268 w 510770"/>
              <a:gd name="connsiteY120" fmla="*/ 411684 h 762425"/>
              <a:gd name="connsiteX121" fmla="*/ 336574 w 510770"/>
              <a:gd name="connsiteY121" fmla="*/ 426609 h 762425"/>
              <a:gd name="connsiteX122" fmla="*/ 273234 w 510770"/>
              <a:gd name="connsiteY122" fmla="*/ 496260 h 762425"/>
              <a:gd name="connsiteX123" fmla="*/ 273234 w 510770"/>
              <a:gd name="connsiteY123" fmla="*/ 560935 h 762425"/>
              <a:gd name="connsiteX124" fmla="*/ 278202 w 510770"/>
              <a:gd name="connsiteY124" fmla="*/ 560935 h 762425"/>
              <a:gd name="connsiteX125" fmla="*/ 321670 w 510770"/>
              <a:gd name="connsiteY125" fmla="*/ 603223 h 762425"/>
              <a:gd name="connsiteX126" fmla="*/ 321670 w 510770"/>
              <a:gd name="connsiteY126" fmla="*/ 625611 h 762425"/>
              <a:gd name="connsiteX127" fmla="*/ 317944 w 510770"/>
              <a:gd name="connsiteY127" fmla="*/ 639292 h 762425"/>
              <a:gd name="connsiteX128" fmla="*/ 345268 w 510770"/>
              <a:gd name="connsiteY128" fmla="*/ 686555 h 762425"/>
              <a:gd name="connsiteX129" fmla="*/ 345268 w 510770"/>
              <a:gd name="connsiteY129" fmla="*/ 728843 h 762425"/>
              <a:gd name="connsiteX130" fmla="*/ 312976 w 510770"/>
              <a:gd name="connsiteY130" fmla="*/ 762424 h 762425"/>
              <a:gd name="connsiteX131" fmla="*/ 34776 w 510770"/>
              <a:gd name="connsiteY131" fmla="*/ 762424 h 762425"/>
              <a:gd name="connsiteX132" fmla="*/ 0 w 510770"/>
              <a:gd name="connsiteY132" fmla="*/ 728843 h 762425"/>
              <a:gd name="connsiteX133" fmla="*/ 0 w 510770"/>
              <a:gd name="connsiteY133" fmla="*/ 686555 h 762425"/>
              <a:gd name="connsiteX134" fmla="*/ 28566 w 510770"/>
              <a:gd name="connsiteY134" fmla="*/ 639292 h 762425"/>
              <a:gd name="connsiteX135" fmla="*/ 24840 w 510770"/>
              <a:gd name="connsiteY135" fmla="*/ 625611 h 762425"/>
              <a:gd name="connsiteX136" fmla="*/ 24840 w 510770"/>
              <a:gd name="connsiteY136" fmla="*/ 603223 h 762425"/>
              <a:gd name="connsiteX137" fmla="*/ 68308 w 510770"/>
              <a:gd name="connsiteY137" fmla="*/ 560935 h 762425"/>
              <a:gd name="connsiteX138" fmla="*/ 72034 w 510770"/>
              <a:gd name="connsiteY138" fmla="*/ 560935 h 762425"/>
              <a:gd name="connsiteX139" fmla="*/ 72034 w 510770"/>
              <a:gd name="connsiteY139" fmla="*/ 475116 h 762425"/>
              <a:gd name="connsiteX140" fmla="*/ 68308 w 510770"/>
              <a:gd name="connsiteY140" fmla="*/ 466410 h 762425"/>
              <a:gd name="connsiteX141" fmla="*/ 28566 w 510770"/>
              <a:gd name="connsiteY141" fmla="*/ 440291 h 762425"/>
              <a:gd name="connsiteX142" fmla="*/ 21114 w 510770"/>
              <a:gd name="connsiteY142" fmla="*/ 435316 h 762425"/>
              <a:gd name="connsiteX143" fmla="*/ 7452 w 510770"/>
              <a:gd name="connsiteY143" fmla="*/ 426609 h 762425"/>
              <a:gd name="connsiteX144" fmla="*/ 0 w 510770"/>
              <a:gd name="connsiteY144" fmla="*/ 407953 h 762425"/>
              <a:gd name="connsiteX145" fmla="*/ 0 w 510770"/>
              <a:gd name="connsiteY145" fmla="*/ 266165 h 762425"/>
              <a:gd name="connsiteX146" fmla="*/ 1242 w 510770"/>
              <a:gd name="connsiteY146" fmla="*/ 262433 h 762425"/>
              <a:gd name="connsiteX147" fmla="*/ 0 w 510770"/>
              <a:gd name="connsiteY147" fmla="*/ 254971 h 762425"/>
              <a:gd name="connsiteX148" fmla="*/ 255846 w 510770"/>
              <a:gd name="connsiteY148" fmla="*/ 0 h 76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510770" h="762425">
                <a:moveTo>
                  <a:pt x="54646" y="654217"/>
                </a:moveTo>
                <a:cubicBezTo>
                  <a:pt x="37260" y="654217"/>
                  <a:pt x="21114" y="669142"/>
                  <a:pt x="21114" y="686555"/>
                </a:cubicBezTo>
                <a:lnTo>
                  <a:pt x="21114" y="728843"/>
                </a:lnTo>
                <a:cubicBezTo>
                  <a:pt x="21114" y="735062"/>
                  <a:pt x="27324" y="741280"/>
                  <a:pt x="34776" y="741280"/>
                </a:cubicBezTo>
                <a:lnTo>
                  <a:pt x="312976" y="741280"/>
                </a:lnTo>
                <a:cubicBezTo>
                  <a:pt x="319186" y="741280"/>
                  <a:pt x="325396" y="735062"/>
                  <a:pt x="325396" y="728843"/>
                </a:cubicBezTo>
                <a:lnTo>
                  <a:pt x="325396" y="686555"/>
                </a:lnTo>
                <a:cubicBezTo>
                  <a:pt x="325396" y="669142"/>
                  <a:pt x="310492" y="654217"/>
                  <a:pt x="291862" y="654217"/>
                </a:cubicBezTo>
                <a:close/>
                <a:moveTo>
                  <a:pt x="68308" y="582079"/>
                </a:moveTo>
                <a:cubicBezTo>
                  <a:pt x="55888" y="582079"/>
                  <a:pt x="45952" y="592029"/>
                  <a:pt x="45952" y="603223"/>
                </a:cubicBezTo>
                <a:lnTo>
                  <a:pt x="45952" y="625611"/>
                </a:lnTo>
                <a:cubicBezTo>
                  <a:pt x="45952" y="629342"/>
                  <a:pt x="48436" y="633073"/>
                  <a:pt x="52162" y="633073"/>
                </a:cubicBezTo>
                <a:lnTo>
                  <a:pt x="54646" y="633073"/>
                </a:lnTo>
                <a:lnTo>
                  <a:pt x="291862" y="633073"/>
                </a:lnTo>
                <a:lnTo>
                  <a:pt x="293104" y="633073"/>
                </a:lnTo>
                <a:cubicBezTo>
                  <a:pt x="298072" y="633073"/>
                  <a:pt x="300556" y="629342"/>
                  <a:pt x="300556" y="625611"/>
                </a:cubicBezTo>
                <a:lnTo>
                  <a:pt x="300556" y="603223"/>
                </a:lnTo>
                <a:cubicBezTo>
                  <a:pt x="300556" y="592029"/>
                  <a:pt x="291862" y="582079"/>
                  <a:pt x="278202" y="582079"/>
                </a:cubicBezTo>
                <a:lnTo>
                  <a:pt x="258330" y="582079"/>
                </a:lnTo>
                <a:lnTo>
                  <a:pt x="88180" y="582079"/>
                </a:lnTo>
                <a:close/>
                <a:moveTo>
                  <a:pt x="385732" y="335118"/>
                </a:moveTo>
                <a:cubicBezTo>
                  <a:pt x="440204" y="335118"/>
                  <a:pt x="484772" y="381079"/>
                  <a:pt x="484772" y="434492"/>
                </a:cubicBezTo>
                <a:cubicBezTo>
                  <a:pt x="484772" y="455609"/>
                  <a:pt x="478582" y="475484"/>
                  <a:pt x="467440" y="491632"/>
                </a:cubicBezTo>
                <a:cubicBezTo>
                  <a:pt x="477344" y="496601"/>
                  <a:pt x="484772" y="507780"/>
                  <a:pt x="484772" y="520202"/>
                </a:cubicBezTo>
                <a:lnTo>
                  <a:pt x="484772" y="527655"/>
                </a:lnTo>
                <a:cubicBezTo>
                  <a:pt x="484772" y="542561"/>
                  <a:pt x="473630" y="554983"/>
                  <a:pt x="460012" y="558709"/>
                </a:cubicBezTo>
                <a:lnTo>
                  <a:pt x="460012" y="665536"/>
                </a:lnTo>
                <a:lnTo>
                  <a:pt x="469916" y="665536"/>
                </a:lnTo>
                <a:cubicBezTo>
                  <a:pt x="492200" y="665536"/>
                  <a:pt x="510770" y="684168"/>
                  <a:pt x="510770" y="706528"/>
                </a:cubicBezTo>
                <a:lnTo>
                  <a:pt x="510770" y="735097"/>
                </a:lnTo>
                <a:cubicBezTo>
                  <a:pt x="510770" y="750004"/>
                  <a:pt x="498390" y="762425"/>
                  <a:pt x="483534" y="762425"/>
                </a:cubicBezTo>
                <a:lnTo>
                  <a:pt x="368400" y="762425"/>
                </a:lnTo>
                <a:cubicBezTo>
                  <a:pt x="362210" y="762425"/>
                  <a:pt x="358496" y="757457"/>
                  <a:pt x="358496" y="752488"/>
                </a:cubicBezTo>
                <a:cubicBezTo>
                  <a:pt x="358496" y="746277"/>
                  <a:pt x="362210" y="741308"/>
                  <a:pt x="368400" y="741308"/>
                </a:cubicBezTo>
                <a:lnTo>
                  <a:pt x="483534" y="741308"/>
                </a:lnTo>
                <a:cubicBezTo>
                  <a:pt x="487248" y="741308"/>
                  <a:pt x="488486" y="738824"/>
                  <a:pt x="488486" y="735097"/>
                </a:cubicBezTo>
                <a:lnTo>
                  <a:pt x="488486" y="706528"/>
                </a:lnTo>
                <a:cubicBezTo>
                  <a:pt x="488486" y="695348"/>
                  <a:pt x="481058" y="685411"/>
                  <a:pt x="469916" y="685411"/>
                </a:cubicBezTo>
                <a:lnTo>
                  <a:pt x="460012" y="685411"/>
                </a:lnTo>
                <a:lnTo>
                  <a:pt x="382018" y="685411"/>
                </a:lnTo>
                <a:cubicBezTo>
                  <a:pt x="375828" y="685411"/>
                  <a:pt x="372114" y="681684"/>
                  <a:pt x="372114" y="675473"/>
                </a:cubicBezTo>
                <a:cubicBezTo>
                  <a:pt x="372114" y="670505"/>
                  <a:pt x="375828" y="665536"/>
                  <a:pt x="382018" y="665536"/>
                </a:cubicBezTo>
                <a:lnTo>
                  <a:pt x="438966" y="665536"/>
                </a:lnTo>
                <a:lnTo>
                  <a:pt x="438966" y="559951"/>
                </a:lnTo>
                <a:lnTo>
                  <a:pt x="326308" y="559951"/>
                </a:lnTo>
                <a:lnTo>
                  <a:pt x="322594" y="559951"/>
                </a:lnTo>
                <a:cubicBezTo>
                  <a:pt x="317642" y="559951"/>
                  <a:pt x="312690" y="554983"/>
                  <a:pt x="312690" y="548772"/>
                </a:cubicBezTo>
                <a:cubicBezTo>
                  <a:pt x="312690" y="542561"/>
                  <a:pt x="317642" y="538834"/>
                  <a:pt x="322594" y="538834"/>
                </a:cubicBezTo>
                <a:lnTo>
                  <a:pt x="326308" y="538834"/>
                </a:lnTo>
                <a:lnTo>
                  <a:pt x="452584" y="538834"/>
                </a:lnTo>
                <a:cubicBezTo>
                  <a:pt x="458774" y="538834"/>
                  <a:pt x="463726" y="533866"/>
                  <a:pt x="463726" y="527655"/>
                </a:cubicBezTo>
                <a:lnTo>
                  <a:pt x="463726" y="520202"/>
                </a:lnTo>
                <a:cubicBezTo>
                  <a:pt x="463726" y="513991"/>
                  <a:pt x="458774" y="509022"/>
                  <a:pt x="452584" y="509022"/>
                </a:cubicBezTo>
                <a:lnTo>
                  <a:pt x="322594" y="509022"/>
                </a:lnTo>
                <a:cubicBezTo>
                  <a:pt x="317642" y="509022"/>
                  <a:pt x="312690" y="504054"/>
                  <a:pt x="312690" y="497843"/>
                </a:cubicBezTo>
                <a:cubicBezTo>
                  <a:pt x="312690" y="492874"/>
                  <a:pt x="317642" y="487905"/>
                  <a:pt x="322594" y="487905"/>
                </a:cubicBezTo>
                <a:lnTo>
                  <a:pt x="443918" y="487905"/>
                </a:lnTo>
                <a:cubicBezTo>
                  <a:pt x="457536" y="472999"/>
                  <a:pt x="463726" y="454367"/>
                  <a:pt x="463726" y="434492"/>
                </a:cubicBezTo>
                <a:cubicBezTo>
                  <a:pt x="463726" y="392258"/>
                  <a:pt x="429062" y="357477"/>
                  <a:pt x="385732" y="357477"/>
                </a:cubicBezTo>
                <a:cubicBezTo>
                  <a:pt x="379542" y="357477"/>
                  <a:pt x="373352" y="357477"/>
                  <a:pt x="368400" y="359962"/>
                </a:cubicBezTo>
                <a:cubicBezTo>
                  <a:pt x="362210" y="361204"/>
                  <a:pt x="357258" y="357477"/>
                  <a:pt x="354782" y="351266"/>
                </a:cubicBezTo>
                <a:cubicBezTo>
                  <a:pt x="353544" y="346298"/>
                  <a:pt x="357258" y="340087"/>
                  <a:pt x="362210" y="338845"/>
                </a:cubicBezTo>
                <a:cubicBezTo>
                  <a:pt x="370876" y="337603"/>
                  <a:pt x="378304" y="335118"/>
                  <a:pt x="385732" y="335118"/>
                </a:cubicBezTo>
                <a:close/>
                <a:moveTo>
                  <a:pt x="255846" y="19900"/>
                </a:moveTo>
                <a:cubicBezTo>
                  <a:pt x="126680" y="19900"/>
                  <a:pt x="21114" y="125620"/>
                  <a:pt x="21114" y="254971"/>
                </a:cubicBezTo>
                <a:cubicBezTo>
                  <a:pt x="21114" y="257458"/>
                  <a:pt x="21114" y="259946"/>
                  <a:pt x="21114" y="262433"/>
                </a:cubicBezTo>
                <a:lnTo>
                  <a:pt x="21114" y="263677"/>
                </a:lnTo>
                <a:lnTo>
                  <a:pt x="21114" y="264921"/>
                </a:lnTo>
                <a:lnTo>
                  <a:pt x="21114" y="407953"/>
                </a:lnTo>
                <a:cubicBezTo>
                  <a:pt x="21114" y="410441"/>
                  <a:pt x="22356" y="411684"/>
                  <a:pt x="23598" y="412928"/>
                </a:cubicBezTo>
                <a:cubicBezTo>
                  <a:pt x="24840" y="412928"/>
                  <a:pt x="28566" y="415416"/>
                  <a:pt x="31050" y="417903"/>
                </a:cubicBezTo>
                <a:cubicBezTo>
                  <a:pt x="34776" y="419147"/>
                  <a:pt x="38502" y="421634"/>
                  <a:pt x="40984" y="424122"/>
                </a:cubicBezTo>
                <a:lnTo>
                  <a:pt x="79486" y="447753"/>
                </a:lnTo>
                <a:cubicBezTo>
                  <a:pt x="88180" y="453972"/>
                  <a:pt x="93148" y="463922"/>
                  <a:pt x="93148" y="475116"/>
                </a:cubicBezTo>
                <a:lnTo>
                  <a:pt x="93148" y="560935"/>
                </a:lnTo>
                <a:lnTo>
                  <a:pt x="253362" y="560935"/>
                </a:lnTo>
                <a:lnTo>
                  <a:pt x="253362" y="495016"/>
                </a:lnTo>
                <a:cubicBezTo>
                  <a:pt x="253362" y="490041"/>
                  <a:pt x="253362" y="482579"/>
                  <a:pt x="321670" y="411684"/>
                </a:cubicBezTo>
                <a:cubicBezTo>
                  <a:pt x="322912" y="410441"/>
                  <a:pt x="324154" y="409197"/>
                  <a:pt x="324154" y="407953"/>
                </a:cubicBezTo>
                <a:cubicBezTo>
                  <a:pt x="326638" y="399247"/>
                  <a:pt x="324154" y="390540"/>
                  <a:pt x="319186" y="384322"/>
                </a:cubicBezTo>
                <a:lnTo>
                  <a:pt x="226038" y="327109"/>
                </a:lnTo>
                <a:cubicBezTo>
                  <a:pt x="218586" y="322134"/>
                  <a:pt x="214860" y="315915"/>
                  <a:pt x="214860" y="307209"/>
                </a:cubicBezTo>
                <a:lnTo>
                  <a:pt x="214860" y="291040"/>
                </a:lnTo>
                <a:cubicBezTo>
                  <a:pt x="211134" y="292283"/>
                  <a:pt x="206166" y="292283"/>
                  <a:pt x="201200" y="292283"/>
                </a:cubicBezTo>
                <a:cubicBezTo>
                  <a:pt x="150278" y="292283"/>
                  <a:pt x="109294" y="251239"/>
                  <a:pt x="109294" y="200245"/>
                </a:cubicBezTo>
                <a:cubicBezTo>
                  <a:pt x="109294" y="194027"/>
                  <a:pt x="113020" y="189052"/>
                  <a:pt x="119230" y="189052"/>
                </a:cubicBezTo>
                <a:cubicBezTo>
                  <a:pt x="125438" y="189052"/>
                  <a:pt x="129164" y="194027"/>
                  <a:pt x="129164" y="200245"/>
                </a:cubicBezTo>
                <a:cubicBezTo>
                  <a:pt x="129164" y="238802"/>
                  <a:pt x="162698" y="271140"/>
                  <a:pt x="201200" y="271140"/>
                </a:cubicBezTo>
                <a:cubicBezTo>
                  <a:pt x="227280" y="271140"/>
                  <a:pt x="243426" y="257458"/>
                  <a:pt x="249636" y="252483"/>
                </a:cubicBezTo>
                <a:cubicBezTo>
                  <a:pt x="255846" y="247508"/>
                  <a:pt x="263298" y="245021"/>
                  <a:pt x="269508" y="247508"/>
                </a:cubicBezTo>
                <a:lnTo>
                  <a:pt x="360172" y="274871"/>
                </a:lnTo>
                <a:cubicBezTo>
                  <a:pt x="361414" y="274871"/>
                  <a:pt x="362656" y="274871"/>
                  <a:pt x="363898" y="272383"/>
                </a:cubicBezTo>
                <a:lnTo>
                  <a:pt x="381284" y="235071"/>
                </a:lnTo>
                <a:cubicBezTo>
                  <a:pt x="383768" y="227608"/>
                  <a:pt x="385010" y="221389"/>
                  <a:pt x="383768" y="213927"/>
                </a:cubicBezTo>
                <a:cubicBezTo>
                  <a:pt x="381284" y="203977"/>
                  <a:pt x="373832" y="196514"/>
                  <a:pt x="365138" y="191539"/>
                </a:cubicBezTo>
                <a:lnTo>
                  <a:pt x="235974" y="138057"/>
                </a:lnTo>
                <a:cubicBezTo>
                  <a:pt x="234732" y="135570"/>
                  <a:pt x="222312" y="131839"/>
                  <a:pt x="213618" y="128107"/>
                </a:cubicBezTo>
                <a:cubicBezTo>
                  <a:pt x="208650" y="126864"/>
                  <a:pt x="204924" y="120645"/>
                  <a:pt x="207408" y="115670"/>
                </a:cubicBezTo>
                <a:cubicBezTo>
                  <a:pt x="208650" y="109451"/>
                  <a:pt x="214860" y="105720"/>
                  <a:pt x="221070" y="108207"/>
                </a:cubicBezTo>
                <a:cubicBezTo>
                  <a:pt x="222312" y="109451"/>
                  <a:pt x="228522" y="110695"/>
                  <a:pt x="234732" y="113182"/>
                </a:cubicBezTo>
                <a:lnTo>
                  <a:pt x="303040" y="26119"/>
                </a:lnTo>
                <a:cubicBezTo>
                  <a:pt x="293104" y="23632"/>
                  <a:pt x="286894" y="22388"/>
                  <a:pt x="286894" y="22388"/>
                </a:cubicBezTo>
                <a:cubicBezTo>
                  <a:pt x="276960" y="21144"/>
                  <a:pt x="265782" y="19900"/>
                  <a:pt x="255846" y="19900"/>
                </a:cubicBezTo>
                <a:close/>
                <a:moveTo>
                  <a:pt x="255846" y="0"/>
                </a:moveTo>
                <a:cubicBezTo>
                  <a:pt x="267024" y="0"/>
                  <a:pt x="278202" y="0"/>
                  <a:pt x="289378" y="2488"/>
                </a:cubicBezTo>
                <a:cubicBezTo>
                  <a:pt x="289378" y="2488"/>
                  <a:pt x="296830" y="2488"/>
                  <a:pt x="308008" y="4975"/>
                </a:cubicBezTo>
                <a:cubicBezTo>
                  <a:pt x="314218" y="7463"/>
                  <a:pt x="320428" y="12438"/>
                  <a:pt x="321670" y="18657"/>
                </a:cubicBezTo>
                <a:cubicBezTo>
                  <a:pt x="325396" y="26119"/>
                  <a:pt x="324154" y="33582"/>
                  <a:pt x="319186" y="39801"/>
                </a:cubicBezTo>
                <a:lnTo>
                  <a:pt x="254604" y="121889"/>
                </a:lnTo>
                <a:lnTo>
                  <a:pt x="372590" y="172883"/>
                </a:lnTo>
                <a:cubicBezTo>
                  <a:pt x="388736" y="179101"/>
                  <a:pt x="399914" y="192783"/>
                  <a:pt x="403640" y="208952"/>
                </a:cubicBezTo>
                <a:cubicBezTo>
                  <a:pt x="406124" y="220146"/>
                  <a:pt x="404882" y="232583"/>
                  <a:pt x="399914" y="242533"/>
                </a:cubicBezTo>
                <a:lnTo>
                  <a:pt x="382526" y="282333"/>
                </a:lnTo>
                <a:cubicBezTo>
                  <a:pt x="378800" y="289796"/>
                  <a:pt x="370106" y="296015"/>
                  <a:pt x="361414" y="296015"/>
                </a:cubicBezTo>
                <a:cubicBezTo>
                  <a:pt x="358930" y="296015"/>
                  <a:pt x="356446" y="296015"/>
                  <a:pt x="353962" y="294771"/>
                </a:cubicBezTo>
                <a:lnTo>
                  <a:pt x="264540" y="267408"/>
                </a:lnTo>
                <a:cubicBezTo>
                  <a:pt x="258330" y="272383"/>
                  <a:pt x="248394" y="281090"/>
                  <a:pt x="235974" y="286065"/>
                </a:cubicBezTo>
                <a:lnTo>
                  <a:pt x="235974" y="307209"/>
                </a:lnTo>
                <a:cubicBezTo>
                  <a:pt x="235974" y="308452"/>
                  <a:pt x="235974" y="308452"/>
                  <a:pt x="235974" y="309696"/>
                </a:cubicBezTo>
                <a:lnTo>
                  <a:pt x="332848" y="369397"/>
                </a:lnTo>
                <a:cubicBezTo>
                  <a:pt x="344026" y="380590"/>
                  <a:pt x="347752" y="396759"/>
                  <a:pt x="345268" y="411684"/>
                </a:cubicBezTo>
                <a:cubicBezTo>
                  <a:pt x="344026" y="417903"/>
                  <a:pt x="341542" y="422878"/>
                  <a:pt x="336574" y="426609"/>
                </a:cubicBezTo>
                <a:cubicBezTo>
                  <a:pt x="298072" y="466410"/>
                  <a:pt x="278202" y="490041"/>
                  <a:pt x="273234" y="496260"/>
                </a:cubicBezTo>
                <a:lnTo>
                  <a:pt x="273234" y="560935"/>
                </a:lnTo>
                <a:lnTo>
                  <a:pt x="278202" y="560935"/>
                </a:lnTo>
                <a:cubicBezTo>
                  <a:pt x="303040" y="560935"/>
                  <a:pt x="321670" y="580835"/>
                  <a:pt x="321670" y="603223"/>
                </a:cubicBezTo>
                <a:lnTo>
                  <a:pt x="321670" y="625611"/>
                </a:lnTo>
                <a:cubicBezTo>
                  <a:pt x="321670" y="631830"/>
                  <a:pt x="320428" y="635561"/>
                  <a:pt x="317944" y="639292"/>
                </a:cubicBezTo>
                <a:cubicBezTo>
                  <a:pt x="334090" y="647998"/>
                  <a:pt x="345268" y="666655"/>
                  <a:pt x="345268" y="686555"/>
                </a:cubicBezTo>
                <a:lnTo>
                  <a:pt x="345268" y="728843"/>
                </a:lnTo>
                <a:cubicBezTo>
                  <a:pt x="345268" y="746255"/>
                  <a:pt x="330364" y="762424"/>
                  <a:pt x="312976" y="762424"/>
                </a:cubicBezTo>
                <a:lnTo>
                  <a:pt x="34776" y="762424"/>
                </a:lnTo>
                <a:cubicBezTo>
                  <a:pt x="14904" y="762424"/>
                  <a:pt x="0" y="746255"/>
                  <a:pt x="0" y="728843"/>
                </a:cubicBezTo>
                <a:lnTo>
                  <a:pt x="0" y="686555"/>
                </a:lnTo>
                <a:cubicBezTo>
                  <a:pt x="0" y="666655"/>
                  <a:pt x="11178" y="647998"/>
                  <a:pt x="28566" y="639292"/>
                </a:cubicBezTo>
                <a:cubicBezTo>
                  <a:pt x="26082" y="635561"/>
                  <a:pt x="24840" y="631830"/>
                  <a:pt x="24840" y="625611"/>
                </a:cubicBezTo>
                <a:lnTo>
                  <a:pt x="24840" y="603223"/>
                </a:lnTo>
                <a:cubicBezTo>
                  <a:pt x="24840" y="580835"/>
                  <a:pt x="44710" y="560935"/>
                  <a:pt x="68308" y="560935"/>
                </a:cubicBezTo>
                <a:lnTo>
                  <a:pt x="72034" y="560935"/>
                </a:lnTo>
                <a:lnTo>
                  <a:pt x="72034" y="475116"/>
                </a:lnTo>
                <a:cubicBezTo>
                  <a:pt x="72034" y="470141"/>
                  <a:pt x="70792" y="467653"/>
                  <a:pt x="68308" y="466410"/>
                </a:cubicBezTo>
                <a:lnTo>
                  <a:pt x="28566" y="440291"/>
                </a:lnTo>
                <a:cubicBezTo>
                  <a:pt x="27324" y="440291"/>
                  <a:pt x="23598" y="437803"/>
                  <a:pt x="21114" y="435316"/>
                </a:cubicBezTo>
                <a:cubicBezTo>
                  <a:pt x="13662" y="431584"/>
                  <a:pt x="9936" y="429097"/>
                  <a:pt x="7452" y="426609"/>
                </a:cubicBezTo>
                <a:cubicBezTo>
                  <a:pt x="3726" y="421634"/>
                  <a:pt x="0" y="414172"/>
                  <a:pt x="0" y="407953"/>
                </a:cubicBezTo>
                <a:lnTo>
                  <a:pt x="0" y="266165"/>
                </a:lnTo>
                <a:cubicBezTo>
                  <a:pt x="0" y="264921"/>
                  <a:pt x="1242" y="263677"/>
                  <a:pt x="1242" y="262433"/>
                </a:cubicBezTo>
                <a:cubicBezTo>
                  <a:pt x="1242" y="261190"/>
                  <a:pt x="0" y="257458"/>
                  <a:pt x="0" y="254971"/>
                </a:cubicBezTo>
                <a:cubicBezTo>
                  <a:pt x="0" y="113182"/>
                  <a:pt x="115504" y="0"/>
                  <a:pt x="255846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5" name="Freeform: Shape 388">
            <a:extLst>
              <a:ext uri="{FF2B5EF4-FFF2-40B4-BE49-F238E27FC236}">
                <a16:creationId xmlns:a16="http://schemas.microsoft.com/office/drawing/2014/main" id="{BDBA7214-B309-CC45-B6C2-E322F70D53A4}"/>
              </a:ext>
            </a:extLst>
          </p:cNvPr>
          <p:cNvSpPr/>
          <p:nvPr/>
        </p:nvSpPr>
        <p:spPr>
          <a:xfrm>
            <a:off x="19775703" y="8134936"/>
            <a:ext cx="763668" cy="665253"/>
          </a:xfrm>
          <a:custGeom>
            <a:avLst/>
            <a:gdLst>
              <a:gd name="connsiteX0" fmla="*/ 320772 w 763668"/>
              <a:gd name="connsiteY0" fmla="*/ 303974 h 665253"/>
              <a:gd name="connsiteX1" fmla="*/ 340100 w 763668"/>
              <a:gd name="connsiteY1" fmla="*/ 323302 h 665253"/>
              <a:gd name="connsiteX2" fmla="*/ 320772 w 763668"/>
              <a:gd name="connsiteY2" fmla="*/ 343839 h 665253"/>
              <a:gd name="connsiteX3" fmla="*/ 300236 w 763668"/>
              <a:gd name="connsiteY3" fmla="*/ 323302 h 665253"/>
              <a:gd name="connsiteX4" fmla="*/ 320772 w 763668"/>
              <a:gd name="connsiteY4" fmla="*/ 303974 h 665253"/>
              <a:gd name="connsiteX5" fmla="*/ 237304 w 763668"/>
              <a:gd name="connsiteY5" fmla="*/ 303974 h 665253"/>
              <a:gd name="connsiteX6" fmla="*/ 256632 w 763668"/>
              <a:gd name="connsiteY6" fmla="*/ 323302 h 665253"/>
              <a:gd name="connsiteX7" fmla="*/ 237304 w 763668"/>
              <a:gd name="connsiteY7" fmla="*/ 343839 h 665253"/>
              <a:gd name="connsiteX8" fmla="*/ 216768 w 763668"/>
              <a:gd name="connsiteY8" fmla="*/ 323302 h 665253"/>
              <a:gd name="connsiteX9" fmla="*/ 237304 w 763668"/>
              <a:gd name="connsiteY9" fmla="*/ 303974 h 665253"/>
              <a:gd name="connsiteX10" fmla="*/ 153870 w 763668"/>
              <a:gd name="connsiteY10" fmla="*/ 303974 h 665253"/>
              <a:gd name="connsiteX11" fmla="*/ 174406 w 763668"/>
              <a:gd name="connsiteY11" fmla="*/ 323302 h 665253"/>
              <a:gd name="connsiteX12" fmla="*/ 153870 w 763668"/>
              <a:gd name="connsiteY12" fmla="*/ 343839 h 665253"/>
              <a:gd name="connsiteX13" fmla="*/ 134540 w 763668"/>
              <a:gd name="connsiteY13" fmla="*/ 323302 h 665253"/>
              <a:gd name="connsiteX14" fmla="*/ 153870 w 763668"/>
              <a:gd name="connsiteY14" fmla="*/ 303974 h 665253"/>
              <a:gd name="connsiteX15" fmla="*/ 62188 w 763668"/>
              <a:gd name="connsiteY15" fmla="*/ 195224 h 665253"/>
              <a:gd name="connsiteX16" fmla="*/ 19900 w 763668"/>
              <a:gd name="connsiteY16" fmla="*/ 238745 h 665253"/>
              <a:gd name="connsiteX17" fmla="*/ 19900 w 763668"/>
              <a:gd name="connsiteY17" fmla="*/ 400395 h 665253"/>
              <a:gd name="connsiteX18" fmla="*/ 62188 w 763668"/>
              <a:gd name="connsiteY18" fmla="*/ 443916 h 665253"/>
              <a:gd name="connsiteX19" fmla="*/ 83332 w 763668"/>
              <a:gd name="connsiteY19" fmla="*/ 443916 h 665253"/>
              <a:gd name="connsiteX20" fmla="*/ 103232 w 763668"/>
              <a:gd name="connsiteY20" fmla="*/ 463812 h 665253"/>
              <a:gd name="connsiteX21" fmla="*/ 103232 w 763668"/>
              <a:gd name="connsiteY21" fmla="*/ 539663 h 665253"/>
              <a:gd name="connsiteX22" fmla="*/ 192782 w 763668"/>
              <a:gd name="connsiteY22" fmla="*/ 456351 h 665253"/>
              <a:gd name="connsiteX23" fmla="*/ 222632 w 763668"/>
              <a:gd name="connsiteY23" fmla="*/ 443916 h 665253"/>
              <a:gd name="connsiteX24" fmla="*/ 412928 w 763668"/>
              <a:gd name="connsiteY24" fmla="*/ 443916 h 665253"/>
              <a:gd name="connsiteX25" fmla="*/ 455216 w 763668"/>
              <a:gd name="connsiteY25" fmla="*/ 400395 h 665253"/>
              <a:gd name="connsiteX26" fmla="*/ 455216 w 763668"/>
              <a:gd name="connsiteY26" fmla="*/ 238745 h 665253"/>
              <a:gd name="connsiteX27" fmla="*/ 412928 w 763668"/>
              <a:gd name="connsiteY27" fmla="*/ 195224 h 665253"/>
              <a:gd name="connsiteX28" fmla="*/ 517740 w 763668"/>
              <a:gd name="connsiteY28" fmla="*/ 80977 h 665253"/>
              <a:gd name="connsiteX29" fmla="*/ 681448 w 763668"/>
              <a:gd name="connsiteY29" fmla="*/ 228761 h 665253"/>
              <a:gd name="connsiteX30" fmla="*/ 681448 w 763668"/>
              <a:gd name="connsiteY30" fmla="*/ 230003 h 665253"/>
              <a:gd name="connsiteX31" fmla="*/ 681448 w 763668"/>
              <a:gd name="connsiteY31" fmla="*/ 334322 h 665253"/>
              <a:gd name="connsiteX32" fmla="*/ 664084 w 763668"/>
              <a:gd name="connsiteY32" fmla="*/ 351708 h 665253"/>
              <a:gd name="connsiteX33" fmla="*/ 607034 w 763668"/>
              <a:gd name="connsiteY33" fmla="*/ 403868 h 665253"/>
              <a:gd name="connsiteX34" fmla="*/ 639280 w 763668"/>
              <a:gd name="connsiteY34" fmla="*/ 456027 h 665253"/>
              <a:gd name="connsiteX35" fmla="*/ 644240 w 763668"/>
              <a:gd name="connsiteY35" fmla="*/ 469688 h 665253"/>
              <a:gd name="connsiteX36" fmla="*/ 635560 w 763668"/>
              <a:gd name="connsiteY36" fmla="*/ 477139 h 665253"/>
              <a:gd name="connsiteX37" fmla="*/ 630598 w 763668"/>
              <a:gd name="connsiteY37" fmla="*/ 475897 h 665253"/>
              <a:gd name="connsiteX38" fmla="*/ 585952 w 763668"/>
              <a:gd name="connsiteY38" fmla="*/ 403868 h 665253"/>
              <a:gd name="connsiteX39" fmla="*/ 660364 w 763668"/>
              <a:gd name="connsiteY39" fmla="*/ 330596 h 665253"/>
              <a:gd name="connsiteX40" fmla="*/ 660364 w 763668"/>
              <a:gd name="connsiteY40" fmla="*/ 230003 h 665253"/>
              <a:gd name="connsiteX41" fmla="*/ 517740 w 763668"/>
              <a:gd name="connsiteY41" fmla="*/ 102089 h 665253"/>
              <a:gd name="connsiteX42" fmla="*/ 422244 w 763668"/>
              <a:gd name="connsiteY42" fmla="*/ 140587 h 665253"/>
              <a:gd name="connsiteX43" fmla="*/ 407362 w 763668"/>
              <a:gd name="connsiteY43" fmla="*/ 139345 h 665253"/>
              <a:gd name="connsiteX44" fmla="*/ 407362 w 763668"/>
              <a:gd name="connsiteY44" fmla="*/ 124443 h 665253"/>
              <a:gd name="connsiteX45" fmla="*/ 517740 w 763668"/>
              <a:gd name="connsiteY45" fmla="*/ 80977 h 665253"/>
              <a:gd name="connsiteX46" fmla="*/ 517404 w 763668"/>
              <a:gd name="connsiteY46" fmla="*/ 0 h 665253"/>
              <a:gd name="connsiteX47" fmla="*/ 763668 w 763668"/>
              <a:gd name="connsiteY47" fmla="*/ 223823 h 665253"/>
              <a:gd name="connsiteX48" fmla="*/ 752476 w 763668"/>
              <a:gd name="connsiteY48" fmla="*/ 235014 h 665253"/>
              <a:gd name="connsiteX49" fmla="*/ 741282 w 763668"/>
              <a:gd name="connsiteY49" fmla="*/ 226310 h 665253"/>
              <a:gd name="connsiteX50" fmla="*/ 517404 w 763668"/>
              <a:gd name="connsiteY50" fmla="*/ 21139 h 665253"/>
              <a:gd name="connsiteX51" fmla="*/ 304720 w 763668"/>
              <a:gd name="connsiteY51" fmla="*/ 174085 h 665253"/>
              <a:gd name="connsiteX52" fmla="*/ 412928 w 763668"/>
              <a:gd name="connsiteY52" fmla="*/ 174085 h 665253"/>
              <a:gd name="connsiteX53" fmla="*/ 476360 w 763668"/>
              <a:gd name="connsiteY53" fmla="*/ 238745 h 665253"/>
              <a:gd name="connsiteX54" fmla="*/ 476360 w 763668"/>
              <a:gd name="connsiteY54" fmla="*/ 400395 h 665253"/>
              <a:gd name="connsiteX55" fmla="*/ 412928 w 763668"/>
              <a:gd name="connsiteY55" fmla="*/ 465055 h 665253"/>
              <a:gd name="connsiteX56" fmla="*/ 390540 w 763668"/>
              <a:gd name="connsiteY56" fmla="*/ 465055 h 665253"/>
              <a:gd name="connsiteX57" fmla="*/ 458948 w 763668"/>
              <a:gd name="connsiteY57" fmla="*/ 529716 h 665253"/>
              <a:gd name="connsiteX58" fmla="*/ 487554 w 763668"/>
              <a:gd name="connsiteY58" fmla="*/ 564532 h 665253"/>
              <a:gd name="connsiteX59" fmla="*/ 495016 w 763668"/>
              <a:gd name="connsiteY59" fmla="*/ 579454 h 665253"/>
              <a:gd name="connsiteX60" fmla="*/ 609442 w 763668"/>
              <a:gd name="connsiteY60" fmla="*/ 642871 h 665253"/>
              <a:gd name="connsiteX61" fmla="*/ 741282 w 763668"/>
              <a:gd name="connsiteY61" fmla="*/ 509820 h 665253"/>
              <a:gd name="connsiteX62" fmla="*/ 752476 w 763668"/>
              <a:gd name="connsiteY62" fmla="*/ 499872 h 665253"/>
              <a:gd name="connsiteX63" fmla="*/ 763668 w 763668"/>
              <a:gd name="connsiteY63" fmla="*/ 509820 h 665253"/>
              <a:gd name="connsiteX64" fmla="*/ 609442 w 763668"/>
              <a:gd name="connsiteY64" fmla="*/ 665253 h 665253"/>
              <a:gd name="connsiteX65" fmla="*/ 477604 w 763668"/>
              <a:gd name="connsiteY65" fmla="*/ 588158 h 665253"/>
              <a:gd name="connsiteX66" fmla="*/ 468898 w 763668"/>
              <a:gd name="connsiteY66" fmla="*/ 575724 h 665253"/>
              <a:gd name="connsiteX67" fmla="*/ 445266 w 763668"/>
              <a:gd name="connsiteY67" fmla="*/ 545880 h 665253"/>
              <a:gd name="connsiteX68" fmla="*/ 364422 w 763668"/>
              <a:gd name="connsiteY68" fmla="*/ 465055 h 665253"/>
              <a:gd name="connsiteX69" fmla="*/ 222632 w 763668"/>
              <a:gd name="connsiteY69" fmla="*/ 465055 h 665253"/>
              <a:gd name="connsiteX70" fmla="*/ 207708 w 763668"/>
              <a:gd name="connsiteY70" fmla="*/ 471273 h 665253"/>
              <a:gd name="connsiteX71" fmla="*/ 106962 w 763668"/>
              <a:gd name="connsiteY71" fmla="*/ 564532 h 665253"/>
              <a:gd name="connsiteX72" fmla="*/ 97012 w 763668"/>
              <a:gd name="connsiteY72" fmla="*/ 568263 h 665253"/>
              <a:gd name="connsiteX73" fmla="*/ 90794 w 763668"/>
              <a:gd name="connsiteY73" fmla="*/ 567019 h 665253"/>
              <a:gd name="connsiteX74" fmla="*/ 82088 w 763668"/>
              <a:gd name="connsiteY74" fmla="*/ 553341 h 665253"/>
              <a:gd name="connsiteX75" fmla="*/ 82088 w 763668"/>
              <a:gd name="connsiteY75" fmla="*/ 465055 h 665253"/>
              <a:gd name="connsiteX76" fmla="*/ 62188 w 763668"/>
              <a:gd name="connsiteY76" fmla="*/ 465055 h 665253"/>
              <a:gd name="connsiteX77" fmla="*/ 0 w 763668"/>
              <a:gd name="connsiteY77" fmla="*/ 400395 h 665253"/>
              <a:gd name="connsiteX78" fmla="*/ 0 w 763668"/>
              <a:gd name="connsiteY78" fmla="*/ 238745 h 665253"/>
              <a:gd name="connsiteX79" fmla="*/ 62188 w 763668"/>
              <a:gd name="connsiteY79" fmla="*/ 174085 h 665253"/>
              <a:gd name="connsiteX80" fmla="*/ 283576 w 763668"/>
              <a:gd name="connsiteY80" fmla="*/ 174085 h 665253"/>
              <a:gd name="connsiteX81" fmla="*/ 517404 w 763668"/>
              <a:gd name="connsiteY81" fmla="*/ 0 h 66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63668" h="665253">
                <a:moveTo>
                  <a:pt x="320772" y="303974"/>
                </a:moveTo>
                <a:cubicBezTo>
                  <a:pt x="331644" y="303974"/>
                  <a:pt x="340100" y="312430"/>
                  <a:pt x="340100" y="323302"/>
                </a:cubicBezTo>
                <a:cubicBezTo>
                  <a:pt x="340100" y="335383"/>
                  <a:pt x="331644" y="343839"/>
                  <a:pt x="320772" y="343839"/>
                </a:cubicBezTo>
                <a:cubicBezTo>
                  <a:pt x="308692" y="343839"/>
                  <a:pt x="300236" y="335383"/>
                  <a:pt x="300236" y="323302"/>
                </a:cubicBezTo>
                <a:cubicBezTo>
                  <a:pt x="300236" y="312430"/>
                  <a:pt x="308692" y="303974"/>
                  <a:pt x="320772" y="303974"/>
                </a:cubicBezTo>
                <a:close/>
                <a:moveTo>
                  <a:pt x="237304" y="303974"/>
                </a:moveTo>
                <a:cubicBezTo>
                  <a:pt x="248176" y="303974"/>
                  <a:pt x="256632" y="312430"/>
                  <a:pt x="256632" y="323302"/>
                </a:cubicBezTo>
                <a:cubicBezTo>
                  <a:pt x="256632" y="335383"/>
                  <a:pt x="248176" y="343839"/>
                  <a:pt x="237304" y="343839"/>
                </a:cubicBezTo>
                <a:cubicBezTo>
                  <a:pt x="226432" y="343839"/>
                  <a:pt x="216768" y="335383"/>
                  <a:pt x="216768" y="323302"/>
                </a:cubicBezTo>
                <a:cubicBezTo>
                  <a:pt x="216768" y="312430"/>
                  <a:pt x="226432" y="303974"/>
                  <a:pt x="237304" y="303974"/>
                </a:cubicBezTo>
                <a:close/>
                <a:moveTo>
                  <a:pt x="153870" y="303974"/>
                </a:moveTo>
                <a:cubicBezTo>
                  <a:pt x="164742" y="303974"/>
                  <a:pt x="174406" y="312430"/>
                  <a:pt x="174406" y="323302"/>
                </a:cubicBezTo>
                <a:cubicBezTo>
                  <a:pt x="174406" y="335383"/>
                  <a:pt x="164742" y="343839"/>
                  <a:pt x="153870" y="343839"/>
                </a:cubicBezTo>
                <a:cubicBezTo>
                  <a:pt x="142998" y="343839"/>
                  <a:pt x="134540" y="335383"/>
                  <a:pt x="134540" y="323302"/>
                </a:cubicBezTo>
                <a:cubicBezTo>
                  <a:pt x="134540" y="312430"/>
                  <a:pt x="142998" y="303974"/>
                  <a:pt x="153870" y="303974"/>
                </a:cubicBezTo>
                <a:close/>
                <a:moveTo>
                  <a:pt x="62188" y="195224"/>
                </a:moveTo>
                <a:cubicBezTo>
                  <a:pt x="38556" y="195224"/>
                  <a:pt x="19900" y="215119"/>
                  <a:pt x="19900" y="238745"/>
                </a:cubicBezTo>
                <a:lnTo>
                  <a:pt x="19900" y="400395"/>
                </a:lnTo>
                <a:cubicBezTo>
                  <a:pt x="19900" y="424021"/>
                  <a:pt x="38556" y="443916"/>
                  <a:pt x="62188" y="443916"/>
                </a:cubicBezTo>
                <a:lnTo>
                  <a:pt x="83332" y="443916"/>
                </a:lnTo>
                <a:cubicBezTo>
                  <a:pt x="94524" y="443916"/>
                  <a:pt x="103232" y="452621"/>
                  <a:pt x="103232" y="463812"/>
                </a:cubicBezTo>
                <a:lnTo>
                  <a:pt x="103232" y="539663"/>
                </a:lnTo>
                <a:lnTo>
                  <a:pt x="192782" y="456351"/>
                </a:lnTo>
                <a:cubicBezTo>
                  <a:pt x="201488" y="447647"/>
                  <a:pt x="211438" y="443916"/>
                  <a:pt x="222632" y="443916"/>
                </a:cubicBezTo>
                <a:lnTo>
                  <a:pt x="412928" y="443916"/>
                </a:lnTo>
                <a:cubicBezTo>
                  <a:pt x="436560" y="443916"/>
                  <a:pt x="455216" y="424021"/>
                  <a:pt x="455216" y="400395"/>
                </a:cubicBezTo>
                <a:lnTo>
                  <a:pt x="455216" y="238745"/>
                </a:lnTo>
                <a:cubicBezTo>
                  <a:pt x="455216" y="215119"/>
                  <a:pt x="436560" y="195224"/>
                  <a:pt x="412928" y="195224"/>
                </a:cubicBezTo>
                <a:close/>
                <a:moveTo>
                  <a:pt x="517740" y="80977"/>
                </a:moveTo>
                <a:cubicBezTo>
                  <a:pt x="600834" y="80977"/>
                  <a:pt x="672766" y="145555"/>
                  <a:pt x="681448" y="228761"/>
                </a:cubicBezTo>
                <a:lnTo>
                  <a:pt x="681448" y="230003"/>
                </a:lnTo>
                <a:cubicBezTo>
                  <a:pt x="681448" y="239938"/>
                  <a:pt x="681448" y="274711"/>
                  <a:pt x="681448" y="334322"/>
                </a:cubicBezTo>
                <a:cubicBezTo>
                  <a:pt x="681448" y="343015"/>
                  <a:pt x="674006" y="351708"/>
                  <a:pt x="664084" y="351708"/>
                </a:cubicBezTo>
                <a:cubicBezTo>
                  <a:pt x="633078" y="351708"/>
                  <a:pt x="607034" y="375304"/>
                  <a:pt x="607034" y="403868"/>
                </a:cubicBezTo>
                <a:cubicBezTo>
                  <a:pt x="607034" y="427464"/>
                  <a:pt x="618196" y="447334"/>
                  <a:pt x="639280" y="456027"/>
                </a:cubicBezTo>
                <a:cubicBezTo>
                  <a:pt x="644240" y="458511"/>
                  <a:pt x="647962" y="464720"/>
                  <a:pt x="644240" y="469688"/>
                </a:cubicBezTo>
                <a:cubicBezTo>
                  <a:pt x="643000" y="474655"/>
                  <a:pt x="639280" y="477139"/>
                  <a:pt x="635560" y="477139"/>
                </a:cubicBezTo>
                <a:cubicBezTo>
                  <a:pt x="634320" y="477139"/>
                  <a:pt x="631838" y="475897"/>
                  <a:pt x="630598" y="475897"/>
                </a:cubicBezTo>
                <a:cubicBezTo>
                  <a:pt x="602074" y="463478"/>
                  <a:pt x="585952" y="434915"/>
                  <a:pt x="585952" y="403868"/>
                </a:cubicBezTo>
                <a:cubicBezTo>
                  <a:pt x="587192" y="365369"/>
                  <a:pt x="620676" y="331838"/>
                  <a:pt x="660364" y="330596"/>
                </a:cubicBezTo>
                <a:cubicBezTo>
                  <a:pt x="660364" y="274711"/>
                  <a:pt x="660364" y="239938"/>
                  <a:pt x="660364" y="230003"/>
                </a:cubicBezTo>
                <a:cubicBezTo>
                  <a:pt x="652922" y="159216"/>
                  <a:pt x="590912" y="102089"/>
                  <a:pt x="517740" y="102089"/>
                </a:cubicBezTo>
                <a:cubicBezTo>
                  <a:pt x="481774" y="102089"/>
                  <a:pt x="448288" y="116991"/>
                  <a:pt x="422244" y="140587"/>
                </a:cubicBezTo>
                <a:cubicBezTo>
                  <a:pt x="417284" y="144313"/>
                  <a:pt x="411082" y="144313"/>
                  <a:pt x="407362" y="139345"/>
                </a:cubicBezTo>
                <a:cubicBezTo>
                  <a:pt x="403640" y="135620"/>
                  <a:pt x="403640" y="129410"/>
                  <a:pt x="407362" y="124443"/>
                </a:cubicBezTo>
                <a:cubicBezTo>
                  <a:pt x="438366" y="97121"/>
                  <a:pt x="476812" y="80977"/>
                  <a:pt x="517740" y="80977"/>
                </a:cubicBezTo>
                <a:close/>
                <a:moveTo>
                  <a:pt x="517404" y="0"/>
                </a:moveTo>
                <a:cubicBezTo>
                  <a:pt x="644268" y="0"/>
                  <a:pt x="752476" y="98233"/>
                  <a:pt x="763668" y="223823"/>
                </a:cubicBezTo>
                <a:cubicBezTo>
                  <a:pt x="763668" y="230041"/>
                  <a:pt x="758694" y="235014"/>
                  <a:pt x="752476" y="235014"/>
                </a:cubicBezTo>
                <a:cubicBezTo>
                  <a:pt x="747500" y="235014"/>
                  <a:pt x="742526" y="231284"/>
                  <a:pt x="741282" y="226310"/>
                </a:cubicBezTo>
                <a:cubicBezTo>
                  <a:pt x="731332" y="110668"/>
                  <a:pt x="634318" y="21139"/>
                  <a:pt x="517404" y="21139"/>
                </a:cubicBezTo>
                <a:cubicBezTo>
                  <a:pt x="421634" y="21139"/>
                  <a:pt x="335814" y="83312"/>
                  <a:pt x="304720" y="174085"/>
                </a:cubicBezTo>
                <a:lnTo>
                  <a:pt x="412928" y="174085"/>
                </a:lnTo>
                <a:cubicBezTo>
                  <a:pt x="447754" y="174085"/>
                  <a:pt x="476360" y="202684"/>
                  <a:pt x="476360" y="238745"/>
                </a:cubicBezTo>
                <a:lnTo>
                  <a:pt x="476360" y="400395"/>
                </a:lnTo>
                <a:cubicBezTo>
                  <a:pt x="476360" y="436456"/>
                  <a:pt x="447754" y="465055"/>
                  <a:pt x="412928" y="465055"/>
                </a:cubicBezTo>
                <a:lnTo>
                  <a:pt x="390540" y="465055"/>
                </a:lnTo>
                <a:cubicBezTo>
                  <a:pt x="426610" y="504846"/>
                  <a:pt x="458948" y="529716"/>
                  <a:pt x="458948" y="529716"/>
                </a:cubicBezTo>
                <a:cubicBezTo>
                  <a:pt x="471384" y="540907"/>
                  <a:pt x="480092" y="552098"/>
                  <a:pt x="487554" y="564532"/>
                </a:cubicBezTo>
                <a:lnTo>
                  <a:pt x="495016" y="579454"/>
                </a:lnTo>
                <a:cubicBezTo>
                  <a:pt x="518648" y="618001"/>
                  <a:pt x="562180" y="642871"/>
                  <a:pt x="609442" y="642871"/>
                </a:cubicBezTo>
                <a:cubicBezTo>
                  <a:pt x="682824" y="642871"/>
                  <a:pt x="741282" y="584428"/>
                  <a:pt x="741282" y="509820"/>
                </a:cubicBezTo>
                <a:cubicBezTo>
                  <a:pt x="741282" y="504846"/>
                  <a:pt x="746256" y="499872"/>
                  <a:pt x="752476" y="499872"/>
                </a:cubicBezTo>
                <a:cubicBezTo>
                  <a:pt x="758694" y="499872"/>
                  <a:pt x="763668" y="504846"/>
                  <a:pt x="763668" y="509820"/>
                </a:cubicBezTo>
                <a:cubicBezTo>
                  <a:pt x="763668" y="595619"/>
                  <a:pt x="694018" y="665253"/>
                  <a:pt x="609442" y="665253"/>
                </a:cubicBezTo>
                <a:cubicBezTo>
                  <a:pt x="554716" y="665253"/>
                  <a:pt x="504966" y="635410"/>
                  <a:pt x="477604" y="588158"/>
                </a:cubicBezTo>
                <a:lnTo>
                  <a:pt x="468898" y="575724"/>
                </a:lnTo>
                <a:cubicBezTo>
                  <a:pt x="463922" y="564532"/>
                  <a:pt x="455216" y="554585"/>
                  <a:pt x="445266" y="545880"/>
                </a:cubicBezTo>
                <a:cubicBezTo>
                  <a:pt x="441534" y="542150"/>
                  <a:pt x="402978" y="512307"/>
                  <a:pt x="364422" y="465055"/>
                </a:cubicBezTo>
                <a:lnTo>
                  <a:pt x="222632" y="465055"/>
                </a:lnTo>
                <a:cubicBezTo>
                  <a:pt x="216414" y="465055"/>
                  <a:pt x="211438" y="466299"/>
                  <a:pt x="207708" y="471273"/>
                </a:cubicBezTo>
                <a:lnTo>
                  <a:pt x="106962" y="564532"/>
                </a:lnTo>
                <a:cubicBezTo>
                  <a:pt x="103232" y="567019"/>
                  <a:pt x="100744" y="568263"/>
                  <a:pt x="97012" y="568263"/>
                </a:cubicBezTo>
                <a:cubicBezTo>
                  <a:pt x="95768" y="568263"/>
                  <a:pt x="93282" y="568263"/>
                  <a:pt x="90794" y="567019"/>
                </a:cubicBezTo>
                <a:cubicBezTo>
                  <a:pt x="85818" y="564532"/>
                  <a:pt x="82088" y="558315"/>
                  <a:pt x="82088" y="553341"/>
                </a:cubicBezTo>
                <a:lnTo>
                  <a:pt x="82088" y="465055"/>
                </a:lnTo>
                <a:lnTo>
                  <a:pt x="62188" y="465055"/>
                </a:lnTo>
                <a:cubicBezTo>
                  <a:pt x="27362" y="465055"/>
                  <a:pt x="0" y="436456"/>
                  <a:pt x="0" y="400395"/>
                </a:cubicBezTo>
                <a:lnTo>
                  <a:pt x="0" y="238745"/>
                </a:lnTo>
                <a:cubicBezTo>
                  <a:pt x="0" y="202684"/>
                  <a:pt x="27362" y="174085"/>
                  <a:pt x="62188" y="174085"/>
                </a:cubicBezTo>
                <a:lnTo>
                  <a:pt x="283576" y="174085"/>
                </a:lnTo>
                <a:cubicBezTo>
                  <a:pt x="314670" y="72121"/>
                  <a:pt x="410440" y="0"/>
                  <a:pt x="517404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6" name="Freeform: Shape 386">
            <a:extLst>
              <a:ext uri="{FF2B5EF4-FFF2-40B4-BE49-F238E27FC236}">
                <a16:creationId xmlns:a16="http://schemas.microsoft.com/office/drawing/2014/main" id="{DE0E9358-82FB-B049-9930-F9B376BF08B7}"/>
              </a:ext>
            </a:extLst>
          </p:cNvPr>
          <p:cNvSpPr/>
          <p:nvPr/>
        </p:nvSpPr>
        <p:spPr>
          <a:xfrm>
            <a:off x="17402469" y="3949077"/>
            <a:ext cx="723806" cy="746229"/>
          </a:xfrm>
          <a:custGeom>
            <a:avLst/>
            <a:gdLst>
              <a:gd name="connsiteX0" fmla="*/ 319618 w 723806"/>
              <a:gd name="connsiteY0" fmla="*/ 661657 h 746229"/>
              <a:gd name="connsiteX1" fmla="*/ 302208 w 723806"/>
              <a:gd name="connsiteY1" fmla="*/ 667875 h 746229"/>
              <a:gd name="connsiteX2" fmla="*/ 293502 w 723806"/>
              <a:gd name="connsiteY2" fmla="*/ 685287 h 746229"/>
              <a:gd name="connsiteX3" fmla="*/ 293502 w 723806"/>
              <a:gd name="connsiteY3" fmla="*/ 689018 h 746229"/>
              <a:gd name="connsiteX4" fmla="*/ 299720 w 723806"/>
              <a:gd name="connsiteY4" fmla="*/ 708918 h 746229"/>
              <a:gd name="connsiteX5" fmla="*/ 315888 w 723806"/>
              <a:gd name="connsiteY5" fmla="*/ 717624 h 746229"/>
              <a:gd name="connsiteX6" fmla="*/ 399212 w 723806"/>
              <a:gd name="connsiteY6" fmla="*/ 725086 h 746229"/>
              <a:gd name="connsiteX7" fmla="*/ 427816 w 723806"/>
              <a:gd name="connsiteY7" fmla="*/ 701455 h 746229"/>
              <a:gd name="connsiteX8" fmla="*/ 427816 w 723806"/>
              <a:gd name="connsiteY8" fmla="*/ 697724 h 746229"/>
              <a:gd name="connsiteX9" fmla="*/ 404186 w 723806"/>
              <a:gd name="connsiteY9" fmla="*/ 669119 h 746229"/>
              <a:gd name="connsiteX10" fmla="*/ 322106 w 723806"/>
              <a:gd name="connsiteY10" fmla="*/ 661657 h 746229"/>
              <a:gd name="connsiteX11" fmla="*/ 319618 w 723806"/>
              <a:gd name="connsiteY11" fmla="*/ 661657 h 746229"/>
              <a:gd name="connsiteX12" fmla="*/ 285198 w 723806"/>
              <a:gd name="connsiteY12" fmla="*/ 576801 h 746229"/>
              <a:gd name="connsiteX13" fmla="*/ 360656 w 723806"/>
              <a:gd name="connsiteY13" fmla="*/ 583951 h 746229"/>
              <a:gd name="connsiteX14" fmla="*/ 436114 w 723806"/>
              <a:gd name="connsiteY14" fmla="*/ 576801 h 746229"/>
              <a:gd name="connsiteX15" fmla="*/ 448486 w 723806"/>
              <a:gd name="connsiteY15" fmla="*/ 583951 h 746229"/>
              <a:gd name="connsiteX16" fmla="*/ 441062 w 723806"/>
              <a:gd name="connsiteY16" fmla="*/ 597059 h 746229"/>
              <a:gd name="connsiteX17" fmla="*/ 360656 w 723806"/>
              <a:gd name="connsiteY17" fmla="*/ 604208 h 746229"/>
              <a:gd name="connsiteX18" fmla="*/ 280250 w 723806"/>
              <a:gd name="connsiteY18" fmla="*/ 597059 h 746229"/>
              <a:gd name="connsiteX19" fmla="*/ 272828 w 723806"/>
              <a:gd name="connsiteY19" fmla="*/ 583951 h 746229"/>
              <a:gd name="connsiteX20" fmla="*/ 285198 w 723806"/>
              <a:gd name="connsiteY20" fmla="*/ 576801 h 746229"/>
              <a:gd name="connsiteX21" fmla="*/ 620582 w 723806"/>
              <a:gd name="connsiteY21" fmla="*/ 344509 h 746229"/>
              <a:gd name="connsiteX22" fmla="*/ 606902 w 723806"/>
              <a:gd name="connsiteY22" fmla="*/ 373115 h 746229"/>
              <a:gd name="connsiteX23" fmla="*/ 606902 w 723806"/>
              <a:gd name="connsiteY23" fmla="*/ 506192 h 746229"/>
              <a:gd name="connsiteX24" fmla="*/ 620582 w 723806"/>
              <a:gd name="connsiteY24" fmla="*/ 534798 h 746229"/>
              <a:gd name="connsiteX25" fmla="*/ 89542 w 723806"/>
              <a:gd name="connsiteY25" fmla="*/ 335803 h 746229"/>
              <a:gd name="connsiteX26" fmla="*/ 89542 w 723806"/>
              <a:gd name="connsiteY26" fmla="*/ 543504 h 746229"/>
              <a:gd name="connsiteX27" fmla="*/ 116904 w 723806"/>
              <a:gd name="connsiteY27" fmla="*/ 506192 h 746229"/>
              <a:gd name="connsiteX28" fmla="*/ 116904 w 723806"/>
              <a:gd name="connsiteY28" fmla="*/ 373115 h 746229"/>
              <a:gd name="connsiteX29" fmla="*/ 89542 w 723806"/>
              <a:gd name="connsiteY29" fmla="*/ 335803 h 746229"/>
              <a:gd name="connsiteX30" fmla="*/ 640480 w 723806"/>
              <a:gd name="connsiteY30" fmla="*/ 333316 h 746229"/>
              <a:gd name="connsiteX31" fmla="*/ 640480 w 723806"/>
              <a:gd name="connsiteY31" fmla="*/ 544747 h 746229"/>
              <a:gd name="connsiteX32" fmla="*/ 647942 w 723806"/>
              <a:gd name="connsiteY32" fmla="*/ 545991 h 746229"/>
              <a:gd name="connsiteX33" fmla="*/ 662866 w 723806"/>
              <a:gd name="connsiteY33" fmla="*/ 545991 h 746229"/>
              <a:gd name="connsiteX34" fmla="*/ 702662 w 723806"/>
              <a:gd name="connsiteY34" fmla="*/ 506192 h 746229"/>
              <a:gd name="connsiteX35" fmla="*/ 702662 w 723806"/>
              <a:gd name="connsiteY35" fmla="*/ 373115 h 746229"/>
              <a:gd name="connsiteX36" fmla="*/ 662866 w 723806"/>
              <a:gd name="connsiteY36" fmla="*/ 333316 h 746229"/>
              <a:gd name="connsiteX37" fmla="*/ 647942 w 723806"/>
              <a:gd name="connsiteY37" fmla="*/ 333316 h 746229"/>
              <a:gd name="connsiteX38" fmla="*/ 640480 w 723806"/>
              <a:gd name="connsiteY38" fmla="*/ 333316 h 746229"/>
              <a:gd name="connsiteX39" fmla="*/ 60938 w 723806"/>
              <a:gd name="connsiteY39" fmla="*/ 333316 h 746229"/>
              <a:gd name="connsiteX40" fmla="*/ 21142 w 723806"/>
              <a:gd name="connsiteY40" fmla="*/ 373115 h 746229"/>
              <a:gd name="connsiteX41" fmla="*/ 21142 w 723806"/>
              <a:gd name="connsiteY41" fmla="*/ 506192 h 746229"/>
              <a:gd name="connsiteX42" fmla="*/ 60938 w 723806"/>
              <a:gd name="connsiteY42" fmla="*/ 545991 h 746229"/>
              <a:gd name="connsiteX43" fmla="*/ 69644 w 723806"/>
              <a:gd name="connsiteY43" fmla="*/ 545991 h 746229"/>
              <a:gd name="connsiteX44" fmla="*/ 69644 w 723806"/>
              <a:gd name="connsiteY44" fmla="*/ 333316 h 746229"/>
              <a:gd name="connsiteX45" fmla="*/ 360658 w 723806"/>
              <a:gd name="connsiteY45" fmla="*/ 0 h 746229"/>
              <a:gd name="connsiteX46" fmla="*/ 624312 w 723806"/>
              <a:gd name="connsiteY46" fmla="*/ 263668 h 746229"/>
              <a:gd name="connsiteX47" fmla="*/ 624312 w 723806"/>
              <a:gd name="connsiteY47" fmla="*/ 315904 h 746229"/>
              <a:gd name="connsiteX48" fmla="*/ 647942 w 723806"/>
              <a:gd name="connsiteY48" fmla="*/ 312173 h 746229"/>
              <a:gd name="connsiteX49" fmla="*/ 662866 w 723806"/>
              <a:gd name="connsiteY49" fmla="*/ 312173 h 746229"/>
              <a:gd name="connsiteX50" fmla="*/ 723806 w 723806"/>
              <a:gd name="connsiteY50" fmla="*/ 373115 h 746229"/>
              <a:gd name="connsiteX51" fmla="*/ 723806 w 723806"/>
              <a:gd name="connsiteY51" fmla="*/ 506192 h 746229"/>
              <a:gd name="connsiteX52" fmla="*/ 662866 w 723806"/>
              <a:gd name="connsiteY52" fmla="*/ 565891 h 746229"/>
              <a:gd name="connsiteX53" fmla="*/ 647942 w 723806"/>
              <a:gd name="connsiteY53" fmla="*/ 565891 h 746229"/>
              <a:gd name="connsiteX54" fmla="*/ 608146 w 723806"/>
              <a:gd name="connsiteY54" fmla="*/ 552210 h 746229"/>
              <a:gd name="connsiteX55" fmla="*/ 447714 w 723806"/>
              <a:gd name="connsiteY55" fmla="*/ 707674 h 746229"/>
              <a:gd name="connsiteX56" fmla="*/ 401700 w 723806"/>
              <a:gd name="connsiteY56" fmla="*/ 746229 h 746229"/>
              <a:gd name="connsiteX57" fmla="*/ 396724 w 723806"/>
              <a:gd name="connsiteY57" fmla="*/ 746229 h 746229"/>
              <a:gd name="connsiteX58" fmla="*/ 314644 w 723806"/>
              <a:gd name="connsiteY58" fmla="*/ 738767 h 746229"/>
              <a:gd name="connsiteX59" fmla="*/ 283552 w 723806"/>
              <a:gd name="connsiteY59" fmla="*/ 722599 h 746229"/>
              <a:gd name="connsiteX60" fmla="*/ 272360 w 723806"/>
              <a:gd name="connsiteY60" fmla="*/ 687775 h 746229"/>
              <a:gd name="connsiteX61" fmla="*/ 272360 w 723806"/>
              <a:gd name="connsiteY61" fmla="*/ 682800 h 746229"/>
              <a:gd name="connsiteX62" fmla="*/ 289770 w 723806"/>
              <a:gd name="connsiteY62" fmla="*/ 650463 h 746229"/>
              <a:gd name="connsiteX63" fmla="*/ 323350 w 723806"/>
              <a:gd name="connsiteY63" fmla="*/ 640513 h 746229"/>
              <a:gd name="connsiteX64" fmla="*/ 406674 w 723806"/>
              <a:gd name="connsiteY64" fmla="*/ 647976 h 746229"/>
              <a:gd name="connsiteX65" fmla="*/ 437766 w 723806"/>
              <a:gd name="connsiteY65" fmla="*/ 664144 h 746229"/>
              <a:gd name="connsiteX66" fmla="*/ 447714 w 723806"/>
              <a:gd name="connsiteY66" fmla="*/ 685287 h 746229"/>
              <a:gd name="connsiteX67" fmla="*/ 591978 w 723806"/>
              <a:gd name="connsiteY67" fmla="*/ 532310 h 746229"/>
              <a:gd name="connsiteX68" fmla="*/ 585760 w 723806"/>
              <a:gd name="connsiteY68" fmla="*/ 506192 h 746229"/>
              <a:gd name="connsiteX69" fmla="*/ 585760 w 723806"/>
              <a:gd name="connsiteY69" fmla="*/ 373115 h 746229"/>
              <a:gd name="connsiteX70" fmla="*/ 603170 w 723806"/>
              <a:gd name="connsiteY70" fmla="*/ 330828 h 746229"/>
              <a:gd name="connsiteX71" fmla="*/ 603170 w 723806"/>
              <a:gd name="connsiteY71" fmla="*/ 263668 h 746229"/>
              <a:gd name="connsiteX72" fmla="*/ 360658 w 723806"/>
              <a:gd name="connsiteY72" fmla="*/ 21143 h 746229"/>
              <a:gd name="connsiteX73" fmla="*/ 118146 w 723806"/>
              <a:gd name="connsiteY73" fmla="*/ 263668 h 746229"/>
              <a:gd name="connsiteX74" fmla="*/ 118146 w 723806"/>
              <a:gd name="connsiteY74" fmla="*/ 328341 h 746229"/>
              <a:gd name="connsiteX75" fmla="*/ 138046 w 723806"/>
              <a:gd name="connsiteY75" fmla="*/ 373115 h 746229"/>
              <a:gd name="connsiteX76" fmla="*/ 138046 w 723806"/>
              <a:gd name="connsiteY76" fmla="*/ 506192 h 746229"/>
              <a:gd name="connsiteX77" fmla="*/ 75862 w 723806"/>
              <a:gd name="connsiteY77" fmla="*/ 565891 h 746229"/>
              <a:gd name="connsiteX78" fmla="*/ 60938 w 723806"/>
              <a:gd name="connsiteY78" fmla="*/ 565891 h 746229"/>
              <a:gd name="connsiteX79" fmla="*/ 0 w 723806"/>
              <a:gd name="connsiteY79" fmla="*/ 506192 h 746229"/>
              <a:gd name="connsiteX80" fmla="*/ 0 w 723806"/>
              <a:gd name="connsiteY80" fmla="*/ 373115 h 746229"/>
              <a:gd name="connsiteX81" fmla="*/ 60938 w 723806"/>
              <a:gd name="connsiteY81" fmla="*/ 312173 h 746229"/>
              <a:gd name="connsiteX82" fmla="*/ 75862 w 723806"/>
              <a:gd name="connsiteY82" fmla="*/ 312173 h 746229"/>
              <a:gd name="connsiteX83" fmla="*/ 97004 w 723806"/>
              <a:gd name="connsiteY83" fmla="*/ 315904 h 746229"/>
              <a:gd name="connsiteX84" fmla="*/ 97004 w 723806"/>
              <a:gd name="connsiteY84" fmla="*/ 263668 h 746229"/>
              <a:gd name="connsiteX85" fmla="*/ 360658 w 723806"/>
              <a:gd name="connsiteY85" fmla="*/ 0 h 74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723806" h="746229">
                <a:moveTo>
                  <a:pt x="319618" y="661657"/>
                </a:moveTo>
                <a:cubicBezTo>
                  <a:pt x="313400" y="661657"/>
                  <a:pt x="307182" y="664144"/>
                  <a:pt x="302208" y="667875"/>
                </a:cubicBezTo>
                <a:cubicBezTo>
                  <a:pt x="297232" y="672850"/>
                  <a:pt x="294746" y="677825"/>
                  <a:pt x="293502" y="685287"/>
                </a:cubicBezTo>
                <a:lnTo>
                  <a:pt x="293502" y="689018"/>
                </a:lnTo>
                <a:cubicBezTo>
                  <a:pt x="293502" y="696481"/>
                  <a:pt x="294746" y="702699"/>
                  <a:pt x="299720" y="708918"/>
                </a:cubicBezTo>
                <a:cubicBezTo>
                  <a:pt x="303450" y="713893"/>
                  <a:pt x="309670" y="717624"/>
                  <a:pt x="315888" y="717624"/>
                </a:cubicBezTo>
                <a:lnTo>
                  <a:pt x="399212" y="725086"/>
                </a:lnTo>
                <a:cubicBezTo>
                  <a:pt x="414136" y="727573"/>
                  <a:pt x="426572" y="716380"/>
                  <a:pt x="427816" y="701455"/>
                </a:cubicBezTo>
                <a:lnTo>
                  <a:pt x="427816" y="697724"/>
                </a:lnTo>
                <a:cubicBezTo>
                  <a:pt x="429060" y="682800"/>
                  <a:pt x="417866" y="670363"/>
                  <a:pt x="404186" y="669119"/>
                </a:cubicBezTo>
                <a:lnTo>
                  <a:pt x="322106" y="661657"/>
                </a:lnTo>
                <a:cubicBezTo>
                  <a:pt x="320862" y="661657"/>
                  <a:pt x="320862" y="661657"/>
                  <a:pt x="319618" y="661657"/>
                </a:cubicBezTo>
                <a:close/>
                <a:moveTo>
                  <a:pt x="285198" y="576801"/>
                </a:moveTo>
                <a:cubicBezTo>
                  <a:pt x="307464" y="581568"/>
                  <a:pt x="333442" y="583951"/>
                  <a:pt x="360656" y="583951"/>
                </a:cubicBezTo>
                <a:cubicBezTo>
                  <a:pt x="387870" y="583951"/>
                  <a:pt x="413848" y="581568"/>
                  <a:pt x="436114" y="576801"/>
                </a:cubicBezTo>
                <a:cubicBezTo>
                  <a:pt x="441062" y="575610"/>
                  <a:pt x="447248" y="579184"/>
                  <a:pt x="448486" y="583951"/>
                </a:cubicBezTo>
                <a:cubicBezTo>
                  <a:pt x="449722" y="588717"/>
                  <a:pt x="446010" y="594675"/>
                  <a:pt x="441062" y="597059"/>
                </a:cubicBezTo>
                <a:cubicBezTo>
                  <a:pt x="416322" y="601825"/>
                  <a:pt x="389108" y="604208"/>
                  <a:pt x="360656" y="604208"/>
                </a:cubicBezTo>
                <a:cubicBezTo>
                  <a:pt x="332206" y="604208"/>
                  <a:pt x="303754" y="601825"/>
                  <a:pt x="280250" y="597059"/>
                </a:cubicBezTo>
                <a:cubicBezTo>
                  <a:pt x="275302" y="594675"/>
                  <a:pt x="271590" y="588717"/>
                  <a:pt x="272828" y="583951"/>
                </a:cubicBezTo>
                <a:cubicBezTo>
                  <a:pt x="274066" y="579184"/>
                  <a:pt x="280250" y="575610"/>
                  <a:pt x="285198" y="576801"/>
                </a:cubicBezTo>
                <a:close/>
                <a:moveTo>
                  <a:pt x="620582" y="344509"/>
                </a:moveTo>
                <a:cubicBezTo>
                  <a:pt x="611876" y="350728"/>
                  <a:pt x="606902" y="361921"/>
                  <a:pt x="606902" y="373115"/>
                </a:cubicBezTo>
                <a:lnTo>
                  <a:pt x="606902" y="506192"/>
                </a:lnTo>
                <a:cubicBezTo>
                  <a:pt x="606902" y="517386"/>
                  <a:pt x="611876" y="527335"/>
                  <a:pt x="620582" y="534798"/>
                </a:cubicBezTo>
                <a:close/>
                <a:moveTo>
                  <a:pt x="89542" y="335803"/>
                </a:moveTo>
                <a:lnTo>
                  <a:pt x="89542" y="543504"/>
                </a:lnTo>
                <a:cubicBezTo>
                  <a:pt x="105710" y="537285"/>
                  <a:pt x="116904" y="522361"/>
                  <a:pt x="116904" y="506192"/>
                </a:cubicBezTo>
                <a:lnTo>
                  <a:pt x="116904" y="373115"/>
                </a:lnTo>
                <a:cubicBezTo>
                  <a:pt x="116904" y="355703"/>
                  <a:pt x="105710" y="342022"/>
                  <a:pt x="89542" y="335803"/>
                </a:cubicBezTo>
                <a:close/>
                <a:moveTo>
                  <a:pt x="640480" y="333316"/>
                </a:moveTo>
                <a:lnTo>
                  <a:pt x="640480" y="544747"/>
                </a:lnTo>
                <a:cubicBezTo>
                  <a:pt x="642968" y="544747"/>
                  <a:pt x="645454" y="545991"/>
                  <a:pt x="647942" y="545991"/>
                </a:cubicBezTo>
                <a:lnTo>
                  <a:pt x="662866" y="545991"/>
                </a:lnTo>
                <a:cubicBezTo>
                  <a:pt x="685252" y="545991"/>
                  <a:pt x="702662" y="527335"/>
                  <a:pt x="702662" y="506192"/>
                </a:cubicBezTo>
                <a:lnTo>
                  <a:pt x="702662" y="373115"/>
                </a:lnTo>
                <a:cubicBezTo>
                  <a:pt x="702662" y="350728"/>
                  <a:pt x="685252" y="333316"/>
                  <a:pt x="662866" y="333316"/>
                </a:cubicBezTo>
                <a:lnTo>
                  <a:pt x="647942" y="333316"/>
                </a:lnTo>
                <a:cubicBezTo>
                  <a:pt x="645454" y="333316"/>
                  <a:pt x="642968" y="333316"/>
                  <a:pt x="640480" y="333316"/>
                </a:cubicBezTo>
                <a:close/>
                <a:moveTo>
                  <a:pt x="60938" y="333316"/>
                </a:moveTo>
                <a:cubicBezTo>
                  <a:pt x="38554" y="333316"/>
                  <a:pt x="21142" y="350728"/>
                  <a:pt x="21142" y="373115"/>
                </a:cubicBezTo>
                <a:lnTo>
                  <a:pt x="21142" y="506192"/>
                </a:lnTo>
                <a:cubicBezTo>
                  <a:pt x="21142" y="527335"/>
                  <a:pt x="38554" y="545991"/>
                  <a:pt x="60938" y="545991"/>
                </a:cubicBezTo>
                <a:lnTo>
                  <a:pt x="69644" y="545991"/>
                </a:lnTo>
                <a:lnTo>
                  <a:pt x="69644" y="333316"/>
                </a:lnTo>
                <a:close/>
                <a:moveTo>
                  <a:pt x="360658" y="0"/>
                </a:moveTo>
                <a:cubicBezTo>
                  <a:pt x="506166" y="0"/>
                  <a:pt x="624312" y="118153"/>
                  <a:pt x="624312" y="263668"/>
                </a:cubicBezTo>
                <a:lnTo>
                  <a:pt x="624312" y="315904"/>
                </a:lnTo>
                <a:cubicBezTo>
                  <a:pt x="631774" y="313416"/>
                  <a:pt x="639236" y="312173"/>
                  <a:pt x="647942" y="312173"/>
                </a:cubicBezTo>
                <a:lnTo>
                  <a:pt x="662866" y="312173"/>
                </a:lnTo>
                <a:cubicBezTo>
                  <a:pt x="696444" y="312173"/>
                  <a:pt x="723806" y="339534"/>
                  <a:pt x="723806" y="373115"/>
                </a:cubicBezTo>
                <a:lnTo>
                  <a:pt x="723806" y="506192"/>
                </a:lnTo>
                <a:cubicBezTo>
                  <a:pt x="723806" y="538529"/>
                  <a:pt x="696444" y="565891"/>
                  <a:pt x="662866" y="565891"/>
                </a:cubicBezTo>
                <a:lnTo>
                  <a:pt x="647942" y="565891"/>
                </a:lnTo>
                <a:cubicBezTo>
                  <a:pt x="631774" y="565891"/>
                  <a:pt x="618094" y="560916"/>
                  <a:pt x="608146" y="552210"/>
                </a:cubicBezTo>
                <a:cubicBezTo>
                  <a:pt x="580786" y="624345"/>
                  <a:pt x="522334" y="681556"/>
                  <a:pt x="447714" y="707674"/>
                </a:cubicBezTo>
                <a:cubicBezTo>
                  <a:pt x="443984" y="730061"/>
                  <a:pt x="424086" y="746229"/>
                  <a:pt x="401700" y="746229"/>
                </a:cubicBezTo>
                <a:cubicBezTo>
                  <a:pt x="400456" y="746229"/>
                  <a:pt x="399212" y="746229"/>
                  <a:pt x="396724" y="746229"/>
                </a:cubicBezTo>
                <a:lnTo>
                  <a:pt x="314644" y="738767"/>
                </a:lnTo>
                <a:cubicBezTo>
                  <a:pt x="302208" y="738767"/>
                  <a:pt x="291014" y="732548"/>
                  <a:pt x="283552" y="722599"/>
                </a:cubicBezTo>
                <a:cubicBezTo>
                  <a:pt x="274846" y="712649"/>
                  <a:pt x="271116" y="700212"/>
                  <a:pt x="272360" y="687775"/>
                </a:cubicBezTo>
                <a:lnTo>
                  <a:pt x="272360" y="682800"/>
                </a:lnTo>
                <a:cubicBezTo>
                  <a:pt x="273604" y="670363"/>
                  <a:pt x="279822" y="659169"/>
                  <a:pt x="289770" y="650463"/>
                </a:cubicBezTo>
                <a:cubicBezTo>
                  <a:pt x="299720" y="643001"/>
                  <a:pt x="310912" y="639270"/>
                  <a:pt x="323350" y="640513"/>
                </a:cubicBezTo>
                <a:lnTo>
                  <a:pt x="406674" y="647976"/>
                </a:lnTo>
                <a:cubicBezTo>
                  <a:pt x="419110" y="649219"/>
                  <a:pt x="430304" y="655438"/>
                  <a:pt x="437766" y="664144"/>
                </a:cubicBezTo>
                <a:cubicBezTo>
                  <a:pt x="443984" y="670363"/>
                  <a:pt x="446470" y="677825"/>
                  <a:pt x="447714" y="685287"/>
                </a:cubicBezTo>
                <a:cubicBezTo>
                  <a:pt x="516116" y="657925"/>
                  <a:pt x="569592" y="601958"/>
                  <a:pt x="591978" y="532310"/>
                </a:cubicBezTo>
                <a:cubicBezTo>
                  <a:pt x="588246" y="523604"/>
                  <a:pt x="585760" y="514898"/>
                  <a:pt x="585760" y="506192"/>
                </a:cubicBezTo>
                <a:lnTo>
                  <a:pt x="585760" y="373115"/>
                </a:lnTo>
                <a:cubicBezTo>
                  <a:pt x="585760" y="356946"/>
                  <a:pt x="593222" y="342022"/>
                  <a:pt x="603170" y="330828"/>
                </a:cubicBezTo>
                <a:lnTo>
                  <a:pt x="603170" y="263668"/>
                </a:lnTo>
                <a:cubicBezTo>
                  <a:pt x="603170" y="129346"/>
                  <a:pt x="494974" y="21143"/>
                  <a:pt x="360658" y="21143"/>
                </a:cubicBezTo>
                <a:cubicBezTo>
                  <a:pt x="226344" y="21143"/>
                  <a:pt x="118146" y="129346"/>
                  <a:pt x="118146" y="263668"/>
                </a:cubicBezTo>
                <a:lnTo>
                  <a:pt x="118146" y="328341"/>
                </a:lnTo>
                <a:cubicBezTo>
                  <a:pt x="130584" y="339534"/>
                  <a:pt x="138046" y="355703"/>
                  <a:pt x="138046" y="373115"/>
                </a:cubicBezTo>
                <a:lnTo>
                  <a:pt x="138046" y="506192"/>
                </a:lnTo>
                <a:cubicBezTo>
                  <a:pt x="138046" y="538529"/>
                  <a:pt x="109442" y="565891"/>
                  <a:pt x="75862" y="565891"/>
                </a:cubicBezTo>
                <a:lnTo>
                  <a:pt x="60938" y="565891"/>
                </a:lnTo>
                <a:cubicBezTo>
                  <a:pt x="27360" y="565891"/>
                  <a:pt x="0" y="538529"/>
                  <a:pt x="0" y="506192"/>
                </a:cubicBezTo>
                <a:lnTo>
                  <a:pt x="0" y="373115"/>
                </a:lnTo>
                <a:cubicBezTo>
                  <a:pt x="0" y="339534"/>
                  <a:pt x="27360" y="312173"/>
                  <a:pt x="60938" y="312173"/>
                </a:cubicBezTo>
                <a:lnTo>
                  <a:pt x="75862" y="312173"/>
                </a:lnTo>
                <a:cubicBezTo>
                  <a:pt x="83324" y="312173"/>
                  <a:pt x="89542" y="313416"/>
                  <a:pt x="97004" y="315904"/>
                </a:cubicBezTo>
                <a:lnTo>
                  <a:pt x="97004" y="263668"/>
                </a:lnTo>
                <a:cubicBezTo>
                  <a:pt x="97004" y="118153"/>
                  <a:pt x="215152" y="0"/>
                  <a:pt x="360658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7" name="Freeform: Shape 389">
            <a:extLst>
              <a:ext uri="{FF2B5EF4-FFF2-40B4-BE49-F238E27FC236}">
                <a16:creationId xmlns:a16="http://schemas.microsoft.com/office/drawing/2014/main" id="{69D5376F-EF80-4A43-997B-FAF702412466}"/>
              </a:ext>
            </a:extLst>
          </p:cNvPr>
          <p:cNvSpPr/>
          <p:nvPr/>
        </p:nvSpPr>
        <p:spPr>
          <a:xfrm>
            <a:off x="20950484" y="10235341"/>
            <a:ext cx="806960" cy="609192"/>
          </a:xfrm>
          <a:custGeom>
            <a:avLst/>
            <a:gdLst>
              <a:gd name="connsiteX0" fmla="*/ 115632 w 806960"/>
              <a:gd name="connsiteY0" fmla="*/ 402813 h 609192"/>
              <a:gd name="connsiteX1" fmla="*/ 155418 w 806960"/>
              <a:gd name="connsiteY1" fmla="*/ 579354 h 609192"/>
              <a:gd name="connsiteX2" fmla="*/ 166608 w 806960"/>
              <a:gd name="connsiteY2" fmla="*/ 589300 h 609192"/>
              <a:gd name="connsiteX3" fmla="*/ 236236 w 806960"/>
              <a:gd name="connsiteY3" fmla="*/ 589300 h 609192"/>
              <a:gd name="connsiteX4" fmla="*/ 246182 w 806960"/>
              <a:gd name="connsiteY4" fmla="*/ 584327 h 609192"/>
              <a:gd name="connsiteX5" fmla="*/ 248668 w 806960"/>
              <a:gd name="connsiteY5" fmla="*/ 574381 h 609192"/>
              <a:gd name="connsiteX6" fmla="*/ 222558 w 806960"/>
              <a:gd name="connsiteY6" fmla="*/ 462489 h 609192"/>
              <a:gd name="connsiteX7" fmla="*/ 210126 w 806960"/>
              <a:gd name="connsiteY7" fmla="*/ 402813 h 609192"/>
              <a:gd name="connsiteX8" fmla="*/ 230018 w 806960"/>
              <a:gd name="connsiteY8" fmla="*/ 400326 h 609192"/>
              <a:gd name="connsiteX9" fmla="*/ 241208 w 806960"/>
              <a:gd name="connsiteY9" fmla="*/ 448813 h 609192"/>
              <a:gd name="connsiteX10" fmla="*/ 277266 w 806960"/>
              <a:gd name="connsiteY10" fmla="*/ 406542 h 609192"/>
              <a:gd name="connsiteX11" fmla="*/ 277266 w 806960"/>
              <a:gd name="connsiteY11" fmla="*/ 400326 h 609192"/>
              <a:gd name="connsiteX12" fmla="*/ 737278 w 806960"/>
              <a:gd name="connsiteY12" fmla="*/ 362479 h 609192"/>
              <a:gd name="connsiteX13" fmla="*/ 802362 w 806960"/>
              <a:gd name="connsiteY13" fmla="*/ 406497 h 609192"/>
              <a:gd name="connsiteX14" fmla="*/ 804818 w 806960"/>
              <a:gd name="connsiteY14" fmla="*/ 421170 h 609192"/>
              <a:gd name="connsiteX15" fmla="*/ 796222 w 806960"/>
              <a:gd name="connsiteY15" fmla="*/ 426061 h 609192"/>
              <a:gd name="connsiteX16" fmla="*/ 791310 w 806960"/>
              <a:gd name="connsiteY16" fmla="*/ 423616 h 609192"/>
              <a:gd name="connsiteX17" fmla="*/ 724998 w 806960"/>
              <a:gd name="connsiteY17" fmla="*/ 379598 h 609192"/>
              <a:gd name="connsiteX18" fmla="*/ 722542 w 806960"/>
              <a:gd name="connsiteY18" fmla="*/ 364925 h 609192"/>
              <a:gd name="connsiteX19" fmla="*/ 737278 w 806960"/>
              <a:gd name="connsiteY19" fmla="*/ 362479 h 609192"/>
              <a:gd name="connsiteX20" fmla="*/ 667320 w 806960"/>
              <a:gd name="connsiteY20" fmla="*/ 315104 h 609192"/>
              <a:gd name="connsiteX21" fmla="*/ 692792 w 806960"/>
              <a:gd name="connsiteY21" fmla="*/ 332000 h 609192"/>
              <a:gd name="connsiteX22" fmla="*/ 696432 w 806960"/>
              <a:gd name="connsiteY22" fmla="*/ 346483 h 609192"/>
              <a:gd name="connsiteX23" fmla="*/ 686728 w 806960"/>
              <a:gd name="connsiteY23" fmla="*/ 351310 h 609192"/>
              <a:gd name="connsiteX24" fmla="*/ 681876 w 806960"/>
              <a:gd name="connsiteY24" fmla="*/ 348896 h 609192"/>
              <a:gd name="connsiteX25" fmla="*/ 656402 w 806960"/>
              <a:gd name="connsiteY25" fmla="*/ 332000 h 609192"/>
              <a:gd name="connsiteX26" fmla="*/ 653976 w 806960"/>
              <a:gd name="connsiteY26" fmla="*/ 317517 h 609192"/>
              <a:gd name="connsiteX27" fmla="*/ 667320 w 806960"/>
              <a:gd name="connsiteY27" fmla="*/ 315104 h 609192"/>
              <a:gd name="connsiteX28" fmla="*/ 752248 w 806960"/>
              <a:gd name="connsiteY28" fmla="*/ 225485 h 609192"/>
              <a:gd name="connsiteX29" fmla="*/ 796250 w 806960"/>
              <a:gd name="connsiteY29" fmla="*/ 225485 h 609192"/>
              <a:gd name="connsiteX30" fmla="*/ 806028 w 806960"/>
              <a:gd name="connsiteY30" fmla="*/ 234865 h 609192"/>
              <a:gd name="connsiteX31" fmla="*/ 796250 w 806960"/>
              <a:gd name="connsiteY31" fmla="*/ 245418 h 609192"/>
              <a:gd name="connsiteX32" fmla="*/ 752248 w 806960"/>
              <a:gd name="connsiteY32" fmla="*/ 245418 h 609192"/>
              <a:gd name="connsiteX33" fmla="*/ 741248 w 806960"/>
              <a:gd name="connsiteY33" fmla="*/ 234865 h 609192"/>
              <a:gd name="connsiteX34" fmla="*/ 752248 w 806960"/>
              <a:gd name="connsiteY34" fmla="*/ 225485 h 609192"/>
              <a:gd name="connsiteX35" fmla="*/ 662550 w 806960"/>
              <a:gd name="connsiteY35" fmla="*/ 225485 h 609192"/>
              <a:gd name="connsiteX36" fmla="*/ 706552 w 806960"/>
              <a:gd name="connsiteY36" fmla="*/ 225485 h 609192"/>
              <a:gd name="connsiteX37" fmla="*/ 716332 w 806960"/>
              <a:gd name="connsiteY37" fmla="*/ 234865 h 609192"/>
              <a:gd name="connsiteX38" fmla="*/ 706552 w 806960"/>
              <a:gd name="connsiteY38" fmla="*/ 245418 h 609192"/>
              <a:gd name="connsiteX39" fmla="*/ 662550 w 806960"/>
              <a:gd name="connsiteY39" fmla="*/ 245418 h 609192"/>
              <a:gd name="connsiteX40" fmla="*/ 651550 w 806960"/>
              <a:gd name="connsiteY40" fmla="*/ 234865 h 609192"/>
              <a:gd name="connsiteX41" fmla="*/ 662550 w 806960"/>
              <a:gd name="connsiteY41" fmla="*/ 225485 h 609192"/>
              <a:gd name="connsiteX42" fmla="*/ 575666 w 806960"/>
              <a:gd name="connsiteY42" fmla="*/ 180271 h 609192"/>
              <a:gd name="connsiteX43" fmla="*/ 575666 w 806960"/>
              <a:gd name="connsiteY43" fmla="*/ 323245 h 609192"/>
              <a:gd name="connsiteX44" fmla="*/ 610480 w 806960"/>
              <a:gd name="connsiteY44" fmla="*/ 252380 h 609192"/>
              <a:gd name="connsiteX45" fmla="*/ 575666 w 806960"/>
              <a:gd name="connsiteY45" fmla="*/ 180271 h 609192"/>
              <a:gd name="connsiteX46" fmla="*/ 681876 w 806960"/>
              <a:gd name="connsiteY46" fmla="*/ 123252 h 609192"/>
              <a:gd name="connsiteX47" fmla="*/ 696432 w 806960"/>
              <a:gd name="connsiteY47" fmla="*/ 125665 h 609192"/>
              <a:gd name="connsiteX48" fmla="*/ 692792 w 806960"/>
              <a:gd name="connsiteY48" fmla="*/ 140148 h 609192"/>
              <a:gd name="connsiteX49" fmla="*/ 667320 w 806960"/>
              <a:gd name="connsiteY49" fmla="*/ 157044 h 609192"/>
              <a:gd name="connsiteX50" fmla="*/ 662468 w 806960"/>
              <a:gd name="connsiteY50" fmla="*/ 159458 h 609192"/>
              <a:gd name="connsiteX51" fmla="*/ 653976 w 806960"/>
              <a:gd name="connsiteY51" fmla="*/ 154631 h 609192"/>
              <a:gd name="connsiteX52" fmla="*/ 656402 w 806960"/>
              <a:gd name="connsiteY52" fmla="*/ 140148 h 609192"/>
              <a:gd name="connsiteX53" fmla="*/ 136768 w 806960"/>
              <a:gd name="connsiteY53" fmla="*/ 123082 h 609192"/>
              <a:gd name="connsiteX54" fmla="*/ 19894 w 806960"/>
              <a:gd name="connsiteY54" fmla="*/ 239947 h 609192"/>
              <a:gd name="connsiteX55" fmla="*/ 19894 w 806960"/>
              <a:gd name="connsiteY55" fmla="*/ 263569 h 609192"/>
              <a:gd name="connsiteX56" fmla="*/ 136768 w 806960"/>
              <a:gd name="connsiteY56" fmla="*/ 380434 h 609192"/>
              <a:gd name="connsiteX57" fmla="*/ 300888 w 806960"/>
              <a:gd name="connsiteY57" fmla="*/ 380434 h 609192"/>
              <a:gd name="connsiteX58" fmla="*/ 300888 w 806960"/>
              <a:gd name="connsiteY58" fmla="*/ 123082 h 609192"/>
              <a:gd name="connsiteX59" fmla="*/ 493606 w 806960"/>
              <a:gd name="connsiteY59" fmla="*/ 70865 h 609192"/>
              <a:gd name="connsiteX60" fmla="*/ 476200 w 806960"/>
              <a:gd name="connsiteY60" fmla="*/ 82054 h 609192"/>
              <a:gd name="connsiteX61" fmla="*/ 361812 w 806960"/>
              <a:gd name="connsiteY61" fmla="*/ 118109 h 609192"/>
              <a:gd name="connsiteX62" fmla="*/ 320782 w 806960"/>
              <a:gd name="connsiteY62" fmla="*/ 121838 h 609192"/>
              <a:gd name="connsiteX63" fmla="*/ 320782 w 806960"/>
              <a:gd name="connsiteY63" fmla="*/ 381677 h 609192"/>
              <a:gd name="connsiteX64" fmla="*/ 361812 w 806960"/>
              <a:gd name="connsiteY64" fmla="*/ 385407 h 609192"/>
              <a:gd name="connsiteX65" fmla="*/ 476200 w 806960"/>
              <a:gd name="connsiteY65" fmla="*/ 421461 h 609192"/>
              <a:gd name="connsiteX66" fmla="*/ 493606 w 806960"/>
              <a:gd name="connsiteY66" fmla="*/ 431407 h 609192"/>
              <a:gd name="connsiteX67" fmla="*/ 791310 w 806960"/>
              <a:gd name="connsiteY67" fmla="*/ 48539 h 609192"/>
              <a:gd name="connsiteX68" fmla="*/ 804818 w 806960"/>
              <a:gd name="connsiteY68" fmla="*/ 50983 h 609192"/>
              <a:gd name="connsiteX69" fmla="*/ 802362 w 806960"/>
              <a:gd name="connsiteY69" fmla="*/ 65651 h 609192"/>
              <a:gd name="connsiteX70" fmla="*/ 737278 w 806960"/>
              <a:gd name="connsiteY70" fmla="*/ 109653 h 609192"/>
              <a:gd name="connsiteX71" fmla="*/ 731138 w 806960"/>
              <a:gd name="connsiteY71" fmla="*/ 110875 h 609192"/>
              <a:gd name="connsiteX72" fmla="*/ 722542 w 806960"/>
              <a:gd name="connsiteY72" fmla="*/ 107208 h 609192"/>
              <a:gd name="connsiteX73" fmla="*/ 724998 w 806960"/>
              <a:gd name="connsiteY73" fmla="*/ 92541 h 609192"/>
              <a:gd name="connsiteX74" fmla="*/ 534636 w 806960"/>
              <a:gd name="connsiteY74" fmla="*/ 21135 h 609192"/>
              <a:gd name="connsiteX75" fmla="*/ 514744 w 806960"/>
              <a:gd name="connsiteY75" fmla="*/ 39784 h 609192"/>
              <a:gd name="connsiteX76" fmla="*/ 514744 w 806960"/>
              <a:gd name="connsiteY76" fmla="*/ 467462 h 609192"/>
              <a:gd name="connsiteX77" fmla="*/ 514744 w 806960"/>
              <a:gd name="connsiteY77" fmla="*/ 476164 h 609192"/>
              <a:gd name="connsiteX78" fmla="*/ 534636 w 806960"/>
              <a:gd name="connsiteY78" fmla="*/ 494813 h 609192"/>
              <a:gd name="connsiteX79" fmla="*/ 555774 w 806960"/>
              <a:gd name="connsiteY79" fmla="*/ 476164 h 609192"/>
              <a:gd name="connsiteX80" fmla="*/ 555774 w 806960"/>
              <a:gd name="connsiteY80" fmla="*/ 39784 h 609192"/>
              <a:gd name="connsiteX81" fmla="*/ 534636 w 806960"/>
              <a:gd name="connsiteY81" fmla="*/ 21135 h 609192"/>
              <a:gd name="connsiteX82" fmla="*/ 534636 w 806960"/>
              <a:gd name="connsiteY82" fmla="*/ 0 h 609192"/>
              <a:gd name="connsiteX83" fmla="*/ 575666 w 806960"/>
              <a:gd name="connsiteY83" fmla="*/ 39784 h 609192"/>
              <a:gd name="connsiteX84" fmla="*/ 575666 w 806960"/>
              <a:gd name="connsiteY84" fmla="*/ 154163 h 609192"/>
              <a:gd name="connsiteX85" fmla="*/ 631616 w 806960"/>
              <a:gd name="connsiteY85" fmla="*/ 252380 h 609192"/>
              <a:gd name="connsiteX86" fmla="*/ 575666 w 806960"/>
              <a:gd name="connsiteY86" fmla="*/ 348110 h 609192"/>
              <a:gd name="connsiteX87" fmla="*/ 575666 w 806960"/>
              <a:gd name="connsiteY87" fmla="*/ 476164 h 609192"/>
              <a:gd name="connsiteX88" fmla="*/ 534636 w 806960"/>
              <a:gd name="connsiteY88" fmla="*/ 515948 h 609192"/>
              <a:gd name="connsiteX89" fmla="*/ 493606 w 806960"/>
              <a:gd name="connsiteY89" fmla="*/ 476164 h 609192"/>
              <a:gd name="connsiteX90" fmla="*/ 493606 w 806960"/>
              <a:gd name="connsiteY90" fmla="*/ 455029 h 609192"/>
              <a:gd name="connsiteX91" fmla="*/ 466252 w 806960"/>
              <a:gd name="connsiteY91" fmla="*/ 440110 h 609192"/>
              <a:gd name="connsiteX92" fmla="*/ 359326 w 806960"/>
              <a:gd name="connsiteY92" fmla="*/ 406542 h 609192"/>
              <a:gd name="connsiteX93" fmla="*/ 310836 w 806960"/>
              <a:gd name="connsiteY93" fmla="*/ 400326 h 609192"/>
              <a:gd name="connsiteX94" fmla="*/ 298402 w 806960"/>
              <a:gd name="connsiteY94" fmla="*/ 400326 h 609192"/>
              <a:gd name="connsiteX95" fmla="*/ 298402 w 806960"/>
              <a:gd name="connsiteY95" fmla="*/ 406542 h 609192"/>
              <a:gd name="connsiteX96" fmla="*/ 246182 w 806960"/>
              <a:gd name="connsiteY96" fmla="*/ 468705 h 609192"/>
              <a:gd name="connsiteX97" fmla="*/ 268562 w 806960"/>
              <a:gd name="connsiteY97" fmla="*/ 569408 h 609192"/>
              <a:gd name="connsiteX98" fmla="*/ 262346 w 806960"/>
              <a:gd name="connsiteY98" fmla="*/ 596759 h 609192"/>
              <a:gd name="connsiteX99" fmla="*/ 236236 w 806960"/>
              <a:gd name="connsiteY99" fmla="*/ 609192 h 609192"/>
              <a:gd name="connsiteX100" fmla="*/ 166608 w 806960"/>
              <a:gd name="connsiteY100" fmla="*/ 609192 h 609192"/>
              <a:gd name="connsiteX101" fmla="*/ 134282 w 806960"/>
              <a:gd name="connsiteY101" fmla="*/ 584327 h 609192"/>
              <a:gd name="connsiteX102" fmla="*/ 92008 w 806960"/>
              <a:gd name="connsiteY102" fmla="*/ 392867 h 609192"/>
              <a:gd name="connsiteX103" fmla="*/ 0 w 806960"/>
              <a:gd name="connsiteY103" fmla="*/ 263569 h 609192"/>
              <a:gd name="connsiteX104" fmla="*/ 0 w 806960"/>
              <a:gd name="connsiteY104" fmla="*/ 239947 h 609192"/>
              <a:gd name="connsiteX105" fmla="*/ 136768 w 806960"/>
              <a:gd name="connsiteY105" fmla="*/ 101946 h 609192"/>
              <a:gd name="connsiteX106" fmla="*/ 310836 w 806960"/>
              <a:gd name="connsiteY106" fmla="*/ 101946 h 609192"/>
              <a:gd name="connsiteX107" fmla="*/ 359326 w 806960"/>
              <a:gd name="connsiteY107" fmla="*/ 96973 h 609192"/>
              <a:gd name="connsiteX108" fmla="*/ 466252 w 806960"/>
              <a:gd name="connsiteY108" fmla="*/ 62162 h 609192"/>
              <a:gd name="connsiteX109" fmla="*/ 493606 w 806960"/>
              <a:gd name="connsiteY109" fmla="*/ 48487 h 609192"/>
              <a:gd name="connsiteX110" fmla="*/ 493606 w 806960"/>
              <a:gd name="connsiteY110" fmla="*/ 39784 h 609192"/>
              <a:gd name="connsiteX111" fmla="*/ 534636 w 806960"/>
              <a:gd name="connsiteY111" fmla="*/ 0 h 609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806960" h="609192">
                <a:moveTo>
                  <a:pt x="115632" y="402813"/>
                </a:moveTo>
                <a:lnTo>
                  <a:pt x="155418" y="579354"/>
                </a:lnTo>
                <a:cubicBezTo>
                  <a:pt x="156662" y="584327"/>
                  <a:pt x="160392" y="589300"/>
                  <a:pt x="166608" y="589300"/>
                </a:cubicBezTo>
                <a:lnTo>
                  <a:pt x="236236" y="589300"/>
                </a:lnTo>
                <a:cubicBezTo>
                  <a:pt x="241208" y="589300"/>
                  <a:pt x="243696" y="586813"/>
                  <a:pt x="246182" y="584327"/>
                </a:cubicBezTo>
                <a:cubicBezTo>
                  <a:pt x="248668" y="580597"/>
                  <a:pt x="248668" y="578111"/>
                  <a:pt x="248668" y="574381"/>
                </a:cubicBezTo>
                <a:lnTo>
                  <a:pt x="222558" y="462489"/>
                </a:lnTo>
                <a:lnTo>
                  <a:pt x="210126" y="402813"/>
                </a:lnTo>
                <a:close/>
                <a:moveTo>
                  <a:pt x="230018" y="400326"/>
                </a:moveTo>
                <a:lnTo>
                  <a:pt x="241208" y="448813"/>
                </a:lnTo>
                <a:cubicBezTo>
                  <a:pt x="262346" y="446326"/>
                  <a:pt x="277266" y="427678"/>
                  <a:pt x="277266" y="406542"/>
                </a:cubicBezTo>
                <a:lnTo>
                  <a:pt x="277266" y="400326"/>
                </a:lnTo>
                <a:close/>
                <a:moveTo>
                  <a:pt x="737278" y="362479"/>
                </a:moveTo>
                <a:lnTo>
                  <a:pt x="802362" y="406497"/>
                </a:lnTo>
                <a:cubicBezTo>
                  <a:pt x="807274" y="410166"/>
                  <a:pt x="808502" y="416279"/>
                  <a:pt x="804818" y="421170"/>
                </a:cubicBezTo>
                <a:cubicBezTo>
                  <a:pt x="802362" y="423616"/>
                  <a:pt x="799906" y="426061"/>
                  <a:pt x="796222" y="426061"/>
                </a:cubicBezTo>
                <a:cubicBezTo>
                  <a:pt x="794994" y="426061"/>
                  <a:pt x="792538" y="424838"/>
                  <a:pt x="791310" y="423616"/>
                </a:cubicBezTo>
                <a:lnTo>
                  <a:pt x="724998" y="379598"/>
                </a:lnTo>
                <a:cubicBezTo>
                  <a:pt x="721314" y="375929"/>
                  <a:pt x="720086" y="369816"/>
                  <a:pt x="722542" y="364925"/>
                </a:cubicBezTo>
                <a:cubicBezTo>
                  <a:pt x="726226" y="360034"/>
                  <a:pt x="732366" y="358811"/>
                  <a:pt x="737278" y="362479"/>
                </a:cubicBezTo>
                <a:close/>
                <a:moveTo>
                  <a:pt x="667320" y="315104"/>
                </a:moveTo>
                <a:lnTo>
                  <a:pt x="692792" y="332000"/>
                </a:lnTo>
                <a:cubicBezTo>
                  <a:pt x="698856" y="335621"/>
                  <a:pt x="698856" y="341655"/>
                  <a:pt x="696432" y="346483"/>
                </a:cubicBezTo>
                <a:cubicBezTo>
                  <a:pt x="694004" y="348896"/>
                  <a:pt x="691580" y="351310"/>
                  <a:pt x="686728" y="351310"/>
                </a:cubicBezTo>
                <a:cubicBezTo>
                  <a:pt x="685514" y="351310"/>
                  <a:pt x="683088" y="350103"/>
                  <a:pt x="681876" y="348896"/>
                </a:cubicBezTo>
                <a:lnTo>
                  <a:pt x="656402" y="332000"/>
                </a:lnTo>
                <a:cubicBezTo>
                  <a:pt x="651550" y="328379"/>
                  <a:pt x="650336" y="322345"/>
                  <a:pt x="653976" y="317517"/>
                </a:cubicBezTo>
                <a:cubicBezTo>
                  <a:pt x="656402" y="312690"/>
                  <a:pt x="663680" y="311483"/>
                  <a:pt x="667320" y="315104"/>
                </a:cubicBezTo>
                <a:close/>
                <a:moveTo>
                  <a:pt x="752248" y="225485"/>
                </a:moveTo>
                <a:lnTo>
                  <a:pt x="796250" y="225485"/>
                </a:lnTo>
                <a:cubicBezTo>
                  <a:pt x="802362" y="225485"/>
                  <a:pt x="806028" y="230175"/>
                  <a:pt x="806028" y="234865"/>
                </a:cubicBezTo>
                <a:cubicBezTo>
                  <a:pt x="806028" y="240728"/>
                  <a:pt x="802362" y="245418"/>
                  <a:pt x="796250" y="245418"/>
                </a:cubicBezTo>
                <a:lnTo>
                  <a:pt x="752248" y="245418"/>
                </a:lnTo>
                <a:cubicBezTo>
                  <a:pt x="746136" y="245418"/>
                  <a:pt x="741248" y="240728"/>
                  <a:pt x="741248" y="234865"/>
                </a:cubicBezTo>
                <a:cubicBezTo>
                  <a:pt x="741248" y="230175"/>
                  <a:pt x="746136" y="225485"/>
                  <a:pt x="752248" y="225485"/>
                </a:cubicBezTo>
                <a:close/>
                <a:moveTo>
                  <a:pt x="662550" y="225485"/>
                </a:moveTo>
                <a:lnTo>
                  <a:pt x="706552" y="225485"/>
                </a:lnTo>
                <a:cubicBezTo>
                  <a:pt x="712664" y="225485"/>
                  <a:pt x="716332" y="230175"/>
                  <a:pt x="716332" y="234865"/>
                </a:cubicBezTo>
                <a:cubicBezTo>
                  <a:pt x="716332" y="240728"/>
                  <a:pt x="712664" y="245418"/>
                  <a:pt x="706552" y="245418"/>
                </a:cubicBezTo>
                <a:lnTo>
                  <a:pt x="662550" y="245418"/>
                </a:lnTo>
                <a:cubicBezTo>
                  <a:pt x="656440" y="245418"/>
                  <a:pt x="651550" y="240728"/>
                  <a:pt x="651550" y="234865"/>
                </a:cubicBezTo>
                <a:cubicBezTo>
                  <a:pt x="651550" y="230175"/>
                  <a:pt x="656440" y="225485"/>
                  <a:pt x="662550" y="225485"/>
                </a:cubicBezTo>
                <a:close/>
                <a:moveTo>
                  <a:pt x="575666" y="180271"/>
                </a:moveTo>
                <a:lnTo>
                  <a:pt x="575666" y="323245"/>
                </a:lnTo>
                <a:cubicBezTo>
                  <a:pt x="598046" y="305839"/>
                  <a:pt x="610480" y="279731"/>
                  <a:pt x="610480" y="252380"/>
                </a:cubicBezTo>
                <a:cubicBezTo>
                  <a:pt x="610480" y="223785"/>
                  <a:pt x="598046" y="197677"/>
                  <a:pt x="575666" y="180271"/>
                </a:cubicBezTo>
                <a:close/>
                <a:moveTo>
                  <a:pt x="681876" y="123252"/>
                </a:moveTo>
                <a:cubicBezTo>
                  <a:pt x="686728" y="119631"/>
                  <a:pt x="692792" y="120838"/>
                  <a:pt x="696432" y="125665"/>
                </a:cubicBezTo>
                <a:cubicBezTo>
                  <a:pt x="698856" y="130493"/>
                  <a:pt x="698856" y="136527"/>
                  <a:pt x="692792" y="140148"/>
                </a:cubicBezTo>
                <a:lnTo>
                  <a:pt x="667320" y="157044"/>
                </a:lnTo>
                <a:cubicBezTo>
                  <a:pt x="666106" y="158251"/>
                  <a:pt x="663680" y="159458"/>
                  <a:pt x="662468" y="159458"/>
                </a:cubicBezTo>
                <a:cubicBezTo>
                  <a:pt x="658828" y="159458"/>
                  <a:pt x="655188" y="157044"/>
                  <a:pt x="653976" y="154631"/>
                </a:cubicBezTo>
                <a:cubicBezTo>
                  <a:pt x="650336" y="149803"/>
                  <a:pt x="651550" y="143769"/>
                  <a:pt x="656402" y="140148"/>
                </a:cubicBezTo>
                <a:close/>
                <a:moveTo>
                  <a:pt x="136768" y="123082"/>
                </a:moveTo>
                <a:cubicBezTo>
                  <a:pt x="72114" y="123082"/>
                  <a:pt x="19894" y="175298"/>
                  <a:pt x="19894" y="239947"/>
                </a:cubicBezTo>
                <a:lnTo>
                  <a:pt x="19894" y="263569"/>
                </a:lnTo>
                <a:cubicBezTo>
                  <a:pt x="19894" y="328218"/>
                  <a:pt x="72114" y="380434"/>
                  <a:pt x="136768" y="380434"/>
                </a:cubicBezTo>
                <a:lnTo>
                  <a:pt x="300888" y="380434"/>
                </a:lnTo>
                <a:lnTo>
                  <a:pt x="300888" y="123082"/>
                </a:lnTo>
                <a:close/>
                <a:moveTo>
                  <a:pt x="493606" y="70865"/>
                </a:moveTo>
                <a:lnTo>
                  <a:pt x="476200" y="82054"/>
                </a:lnTo>
                <a:cubicBezTo>
                  <a:pt x="440142" y="100703"/>
                  <a:pt x="401600" y="113136"/>
                  <a:pt x="361812" y="118109"/>
                </a:cubicBezTo>
                <a:lnTo>
                  <a:pt x="320782" y="121838"/>
                </a:lnTo>
                <a:lnTo>
                  <a:pt x="320782" y="381677"/>
                </a:lnTo>
                <a:lnTo>
                  <a:pt x="361812" y="385407"/>
                </a:lnTo>
                <a:cubicBezTo>
                  <a:pt x="401600" y="389137"/>
                  <a:pt x="440142" y="402813"/>
                  <a:pt x="476200" y="421461"/>
                </a:cubicBezTo>
                <a:lnTo>
                  <a:pt x="493606" y="431407"/>
                </a:lnTo>
                <a:close/>
                <a:moveTo>
                  <a:pt x="791310" y="48539"/>
                </a:moveTo>
                <a:cubicBezTo>
                  <a:pt x="794994" y="44872"/>
                  <a:pt x="802362" y="46094"/>
                  <a:pt x="804818" y="50983"/>
                </a:cubicBezTo>
                <a:cubicBezTo>
                  <a:pt x="808502" y="55872"/>
                  <a:pt x="807274" y="61984"/>
                  <a:pt x="802362" y="65651"/>
                </a:cubicBezTo>
                <a:lnTo>
                  <a:pt x="737278" y="109653"/>
                </a:lnTo>
                <a:cubicBezTo>
                  <a:pt x="736050" y="110875"/>
                  <a:pt x="733594" y="110875"/>
                  <a:pt x="731138" y="110875"/>
                </a:cubicBezTo>
                <a:cubicBezTo>
                  <a:pt x="728682" y="110875"/>
                  <a:pt x="724998" y="109653"/>
                  <a:pt x="722542" y="107208"/>
                </a:cubicBezTo>
                <a:cubicBezTo>
                  <a:pt x="720086" y="102319"/>
                  <a:pt x="721314" y="96208"/>
                  <a:pt x="724998" y="92541"/>
                </a:cubicBezTo>
                <a:close/>
                <a:moveTo>
                  <a:pt x="534636" y="21135"/>
                </a:moveTo>
                <a:cubicBezTo>
                  <a:pt x="523446" y="21135"/>
                  <a:pt x="514744" y="29838"/>
                  <a:pt x="514744" y="39784"/>
                </a:cubicBezTo>
                <a:lnTo>
                  <a:pt x="514744" y="467462"/>
                </a:lnTo>
                <a:lnTo>
                  <a:pt x="514744" y="476164"/>
                </a:lnTo>
                <a:cubicBezTo>
                  <a:pt x="514744" y="486110"/>
                  <a:pt x="523446" y="494813"/>
                  <a:pt x="534636" y="494813"/>
                </a:cubicBezTo>
                <a:cubicBezTo>
                  <a:pt x="545826" y="494813"/>
                  <a:pt x="555774" y="486110"/>
                  <a:pt x="555774" y="476164"/>
                </a:cubicBezTo>
                <a:lnTo>
                  <a:pt x="555774" y="39784"/>
                </a:lnTo>
                <a:cubicBezTo>
                  <a:pt x="555774" y="29838"/>
                  <a:pt x="545826" y="21135"/>
                  <a:pt x="534636" y="21135"/>
                </a:cubicBezTo>
                <a:close/>
                <a:moveTo>
                  <a:pt x="534636" y="0"/>
                </a:moveTo>
                <a:cubicBezTo>
                  <a:pt x="557016" y="0"/>
                  <a:pt x="575666" y="17405"/>
                  <a:pt x="575666" y="39784"/>
                </a:cubicBezTo>
                <a:lnTo>
                  <a:pt x="575666" y="154163"/>
                </a:lnTo>
                <a:cubicBezTo>
                  <a:pt x="610480" y="175298"/>
                  <a:pt x="631616" y="211352"/>
                  <a:pt x="631616" y="252380"/>
                </a:cubicBezTo>
                <a:cubicBezTo>
                  <a:pt x="631616" y="290920"/>
                  <a:pt x="610480" y="328218"/>
                  <a:pt x="575666" y="348110"/>
                </a:cubicBezTo>
                <a:lnTo>
                  <a:pt x="575666" y="476164"/>
                </a:lnTo>
                <a:cubicBezTo>
                  <a:pt x="575666" y="498543"/>
                  <a:pt x="557016" y="515948"/>
                  <a:pt x="534636" y="515948"/>
                </a:cubicBezTo>
                <a:cubicBezTo>
                  <a:pt x="512256" y="515948"/>
                  <a:pt x="493606" y="498543"/>
                  <a:pt x="493606" y="476164"/>
                </a:cubicBezTo>
                <a:lnTo>
                  <a:pt x="493606" y="455029"/>
                </a:lnTo>
                <a:lnTo>
                  <a:pt x="466252" y="440110"/>
                </a:lnTo>
                <a:cubicBezTo>
                  <a:pt x="432682" y="421461"/>
                  <a:pt x="396626" y="410272"/>
                  <a:pt x="359326" y="406542"/>
                </a:cubicBezTo>
                <a:lnTo>
                  <a:pt x="310836" y="400326"/>
                </a:lnTo>
                <a:lnTo>
                  <a:pt x="298402" y="400326"/>
                </a:lnTo>
                <a:lnTo>
                  <a:pt x="298402" y="406542"/>
                </a:lnTo>
                <a:cubicBezTo>
                  <a:pt x="298402" y="437624"/>
                  <a:pt x="276022" y="463732"/>
                  <a:pt x="246182" y="468705"/>
                </a:cubicBezTo>
                <a:lnTo>
                  <a:pt x="268562" y="569408"/>
                </a:lnTo>
                <a:cubicBezTo>
                  <a:pt x="271048" y="579354"/>
                  <a:pt x="268562" y="589300"/>
                  <a:pt x="262346" y="596759"/>
                </a:cubicBezTo>
                <a:cubicBezTo>
                  <a:pt x="256128" y="605462"/>
                  <a:pt x="246182" y="609192"/>
                  <a:pt x="236236" y="609192"/>
                </a:cubicBezTo>
                <a:lnTo>
                  <a:pt x="166608" y="609192"/>
                </a:lnTo>
                <a:cubicBezTo>
                  <a:pt x="150444" y="609192"/>
                  <a:pt x="138012" y="599246"/>
                  <a:pt x="134282" y="584327"/>
                </a:cubicBezTo>
                <a:lnTo>
                  <a:pt x="92008" y="392867"/>
                </a:lnTo>
                <a:cubicBezTo>
                  <a:pt x="38544" y="374218"/>
                  <a:pt x="0" y="323245"/>
                  <a:pt x="0" y="263569"/>
                </a:cubicBezTo>
                <a:lnTo>
                  <a:pt x="0" y="239947"/>
                </a:lnTo>
                <a:cubicBezTo>
                  <a:pt x="0" y="164109"/>
                  <a:pt x="60924" y="101946"/>
                  <a:pt x="136768" y="101946"/>
                </a:cubicBezTo>
                <a:lnTo>
                  <a:pt x="310836" y="101946"/>
                </a:lnTo>
                <a:lnTo>
                  <a:pt x="359326" y="96973"/>
                </a:lnTo>
                <a:cubicBezTo>
                  <a:pt x="396626" y="93244"/>
                  <a:pt x="432682" y="82054"/>
                  <a:pt x="466252" y="62162"/>
                </a:cubicBezTo>
                <a:lnTo>
                  <a:pt x="493606" y="48487"/>
                </a:lnTo>
                <a:lnTo>
                  <a:pt x="493606" y="39784"/>
                </a:lnTo>
                <a:cubicBezTo>
                  <a:pt x="493606" y="17405"/>
                  <a:pt x="512256" y="0"/>
                  <a:pt x="534636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1F656D-79A5-2A43-BC5D-3E380D6B1D86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ALPHABET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56727A-04E3-F64E-A614-527436B619C7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640BB-72FD-2145-8613-983BBCA125D0}"/>
              </a:ext>
            </a:extLst>
          </p:cNvPr>
          <p:cNvSpPr txBox="1"/>
          <p:nvPr/>
        </p:nvSpPr>
        <p:spPr>
          <a:xfrm>
            <a:off x="8606955" y="3759828"/>
            <a:ext cx="577198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954C4-B520-6548-B897-BE49520FD8DC}"/>
              </a:ext>
            </a:extLst>
          </p:cNvPr>
          <p:cNvSpPr txBox="1"/>
          <p:nvPr/>
        </p:nvSpPr>
        <p:spPr>
          <a:xfrm>
            <a:off x="6526554" y="3129174"/>
            <a:ext cx="1864656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5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D3C4C-DE6F-CF48-A518-EEA5787EC726}"/>
              </a:ext>
            </a:extLst>
          </p:cNvPr>
          <p:cNvSpPr txBox="1"/>
          <p:nvPr/>
        </p:nvSpPr>
        <p:spPr>
          <a:xfrm>
            <a:off x="9804383" y="5828114"/>
            <a:ext cx="577198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98728-684E-C640-933B-87AA43314314}"/>
              </a:ext>
            </a:extLst>
          </p:cNvPr>
          <p:cNvSpPr txBox="1"/>
          <p:nvPr/>
        </p:nvSpPr>
        <p:spPr>
          <a:xfrm>
            <a:off x="7723982" y="5197460"/>
            <a:ext cx="1864656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5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5924C4-B551-3A4D-B6B9-C5FFCFE66FF3}"/>
              </a:ext>
            </a:extLst>
          </p:cNvPr>
          <p:cNvSpPr txBox="1"/>
          <p:nvPr/>
        </p:nvSpPr>
        <p:spPr>
          <a:xfrm>
            <a:off x="11001811" y="7896400"/>
            <a:ext cx="577198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359B-0E46-9741-84BD-BD225E5E1C4F}"/>
              </a:ext>
            </a:extLst>
          </p:cNvPr>
          <p:cNvSpPr txBox="1"/>
          <p:nvPr/>
        </p:nvSpPr>
        <p:spPr>
          <a:xfrm>
            <a:off x="8921410" y="7265746"/>
            <a:ext cx="1864656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5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2C7CB7-3FDE-4D4E-B5F3-4A4AED1E3B72}"/>
              </a:ext>
            </a:extLst>
          </p:cNvPr>
          <p:cNvSpPr txBox="1"/>
          <p:nvPr/>
        </p:nvSpPr>
        <p:spPr>
          <a:xfrm>
            <a:off x="12199239" y="9975571"/>
            <a:ext cx="577198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40373-2DD3-1648-876B-E3E968FBA0A0}"/>
              </a:ext>
            </a:extLst>
          </p:cNvPr>
          <p:cNvSpPr txBox="1"/>
          <p:nvPr/>
        </p:nvSpPr>
        <p:spPr>
          <a:xfrm>
            <a:off x="10118838" y="9344917"/>
            <a:ext cx="1864656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5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8094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155972D-DC24-4AE3-9E38-6EED4627577B}"/>
              </a:ext>
            </a:extLst>
          </p:cNvPr>
          <p:cNvSpPr/>
          <p:nvPr/>
        </p:nvSpPr>
        <p:spPr>
          <a:xfrm>
            <a:off x="9728392" y="4238101"/>
            <a:ext cx="458451" cy="847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9" h="69">
                <a:moveTo>
                  <a:pt x="369" y="69"/>
                </a:moveTo>
                <a:lnTo>
                  <a:pt x="0" y="69"/>
                </a:lnTo>
                <a:lnTo>
                  <a:pt x="0" y="0"/>
                </a:lnTo>
                <a:lnTo>
                  <a:pt x="369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E820AB5-5C03-4431-B2B2-34524D5B1EBA}"/>
              </a:ext>
            </a:extLst>
          </p:cNvPr>
          <p:cNvSpPr/>
          <p:nvPr/>
        </p:nvSpPr>
        <p:spPr>
          <a:xfrm>
            <a:off x="9728392" y="8442648"/>
            <a:ext cx="458451" cy="847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9" h="69">
                <a:moveTo>
                  <a:pt x="369" y="69"/>
                </a:moveTo>
                <a:lnTo>
                  <a:pt x="0" y="69"/>
                </a:lnTo>
                <a:lnTo>
                  <a:pt x="0" y="0"/>
                </a:lnTo>
                <a:lnTo>
                  <a:pt x="369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8B2E684-9EA5-414E-A231-DD1AC06985B7}"/>
              </a:ext>
            </a:extLst>
          </p:cNvPr>
          <p:cNvSpPr/>
          <p:nvPr/>
        </p:nvSpPr>
        <p:spPr>
          <a:xfrm>
            <a:off x="14190819" y="6340997"/>
            <a:ext cx="458451" cy="847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9" h="69">
                <a:moveTo>
                  <a:pt x="0" y="69"/>
                </a:moveTo>
                <a:lnTo>
                  <a:pt x="369" y="69"/>
                </a:lnTo>
                <a:lnTo>
                  <a:pt x="36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D5CC548-DA22-4118-A645-17C194CF3115}"/>
              </a:ext>
            </a:extLst>
          </p:cNvPr>
          <p:cNvSpPr/>
          <p:nvPr/>
        </p:nvSpPr>
        <p:spPr>
          <a:xfrm>
            <a:off x="14190819" y="10545545"/>
            <a:ext cx="458451" cy="847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9" h="69">
                <a:moveTo>
                  <a:pt x="0" y="69"/>
                </a:moveTo>
                <a:lnTo>
                  <a:pt x="369" y="69"/>
                </a:lnTo>
                <a:lnTo>
                  <a:pt x="36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25410553-0EEC-4C9D-809A-0E881F5A6FB7}"/>
              </a:ext>
            </a:extLst>
          </p:cNvPr>
          <p:cNvSpPr/>
          <p:nvPr/>
        </p:nvSpPr>
        <p:spPr>
          <a:xfrm>
            <a:off x="8138762" y="3476922"/>
            <a:ext cx="1607071" cy="160707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1" h="1291">
                <a:moveTo>
                  <a:pt x="1291" y="645"/>
                </a:moveTo>
                <a:cubicBezTo>
                  <a:pt x="1291" y="1001"/>
                  <a:pt x="1002" y="1291"/>
                  <a:pt x="646" y="1291"/>
                </a:cubicBezTo>
                <a:cubicBezTo>
                  <a:pt x="289" y="1291"/>
                  <a:pt x="0" y="1001"/>
                  <a:pt x="0" y="645"/>
                </a:cubicBezTo>
                <a:cubicBezTo>
                  <a:pt x="0" y="289"/>
                  <a:pt x="289" y="0"/>
                  <a:pt x="646" y="0"/>
                </a:cubicBezTo>
                <a:cubicBezTo>
                  <a:pt x="1002" y="0"/>
                  <a:pt x="1291" y="289"/>
                  <a:pt x="1291" y="645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3" name="Freeform: Shape 242">
            <a:extLst>
              <a:ext uri="{FF2B5EF4-FFF2-40B4-BE49-F238E27FC236}">
                <a16:creationId xmlns:a16="http://schemas.microsoft.com/office/drawing/2014/main" id="{57C76E2B-FDCA-4A8C-810B-3C82DF72E2F7}"/>
              </a:ext>
            </a:extLst>
          </p:cNvPr>
          <p:cNvSpPr/>
          <p:nvPr/>
        </p:nvSpPr>
        <p:spPr>
          <a:xfrm>
            <a:off x="14631825" y="5579819"/>
            <a:ext cx="1607071" cy="16058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1" h="1290">
                <a:moveTo>
                  <a:pt x="0" y="645"/>
                </a:moveTo>
                <a:cubicBezTo>
                  <a:pt x="0" y="1002"/>
                  <a:pt x="289" y="1290"/>
                  <a:pt x="646" y="1290"/>
                </a:cubicBezTo>
                <a:cubicBezTo>
                  <a:pt x="1002" y="1290"/>
                  <a:pt x="1291" y="1002"/>
                  <a:pt x="1291" y="645"/>
                </a:cubicBezTo>
                <a:cubicBezTo>
                  <a:pt x="1291" y="289"/>
                  <a:pt x="1002" y="0"/>
                  <a:pt x="646" y="0"/>
                </a:cubicBezTo>
                <a:cubicBezTo>
                  <a:pt x="289" y="0"/>
                  <a:pt x="0" y="289"/>
                  <a:pt x="0" y="645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6" name="Freeform: Shape 315">
            <a:extLst>
              <a:ext uri="{FF2B5EF4-FFF2-40B4-BE49-F238E27FC236}">
                <a16:creationId xmlns:a16="http://schemas.microsoft.com/office/drawing/2014/main" id="{9D0F9CC3-10FE-46D1-9E7E-358DF482E2AE}"/>
              </a:ext>
            </a:extLst>
          </p:cNvPr>
          <p:cNvSpPr/>
          <p:nvPr/>
        </p:nvSpPr>
        <p:spPr>
          <a:xfrm>
            <a:off x="14631825" y="9784366"/>
            <a:ext cx="1607071" cy="160707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1" h="1291">
                <a:moveTo>
                  <a:pt x="0" y="646"/>
                </a:moveTo>
                <a:cubicBezTo>
                  <a:pt x="0" y="1003"/>
                  <a:pt x="289" y="1291"/>
                  <a:pt x="646" y="1291"/>
                </a:cubicBezTo>
                <a:cubicBezTo>
                  <a:pt x="1002" y="1291"/>
                  <a:pt x="1291" y="1003"/>
                  <a:pt x="1291" y="646"/>
                </a:cubicBezTo>
                <a:cubicBezTo>
                  <a:pt x="1291" y="289"/>
                  <a:pt x="1002" y="0"/>
                  <a:pt x="646" y="0"/>
                </a:cubicBezTo>
                <a:cubicBezTo>
                  <a:pt x="289" y="0"/>
                  <a:pt x="0" y="289"/>
                  <a:pt x="0" y="646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BBD3BE99-0463-4F55-B25C-E237D0B57396}"/>
              </a:ext>
            </a:extLst>
          </p:cNvPr>
          <p:cNvSpPr/>
          <p:nvPr/>
        </p:nvSpPr>
        <p:spPr>
          <a:xfrm>
            <a:off x="8138762" y="7681466"/>
            <a:ext cx="1607071" cy="160707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1" h="1291">
                <a:moveTo>
                  <a:pt x="1291" y="645"/>
                </a:moveTo>
                <a:cubicBezTo>
                  <a:pt x="1291" y="1002"/>
                  <a:pt x="1002" y="1291"/>
                  <a:pt x="646" y="1291"/>
                </a:cubicBezTo>
                <a:cubicBezTo>
                  <a:pt x="289" y="1291"/>
                  <a:pt x="0" y="1002"/>
                  <a:pt x="0" y="645"/>
                </a:cubicBezTo>
                <a:cubicBezTo>
                  <a:pt x="0" y="289"/>
                  <a:pt x="289" y="0"/>
                  <a:pt x="646" y="0"/>
                </a:cubicBezTo>
                <a:cubicBezTo>
                  <a:pt x="1002" y="0"/>
                  <a:pt x="1291" y="289"/>
                  <a:pt x="1291" y="645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254DD4BD-DB2C-481C-9E67-0CAC1F574FD1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ALPHABET INFOGRAPHIC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D092DF5-C0E3-4DD7-B1B1-8DB11000CAB6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D773D300-810C-4A12-8E10-4A747E86F64C}"/>
              </a:ext>
            </a:extLst>
          </p:cNvPr>
          <p:cNvSpPr txBox="1"/>
          <p:nvPr/>
        </p:nvSpPr>
        <p:spPr>
          <a:xfrm>
            <a:off x="8314879" y="3707843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A4784C4D-8E49-4D28-8445-14B1C8A5926F}"/>
              </a:ext>
            </a:extLst>
          </p:cNvPr>
          <p:cNvSpPr txBox="1"/>
          <p:nvPr/>
        </p:nvSpPr>
        <p:spPr>
          <a:xfrm>
            <a:off x="8320594" y="7911543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20B3E992-07DD-4CE2-852C-3BB6098AF7F0}"/>
              </a:ext>
            </a:extLst>
          </p:cNvPr>
          <p:cNvSpPr txBox="1"/>
          <p:nvPr/>
        </p:nvSpPr>
        <p:spPr>
          <a:xfrm>
            <a:off x="14809024" y="5810328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DAF58CD4-88DA-4750-B53A-C36D79CA0F68}"/>
              </a:ext>
            </a:extLst>
          </p:cNvPr>
          <p:cNvSpPr txBox="1"/>
          <p:nvPr/>
        </p:nvSpPr>
        <p:spPr>
          <a:xfrm>
            <a:off x="14811564" y="10015024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3BDA7898-DD3B-4409-97AD-34C846D360FF}"/>
              </a:ext>
            </a:extLst>
          </p:cNvPr>
          <p:cNvSpPr txBox="1"/>
          <p:nvPr/>
        </p:nvSpPr>
        <p:spPr>
          <a:xfrm>
            <a:off x="3029635" y="4110697"/>
            <a:ext cx="465816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040C029C-5CC8-43D0-8D8E-FE8820015E16}"/>
              </a:ext>
            </a:extLst>
          </p:cNvPr>
          <p:cNvSpPr txBox="1"/>
          <p:nvPr/>
        </p:nvSpPr>
        <p:spPr>
          <a:xfrm>
            <a:off x="3029633" y="4763373"/>
            <a:ext cx="4658165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4ADB2ADF-D95D-47D5-BE77-6EDEDD425656}"/>
              </a:ext>
            </a:extLst>
          </p:cNvPr>
          <p:cNvSpPr txBox="1"/>
          <p:nvPr/>
        </p:nvSpPr>
        <p:spPr>
          <a:xfrm>
            <a:off x="3029635" y="8312742"/>
            <a:ext cx="465816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A7072DED-4573-4170-AAE0-FBD665CF629F}"/>
              </a:ext>
            </a:extLst>
          </p:cNvPr>
          <p:cNvSpPr txBox="1"/>
          <p:nvPr/>
        </p:nvSpPr>
        <p:spPr>
          <a:xfrm>
            <a:off x="3029633" y="8969228"/>
            <a:ext cx="4658165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80304E75-F639-4A6B-BCB8-28BE774334B2}"/>
              </a:ext>
            </a:extLst>
          </p:cNvPr>
          <p:cNvSpPr txBox="1"/>
          <p:nvPr/>
        </p:nvSpPr>
        <p:spPr>
          <a:xfrm>
            <a:off x="16687314" y="6211674"/>
            <a:ext cx="465816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7C8FDF91-DD27-4630-91C9-21B36F9B2EEF}"/>
              </a:ext>
            </a:extLst>
          </p:cNvPr>
          <p:cNvSpPr txBox="1"/>
          <p:nvPr/>
        </p:nvSpPr>
        <p:spPr>
          <a:xfrm>
            <a:off x="16687314" y="6865620"/>
            <a:ext cx="4658165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50FEDAC7-A929-490D-96BF-F846D33D63AB}"/>
              </a:ext>
            </a:extLst>
          </p:cNvPr>
          <p:cNvSpPr txBox="1"/>
          <p:nvPr/>
        </p:nvSpPr>
        <p:spPr>
          <a:xfrm>
            <a:off x="16687314" y="10413507"/>
            <a:ext cx="465816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96253AEE-A192-4B0D-A1EF-9DF2DA83C24E}"/>
              </a:ext>
            </a:extLst>
          </p:cNvPr>
          <p:cNvSpPr txBox="1"/>
          <p:nvPr/>
        </p:nvSpPr>
        <p:spPr>
          <a:xfrm>
            <a:off x="16687314" y="11071263"/>
            <a:ext cx="4658165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8EFE62-CE2B-894F-B882-F9D474BB9664}"/>
              </a:ext>
            </a:extLst>
          </p:cNvPr>
          <p:cNvGrpSpPr/>
          <p:nvPr/>
        </p:nvGrpSpPr>
        <p:grpSpPr>
          <a:xfrm>
            <a:off x="10188090" y="7492109"/>
            <a:ext cx="4002729" cy="1987038"/>
            <a:chOff x="10188090" y="7492109"/>
            <a:chExt cx="4002729" cy="1987038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DDC6F78-E7EB-44E7-8F82-B61AE15404EA}"/>
                </a:ext>
              </a:extLst>
            </p:cNvPr>
            <p:cNvSpPr/>
            <p:nvPr/>
          </p:nvSpPr>
          <p:spPr>
            <a:xfrm>
              <a:off x="10188090" y="7492109"/>
              <a:ext cx="4002729" cy="7200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14" h="579">
                  <a:moveTo>
                    <a:pt x="1607" y="367"/>
                  </a:moveTo>
                  <a:cubicBezTo>
                    <a:pt x="1814" y="367"/>
                    <a:pt x="1981" y="332"/>
                    <a:pt x="1981" y="289"/>
                  </a:cubicBezTo>
                  <a:cubicBezTo>
                    <a:pt x="1981" y="246"/>
                    <a:pt x="1814" y="212"/>
                    <a:pt x="1607" y="212"/>
                  </a:cubicBezTo>
                  <a:cubicBezTo>
                    <a:pt x="1400" y="212"/>
                    <a:pt x="1233" y="246"/>
                    <a:pt x="1233" y="289"/>
                  </a:cubicBezTo>
                  <a:cubicBezTo>
                    <a:pt x="1233" y="332"/>
                    <a:pt x="1400" y="367"/>
                    <a:pt x="1607" y="367"/>
                  </a:cubicBezTo>
                  <a:close/>
                  <a:moveTo>
                    <a:pt x="2411" y="0"/>
                  </a:moveTo>
                  <a:lnTo>
                    <a:pt x="3214" y="289"/>
                  </a:lnTo>
                  <a:lnTo>
                    <a:pt x="2411" y="579"/>
                  </a:lnTo>
                  <a:lnTo>
                    <a:pt x="804" y="579"/>
                  </a:lnTo>
                  <a:lnTo>
                    <a:pt x="0" y="289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E8B937-521A-4B2E-9A94-E8B6A5B90E92}"/>
                </a:ext>
              </a:extLst>
            </p:cNvPr>
            <p:cNvSpPr/>
            <p:nvPr/>
          </p:nvSpPr>
          <p:spPr>
            <a:xfrm>
              <a:off x="11724151" y="7756217"/>
              <a:ext cx="930606" cy="1918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8" h="155">
                  <a:moveTo>
                    <a:pt x="374" y="0"/>
                  </a:moveTo>
                  <a:cubicBezTo>
                    <a:pt x="581" y="0"/>
                    <a:pt x="748" y="34"/>
                    <a:pt x="748" y="77"/>
                  </a:cubicBezTo>
                  <a:cubicBezTo>
                    <a:pt x="748" y="120"/>
                    <a:pt x="581" y="155"/>
                    <a:pt x="374" y="155"/>
                  </a:cubicBezTo>
                  <a:cubicBezTo>
                    <a:pt x="167" y="155"/>
                    <a:pt x="0" y="120"/>
                    <a:pt x="0" y="77"/>
                  </a:cubicBezTo>
                  <a:cubicBezTo>
                    <a:pt x="0" y="34"/>
                    <a:pt x="167" y="0"/>
                    <a:pt x="374" y="0"/>
                  </a:cubicBez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DBD36E6-A077-492D-A1C8-9D92404AAE82}"/>
                </a:ext>
              </a:extLst>
            </p:cNvPr>
            <p:cNvSpPr/>
            <p:nvPr/>
          </p:nvSpPr>
          <p:spPr>
            <a:xfrm>
              <a:off x="11189706" y="8213422"/>
              <a:ext cx="2000742" cy="12657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7" h="1017">
                  <a:moveTo>
                    <a:pt x="1607" y="1017"/>
                  </a:moveTo>
                  <a:lnTo>
                    <a:pt x="0" y="1017"/>
                  </a:lnTo>
                  <a:lnTo>
                    <a:pt x="0" y="0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1802B94-BF90-4BF6-936F-9C96B1A7141D}"/>
                </a:ext>
              </a:extLst>
            </p:cNvPr>
            <p:cNvSpPr/>
            <p:nvPr/>
          </p:nvSpPr>
          <p:spPr>
            <a:xfrm>
              <a:off x="13190448" y="7852143"/>
              <a:ext cx="999125" cy="16270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3" h="1307">
                  <a:moveTo>
                    <a:pt x="803" y="0"/>
                  </a:moveTo>
                  <a:lnTo>
                    <a:pt x="803" y="1017"/>
                  </a:lnTo>
                  <a:lnTo>
                    <a:pt x="0" y="1307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174C85C-18B8-4491-B99A-4AB0F3B5CF84}"/>
                </a:ext>
              </a:extLst>
            </p:cNvPr>
            <p:cNvSpPr/>
            <p:nvPr/>
          </p:nvSpPr>
          <p:spPr>
            <a:xfrm>
              <a:off x="10188090" y="7852143"/>
              <a:ext cx="1000371" cy="16270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4" h="1307">
                  <a:moveTo>
                    <a:pt x="804" y="290"/>
                  </a:moveTo>
                  <a:lnTo>
                    <a:pt x="804" y="1307"/>
                  </a:lnTo>
                  <a:lnTo>
                    <a:pt x="0" y="1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AC5F0752-5ABB-435C-A183-152CDF2FD62B}"/>
                </a:ext>
              </a:extLst>
            </p:cNvPr>
            <p:cNvSpPr/>
            <p:nvPr/>
          </p:nvSpPr>
          <p:spPr>
            <a:xfrm>
              <a:off x="13191694" y="7852143"/>
              <a:ext cx="999125" cy="16270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3" h="1307">
                  <a:moveTo>
                    <a:pt x="803" y="0"/>
                  </a:moveTo>
                  <a:lnTo>
                    <a:pt x="803" y="1017"/>
                  </a:lnTo>
                  <a:lnTo>
                    <a:pt x="0" y="1307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EE13800-E69F-954A-AAD0-5B67FB1E9F32}"/>
              </a:ext>
            </a:extLst>
          </p:cNvPr>
          <p:cNvGrpSpPr/>
          <p:nvPr/>
        </p:nvGrpSpPr>
        <p:grpSpPr>
          <a:xfrm>
            <a:off x="10188090" y="5389209"/>
            <a:ext cx="4002729" cy="1988287"/>
            <a:chOff x="10188090" y="5389209"/>
            <a:chExt cx="4002729" cy="1988287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ABA0C4E-1487-4750-8C82-3D34356DC0F3}"/>
                </a:ext>
              </a:extLst>
            </p:cNvPr>
            <p:cNvSpPr/>
            <p:nvPr/>
          </p:nvSpPr>
          <p:spPr>
            <a:xfrm>
              <a:off x="10188090" y="5389209"/>
              <a:ext cx="4002729" cy="7213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14" h="580">
                  <a:moveTo>
                    <a:pt x="1607" y="368"/>
                  </a:moveTo>
                  <a:cubicBezTo>
                    <a:pt x="1814" y="368"/>
                    <a:pt x="1981" y="333"/>
                    <a:pt x="1981" y="290"/>
                  </a:cubicBezTo>
                  <a:cubicBezTo>
                    <a:pt x="1981" y="247"/>
                    <a:pt x="1814" y="212"/>
                    <a:pt x="1607" y="212"/>
                  </a:cubicBezTo>
                  <a:cubicBezTo>
                    <a:pt x="1400" y="212"/>
                    <a:pt x="1233" y="247"/>
                    <a:pt x="1233" y="290"/>
                  </a:cubicBezTo>
                  <a:cubicBezTo>
                    <a:pt x="1233" y="333"/>
                    <a:pt x="1400" y="368"/>
                    <a:pt x="1607" y="368"/>
                  </a:cubicBezTo>
                  <a:close/>
                  <a:moveTo>
                    <a:pt x="2411" y="0"/>
                  </a:moveTo>
                  <a:lnTo>
                    <a:pt x="3214" y="290"/>
                  </a:lnTo>
                  <a:lnTo>
                    <a:pt x="2411" y="580"/>
                  </a:lnTo>
                  <a:lnTo>
                    <a:pt x="804" y="580"/>
                  </a:lnTo>
                  <a:lnTo>
                    <a:pt x="0" y="29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7ECA58A-EBD0-4D23-AD30-30708D5E33BD}"/>
                </a:ext>
              </a:extLst>
            </p:cNvPr>
            <p:cNvSpPr/>
            <p:nvPr/>
          </p:nvSpPr>
          <p:spPr>
            <a:xfrm>
              <a:off x="11724151" y="5653320"/>
              <a:ext cx="930606" cy="1930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8" h="156">
                  <a:moveTo>
                    <a:pt x="374" y="0"/>
                  </a:moveTo>
                  <a:cubicBezTo>
                    <a:pt x="581" y="0"/>
                    <a:pt x="748" y="35"/>
                    <a:pt x="748" y="78"/>
                  </a:cubicBezTo>
                  <a:cubicBezTo>
                    <a:pt x="748" y="121"/>
                    <a:pt x="581" y="156"/>
                    <a:pt x="374" y="156"/>
                  </a:cubicBezTo>
                  <a:cubicBezTo>
                    <a:pt x="167" y="156"/>
                    <a:pt x="0" y="121"/>
                    <a:pt x="0" y="78"/>
                  </a:cubicBezTo>
                  <a:cubicBezTo>
                    <a:pt x="0" y="35"/>
                    <a:pt x="167" y="0"/>
                    <a:pt x="374" y="0"/>
                  </a:cubicBez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FCB1E57-F0D9-4B12-84B6-FBDD32F4D3F9}"/>
                </a:ext>
              </a:extLst>
            </p:cNvPr>
            <p:cNvSpPr/>
            <p:nvPr/>
          </p:nvSpPr>
          <p:spPr>
            <a:xfrm>
              <a:off x="11189706" y="6111772"/>
              <a:ext cx="2000742" cy="12657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7" h="1017">
                  <a:moveTo>
                    <a:pt x="1607" y="1017"/>
                  </a:moveTo>
                  <a:lnTo>
                    <a:pt x="0" y="1017"/>
                  </a:lnTo>
                  <a:lnTo>
                    <a:pt x="0" y="0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2007996-1FA2-494F-944F-25C6ADEF9DC5}"/>
                </a:ext>
              </a:extLst>
            </p:cNvPr>
            <p:cNvSpPr/>
            <p:nvPr/>
          </p:nvSpPr>
          <p:spPr>
            <a:xfrm>
              <a:off x="13190448" y="5750492"/>
              <a:ext cx="999125" cy="16270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3" h="1307">
                  <a:moveTo>
                    <a:pt x="803" y="0"/>
                  </a:moveTo>
                  <a:lnTo>
                    <a:pt x="803" y="1017"/>
                  </a:lnTo>
                  <a:lnTo>
                    <a:pt x="0" y="1307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17D8B73-C55E-45F1-8CFA-39494E51CDA8}"/>
                </a:ext>
              </a:extLst>
            </p:cNvPr>
            <p:cNvSpPr/>
            <p:nvPr/>
          </p:nvSpPr>
          <p:spPr>
            <a:xfrm>
              <a:off x="10188090" y="5750492"/>
              <a:ext cx="1000371" cy="16270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4" h="1307">
                  <a:moveTo>
                    <a:pt x="804" y="290"/>
                  </a:moveTo>
                  <a:lnTo>
                    <a:pt x="804" y="1307"/>
                  </a:lnTo>
                  <a:lnTo>
                    <a:pt x="0" y="1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4A59849A-8D72-4F79-9A98-863C1468E3CA}"/>
                </a:ext>
              </a:extLst>
            </p:cNvPr>
            <p:cNvSpPr/>
            <p:nvPr/>
          </p:nvSpPr>
          <p:spPr>
            <a:xfrm>
              <a:off x="13191694" y="5750492"/>
              <a:ext cx="999125" cy="16270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3" h="1307">
                  <a:moveTo>
                    <a:pt x="803" y="0"/>
                  </a:moveTo>
                  <a:lnTo>
                    <a:pt x="803" y="1017"/>
                  </a:lnTo>
                  <a:lnTo>
                    <a:pt x="0" y="1307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6FBB3EF-E900-8446-B309-2F17A145707D}"/>
              </a:ext>
            </a:extLst>
          </p:cNvPr>
          <p:cNvGrpSpPr/>
          <p:nvPr/>
        </p:nvGrpSpPr>
        <p:grpSpPr>
          <a:xfrm>
            <a:off x="10188090" y="3286316"/>
            <a:ext cx="4002729" cy="1987038"/>
            <a:chOff x="10188090" y="3286316"/>
            <a:chExt cx="4002729" cy="1987038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FC7E69B-6AE2-4C90-A1C7-20C4E7DAC080}"/>
                </a:ext>
              </a:extLst>
            </p:cNvPr>
            <p:cNvSpPr/>
            <p:nvPr/>
          </p:nvSpPr>
          <p:spPr>
            <a:xfrm>
              <a:off x="10188090" y="3286316"/>
              <a:ext cx="4002729" cy="7200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14" h="579">
                  <a:moveTo>
                    <a:pt x="1607" y="367"/>
                  </a:moveTo>
                  <a:cubicBezTo>
                    <a:pt x="1814" y="367"/>
                    <a:pt x="1981" y="332"/>
                    <a:pt x="1981" y="290"/>
                  </a:cubicBezTo>
                  <a:cubicBezTo>
                    <a:pt x="1981" y="247"/>
                    <a:pt x="1814" y="212"/>
                    <a:pt x="1607" y="212"/>
                  </a:cubicBezTo>
                  <a:cubicBezTo>
                    <a:pt x="1400" y="212"/>
                    <a:pt x="1233" y="247"/>
                    <a:pt x="1233" y="290"/>
                  </a:cubicBezTo>
                  <a:cubicBezTo>
                    <a:pt x="1233" y="332"/>
                    <a:pt x="1400" y="367"/>
                    <a:pt x="1607" y="367"/>
                  </a:cubicBezTo>
                  <a:close/>
                  <a:moveTo>
                    <a:pt x="2411" y="0"/>
                  </a:moveTo>
                  <a:lnTo>
                    <a:pt x="3214" y="290"/>
                  </a:lnTo>
                  <a:lnTo>
                    <a:pt x="2411" y="579"/>
                  </a:lnTo>
                  <a:lnTo>
                    <a:pt x="804" y="579"/>
                  </a:lnTo>
                  <a:lnTo>
                    <a:pt x="0" y="29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37CA814-6287-4D8C-8E1D-F8FD776FBC87}"/>
                </a:ext>
              </a:extLst>
            </p:cNvPr>
            <p:cNvSpPr/>
            <p:nvPr/>
          </p:nvSpPr>
          <p:spPr>
            <a:xfrm>
              <a:off x="11724151" y="3550424"/>
              <a:ext cx="930606" cy="1918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8" h="155">
                  <a:moveTo>
                    <a:pt x="374" y="0"/>
                  </a:moveTo>
                  <a:cubicBezTo>
                    <a:pt x="581" y="0"/>
                    <a:pt x="748" y="35"/>
                    <a:pt x="748" y="78"/>
                  </a:cubicBezTo>
                  <a:cubicBezTo>
                    <a:pt x="748" y="120"/>
                    <a:pt x="581" y="155"/>
                    <a:pt x="374" y="155"/>
                  </a:cubicBezTo>
                  <a:cubicBezTo>
                    <a:pt x="167" y="155"/>
                    <a:pt x="0" y="120"/>
                    <a:pt x="0" y="78"/>
                  </a:cubicBezTo>
                  <a:cubicBezTo>
                    <a:pt x="0" y="35"/>
                    <a:pt x="167" y="0"/>
                    <a:pt x="374" y="0"/>
                  </a:cubicBez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31ADE10-B2BC-4681-B461-D7F4596816A1}"/>
                </a:ext>
              </a:extLst>
            </p:cNvPr>
            <p:cNvSpPr/>
            <p:nvPr/>
          </p:nvSpPr>
          <p:spPr>
            <a:xfrm>
              <a:off x="11189706" y="4007629"/>
              <a:ext cx="2000742" cy="12657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7" h="1017">
                  <a:moveTo>
                    <a:pt x="1607" y="1017"/>
                  </a:moveTo>
                  <a:lnTo>
                    <a:pt x="0" y="1017"/>
                  </a:lnTo>
                  <a:lnTo>
                    <a:pt x="0" y="0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3B894D2-69FB-49A3-B3EF-2C60BB745EF4}"/>
                </a:ext>
              </a:extLst>
            </p:cNvPr>
            <p:cNvSpPr/>
            <p:nvPr/>
          </p:nvSpPr>
          <p:spPr>
            <a:xfrm>
              <a:off x="13190448" y="3647596"/>
              <a:ext cx="999125" cy="16257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3" h="1306">
                  <a:moveTo>
                    <a:pt x="803" y="0"/>
                  </a:moveTo>
                  <a:lnTo>
                    <a:pt x="803" y="1017"/>
                  </a:lnTo>
                  <a:lnTo>
                    <a:pt x="0" y="1306"/>
                  </a:lnTo>
                  <a:lnTo>
                    <a:pt x="0" y="289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9A350E7-BD86-41F4-BC31-EF5C88ADD6DC}"/>
                </a:ext>
              </a:extLst>
            </p:cNvPr>
            <p:cNvSpPr/>
            <p:nvPr/>
          </p:nvSpPr>
          <p:spPr>
            <a:xfrm>
              <a:off x="10188090" y="3647596"/>
              <a:ext cx="1000371" cy="16257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4" h="1306">
                  <a:moveTo>
                    <a:pt x="804" y="289"/>
                  </a:moveTo>
                  <a:lnTo>
                    <a:pt x="804" y="1306"/>
                  </a:lnTo>
                  <a:lnTo>
                    <a:pt x="0" y="1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D0CEE9BA-14DA-48CB-AD5A-F62C344F90C4}"/>
                </a:ext>
              </a:extLst>
            </p:cNvPr>
            <p:cNvSpPr/>
            <p:nvPr/>
          </p:nvSpPr>
          <p:spPr>
            <a:xfrm>
              <a:off x="13191694" y="3647596"/>
              <a:ext cx="999125" cy="16257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3" h="1306">
                  <a:moveTo>
                    <a:pt x="803" y="0"/>
                  </a:moveTo>
                  <a:lnTo>
                    <a:pt x="803" y="1017"/>
                  </a:lnTo>
                  <a:lnTo>
                    <a:pt x="0" y="1306"/>
                  </a:lnTo>
                  <a:lnTo>
                    <a:pt x="0" y="289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CAAD549-1558-1D44-8462-8D3792E58A2C}"/>
              </a:ext>
            </a:extLst>
          </p:cNvPr>
          <p:cNvGrpSpPr/>
          <p:nvPr/>
        </p:nvGrpSpPr>
        <p:grpSpPr>
          <a:xfrm>
            <a:off x="10188090" y="9595005"/>
            <a:ext cx="4002729" cy="3366130"/>
            <a:chOff x="10188090" y="9595005"/>
            <a:chExt cx="4002729" cy="3366130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88BA680-AD8B-4DD1-B2A9-E9A90BDB686D}"/>
                </a:ext>
              </a:extLst>
            </p:cNvPr>
            <p:cNvSpPr/>
            <p:nvPr/>
          </p:nvSpPr>
          <p:spPr>
            <a:xfrm>
              <a:off x="10188090" y="11222010"/>
              <a:ext cx="4002729" cy="17391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14" h="1397">
                  <a:moveTo>
                    <a:pt x="3214" y="0"/>
                  </a:moveTo>
                  <a:lnTo>
                    <a:pt x="1988" y="1066"/>
                  </a:lnTo>
                  <a:lnTo>
                    <a:pt x="1776" y="1250"/>
                  </a:lnTo>
                  <a:lnTo>
                    <a:pt x="1607" y="1397"/>
                  </a:lnTo>
                  <a:lnTo>
                    <a:pt x="1438" y="1250"/>
                  </a:lnTo>
                  <a:lnTo>
                    <a:pt x="1226" y="10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07700BA-90A6-4E88-9E4E-EE1D5E211F8E}"/>
                </a:ext>
              </a:extLst>
            </p:cNvPr>
            <p:cNvSpPr/>
            <p:nvPr/>
          </p:nvSpPr>
          <p:spPr>
            <a:xfrm>
              <a:off x="11715430" y="12512650"/>
              <a:ext cx="948048" cy="448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2" h="361">
                  <a:moveTo>
                    <a:pt x="762" y="30"/>
                  </a:moveTo>
                  <a:lnTo>
                    <a:pt x="550" y="214"/>
                  </a:lnTo>
                  <a:lnTo>
                    <a:pt x="381" y="361"/>
                  </a:lnTo>
                  <a:lnTo>
                    <a:pt x="212" y="214"/>
                  </a:lnTo>
                  <a:lnTo>
                    <a:pt x="0" y="30"/>
                  </a:lnTo>
                  <a:cubicBezTo>
                    <a:pt x="113" y="11"/>
                    <a:pt x="243" y="0"/>
                    <a:pt x="381" y="0"/>
                  </a:cubicBezTo>
                  <a:cubicBezTo>
                    <a:pt x="519" y="0"/>
                    <a:pt x="650" y="11"/>
                    <a:pt x="762" y="30"/>
                  </a:cubicBez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09A4322-C29E-4A38-91D3-DCC6FA6E2724}"/>
                </a:ext>
              </a:extLst>
            </p:cNvPr>
            <p:cNvSpPr/>
            <p:nvPr/>
          </p:nvSpPr>
          <p:spPr>
            <a:xfrm>
              <a:off x="12190077" y="11222010"/>
              <a:ext cx="2000742" cy="17391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7" h="1397">
                  <a:moveTo>
                    <a:pt x="804" y="289"/>
                  </a:moveTo>
                  <a:lnTo>
                    <a:pt x="0" y="1397"/>
                  </a:lnTo>
                  <a:lnTo>
                    <a:pt x="1607" y="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bg2">
                <a:alpha val="2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80EE408-237E-4A17-9F59-93E981AEF5DF}"/>
                </a:ext>
              </a:extLst>
            </p:cNvPr>
            <p:cNvSpPr/>
            <p:nvPr/>
          </p:nvSpPr>
          <p:spPr>
            <a:xfrm>
              <a:off x="10188090" y="11222010"/>
              <a:ext cx="2000742" cy="17391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7" h="1397">
                  <a:moveTo>
                    <a:pt x="804" y="289"/>
                  </a:moveTo>
                  <a:lnTo>
                    <a:pt x="1607" y="1397"/>
                  </a:lnTo>
                  <a:lnTo>
                    <a:pt x="0" y="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3">
                <a:alpha val="1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D769093-23B9-469B-8954-2B3B364CF23E}"/>
                </a:ext>
              </a:extLst>
            </p:cNvPr>
            <p:cNvSpPr/>
            <p:nvPr/>
          </p:nvSpPr>
          <p:spPr>
            <a:xfrm>
              <a:off x="10188090" y="9595005"/>
              <a:ext cx="4002729" cy="7200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14" h="579">
                  <a:moveTo>
                    <a:pt x="1607" y="367"/>
                  </a:moveTo>
                  <a:cubicBezTo>
                    <a:pt x="1814" y="367"/>
                    <a:pt x="1981" y="333"/>
                    <a:pt x="1981" y="289"/>
                  </a:cubicBezTo>
                  <a:cubicBezTo>
                    <a:pt x="1981" y="246"/>
                    <a:pt x="1814" y="211"/>
                    <a:pt x="1607" y="211"/>
                  </a:cubicBezTo>
                  <a:cubicBezTo>
                    <a:pt x="1400" y="211"/>
                    <a:pt x="1233" y="246"/>
                    <a:pt x="1233" y="289"/>
                  </a:cubicBezTo>
                  <a:cubicBezTo>
                    <a:pt x="1233" y="333"/>
                    <a:pt x="1400" y="367"/>
                    <a:pt x="1607" y="367"/>
                  </a:cubicBezTo>
                  <a:close/>
                  <a:moveTo>
                    <a:pt x="2411" y="0"/>
                  </a:moveTo>
                  <a:lnTo>
                    <a:pt x="3214" y="289"/>
                  </a:lnTo>
                  <a:lnTo>
                    <a:pt x="2411" y="579"/>
                  </a:lnTo>
                  <a:lnTo>
                    <a:pt x="804" y="579"/>
                  </a:lnTo>
                  <a:lnTo>
                    <a:pt x="0" y="289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4DE3FE7-EB7C-4C4D-A8E7-2649530D2C2A}"/>
                </a:ext>
              </a:extLst>
            </p:cNvPr>
            <p:cNvSpPr/>
            <p:nvPr/>
          </p:nvSpPr>
          <p:spPr>
            <a:xfrm>
              <a:off x="11724151" y="9857868"/>
              <a:ext cx="930606" cy="1930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8" h="156">
                  <a:moveTo>
                    <a:pt x="374" y="0"/>
                  </a:moveTo>
                  <a:cubicBezTo>
                    <a:pt x="581" y="0"/>
                    <a:pt x="748" y="35"/>
                    <a:pt x="748" y="78"/>
                  </a:cubicBezTo>
                  <a:cubicBezTo>
                    <a:pt x="748" y="122"/>
                    <a:pt x="581" y="156"/>
                    <a:pt x="374" y="156"/>
                  </a:cubicBezTo>
                  <a:cubicBezTo>
                    <a:pt x="167" y="156"/>
                    <a:pt x="0" y="122"/>
                    <a:pt x="0" y="78"/>
                  </a:cubicBezTo>
                  <a:cubicBezTo>
                    <a:pt x="0" y="35"/>
                    <a:pt x="167" y="0"/>
                    <a:pt x="374" y="0"/>
                  </a:cubicBez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89987D6-8900-4E6C-B1FD-274F4133C525}"/>
                </a:ext>
              </a:extLst>
            </p:cNvPr>
            <p:cNvSpPr/>
            <p:nvPr/>
          </p:nvSpPr>
          <p:spPr>
            <a:xfrm>
              <a:off x="10188090" y="9955039"/>
              <a:ext cx="1000371" cy="16257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4" h="1306">
                  <a:moveTo>
                    <a:pt x="0" y="0"/>
                  </a:moveTo>
                  <a:lnTo>
                    <a:pt x="0" y="1017"/>
                  </a:lnTo>
                  <a:cubicBezTo>
                    <a:pt x="0" y="1017"/>
                    <a:pt x="446" y="1037"/>
                    <a:pt x="804" y="1306"/>
                  </a:cubicBezTo>
                  <a:lnTo>
                    <a:pt x="804" y="29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06C7E64-BE59-4121-BF79-7DC18E186358}"/>
                </a:ext>
              </a:extLst>
            </p:cNvPr>
            <p:cNvSpPr/>
            <p:nvPr/>
          </p:nvSpPr>
          <p:spPr>
            <a:xfrm>
              <a:off x="13190448" y="9955039"/>
              <a:ext cx="999125" cy="16257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3" h="1306">
                  <a:moveTo>
                    <a:pt x="803" y="1017"/>
                  </a:moveTo>
                  <a:lnTo>
                    <a:pt x="803" y="0"/>
                  </a:lnTo>
                  <a:lnTo>
                    <a:pt x="0" y="290"/>
                  </a:lnTo>
                  <a:lnTo>
                    <a:pt x="0" y="1306"/>
                  </a:lnTo>
                  <a:cubicBezTo>
                    <a:pt x="357" y="1039"/>
                    <a:pt x="801" y="1017"/>
                    <a:pt x="803" y="1017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2D30573-7304-4CFE-B9D0-288B779ED726}"/>
                </a:ext>
              </a:extLst>
            </p:cNvPr>
            <p:cNvSpPr/>
            <p:nvPr/>
          </p:nvSpPr>
          <p:spPr>
            <a:xfrm>
              <a:off x="11189706" y="10316315"/>
              <a:ext cx="2000742" cy="12644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7" h="1016">
                  <a:moveTo>
                    <a:pt x="1607" y="1016"/>
                  </a:moveTo>
                  <a:lnTo>
                    <a:pt x="1607" y="0"/>
                  </a:lnTo>
                  <a:lnTo>
                    <a:pt x="0" y="0"/>
                  </a:lnTo>
                  <a:lnTo>
                    <a:pt x="0" y="1016"/>
                  </a:lnTo>
                  <a:cubicBezTo>
                    <a:pt x="0" y="1016"/>
                    <a:pt x="760" y="832"/>
                    <a:pt x="1607" y="1016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9F0AE864-E070-497F-A3F3-F90D65B6D65F}"/>
                </a:ext>
              </a:extLst>
            </p:cNvPr>
            <p:cNvSpPr/>
            <p:nvPr/>
          </p:nvSpPr>
          <p:spPr>
            <a:xfrm>
              <a:off x="13191694" y="9955039"/>
              <a:ext cx="999125" cy="16257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3" h="1306">
                  <a:moveTo>
                    <a:pt x="803" y="1017"/>
                  </a:moveTo>
                  <a:lnTo>
                    <a:pt x="803" y="0"/>
                  </a:lnTo>
                  <a:lnTo>
                    <a:pt x="0" y="290"/>
                  </a:lnTo>
                  <a:lnTo>
                    <a:pt x="0" y="1306"/>
                  </a:lnTo>
                  <a:cubicBezTo>
                    <a:pt x="357" y="1039"/>
                    <a:pt x="801" y="1017"/>
                    <a:pt x="803" y="101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8805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72">
            <a:extLst>
              <a:ext uri="{FF2B5EF4-FFF2-40B4-BE49-F238E27FC236}">
                <a16:creationId xmlns:a16="http://schemas.microsoft.com/office/drawing/2014/main" id="{6F09D9DD-31CB-A74D-8911-22242ED17CCB}"/>
              </a:ext>
            </a:extLst>
          </p:cNvPr>
          <p:cNvSpPr/>
          <p:nvPr/>
        </p:nvSpPr>
        <p:spPr>
          <a:xfrm>
            <a:off x="3194215" y="6638741"/>
            <a:ext cx="2971210" cy="29699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86" h="2385">
                <a:moveTo>
                  <a:pt x="64" y="1037"/>
                </a:moveTo>
                <a:lnTo>
                  <a:pt x="1039" y="64"/>
                </a:lnTo>
                <a:cubicBezTo>
                  <a:pt x="1124" y="-21"/>
                  <a:pt x="1263" y="-21"/>
                  <a:pt x="1348" y="64"/>
                </a:cubicBezTo>
                <a:lnTo>
                  <a:pt x="2323" y="1037"/>
                </a:lnTo>
                <a:cubicBezTo>
                  <a:pt x="2408" y="1123"/>
                  <a:pt x="2408" y="1261"/>
                  <a:pt x="2323" y="1347"/>
                </a:cubicBezTo>
                <a:lnTo>
                  <a:pt x="1348" y="2321"/>
                </a:lnTo>
                <a:cubicBezTo>
                  <a:pt x="1263" y="2406"/>
                  <a:pt x="1124" y="2406"/>
                  <a:pt x="1039" y="2321"/>
                </a:cubicBezTo>
                <a:lnTo>
                  <a:pt x="64" y="1347"/>
                </a:lnTo>
                <a:cubicBezTo>
                  <a:pt x="-21" y="1261"/>
                  <a:pt x="-21" y="1123"/>
                  <a:pt x="64" y="1037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73">
            <a:extLst>
              <a:ext uri="{FF2B5EF4-FFF2-40B4-BE49-F238E27FC236}">
                <a16:creationId xmlns:a16="http://schemas.microsoft.com/office/drawing/2014/main" id="{6D12F383-8D96-2D46-930A-FE5606B9B2F2}"/>
              </a:ext>
            </a:extLst>
          </p:cNvPr>
          <p:cNvSpPr/>
          <p:nvPr/>
        </p:nvSpPr>
        <p:spPr>
          <a:xfrm>
            <a:off x="7200681" y="6638741"/>
            <a:ext cx="2971210" cy="29699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86" h="2385">
                <a:moveTo>
                  <a:pt x="64" y="1037"/>
                </a:moveTo>
                <a:lnTo>
                  <a:pt x="1037" y="64"/>
                </a:lnTo>
                <a:cubicBezTo>
                  <a:pt x="1123" y="-21"/>
                  <a:pt x="1262" y="-21"/>
                  <a:pt x="1347" y="64"/>
                </a:cubicBezTo>
                <a:lnTo>
                  <a:pt x="2321" y="1037"/>
                </a:lnTo>
                <a:cubicBezTo>
                  <a:pt x="2407" y="1123"/>
                  <a:pt x="2407" y="1261"/>
                  <a:pt x="2321" y="1347"/>
                </a:cubicBezTo>
                <a:lnTo>
                  <a:pt x="1347" y="2321"/>
                </a:lnTo>
                <a:cubicBezTo>
                  <a:pt x="1262" y="2406"/>
                  <a:pt x="1123" y="2406"/>
                  <a:pt x="1037" y="2321"/>
                </a:cubicBezTo>
                <a:lnTo>
                  <a:pt x="64" y="1347"/>
                </a:lnTo>
                <a:cubicBezTo>
                  <a:pt x="-21" y="1261"/>
                  <a:pt x="-21" y="1123"/>
                  <a:pt x="64" y="1037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Freeform: Shape 74">
            <a:extLst>
              <a:ext uri="{FF2B5EF4-FFF2-40B4-BE49-F238E27FC236}">
                <a16:creationId xmlns:a16="http://schemas.microsoft.com/office/drawing/2014/main" id="{05738807-78F4-8A4F-871B-EA86BA46647B}"/>
              </a:ext>
            </a:extLst>
          </p:cNvPr>
          <p:cNvSpPr/>
          <p:nvPr/>
        </p:nvSpPr>
        <p:spPr>
          <a:xfrm>
            <a:off x="11207147" y="6638741"/>
            <a:ext cx="2971210" cy="29699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86" h="2385">
                <a:moveTo>
                  <a:pt x="64" y="1037"/>
                </a:moveTo>
                <a:lnTo>
                  <a:pt x="1038" y="64"/>
                </a:lnTo>
                <a:cubicBezTo>
                  <a:pt x="1123" y="-21"/>
                  <a:pt x="1262" y="-21"/>
                  <a:pt x="1348" y="64"/>
                </a:cubicBezTo>
                <a:lnTo>
                  <a:pt x="2321" y="1037"/>
                </a:lnTo>
                <a:cubicBezTo>
                  <a:pt x="2407" y="1123"/>
                  <a:pt x="2407" y="1261"/>
                  <a:pt x="2321" y="1347"/>
                </a:cubicBezTo>
                <a:lnTo>
                  <a:pt x="1348" y="2321"/>
                </a:lnTo>
                <a:cubicBezTo>
                  <a:pt x="1262" y="2406"/>
                  <a:pt x="1123" y="2406"/>
                  <a:pt x="1038" y="2321"/>
                </a:cubicBezTo>
                <a:lnTo>
                  <a:pt x="64" y="1347"/>
                </a:lnTo>
                <a:cubicBezTo>
                  <a:pt x="-21" y="1261"/>
                  <a:pt x="-21" y="1123"/>
                  <a:pt x="64" y="1037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Freeform: Shape 75">
            <a:extLst>
              <a:ext uri="{FF2B5EF4-FFF2-40B4-BE49-F238E27FC236}">
                <a16:creationId xmlns:a16="http://schemas.microsoft.com/office/drawing/2014/main" id="{449E4714-0886-9240-84F5-E414004D0A06}"/>
              </a:ext>
            </a:extLst>
          </p:cNvPr>
          <p:cNvSpPr/>
          <p:nvPr/>
        </p:nvSpPr>
        <p:spPr>
          <a:xfrm>
            <a:off x="15214856" y="6638741"/>
            <a:ext cx="2969968" cy="29699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85" h="2385">
                <a:moveTo>
                  <a:pt x="64" y="1037"/>
                </a:moveTo>
                <a:lnTo>
                  <a:pt x="1038" y="64"/>
                </a:lnTo>
                <a:cubicBezTo>
                  <a:pt x="1124" y="-21"/>
                  <a:pt x="1262" y="-21"/>
                  <a:pt x="1348" y="64"/>
                </a:cubicBezTo>
                <a:lnTo>
                  <a:pt x="2321" y="1037"/>
                </a:lnTo>
                <a:cubicBezTo>
                  <a:pt x="2407" y="1123"/>
                  <a:pt x="2407" y="1261"/>
                  <a:pt x="2321" y="1347"/>
                </a:cubicBezTo>
                <a:lnTo>
                  <a:pt x="1348" y="2321"/>
                </a:lnTo>
                <a:cubicBezTo>
                  <a:pt x="1262" y="2406"/>
                  <a:pt x="1124" y="2406"/>
                  <a:pt x="1038" y="2321"/>
                </a:cubicBezTo>
                <a:lnTo>
                  <a:pt x="64" y="1347"/>
                </a:lnTo>
                <a:cubicBezTo>
                  <a:pt x="-21" y="1261"/>
                  <a:pt x="-21" y="1123"/>
                  <a:pt x="64" y="1037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59E75-9DB9-3E4F-A69D-795132294110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ALPHABET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2A980-B845-F149-AA49-B65E8D61AB18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8AB54-C3B5-A34F-BEFC-957538E0DAC3}"/>
              </a:ext>
            </a:extLst>
          </p:cNvPr>
          <p:cNvSpPr txBox="1"/>
          <p:nvPr/>
        </p:nvSpPr>
        <p:spPr>
          <a:xfrm>
            <a:off x="5642014" y="10322064"/>
            <a:ext cx="473290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78F33-3E77-0544-8A92-195E5A3903F5}"/>
              </a:ext>
            </a:extLst>
          </p:cNvPr>
          <p:cNvSpPr txBox="1"/>
          <p:nvPr/>
        </p:nvSpPr>
        <p:spPr>
          <a:xfrm>
            <a:off x="5642013" y="10984900"/>
            <a:ext cx="473291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C78AE3-E0A1-C04C-8A9E-91A9D5B54BED}"/>
              </a:ext>
            </a:extLst>
          </p:cNvPr>
          <p:cNvSpPr txBox="1"/>
          <p:nvPr/>
        </p:nvSpPr>
        <p:spPr>
          <a:xfrm>
            <a:off x="3733798" y="7176901"/>
            <a:ext cx="1864656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DF837-AFAD-CB44-9890-533082C762C1}"/>
              </a:ext>
            </a:extLst>
          </p:cNvPr>
          <p:cNvSpPr txBox="1"/>
          <p:nvPr/>
        </p:nvSpPr>
        <p:spPr>
          <a:xfrm>
            <a:off x="7733917" y="7176901"/>
            <a:ext cx="1864656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418E49-0D88-C84B-BB38-CFEBC0094746}"/>
              </a:ext>
            </a:extLst>
          </p:cNvPr>
          <p:cNvSpPr txBox="1"/>
          <p:nvPr/>
        </p:nvSpPr>
        <p:spPr>
          <a:xfrm>
            <a:off x="9644294" y="3663238"/>
            <a:ext cx="473290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AC1ACE-344F-534C-BB30-467DF0E33B7E}"/>
              </a:ext>
            </a:extLst>
          </p:cNvPr>
          <p:cNvSpPr txBox="1"/>
          <p:nvPr/>
        </p:nvSpPr>
        <p:spPr>
          <a:xfrm>
            <a:off x="9644293" y="4326074"/>
            <a:ext cx="473291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1AEDEB-6B21-AB42-A19B-1022C38A5F43}"/>
              </a:ext>
            </a:extLst>
          </p:cNvPr>
          <p:cNvSpPr txBox="1"/>
          <p:nvPr/>
        </p:nvSpPr>
        <p:spPr>
          <a:xfrm>
            <a:off x="13643014" y="10322064"/>
            <a:ext cx="473290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238234-065E-D34E-93E8-A480682BBF27}"/>
              </a:ext>
            </a:extLst>
          </p:cNvPr>
          <p:cNvSpPr txBox="1"/>
          <p:nvPr/>
        </p:nvSpPr>
        <p:spPr>
          <a:xfrm>
            <a:off x="13643013" y="10984900"/>
            <a:ext cx="473291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1E92F4-A509-9444-8FA3-4B3B8A36830F}"/>
              </a:ext>
            </a:extLst>
          </p:cNvPr>
          <p:cNvSpPr txBox="1"/>
          <p:nvPr/>
        </p:nvSpPr>
        <p:spPr>
          <a:xfrm>
            <a:off x="11734798" y="7176901"/>
            <a:ext cx="1864656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8F48A-6EF3-E54E-93C0-E291351EA356}"/>
              </a:ext>
            </a:extLst>
          </p:cNvPr>
          <p:cNvSpPr txBox="1"/>
          <p:nvPr/>
        </p:nvSpPr>
        <p:spPr>
          <a:xfrm>
            <a:off x="15734917" y="7176901"/>
            <a:ext cx="1864656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92B67E-23E4-1746-9E75-ED115AA1A8EA}"/>
              </a:ext>
            </a:extLst>
          </p:cNvPr>
          <p:cNvSpPr txBox="1"/>
          <p:nvPr/>
        </p:nvSpPr>
        <p:spPr>
          <a:xfrm>
            <a:off x="17645294" y="3663238"/>
            <a:ext cx="473290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C914C-A84C-B646-A221-711570F88991}"/>
              </a:ext>
            </a:extLst>
          </p:cNvPr>
          <p:cNvSpPr txBox="1"/>
          <p:nvPr/>
        </p:nvSpPr>
        <p:spPr>
          <a:xfrm>
            <a:off x="17645293" y="4326074"/>
            <a:ext cx="473291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28BF346-6C6A-F441-BE1F-189BD8B48AC6}"/>
              </a:ext>
            </a:extLst>
          </p:cNvPr>
          <p:cNvSpPr/>
          <p:nvPr/>
        </p:nvSpPr>
        <p:spPr>
          <a:xfrm rot="5400000">
            <a:off x="4483971" y="9796471"/>
            <a:ext cx="1055555" cy="680029"/>
          </a:xfrm>
          <a:custGeom>
            <a:avLst/>
            <a:gdLst>
              <a:gd name="connsiteX0" fmla="*/ 1270861 w 1393149"/>
              <a:gd name="connsiteY0" fmla="*/ 0 h 1367550"/>
              <a:gd name="connsiteX1" fmla="*/ 1270861 w 1393149"/>
              <a:gd name="connsiteY1" fmla="*/ 1276027 h 1367550"/>
              <a:gd name="connsiteX2" fmla="*/ 0 w 1393149"/>
              <a:gd name="connsiteY2" fmla="*/ 1270861 h 1367550"/>
              <a:gd name="connsiteX0" fmla="*/ 1270861 w 1317929"/>
              <a:gd name="connsiteY0" fmla="*/ 0 h 1367550"/>
              <a:gd name="connsiteX1" fmla="*/ 1270861 w 1317929"/>
              <a:gd name="connsiteY1" fmla="*/ 1276027 h 1367550"/>
              <a:gd name="connsiteX2" fmla="*/ 0 w 1317929"/>
              <a:gd name="connsiteY2" fmla="*/ 1270861 h 1367550"/>
              <a:gd name="connsiteX0" fmla="*/ 1270861 w 1270861"/>
              <a:gd name="connsiteY0" fmla="*/ 0 h 1367550"/>
              <a:gd name="connsiteX1" fmla="*/ 1270861 w 1270861"/>
              <a:gd name="connsiteY1" fmla="*/ 1276027 h 1367550"/>
              <a:gd name="connsiteX2" fmla="*/ 0 w 1270861"/>
              <a:gd name="connsiteY2" fmla="*/ 1270861 h 1367550"/>
              <a:gd name="connsiteX0" fmla="*/ 1270861 w 1270861"/>
              <a:gd name="connsiteY0" fmla="*/ 0 h 1276027"/>
              <a:gd name="connsiteX1" fmla="*/ 1270861 w 1270861"/>
              <a:gd name="connsiteY1" fmla="*/ 1276027 h 1276027"/>
              <a:gd name="connsiteX2" fmla="*/ 0 w 1270861"/>
              <a:gd name="connsiteY2" fmla="*/ 1270861 h 1276027"/>
              <a:gd name="connsiteX0" fmla="*/ 1270861 w 1270861"/>
              <a:gd name="connsiteY0" fmla="*/ 0 h 1276027"/>
              <a:gd name="connsiteX1" fmla="*/ 1270861 w 1270861"/>
              <a:gd name="connsiteY1" fmla="*/ 1276027 h 1276027"/>
              <a:gd name="connsiteX2" fmla="*/ 0 w 1270861"/>
              <a:gd name="connsiteY2" fmla="*/ 1270861 h 1276027"/>
              <a:gd name="connsiteX0" fmla="*/ 1270861 w 1270861"/>
              <a:gd name="connsiteY0" fmla="*/ 0 h 1276027"/>
              <a:gd name="connsiteX1" fmla="*/ 1270861 w 1270861"/>
              <a:gd name="connsiteY1" fmla="*/ 1276027 h 1276027"/>
              <a:gd name="connsiteX2" fmla="*/ 0 w 1270861"/>
              <a:gd name="connsiteY2" fmla="*/ 1270861 h 127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861" h="1276027">
                <a:moveTo>
                  <a:pt x="1270861" y="0"/>
                </a:moveTo>
                <a:cubicBezTo>
                  <a:pt x="1263112" y="439118"/>
                  <a:pt x="1270861" y="1007390"/>
                  <a:pt x="1270861" y="1276027"/>
                </a:cubicBezTo>
                <a:cubicBezTo>
                  <a:pt x="986726" y="1270861"/>
                  <a:pt x="179952" y="1270001"/>
                  <a:pt x="0" y="1270861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arrow" w="lg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6B999D9-8C79-6A4B-A09B-36B0BAA57BCB}"/>
              </a:ext>
            </a:extLst>
          </p:cNvPr>
          <p:cNvSpPr/>
          <p:nvPr/>
        </p:nvSpPr>
        <p:spPr>
          <a:xfrm rot="16200000" flipV="1">
            <a:off x="8488648" y="5778348"/>
            <a:ext cx="1055555" cy="680029"/>
          </a:xfrm>
          <a:custGeom>
            <a:avLst/>
            <a:gdLst>
              <a:gd name="connsiteX0" fmla="*/ 1270861 w 1393149"/>
              <a:gd name="connsiteY0" fmla="*/ 0 h 1367550"/>
              <a:gd name="connsiteX1" fmla="*/ 1270861 w 1393149"/>
              <a:gd name="connsiteY1" fmla="*/ 1276027 h 1367550"/>
              <a:gd name="connsiteX2" fmla="*/ 0 w 1393149"/>
              <a:gd name="connsiteY2" fmla="*/ 1270861 h 1367550"/>
              <a:gd name="connsiteX0" fmla="*/ 1270861 w 1317929"/>
              <a:gd name="connsiteY0" fmla="*/ 0 h 1367550"/>
              <a:gd name="connsiteX1" fmla="*/ 1270861 w 1317929"/>
              <a:gd name="connsiteY1" fmla="*/ 1276027 h 1367550"/>
              <a:gd name="connsiteX2" fmla="*/ 0 w 1317929"/>
              <a:gd name="connsiteY2" fmla="*/ 1270861 h 1367550"/>
              <a:gd name="connsiteX0" fmla="*/ 1270861 w 1270861"/>
              <a:gd name="connsiteY0" fmla="*/ 0 h 1367550"/>
              <a:gd name="connsiteX1" fmla="*/ 1270861 w 1270861"/>
              <a:gd name="connsiteY1" fmla="*/ 1276027 h 1367550"/>
              <a:gd name="connsiteX2" fmla="*/ 0 w 1270861"/>
              <a:gd name="connsiteY2" fmla="*/ 1270861 h 1367550"/>
              <a:gd name="connsiteX0" fmla="*/ 1270861 w 1270861"/>
              <a:gd name="connsiteY0" fmla="*/ 0 h 1276027"/>
              <a:gd name="connsiteX1" fmla="*/ 1270861 w 1270861"/>
              <a:gd name="connsiteY1" fmla="*/ 1276027 h 1276027"/>
              <a:gd name="connsiteX2" fmla="*/ 0 w 1270861"/>
              <a:gd name="connsiteY2" fmla="*/ 1270861 h 1276027"/>
              <a:gd name="connsiteX0" fmla="*/ 1270861 w 1270861"/>
              <a:gd name="connsiteY0" fmla="*/ 0 h 1276027"/>
              <a:gd name="connsiteX1" fmla="*/ 1270861 w 1270861"/>
              <a:gd name="connsiteY1" fmla="*/ 1276027 h 1276027"/>
              <a:gd name="connsiteX2" fmla="*/ 0 w 1270861"/>
              <a:gd name="connsiteY2" fmla="*/ 1270861 h 1276027"/>
              <a:gd name="connsiteX0" fmla="*/ 1270861 w 1270861"/>
              <a:gd name="connsiteY0" fmla="*/ 0 h 1276027"/>
              <a:gd name="connsiteX1" fmla="*/ 1270861 w 1270861"/>
              <a:gd name="connsiteY1" fmla="*/ 1276027 h 1276027"/>
              <a:gd name="connsiteX2" fmla="*/ 0 w 1270861"/>
              <a:gd name="connsiteY2" fmla="*/ 1270861 h 127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861" h="1276027">
                <a:moveTo>
                  <a:pt x="1270861" y="0"/>
                </a:moveTo>
                <a:cubicBezTo>
                  <a:pt x="1263112" y="439118"/>
                  <a:pt x="1270861" y="1007390"/>
                  <a:pt x="1270861" y="1276027"/>
                </a:cubicBezTo>
                <a:cubicBezTo>
                  <a:pt x="986726" y="1270861"/>
                  <a:pt x="179952" y="1270001"/>
                  <a:pt x="0" y="1270861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arrow" w="lg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D3320B4-9897-1B42-BE07-43DF5ABF6F0A}"/>
              </a:ext>
            </a:extLst>
          </p:cNvPr>
          <p:cNvSpPr/>
          <p:nvPr/>
        </p:nvSpPr>
        <p:spPr>
          <a:xfrm rot="5400000">
            <a:off x="12492431" y="9796471"/>
            <a:ext cx="1055555" cy="680029"/>
          </a:xfrm>
          <a:custGeom>
            <a:avLst/>
            <a:gdLst>
              <a:gd name="connsiteX0" fmla="*/ 1270861 w 1393149"/>
              <a:gd name="connsiteY0" fmla="*/ 0 h 1367550"/>
              <a:gd name="connsiteX1" fmla="*/ 1270861 w 1393149"/>
              <a:gd name="connsiteY1" fmla="*/ 1276027 h 1367550"/>
              <a:gd name="connsiteX2" fmla="*/ 0 w 1393149"/>
              <a:gd name="connsiteY2" fmla="*/ 1270861 h 1367550"/>
              <a:gd name="connsiteX0" fmla="*/ 1270861 w 1317929"/>
              <a:gd name="connsiteY0" fmla="*/ 0 h 1367550"/>
              <a:gd name="connsiteX1" fmla="*/ 1270861 w 1317929"/>
              <a:gd name="connsiteY1" fmla="*/ 1276027 h 1367550"/>
              <a:gd name="connsiteX2" fmla="*/ 0 w 1317929"/>
              <a:gd name="connsiteY2" fmla="*/ 1270861 h 1367550"/>
              <a:gd name="connsiteX0" fmla="*/ 1270861 w 1270861"/>
              <a:gd name="connsiteY0" fmla="*/ 0 h 1367550"/>
              <a:gd name="connsiteX1" fmla="*/ 1270861 w 1270861"/>
              <a:gd name="connsiteY1" fmla="*/ 1276027 h 1367550"/>
              <a:gd name="connsiteX2" fmla="*/ 0 w 1270861"/>
              <a:gd name="connsiteY2" fmla="*/ 1270861 h 1367550"/>
              <a:gd name="connsiteX0" fmla="*/ 1270861 w 1270861"/>
              <a:gd name="connsiteY0" fmla="*/ 0 h 1276027"/>
              <a:gd name="connsiteX1" fmla="*/ 1270861 w 1270861"/>
              <a:gd name="connsiteY1" fmla="*/ 1276027 h 1276027"/>
              <a:gd name="connsiteX2" fmla="*/ 0 w 1270861"/>
              <a:gd name="connsiteY2" fmla="*/ 1270861 h 1276027"/>
              <a:gd name="connsiteX0" fmla="*/ 1270861 w 1270861"/>
              <a:gd name="connsiteY0" fmla="*/ 0 h 1276027"/>
              <a:gd name="connsiteX1" fmla="*/ 1270861 w 1270861"/>
              <a:gd name="connsiteY1" fmla="*/ 1276027 h 1276027"/>
              <a:gd name="connsiteX2" fmla="*/ 0 w 1270861"/>
              <a:gd name="connsiteY2" fmla="*/ 1270861 h 1276027"/>
              <a:gd name="connsiteX0" fmla="*/ 1270861 w 1270861"/>
              <a:gd name="connsiteY0" fmla="*/ 0 h 1276027"/>
              <a:gd name="connsiteX1" fmla="*/ 1270861 w 1270861"/>
              <a:gd name="connsiteY1" fmla="*/ 1276027 h 1276027"/>
              <a:gd name="connsiteX2" fmla="*/ 0 w 1270861"/>
              <a:gd name="connsiteY2" fmla="*/ 1270861 h 127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861" h="1276027">
                <a:moveTo>
                  <a:pt x="1270861" y="0"/>
                </a:moveTo>
                <a:cubicBezTo>
                  <a:pt x="1263112" y="439118"/>
                  <a:pt x="1270861" y="1007390"/>
                  <a:pt x="1270861" y="1276027"/>
                </a:cubicBezTo>
                <a:cubicBezTo>
                  <a:pt x="986726" y="1270861"/>
                  <a:pt x="179952" y="1270001"/>
                  <a:pt x="0" y="1270861"/>
                </a:cubicBezTo>
              </a:path>
            </a:pathLst>
          </a:custGeom>
          <a:noFill/>
          <a:ln w="38100">
            <a:solidFill>
              <a:schemeClr val="accent3"/>
            </a:solidFill>
            <a:headEnd type="arrow" w="lg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E6F85C01-215B-2C43-96E1-375469D32BDE}"/>
              </a:ext>
            </a:extLst>
          </p:cNvPr>
          <p:cNvSpPr/>
          <p:nvPr/>
        </p:nvSpPr>
        <p:spPr>
          <a:xfrm rot="16200000" flipV="1">
            <a:off x="16497108" y="5778348"/>
            <a:ext cx="1055555" cy="680029"/>
          </a:xfrm>
          <a:custGeom>
            <a:avLst/>
            <a:gdLst>
              <a:gd name="connsiteX0" fmla="*/ 1270861 w 1393149"/>
              <a:gd name="connsiteY0" fmla="*/ 0 h 1367550"/>
              <a:gd name="connsiteX1" fmla="*/ 1270861 w 1393149"/>
              <a:gd name="connsiteY1" fmla="*/ 1276027 h 1367550"/>
              <a:gd name="connsiteX2" fmla="*/ 0 w 1393149"/>
              <a:gd name="connsiteY2" fmla="*/ 1270861 h 1367550"/>
              <a:gd name="connsiteX0" fmla="*/ 1270861 w 1317929"/>
              <a:gd name="connsiteY0" fmla="*/ 0 h 1367550"/>
              <a:gd name="connsiteX1" fmla="*/ 1270861 w 1317929"/>
              <a:gd name="connsiteY1" fmla="*/ 1276027 h 1367550"/>
              <a:gd name="connsiteX2" fmla="*/ 0 w 1317929"/>
              <a:gd name="connsiteY2" fmla="*/ 1270861 h 1367550"/>
              <a:gd name="connsiteX0" fmla="*/ 1270861 w 1270861"/>
              <a:gd name="connsiteY0" fmla="*/ 0 h 1367550"/>
              <a:gd name="connsiteX1" fmla="*/ 1270861 w 1270861"/>
              <a:gd name="connsiteY1" fmla="*/ 1276027 h 1367550"/>
              <a:gd name="connsiteX2" fmla="*/ 0 w 1270861"/>
              <a:gd name="connsiteY2" fmla="*/ 1270861 h 1367550"/>
              <a:gd name="connsiteX0" fmla="*/ 1270861 w 1270861"/>
              <a:gd name="connsiteY0" fmla="*/ 0 h 1276027"/>
              <a:gd name="connsiteX1" fmla="*/ 1270861 w 1270861"/>
              <a:gd name="connsiteY1" fmla="*/ 1276027 h 1276027"/>
              <a:gd name="connsiteX2" fmla="*/ 0 w 1270861"/>
              <a:gd name="connsiteY2" fmla="*/ 1270861 h 1276027"/>
              <a:gd name="connsiteX0" fmla="*/ 1270861 w 1270861"/>
              <a:gd name="connsiteY0" fmla="*/ 0 h 1276027"/>
              <a:gd name="connsiteX1" fmla="*/ 1270861 w 1270861"/>
              <a:gd name="connsiteY1" fmla="*/ 1276027 h 1276027"/>
              <a:gd name="connsiteX2" fmla="*/ 0 w 1270861"/>
              <a:gd name="connsiteY2" fmla="*/ 1270861 h 1276027"/>
              <a:gd name="connsiteX0" fmla="*/ 1270861 w 1270861"/>
              <a:gd name="connsiteY0" fmla="*/ 0 h 1276027"/>
              <a:gd name="connsiteX1" fmla="*/ 1270861 w 1270861"/>
              <a:gd name="connsiteY1" fmla="*/ 1276027 h 1276027"/>
              <a:gd name="connsiteX2" fmla="*/ 0 w 1270861"/>
              <a:gd name="connsiteY2" fmla="*/ 1270861 h 127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861" h="1276027">
                <a:moveTo>
                  <a:pt x="1270861" y="0"/>
                </a:moveTo>
                <a:cubicBezTo>
                  <a:pt x="1263112" y="439118"/>
                  <a:pt x="1270861" y="1007390"/>
                  <a:pt x="1270861" y="1276027"/>
                </a:cubicBezTo>
                <a:cubicBezTo>
                  <a:pt x="986726" y="1270861"/>
                  <a:pt x="179952" y="1270001"/>
                  <a:pt x="0" y="1270861"/>
                </a:cubicBezTo>
              </a:path>
            </a:pathLst>
          </a:custGeom>
          <a:noFill/>
          <a:ln w="38100">
            <a:solidFill>
              <a:schemeClr val="accent4"/>
            </a:solidFill>
            <a:headEnd type="arrow" w="lg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4511B12A-4CE1-AC48-8BA7-6BCB2DB3B911}"/>
              </a:ext>
            </a:extLst>
          </p:cNvPr>
          <p:cNvSpPr/>
          <p:nvPr/>
        </p:nvSpPr>
        <p:spPr>
          <a:xfrm>
            <a:off x="15765" y="6114088"/>
            <a:ext cx="21313147" cy="4008107"/>
          </a:xfrm>
          <a:custGeom>
            <a:avLst/>
            <a:gdLst>
              <a:gd name="connsiteX0" fmla="*/ 0 w 21328912"/>
              <a:gd name="connsiteY0" fmla="*/ 1992891 h 4049691"/>
              <a:gd name="connsiteX1" fmla="*/ 2636874 w 21328912"/>
              <a:gd name="connsiteY1" fmla="*/ 2035422 h 4049691"/>
              <a:gd name="connsiteX2" fmla="*/ 4678326 w 21328912"/>
              <a:gd name="connsiteY2" fmla="*/ 36501 h 4049691"/>
              <a:gd name="connsiteX3" fmla="*/ 8676167 w 21328912"/>
              <a:gd name="connsiteY3" fmla="*/ 4013077 h 4049691"/>
              <a:gd name="connsiteX4" fmla="*/ 12674009 w 21328912"/>
              <a:gd name="connsiteY4" fmla="*/ 36501 h 4049691"/>
              <a:gd name="connsiteX5" fmla="*/ 16693116 w 21328912"/>
              <a:gd name="connsiteY5" fmla="*/ 4013077 h 4049691"/>
              <a:gd name="connsiteX6" fmla="*/ 18692037 w 21328912"/>
              <a:gd name="connsiteY6" fmla="*/ 2014156 h 4049691"/>
              <a:gd name="connsiteX7" fmla="*/ 21328912 w 21328912"/>
              <a:gd name="connsiteY7" fmla="*/ 2014156 h 4049691"/>
              <a:gd name="connsiteX0" fmla="*/ 0 w 21328912"/>
              <a:gd name="connsiteY0" fmla="*/ 1992891 h 4049691"/>
              <a:gd name="connsiteX1" fmla="*/ 2636874 w 21328912"/>
              <a:gd name="connsiteY1" fmla="*/ 2035422 h 4049691"/>
              <a:gd name="connsiteX2" fmla="*/ 4678326 w 21328912"/>
              <a:gd name="connsiteY2" fmla="*/ 36501 h 4049691"/>
              <a:gd name="connsiteX3" fmla="*/ 8676167 w 21328912"/>
              <a:gd name="connsiteY3" fmla="*/ 4013077 h 4049691"/>
              <a:gd name="connsiteX4" fmla="*/ 12674009 w 21328912"/>
              <a:gd name="connsiteY4" fmla="*/ 36501 h 4049691"/>
              <a:gd name="connsiteX5" fmla="*/ 16693116 w 21328912"/>
              <a:gd name="connsiteY5" fmla="*/ 4013077 h 4049691"/>
              <a:gd name="connsiteX6" fmla="*/ 18692037 w 21328912"/>
              <a:gd name="connsiteY6" fmla="*/ 2014156 h 4049691"/>
              <a:gd name="connsiteX7" fmla="*/ 21328912 w 21328912"/>
              <a:gd name="connsiteY7" fmla="*/ 2014156 h 4049691"/>
              <a:gd name="connsiteX0" fmla="*/ 0 w 21328912"/>
              <a:gd name="connsiteY0" fmla="*/ 1992891 h 4049691"/>
              <a:gd name="connsiteX1" fmla="*/ 2636874 w 21328912"/>
              <a:gd name="connsiteY1" fmla="*/ 2035422 h 4049691"/>
              <a:gd name="connsiteX2" fmla="*/ 4678326 w 21328912"/>
              <a:gd name="connsiteY2" fmla="*/ 36501 h 4049691"/>
              <a:gd name="connsiteX3" fmla="*/ 8676167 w 21328912"/>
              <a:gd name="connsiteY3" fmla="*/ 4013077 h 4049691"/>
              <a:gd name="connsiteX4" fmla="*/ 12674009 w 21328912"/>
              <a:gd name="connsiteY4" fmla="*/ 36501 h 4049691"/>
              <a:gd name="connsiteX5" fmla="*/ 16693116 w 21328912"/>
              <a:gd name="connsiteY5" fmla="*/ 4013077 h 4049691"/>
              <a:gd name="connsiteX6" fmla="*/ 18692037 w 21328912"/>
              <a:gd name="connsiteY6" fmla="*/ 2014156 h 4049691"/>
              <a:gd name="connsiteX7" fmla="*/ 21328912 w 21328912"/>
              <a:gd name="connsiteY7" fmla="*/ 2014156 h 4049691"/>
              <a:gd name="connsiteX0" fmla="*/ 0 w 21328912"/>
              <a:gd name="connsiteY0" fmla="*/ 1992891 h 4049691"/>
              <a:gd name="connsiteX1" fmla="*/ 2636874 w 21328912"/>
              <a:gd name="connsiteY1" fmla="*/ 2035422 h 4049691"/>
              <a:gd name="connsiteX2" fmla="*/ 4678326 w 21328912"/>
              <a:gd name="connsiteY2" fmla="*/ 36501 h 4049691"/>
              <a:gd name="connsiteX3" fmla="*/ 8676167 w 21328912"/>
              <a:gd name="connsiteY3" fmla="*/ 4013077 h 4049691"/>
              <a:gd name="connsiteX4" fmla="*/ 12674009 w 21328912"/>
              <a:gd name="connsiteY4" fmla="*/ 36501 h 4049691"/>
              <a:gd name="connsiteX5" fmla="*/ 16693116 w 21328912"/>
              <a:gd name="connsiteY5" fmla="*/ 4013077 h 4049691"/>
              <a:gd name="connsiteX6" fmla="*/ 18692037 w 21328912"/>
              <a:gd name="connsiteY6" fmla="*/ 2014156 h 4049691"/>
              <a:gd name="connsiteX7" fmla="*/ 21328912 w 21328912"/>
              <a:gd name="connsiteY7" fmla="*/ 2014156 h 4049691"/>
              <a:gd name="connsiteX0" fmla="*/ 0 w 21328912"/>
              <a:gd name="connsiteY0" fmla="*/ 1992891 h 4049691"/>
              <a:gd name="connsiteX1" fmla="*/ 2636874 w 21328912"/>
              <a:gd name="connsiteY1" fmla="*/ 2035422 h 4049691"/>
              <a:gd name="connsiteX2" fmla="*/ 4678326 w 21328912"/>
              <a:gd name="connsiteY2" fmla="*/ 36501 h 4049691"/>
              <a:gd name="connsiteX3" fmla="*/ 8676167 w 21328912"/>
              <a:gd name="connsiteY3" fmla="*/ 4013077 h 4049691"/>
              <a:gd name="connsiteX4" fmla="*/ 12674009 w 21328912"/>
              <a:gd name="connsiteY4" fmla="*/ 36501 h 4049691"/>
              <a:gd name="connsiteX5" fmla="*/ 16693116 w 21328912"/>
              <a:gd name="connsiteY5" fmla="*/ 4013077 h 4049691"/>
              <a:gd name="connsiteX6" fmla="*/ 18692037 w 21328912"/>
              <a:gd name="connsiteY6" fmla="*/ 2014156 h 4049691"/>
              <a:gd name="connsiteX7" fmla="*/ 21328912 w 21328912"/>
              <a:gd name="connsiteY7" fmla="*/ 2014156 h 4049691"/>
              <a:gd name="connsiteX0" fmla="*/ 0 w 21328912"/>
              <a:gd name="connsiteY0" fmla="*/ 1992891 h 4049691"/>
              <a:gd name="connsiteX1" fmla="*/ 2636874 w 21328912"/>
              <a:gd name="connsiteY1" fmla="*/ 2035422 h 4049691"/>
              <a:gd name="connsiteX2" fmla="*/ 4678326 w 21328912"/>
              <a:gd name="connsiteY2" fmla="*/ 36501 h 4049691"/>
              <a:gd name="connsiteX3" fmla="*/ 8676167 w 21328912"/>
              <a:gd name="connsiteY3" fmla="*/ 4013077 h 4049691"/>
              <a:gd name="connsiteX4" fmla="*/ 12674009 w 21328912"/>
              <a:gd name="connsiteY4" fmla="*/ 36501 h 4049691"/>
              <a:gd name="connsiteX5" fmla="*/ 16693116 w 21328912"/>
              <a:gd name="connsiteY5" fmla="*/ 4013077 h 4049691"/>
              <a:gd name="connsiteX6" fmla="*/ 18692037 w 21328912"/>
              <a:gd name="connsiteY6" fmla="*/ 2014156 h 4049691"/>
              <a:gd name="connsiteX7" fmla="*/ 21328912 w 21328912"/>
              <a:gd name="connsiteY7" fmla="*/ 2014156 h 4049691"/>
              <a:gd name="connsiteX0" fmla="*/ 0 w 21328912"/>
              <a:gd name="connsiteY0" fmla="*/ 1992891 h 4049691"/>
              <a:gd name="connsiteX1" fmla="*/ 2636874 w 21328912"/>
              <a:gd name="connsiteY1" fmla="*/ 2035422 h 4049691"/>
              <a:gd name="connsiteX2" fmla="*/ 4678326 w 21328912"/>
              <a:gd name="connsiteY2" fmla="*/ 36501 h 4049691"/>
              <a:gd name="connsiteX3" fmla="*/ 8676167 w 21328912"/>
              <a:gd name="connsiteY3" fmla="*/ 4013077 h 4049691"/>
              <a:gd name="connsiteX4" fmla="*/ 12674009 w 21328912"/>
              <a:gd name="connsiteY4" fmla="*/ 36501 h 4049691"/>
              <a:gd name="connsiteX5" fmla="*/ 16693116 w 21328912"/>
              <a:gd name="connsiteY5" fmla="*/ 4013077 h 4049691"/>
              <a:gd name="connsiteX6" fmla="*/ 18692037 w 21328912"/>
              <a:gd name="connsiteY6" fmla="*/ 2014156 h 4049691"/>
              <a:gd name="connsiteX7" fmla="*/ 21328912 w 21328912"/>
              <a:gd name="connsiteY7" fmla="*/ 2014156 h 4049691"/>
              <a:gd name="connsiteX0" fmla="*/ 0 w 21328912"/>
              <a:gd name="connsiteY0" fmla="*/ 1992891 h 4049691"/>
              <a:gd name="connsiteX1" fmla="*/ 2636874 w 21328912"/>
              <a:gd name="connsiteY1" fmla="*/ 2035422 h 4049691"/>
              <a:gd name="connsiteX2" fmla="*/ 4678326 w 21328912"/>
              <a:gd name="connsiteY2" fmla="*/ 36501 h 4049691"/>
              <a:gd name="connsiteX3" fmla="*/ 8676167 w 21328912"/>
              <a:gd name="connsiteY3" fmla="*/ 4013077 h 4049691"/>
              <a:gd name="connsiteX4" fmla="*/ 12674009 w 21328912"/>
              <a:gd name="connsiteY4" fmla="*/ 36501 h 4049691"/>
              <a:gd name="connsiteX5" fmla="*/ 16693116 w 21328912"/>
              <a:gd name="connsiteY5" fmla="*/ 4013077 h 4049691"/>
              <a:gd name="connsiteX6" fmla="*/ 18692037 w 21328912"/>
              <a:gd name="connsiteY6" fmla="*/ 2014156 h 4049691"/>
              <a:gd name="connsiteX7" fmla="*/ 21328912 w 21328912"/>
              <a:gd name="connsiteY7" fmla="*/ 2014156 h 4049691"/>
              <a:gd name="connsiteX0" fmla="*/ 0 w 21328912"/>
              <a:gd name="connsiteY0" fmla="*/ 1992891 h 4049691"/>
              <a:gd name="connsiteX1" fmla="*/ 2636874 w 21328912"/>
              <a:gd name="connsiteY1" fmla="*/ 2035422 h 4049691"/>
              <a:gd name="connsiteX2" fmla="*/ 4678326 w 21328912"/>
              <a:gd name="connsiteY2" fmla="*/ 36501 h 4049691"/>
              <a:gd name="connsiteX3" fmla="*/ 8676167 w 21328912"/>
              <a:gd name="connsiteY3" fmla="*/ 4013077 h 4049691"/>
              <a:gd name="connsiteX4" fmla="*/ 12681891 w 21328912"/>
              <a:gd name="connsiteY4" fmla="*/ 4970 h 4049691"/>
              <a:gd name="connsiteX5" fmla="*/ 16693116 w 21328912"/>
              <a:gd name="connsiteY5" fmla="*/ 4013077 h 4049691"/>
              <a:gd name="connsiteX6" fmla="*/ 18692037 w 21328912"/>
              <a:gd name="connsiteY6" fmla="*/ 2014156 h 4049691"/>
              <a:gd name="connsiteX7" fmla="*/ 21328912 w 21328912"/>
              <a:gd name="connsiteY7" fmla="*/ 2014156 h 4049691"/>
              <a:gd name="connsiteX0" fmla="*/ 0 w 21328912"/>
              <a:gd name="connsiteY0" fmla="*/ 1992891 h 4013077"/>
              <a:gd name="connsiteX1" fmla="*/ 2636874 w 21328912"/>
              <a:gd name="connsiteY1" fmla="*/ 2035422 h 4013077"/>
              <a:gd name="connsiteX2" fmla="*/ 4678326 w 21328912"/>
              <a:gd name="connsiteY2" fmla="*/ 36501 h 4013077"/>
              <a:gd name="connsiteX3" fmla="*/ 8676167 w 21328912"/>
              <a:gd name="connsiteY3" fmla="*/ 4013077 h 4013077"/>
              <a:gd name="connsiteX4" fmla="*/ 12681891 w 21328912"/>
              <a:gd name="connsiteY4" fmla="*/ 4970 h 4013077"/>
              <a:gd name="connsiteX5" fmla="*/ 16693116 w 21328912"/>
              <a:gd name="connsiteY5" fmla="*/ 4013077 h 4013077"/>
              <a:gd name="connsiteX6" fmla="*/ 18692037 w 21328912"/>
              <a:gd name="connsiteY6" fmla="*/ 2014156 h 4013077"/>
              <a:gd name="connsiteX7" fmla="*/ 21328912 w 21328912"/>
              <a:gd name="connsiteY7" fmla="*/ 2014156 h 4013077"/>
              <a:gd name="connsiteX0" fmla="*/ 0 w 21328912"/>
              <a:gd name="connsiteY0" fmla="*/ 1992891 h 4050717"/>
              <a:gd name="connsiteX1" fmla="*/ 2636874 w 21328912"/>
              <a:gd name="connsiteY1" fmla="*/ 2035422 h 4050717"/>
              <a:gd name="connsiteX2" fmla="*/ 4678326 w 21328912"/>
              <a:gd name="connsiteY2" fmla="*/ 36501 h 4050717"/>
              <a:gd name="connsiteX3" fmla="*/ 8676167 w 21328912"/>
              <a:gd name="connsiteY3" fmla="*/ 4013077 h 4050717"/>
              <a:gd name="connsiteX4" fmla="*/ 12681891 w 21328912"/>
              <a:gd name="connsiteY4" fmla="*/ 4970 h 4050717"/>
              <a:gd name="connsiteX5" fmla="*/ 16693116 w 21328912"/>
              <a:gd name="connsiteY5" fmla="*/ 4013077 h 4050717"/>
              <a:gd name="connsiteX6" fmla="*/ 18692037 w 21328912"/>
              <a:gd name="connsiteY6" fmla="*/ 2014156 h 4050717"/>
              <a:gd name="connsiteX7" fmla="*/ 21328912 w 21328912"/>
              <a:gd name="connsiteY7" fmla="*/ 2014156 h 4050717"/>
              <a:gd name="connsiteX0" fmla="*/ 0 w 21328912"/>
              <a:gd name="connsiteY0" fmla="*/ 1992891 h 4065691"/>
              <a:gd name="connsiteX1" fmla="*/ 2636874 w 21328912"/>
              <a:gd name="connsiteY1" fmla="*/ 2035422 h 4065691"/>
              <a:gd name="connsiteX2" fmla="*/ 4678326 w 21328912"/>
              <a:gd name="connsiteY2" fmla="*/ 36501 h 4065691"/>
              <a:gd name="connsiteX3" fmla="*/ 8676167 w 21328912"/>
              <a:gd name="connsiteY3" fmla="*/ 4013077 h 4065691"/>
              <a:gd name="connsiteX4" fmla="*/ 12681891 w 21328912"/>
              <a:gd name="connsiteY4" fmla="*/ 4970 h 4065691"/>
              <a:gd name="connsiteX5" fmla="*/ 16693116 w 21328912"/>
              <a:gd name="connsiteY5" fmla="*/ 4013077 h 4065691"/>
              <a:gd name="connsiteX6" fmla="*/ 18692037 w 21328912"/>
              <a:gd name="connsiteY6" fmla="*/ 2014156 h 4065691"/>
              <a:gd name="connsiteX7" fmla="*/ 21328912 w 21328912"/>
              <a:gd name="connsiteY7" fmla="*/ 2014156 h 4065691"/>
              <a:gd name="connsiteX0" fmla="*/ 0 w 21328912"/>
              <a:gd name="connsiteY0" fmla="*/ 1992891 h 4013077"/>
              <a:gd name="connsiteX1" fmla="*/ 2636874 w 21328912"/>
              <a:gd name="connsiteY1" fmla="*/ 2035422 h 4013077"/>
              <a:gd name="connsiteX2" fmla="*/ 4678326 w 21328912"/>
              <a:gd name="connsiteY2" fmla="*/ 36501 h 4013077"/>
              <a:gd name="connsiteX3" fmla="*/ 8676167 w 21328912"/>
              <a:gd name="connsiteY3" fmla="*/ 4013077 h 4013077"/>
              <a:gd name="connsiteX4" fmla="*/ 12681891 w 21328912"/>
              <a:gd name="connsiteY4" fmla="*/ 4970 h 4013077"/>
              <a:gd name="connsiteX5" fmla="*/ 16693116 w 21328912"/>
              <a:gd name="connsiteY5" fmla="*/ 4013077 h 4013077"/>
              <a:gd name="connsiteX6" fmla="*/ 18692037 w 21328912"/>
              <a:gd name="connsiteY6" fmla="*/ 2014156 h 4013077"/>
              <a:gd name="connsiteX7" fmla="*/ 21328912 w 21328912"/>
              <a:gd name="connsiteY7" fmla="*/ 2014156 h 4013077"/>
              <a:gd name="connsiteX0" fmla="*/ 0 w 21328912"/>
              <a:gd name="connsiteY0" fmla="*/ 1992891 h 4013077"/>
              <a:gd name="connsiteX1" fmla="*/ 2636874 w 21328912"/>
              <a:gd name="connsiteY1" fmla="*/ 2035422 h 4013077"/>
              <a:gd name="connsiteX2" fmla="*/ 4678326 w 21328912"/>
              <a:gd name="connsiteY2" fmla="*/ 36501 h 4013077"/>
              <a:gd name="connsiteX3" fmla="*/ 8676167 w 21328912"/>
              <a:gd name="connsiteY3" fmla="*/ 4013077 h 4013077"/>
              <a:gd name="connsiteX4" fmla="*/ 12681891 w 21328912"/>
              <a:gd name="connsiteY4" fmla="*/ 4970 h 4013077"/>
              <a:gd name="connsiteX5" fmla="*/ 16693116 w 21328912"/>
              <a:gd name="connsiteY5" fmla="*/ 4013077 h 4013077"/>
              <a:gd name="connsiteX6" fmla="*/ 18692037 w 21328912"/>
              <a:gd name="connsiteY6" fmla="*/ 2014156 h 4013077"/>
              <a:gd name="connsiteX7" fmla="*/ 21328912 w 21328912"/>
              <a:gd name="connsiteY7" fmla="*/ 2014156 h 4013077"/>
              <a:gd name="connsiteX0" fmla="*/ 0 w 21328912"/>
              <a:gd name="connsiteY0" fmla="*/ 1992891 h 4013077"/>
              <a:gd name="connsiteX1" fmla="*/ 2636874 w 21328912"/>
              <a:gd name="connsiteY1" fmla="*/ 2035422 h 4013077"/>
              <a:gd name="connsiteX2" fmla="*/ 4678326 w 21328912"/>
              <a:gd name="connsiteY2" fmla="*/ 36501 h 4013077"/>
              <a:gd name="connsiteX3" fmla="*/ 8676167 w 21328912"/>
              <a:gd name="connsiteY3" fmla="*/ 4013077 h 4013077"/>
              <a:gd name="connsiteX4" fmla="*/ 12681891 w 21328912"/>
              <a:gd name="connsiteY4" fmla="*/ 4970 h 4013077"/>
              <a:gd name="connsiteX5" fmla="*/ 16693116 w 21328912"/>
              <a:gd name="connsiteY5" fmla="*/ 4013077 h 4013077"/>
              <a:gd name="connsiteX6" fmla="*/ 18692037 w 21328912"/>
              <a:gd name="connsiteY6" fmla="*/ 2014156 h 4013077"/>
              <a:gd name="connsiteX7" fmla="*/ 21328912 w 21328912"/>
              <a:gd name="connsiteY7" fmla="*/ 2014156 h 4013077"/>
              <a:gd name="connsiteX0" fmla="*/ 0 w 21328912"/>
              <a:gd name="connsiteY0" fmla="*/ 1992891 h 4013077"/>
              <a:gd name="connsiteX1" fmla="*/ 2636874 w 21328912"/>
              <a:gd name="connsiteY1" fmla="*/ 2035422 h 4013077"/>
              <a:gd name="connsiteX2" fmla="*/ 4678326 w 21328912"/>
              <a:gd name="connsiteY2" fmla="*/ 36501 h 4013077"/>
              <a:gd name="connsiteX3" fmla="*/ 8676167 w 21328912"/>
              <a:gd name="connsiteY3" fmla="*/ 4013077 h 4013077"/>
              <a:gd name="connsiteX4" fmla="*/ 12681891 w 21328912"/>
              <a:gd name="connsiteY4" fmla="*/ 4970 h 4013077"/>
              <a:gd name="connsiteX5" fmla="*/ 16693116 w 21328912"/>
              <a:gd name="connsiteY5" fmla="*/ 4013077 h 4013077"/>
              <a:gd name="connsiteX6" fmla="*/ 18692037 w 21328912"/>
              <a:gd name="connsiteY6" fmla="*/ 2014156 h 4013077"/>
              <a:gd name="connsiteX7" fmla="*/ 21328912 w 21328912"/>
              <a:gd name="connsiteY7" fmla="*/ 2014156 h 4013077"/>
              <a:gd name="connsiteX0" fmla="*/ 0 w 21328912"/>
              <a:gd name="connsiteY0" fmla="*/ 1992891 h 4013077"/>
              <a:gd name="connsiteX1" fmla="*/ 2636874 w 21328912"/>
              <a:gd name="connsiteY1" fmla="*/ 2035422 h 4013077"/>
              <a:gd name="connsiteX2" fmla="*/ 4678326 w 21328912"/>
              <a:gd name="connsiteY2" fmla="*/ 36501 h 4013077"/>
              <a:gd name="connsiteX3" fmla="*/ 8676167 w 21328912"/>
              <a:gd name="connsiteY3" fmla="*/ 4013077 h 4013077"/>
              <a:gd name="connsiteX4" fmla="*/ 12681891 w 21328912"/>
              <a:gd name="connsiteY4" fmla="*/ 4970 h 4013077"/>
              <a:gd name="connsiteX5" fmla="*/ 16693116 w 21328912"/>
              <a:gd name="connsiteY5" fmla="*/ 4013077 h 4013077"/>
              <a:gd name="connsiteX6" fmla="*/ 18692037 w 21328912"/>
              <a:gd name="connsiteY6" fmla="*/ 2014156 h 4013077"/>
              <a:gd name="connsiteX7" fmla="*/ 21328912 w 21328912"/>
              <a:gd name="connsiteY7" fmla="*/ 2014156 h 4013077"/>
              <a:gd name="connsiteX0" fmla="*/ 0 w 21328912"/>
              <a:gd name="connsiteY0" fmla="*/ 1987921 h 4008107"/>
              <a:gd name="connsiteX1" fmla="*/ 2636874 w 21328912"/>
              <a:gd name="connsiteY1" fmla="*/ 2030452 h 4008107"/>
              <a:gd name="connsiteX2" fmla="*/ 4678326 w 21328912"/>
              <a:gd name="connsiteY2" fmla="*/ 31531 h 4008107"/>
              <a:gd name="connsiteX3" fmla="*/ 8676167 w 21328912"/>
              <a:gd name="connsiteY3" fmla="*/ 4008107 h 4008107"/>
              <a:gd name="connsiteX4" fmla="*/ 12681891 w 21328912"/>
              <a:gd name="connsiteY4" fmla="*/ 0 h 4008107"/>
              <a:gd name="connsiteX5" fmla="*/ 16693116 w 21328912"/>
              <a:gd name="connsiteY5" fmla="*/ 4008107 h 4008107"/>
              <a:gd name="connsiteX6" fmla="*/ 18692037 w 21328912"/>
              <a:gd name="connsiteY6" fmla="*/ 2009186 h 4008107"/>
              <a:gd name="connsiteX7" fmla="*/ 21328912 w 21328912"/>
              <a:gd name="connsiteY7" fmla="*/ 2009186 h 4008107"/>
              <a:gd name="connsiteX0" fmla="*/ 0 w 21328912"/>
              <a:gd name="connsiteY0" fmla="*/ 1987921 h 4008107"/>
              <a:gd name="connsiteX1" fmla="*/ 2636874 w 21328912"/>
              <a:gd name="connsiteY1" fmla="*/ 2030452 h 4008107"/>
              <a:gd name="connsiteX2" fmla="*/ 4670443 w 21328912"/>
              <a:gd name="connsiteY2" fmla="*/ 15766 h 4008107"/>
              <a:gd name="connsiteX3" fmla="*/ 8676167 w 21328912"/>
              <a:gd name="connsiteY3" fmla="*/ 4008107 h 4008107"/>
              <a:gd name="connsiteX4" fmla="*/ 12681891 w 21328912"/>
              <a:gd name="connsiteY4" fmla="*/ 0 h 4008107"/>
              <a:gd name="connsiteX5" fmla="*/ 16693116 w 21328912"/>
              <a:gd name="connsiteY5" fmla="*/ 4008107 h 4008107"/>
              <a:gd name="connsiteX6" fmla="*/ 18692037 w 21328912"/>
              <a:gd name="connsiteY6" fmla="*/ 2009186 h 4008107"/>
              <a:gd name="connsiteX7" fmla="*/ 21328912 w 21328912"/>
              <a:gd name="connsiteY7" fmla="*/ 2009186 h 4008107"/>
              <a:gd name="connsiteX0" fmla="*/ 0 w 21328912"/>
              <a:gd name="connsiteY0" fmla="*/ 1987921 h 4008107"/>
              <a:gd name="connsiteX1" fmla="*/ 2636874 w 21328912"/>
              <a:gd name="connsiteY1" fmla="*/ 2030452 h 4008107"/>
              <a:gd name="connsiteX2" fmla="*/ 4670443 w 21328912"/>
              <a:gd name="connsiteY2" fmla="*/ 15766 h 4008107"/>
              <a:gd name="connsiteX3" fmla="*/ 8676167 w 21328912"/>
              <a:gd name="connsiteY3" fmla="*/ 4008107 h 4008107"/>
              <a:gd name="connsiteX4" fmla="*/ 12681891 w 21328912"/>
              <a:gd name="connsiteY4" fmla="*/ 0 h 4008107"/>
              <a:gd name="connsiteX5" fmla="*/ 16693116 w 21328912"/>
              <a:gd name="connsiteY5" fmla="*/ 4008107 h 4008107"/>
              <a:gd name="connsiteX6" fmla="*/ 18692037 w 21328912"/>
              <a:gd name="connsiteY6" fmla="*/ 2009186 h 4008107"/>
              <a:gd name="connsiteX7" fmla="*/ 21328912 w 21328912"/>
              <a:gd name="connsiteY7" fmla="*/ 2009186 h 4008107"/>
              <a:gd name="connsiteX0" fmla="*/ 0 w 21328912"/>
              <a:gd name="connsiteY0" fmla="*/ 1987921 h 4008107"/>
              <a:gd name="connsiteX1" fmla="*/ 2636874 w 21328912"/>
              <a:gd name="connsiteY1" fmla="*/ 2030452 h 4008107"/>
              <a:gd name="connsiteX2" fmla="*/ 4670443 w 21328912"/>
              <a:gd name="connsiteY2" fmla="*/ 15766 h 4008107"/>
              <a:gd name="connsiteX3" fmla="*/ 8676167 w 21328912"/>
              <a:gd name="connsiteY3" fmla="*/ 4008107 h 4008107"/>
              <a:gd name="connsiteX4" fmla="*/ 12681891 w 21328912"/>
              <a:gd name="connsiteY4" fmla="*/ 0 h 4008107"/>
              <a:gd name="connsiteX5" fmla="*/ 16693116 w 21328912"/>
              <a:gd name="connsiteY5" fmla="*/ 4008107 h 4008107"/>
              <a:gd name="connsiteX6" fmla="*/ 18692037 w 21328912"/>
              <a:gd name="connsiteY6" fmla="*/ 2009186 h 4008107"/>
              <a:gd name="connsiteX7" fmla="*/ 21328912 w 21328912"/>
              <a:gd name="connsiteY7" fmla="*/ 2009186 h 4008107"/>
              <a:gd name="connsiteX0" fmla="*/ 0 w 21328912"/>
              <a:gd name="connsiteY0" fmla="*/ 1987921 h 4008107"/>
              <a:gd name="connsiteX1" fmla="*/ 2636874 w 21328912"/>
              <a:gd name="connsiteY1" fmla="*/ 2030452 h 4008107"/>
              <a:gd name="connsiteX2" fmla="*/ 4670443 w 21328912"/>
              <a:gd name="connsiteY2" fmla="*/ 15766 h 4008107"/>
              <a:gd name="connsiteX3" fmla="*/ 8676167 w 21328912"/>
              <a:gd name="connsiteY3" fmla="*/ 4008107 h 4008107"/>
              <a:gd name="connsiteX4" fmla="*/ 12681891 w 21328912"/>
              <a:gd name="connsiteY4" fmla="*/ 0 h 4008107"/>
              <a:gd name="connsiteX5" fmla="*/ 16693116 w 21328912"/>
              <a:gd name="connsiteY5" fmla="*/ 4008107 h 4008107"/>
              <a:gd name="connsiteX6" fmla="*/ 18692037 w 21328912"/>
              <a:gd name="connsiteY6" fmla="*/ 2009186 h 4008107"/>
              <a:gd name="connsiteX7" fmla="*/ 21328912 w 21328912"/>
              <a:gd name="connsiteY7" fmla="*/ 2009186 h 4008107"/>
              <a:gd name="connsiteX0" fmla="*/ 0 w 21328912"/>
              <a:gd name="connsiteY0" fmla="*/ 1987921 h 4008107"/>
              <a:gd name="connsiteX1" fmla="*/ 2644756 w 21328912"/>
              <a:gd name="connsiteY1" fmla="*/ 1998921 h 4008107"/>
              <a:gd name="connsiteX2" fmla="*/ 4670443 w 21328912"/>
              <a:gd name="connsiteY2" fmla="*/ 15766 h 4008107"/>
              <a:gd name="connsiteX3" fmla="*/ 8676167 w 21328912"/>
              <a:gd name="connsiteY3" fmla="*/ 4008107 h 4008107"/>
              <a:gd name="connsiteX4" fmla="*/ 12681891 w 21328912"/>
              <a:gd name="connsiteY4" fmla="*/ 0 h 4008107"/>
              <a:gd name="connsiteX5" fmla="*/ 16693116 w 21328912"/>
              <a:gd name="connsiteY5" fmla="*/ 4008107 h 4008107"/>
              <a:gd name="connsiteX6" fmla="*/ 18692037 w 21328912"/>
              <a:gd name="connsiteY6" fmla="*/ 2009186 h 4008107"/>
              <a:gd name="connsiteX7" fmla="*/ 21328912 w 21328912"/>
              <a:gd name="connsiteY7" fmla="*/ 2009186 h 4008107"/>
              <a:gd name="connsiteX0" fmla="*/ 0 w 21328912"/>
              <a:gd name="connsiteY0" fmla="*/ 1987921 h 4008107"/>
              <a:gd name="connsiteX1" fmla="*/ 2644756 w 21328912"/>
              <a:gd name="connsiteY1" fmla="*/ 1998921 h 4008107"/>
              <a:gd name="connsiteX2" fmla="*/ 4670443 w 21328912"/>
              <a:gd name="connsiteY2" fmla="*/ 15766 h 4008107"/>
              <a:gd name="connsiteX3" fmla="*/ 8676167 w 21328912"/>
              <a:gd name="connsiteY3" fmla="*/ 4008107 h 4008107"/>
              <a:gd name="connsiteX4" fmla="*/ 12681891 w 21328912"/>
              <a:gd name="connsiteY4" fmla="*/ 0 h 4008107"/>
              <a:gd name="connsiteX5" fmla="*/ 16693116 w 21328912"/>
              <a:gd name="connsiteY5" fmla="*/ 4008107 h 4008107"/>
              <a:gd name="connsiteX6" fmla="*/ 18692037 w 21328912"/>
              <a:gd name="connsiteY6" fmla="*/ 2009186 h 4008107"/>
              <a:gd name="connsiteX7" fmla="*/ 21328912 w 21328912"/>
              <a:gd name="connsiteY7" fmla="*/ 2009186 h 4008107"/>
              <a:gd name="connsiteX0" fmla="*/ 0 w 21313147"/>
              <a:gd name="connsiteY0" fmla="*/ 2011569 h 4008107"/>
              <a:gd name="connsiteX1" fmla="*/ 2628991 w 21313147"/>
              <a:gd name="connsiteY1" fmla="*/ 1998921 h 4008107"/>
              <a:gd name="connsiteX2" fmla="*/ 4654678 w 21313147"/>
              <a:gd name="connsiteY2" fmla="*/ 15766 h 4008107"/>
              <a:gd name="connsiteX3" fmla="*/ 8660402 w 21313147"/>
              <a:gd name="connsiteY3" fmla="*/ 4008107 h 4008107"/>
              <a:gd name="connsiteX4" fmla="*/ 12666126 w 21313147"/>
              <a:gd name="connsiteY4" fmla="*/ 0 h 4008107"/>
              <a:gd name="connsiteX5" fmla="*/ 16677351 w 21313147"/>
              <a:gd name="connsiteY5" fmla="*/ 4008107 h 4008107"/>
              <a:gd name="connsiteX6" fmla="*/ 18676272 w 21313147"/>
              <a:gd name="connsiteY6" fmla="*/ 2009186 h 4008107"/>
              <a:gd name="connsiteX7" fmla="*/ 21313147 w 21313147"/>
              <a:gd name="connsiteY7" fmla="*/ 2009186 h 4008107"/>
              <a:gd name="connsiteX0" fmla="*/ 0 w 21313147"/>
              <a:gd name="connsiteY0" fmla="*/ 2011569 h 4008107"/>
              <a:gd name="connsiteX1" fmla="*/ 2628991 w 21313147"/>
              <a:gd name="connsiteY1" fmla="*/ 1998921 h 4008107"/>
              <a:gd name="connsiteX2" fmla="*/ 4654678 w 21313147"/>
              <a:gd name="connsiteY2" fmla="*/ 15766 h 4008107"/>
              <a:gd name="connsiteX3" fmla="*/ 8660402 w 21313147"/>
              <a:gd name="connsiteY3" fmla="*/ 4008107 h 4008107"/>
              <a:gd name="connsiteX4" fmla="*/ 12666126 w 21313147"/>
              <a:gd name="connsiteY4" fmla="*/ 0 h 4008107"/>
              <a:gd name="connsiteX5" fmla="*/ 16677351 w 21313147"/>
              <a:gd name="connsiteY5" fmla="*/ 4008107 h 4008107"/>
              <a:gd name="connsiteX6" fmla="*/ 18676272 w 21313147"/>
              <a:gd name="connsiteY6" fmla="*/ 2009186 h 4008107"/>
              <a:gd name="connsiteX7" fmla="*/ 21313147 w 21313147"/>
              <a:gd name="connsiteY7" fmla="*/ 2009186 h 4008107"/>
              <a:gd name="connsiteX0" fmla="*/ 0 w 21313147"/>
              <a:gd name="connsiteY0" fmla="*/ 2011569 h 4008107"/>
              <a:gd name="connsiteX1" fmla="*/ 2636874 w 21313147"/>
              <a:gd name="connsiteY1" fmla="*/ 2022569 h 4008107"/>
              <a:gd name="connsiteX2" fmla="*/ 4654678 w 21313147"/>
              <a:gd name="connsiteY2" fmla="*/ 15766 h 4008107"/>
              <a:gd name="connsiteX3" fmla="*/ 8660402 w 21313147"/>
              <a:gd name="connsiteY3" fmla="*/ 4008107 h 4008107"/>
              <a:gd name="connsiteX4" fmla="*/ 12666126 w 21313147"/>
              <a:gd name="connsiteY4" fmla="*/ 0 h 4008107"/>
              <a:gd name="connsiteX5" fmla="*/ 16677351 w 21313147"/>
              <a:gd name="connsiteY5" fmla="*/ 4008107 h 4008107"/>
              <a:gd name="connsiteX6" fmla="*/ 18676272 w 21313147"/>
              <a:gd name="connsiteY6" fmla="*/ 2009186 h 4008107"/>
              <a:gd name="connsiteX7" fmla="*/ 21313147 w 21313147"/>
              <a:gd name="connsiteY7" fmla="*/ 2009186 h 400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13147" h="4008107">
                <a:moveTo>
                  <a:pt x="0" y="2011569"/>
                </a:moveTo>
                <a:lnTo>
                  <a:pt x="2636874" y="2022569"/>
                </a:lnTo>
                <a:lnTo>
                  <a:pt x="4654678" y="15766"/>
                </a:lnTo>
                <a:cubicBezTo>
                  <a:pt x="5156731" y="487264"/>
                  <a:pt x="7926877" y="3282893"/>
                  <a:pt x="8660402" y="4008107"/>
                </a:cubicBezTo>
                <a:lnTo>
                  <a:pt x="12666126" y="0"/>
                </a:lnTo>
                <a:lnTo>
                  <a:pt x="16677351" y="4008107"/>
                </a:lnTo>
                <a:lnTo>
                  <a:pt x="18676272" y="2009186"/>
                </a:lnTo>
                <a:lnTo>
                  <a:pt x="21313147" y="2009186"/>
                </a:lnTo>
              </a:path>
            </a:pathLst>
          </a:custGeom>
          <a:noFill/>
          <a:ln w="19050">
            <a:solidFill>
              <a:schemeClr val="tx2"/>
            </a:solidFill>
            <a:prstDash val="lg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2125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E5E3841-41FF-4E92-9005-982B11D1A4C5}"/>
              </a:ext>
            </a:extLst>
          </p:cNvPr>
          <p:cNvSpPr/>
          <p:nvPr/>
        </p:nvSpPr>
        <p:spPr>
          <a:xfrm>
            <a:off x="8937315" y="3880558"/>
            <a:ext cx="2198822" cy="21988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6" h="1766">
                <a:moveTo>
                  <a:pt x="1766" y="883"/>
                </a:moveTo>
                <a:cubicBezTo>
                  <a:pt x="1766" y="1371"/>
                  <a:pt x="1371" y="1766"/>
                  <a:pt x="883" y="1766"/>
                </a:cubicBezTo>
                <a:cubicBezTo>
                  <a:pt x="395" y="1766"/>
                  <a:pt x="0" y="1371"/>
                  <a:pt x="0" y="883"/>
                </a:cubicBezTo>
                <a:cubicBezTo>
                  <a:pt x="0" y="395"/>
                  <a:pt x="395" y="0"/>
                  <a:pt x="883" y="0"/>
                </a:cubicBezTo>
                <a:cubicBezTo>
                  <a:pt x="1371" y="0"/>
                  <a:pt x="1766" y="395"/>
                  <a:pt x="1766" y="883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25152346-F658-4676-B3D2-C314C4D4E29A}"/>
              </a:ext>
            </a:extLst>
          </p:cNvPr>
          <p:cNvSpPr/>
          <p:nvPr/>
        </p:nvSpPr>
        <p:spPr>
          <a:xfrm>
            <a:off x="10037349" y="3653824"/>
            <a:ext cx="1326768" cy="26522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6" h="2130">
                <a:moveTo>
                  <a:pt x="0" y="2130"/>
                </a:moveTo>
                <a:lnTo>
                  <a:pt x="0" y="2080"/>
                </a:lnTo>
                <a:cubicBezTo>
                  <a:pt x="559" y="2080"/>
                  <a:pt x="1014" y="1624"/>
                  <a:pt x="1014" y="1065"/>
                </a:cubicBezTo>
                <a:cubicBezTo>
                  <a:pt x="1014" y="505"/>
                  <a:pt x="559" y="50"/>
                  <a:pt x="0" y="50"/>
                </a:cubicBezTo>
                <a:lnTo>
                  <a:pt x="0" y="0"/>
                </a:lnTo>
                <a:cubicBezTo>
                  <a:pt x="587" y="0"/>
                  <a:pt x="1066" y="477"/>
                  <a:pt x="1066" y="1065"/>
                </a:cubicBezTo>
                <a:cubicBezTo>
                  <a:pt x="1066" y="1653"/>
                  <a:pt x="587" y="2130"/>
                  <a:pt x="0" y="213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16BCFE56-0A08-424B-8124-3DF8962DFBB1}"/>
              </a:ext>
            </a:extLst>
          </p:cNvPr>
          <p:cNvSpPr/>
          <p:nvPr/>
        </p:nvSpPr>
        <p:spPr>
          <a:xfrm>
            <a:off x="8937315" y="7023690"/>
            <a:ext cx="2198822" cy="21988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6" h="1766">
                <a:moveTo>
                  <a:pt x="1766" y="883"/>
                </a:moveTo>
                <a:cubicBezTo>
                  <a:pt x="1766" y="1371"/>
                  <a:pt x="1371" y="1766"/>
                  <a:pt x="883" y="1766"/>
                </a:cubicBezTo>
                <a:cubicBezTo>
                  <a:pt x="395" y="1766"/>
                  <a:pt x="0" y="1371"/>
                  <a:pt x="0" y="883"/>
                </a:cubicBezTo>
                <a:cubicBezTo>
                  <a:pt x="0" y="395"/>
                  <a:pt x="395" y="0"/>
                  <a:pt x="883" y="0"/>
                </a:cubicBezTo>
                <a:cubicBezTo>
                  <a:pt x="1371" y="0"/>
                  <a:pt x="1766" y="395"/>
                  <a:pt x="1766" y="883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08142ED3-8B53-4851-A181-0E5EDF57C36D}"/>
              </a:ext>
            </a:extLst>
          </p:cNvPr>
          <p:cNvSpPr/>
          <p:nvPr/>
        </p:nvSpPr>
        <p:spPr>
          <a:xfrm>
            <a:off x="10037349" y="6798202"/>
            <a:ext cx="1326768" cy="26535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6" h="2131">
                <a:moveTo>
                  <a:pt x="0" y="2131"/>
                </a:moveTo>
                <a:lnTo>
                  <a:pt x="0" y="2080"/>
                </a:lnTo>
                <a:cubicBezTo>
                  <a:pt x="559" y="2080"/>
                  <a:pt x="1014" y="1625"/>
                  <a:pt x="1014" y="1065"/>
                </a:cubicBezTo>
                <a:cubicBezTo>
                  <a:pt x="1014" y="506"/>
                  <a:pt x="559" y="51"/>
                  <a:pt x="0" y="51"/>
                </a:cubicBezTo>
                <a:lnTo>
                  <a:pt x="0" y="0"/>
                </a:lnTo>
                <a:cubicBezTo>
                  <a:pt x="587" y="0"/>
                  <a:pt x="1066" y="478"/>
                  <a:pt x="1066" y="1065"/>
                </a:cubicBezTo>
                <a:cubicBezTo>
                  <a:pt x="1066" y="1653"/>
                  <a:pt x="587" y="2131"/>
                  <a:pt x="0" y="213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E9DD259D-F18D-4814-966F-2FA25E9E40C7}"/>
              </a:ext>
            </a:extLst>
          </p:cNvPr>
          <p:cNvSpPr/>
          <p:nvPr/>
        </p:nvSpPr>
        <p:spPr>
          <a:xfrm>
            <a:off x="8937315" y="10168068"/>
            <a:ext cx="2198822" cy="21988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6" h="1766">
                <a:moveTo>
                  <a:pt x="1766" y="883"/>
                </a:moveTo>
                <a:cubicBezTo>
                  <a:pt x="1766" y="1371"/>
                  <a:pt x="1371" y="1766"/>
                  <a:pt x="883" y="1766"/>
                </a:cubicBezTo>
                <a:cubicBezTo>
                  <a:pt x="395" y="1766"/>
                  <a:pt x="0" y="1371"/>
                  <a:pt x="0" y="883"/>
                </a:cubicBezTo>
                <a:cubicBezTo>
                  <a:pt x="0" y="395"/>
                  <a:pt x="395" y="0"/>
                  <a:pt x="883" y="0"/>
                </a:cubicBezTo>
                <a:cubicBezTo>
                  <a:pt x="1371" y="0"/>
                  <a:pt x="1766" y="395"/>
                  <a:pt x="1766" y="883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359814AB-0FCB-4D8A-9F92-8503D40CB5B6}"/>
              </a:ext>
            </a:extLst>
          </p:cNvPr>
          <p:cNvSpPr/>
          <p:nvPr/>
        </p:nvSpPr>
        <p:spPr>
          <a:xfrm>
            <a:off x="10037349" y="9941331"/>
            <a:ext cx="1326768" cy="26535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6" h="2131">
                <a:moveTo>
                  <a:pt x="0" y="2131"/>
                </a:moveTo>
                <a:lnTo>
                  <a:pt x="0" y="2080"/>
                </a:lnTo>
                <a:cubicBezTo>
                  <a:pt x="559" y="2080"/>
                  <a:pt x="1014" y="1625"/>
                  <a:pt x="1014" y="1065"/>
                </a:cubicBezTo>
                <a:cubicBezTo>
                  <a:pt x="1014" y="506"/>
                  <a:pt x="559" y="51"/>
                  <a:pt x="0" y="51"/>
                </a:cubicBezTo>
                <a:lnTo>
                  <a:pt x="0" y="0"/>
                </a:lnTo>
                <a:cubicBezTo>
                  <a:pt x="587" y="0"/>
                  <a:pt x="1066" y="478"/>
                  <a:pt x="1066" y="1065"/>
                </a:cubicBezTo>
                <a:cubicBezTo>
                  <a:pt x="1066" y="1653"/>
                  <a:pt x="587" y="2131"/>
                  <a:pt x="0" y="2131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0BE6F7E6-EFC7-49F0-8EB7-A9FE2B16A139}"/>
              </a:ext>
            </a:extLst>
          </p:cNvPr>
          <p:cNvSpPr/>
          <p:nvPr/>
        </p:nvSpPr>
        <p:spPr>
          <a:xfrm>
            <a:off x="13241522" y="5452747"/>
            <a:ext cx="2198822" cy="21988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6" h="1766">
                <a:moveTo>
                  <a:pt x="0" y="883"/>
                </a:moveTo>
                <a:cubicBezTo>
                  <a:pt x="0" y="1371"/>
                  <a:pt x="395" y="1766"/>
                  <a:pt x="883" y="1766"/>
                </a:cubicBezTo>
                <a:cubicBezTo>
                  <a:pt x="1371" y="1766"/>
                  <a:pt x="1766" y="1371"/>
                  <a:pt x="1766" y="883"/>
                </a:cubicBezTo>
                <a:cubicBezTo>
                  <a:pt x="1766" y="395"/>
                  <a:pt x="1371" y="0"/>
                  <a:pt x="883" y="0"/>
                </a:cubicBezTo>
                <a:cubicBezTo>
                  <a:pt x="395" y="0"/>
                  <a:pt x="0" y="395"/>
                  <a:pt x="0" y="883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0EFC34B2-DC8A-4047-B759-9BC84A2D2E35}"/>
              </a:ext>
            </a:extLst>
          </p:cNvPr>
          <p:cNvSpPr/>
          <p:nvPr/>
        </p:nvSpPr>
        <p:spPr>
          <a:xfrm>
            <a:off x="13013542" y="5226013"/>
            <a:ext cx="1326768" cy="26535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6" h="2131">
                <a:moveTo>
                  <a:pt x="1066" y="2131"/>
                </a:moveTo>
                <a:cubicBezTo>
                  <a:pt x="479" y="2131"/>
                  <a:pt x="0" y="1652"/>
                  <a:pt x="0" y="1065"/>
                </a:cubicBezTo>
                <a:cubicBezTo>
                  <a:pt x="0" y="477"/>
                  <a:pt x="479" y="0"/>
                  <a:pt x="1066" y="0"/>
                </a:cubicBezTo>
                <a:lnTo>
                  <a:pt x="1066" y="51"/>
                </a:lnTo>
                <a:cubicBezTo>
                  <a:pt x="507" y="51"/>
                  <a:pt x="52" y="505"/>
                  <a:pt x="52" y="1065"/>
                </a:cubicBezTo>
                <a:cubicBezTo>
                  <a:pt x="52" y="1625"/>
                  <a:pt x="507" y="2080"/>
                  <a:pt x="1066" y="208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A823A1B1-F7AE-4A7E-89C7-1ED7C7909C78}"/>
              </a:ext>
            </a:extLst>
          </p:cNvPr>
          <p:cNvSpPr/>
          <p:nvPr/>
        </p:nvSpPr>
        <p:spPr>
          <a:xfrm>
            <a:off x="13241522" y="8595879"/>
            <a:ext cx="2198822" cy="21988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6" h="1766">
                <a:moveTo>
                  <a:pt x="0" y="883"/>
                </a:moveTo>
                <a:cubicBezTo>
                  <a:pt x="0" y="1371"/>
                  <a:pt x="395" y="1766"/>
                  <a:pt x="883" y="1766"/>
                </a:cubicBezTo>
                <a:cubicBezTo>
                  <a:pt x="1371" y="1766"/>
                  <a:pt x="1766" y="1371"/>
                  <a:pt x="1766" y="883"/>
                </a:cubicBezTo>
                <a:cubicBezTo>
                  <a:pt x="1766" y="396"/>
                  <a:pt x="1371" y="0"/>
                  <a:pt x="883" y="0"/>
                </a:cubicBezTo>
                <a:cubicBezTo>
                  <a:pt x="395" y="0"/>
                  <a:pt x="0" y="396"/>
                  <a:pt x="0" y="883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D4EC0FAC-CE32-436C-9C69-BFD03103E05E}"/>
              </a:ext>
            </a:extLst>
          </p:cNvPr>
          <p:cNvSpPr/>
          <p:nvPr/>
        </p:nvSpPr>
        <p:spPr>
          <a:xfrm>
            <a:off x="13013542" y="8369145"/>
            <a:ext cx="1326768" cy="26522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6" h="2130">
                <a:moveTo>
                  <a:pt x="1066" y="2130"/>
                </a:moveTo>
                <a:cubicBezTo>
                  <a:pt x="479" y="2130"/>
                  <a:pt x="0" y="1653"/>
                  <a:pt x="0" y="1065"/>
                </a:cubicBezTo>
                <a:cubicBezTo>
                  <a:pt x="0" y="478"/>
                  <a:pt x="479" y="0"/>
                  <a:pt x="1066" y="0"/>
                </a:cubicBezTo>
                <a:lnTo>
                  <a:pt x="1066" y="50"/>
                </a:lnTo>
                <a:cubicBezTo>
                  <a:pt x="507" y="50"/>
                  <a:pt x="52" y="506"/>
                  <a:pt x="52" y="1065"/>
                </a:cubicBezTo>
                <a:cubicBezTo>
                  <a:pt x="52" y="1625"/>
                  <a:pt x="507" y="2080"/>
                  <a:pt x="1066" y="208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03" name="Freeform: Shape 502">
            <a:extLst>
              <a:ext uri="{FF2B5EF4-FFF2-40B4-BE49-F238E27FC236}">
                <a16:creationId xmlns:a16="http://schemas.microsoft.com/office/drawing/2014/main" id="{ADD94B45-2697-4011-81A3-B3FB448614A2}"/>
              </a:ext>
            </a:extLst>
          </p:cNvPr>
          <p:cNvSpPr/>
          <p:nvPr/>
        </p:nvSpPr>
        <p:spPr>
          <a:xfrm>
            <a:off x="11341100" y="4978400"/>
            <a:ext cx="1684020" cy="1447800"/>
          </a:xfrm>
          <a:custGeom>
            <a:avLst/>
            <a:gdLst>
              <a:gd name="connsiteX0" fmla="*/ 0 w 1684020"/>
              <a:gd name="connsiteY0" fmla="*/ 137361 h 1722583"/>
              <a:gd name="connsiteX1" fmla="*/ 848360 w 1684020"/>
              <a:gd name="connsiteY1" fmla="*/ 139901 h 1722583"/>
              <a:gd name="connsiteX2" fmla="*/ 850900 w 1684020"/>
              <a:gd name="connsiteY2" fmla="*/ 1585161 h 1722583"/>
              <a:gd name="connsiteX3" fmla="*/ 1684020 w 1684020"/>
              <a:gd name="connsiteY3" fmla="*/ 1580081 h 1722583"/>
              <a:gd name="connsiteX0" fmla="*/ 0 w 1684020"/>
              <a:gd name="connsiteY0" fmla="*/ 104799 h 1690021"/>
              <a:gd name="connsiteX1" fmla="*/ 848360 w 1684020"/>
              <a:gd name="connsiteY1" fmla="*/ 107339 h 1690021"/>
              <a:gd name="connsiteX2" fmla="*/ 850900 w 1684020"/>
              <a:gd name="connsiteY2" fmla="*/ 1552599 h 1690021"/>
              <a:gd name="connsiteX3" fmla="*/ 1684020 w 1684020"/>
              <a:gd name="connsiteY3" fmla="*/ 1547519 h 1690021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497665"/>
              <a:gd name="connsiteX1" fmla="*/ 848360 w 1684020"/>
              <a:gd name="connsiteY1" fmla="*/ 2540 h 1497665"/>
              <a:gd name="connsiteX2" fmla="*/ 850900 w 1684020"/>
              <a:gd name="connsiteY2" fmla="*/ 1447800 h 1497665"/>
              <a:gd name="connsiteX3" fmla="*/ 1684020 w 1684020"/>
              <a:gd name="connsiteY3" fmla="*/ 1442720 h 1497665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020" h="1447800">
                <a:moveTo>
                  <a:pt x="0" y="0"/>
                </a:moveTo>
                <a:cubicBezTo>
                  <a:pt x="284692" y="4657"/>
                  <a:pt x="565573" y="1693"/>
                  <a:pt x="848360" y="2540"/>
                </a:cubicBezTo>
                <a:cubicBezTo>
                  <a:pt x="849630" y="725170"/>
                  <a:pt x="846878" y="1173480"/>
                  <a:pt x="850900" y="1447800"/>
                </a:cubicBezTo>
                <a:lnTo>
                  <a:pt x="1684020" y="1442720"/>
                </a:lnTo>
              </a:path>
            </a:pathLst>
          </a:custGeom>
          <a:noFill/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04" name="Freeform: Shape 503">
            <a:extLst>
              <a:ext uri="{FF2B5EF4-FFF2-40B4-BE49-F238E27FC236}">
                <a16:creationId xmlns:a16="http://schemas.microsoft.com/office/drawing/2014/main" id="{EA30EF2A-35D1-4518-8938-A25280CC810D}"/>
              </a:ext>
            </a:extLst>
          </p:cNvPr>
          <p:cNvSpPr/>
          <p:nvPr/>
        </p:nvSpPr>
        <p:spPr>
          <a:xfrm flipH="1">
            <a:off x="11341100" y="6675120"/>
            <a:ext cx="1684020" cy="1315720"/>
          </a:xfrm>
          <a:custGeom>
            <a:avLst/>
            <a:gdLst>
              <a:gd name="connsiteX0" fmla="*/ 0 w 1684020"/>
              <a:gd name="connsiteY0" fmla="*/ 137361 h 1722583"/>
              <a:gd name="connsiteX1" fmla="*/ 848360 w 1684020"/>
              <a:gd name="connsiteY1" fmla="*/ 139901 h 1722583"/>
              <a:gd name="connsiteX2" fmla="*/ 850900 w 1684020"/>
              <a:gd name="connsiteY2" fmla="*/ 1585161 h 1722583"/>
              <a:gd name="connsiteX3" fmla="*/ 1684020 w 1684020"/>
              <a:gd name="connsiteY3" fmla="*/ 1580081 h 1722583"/>
              <a:gd name="connsiteX0" fmla="*/ 0 w 1684020"/>
              <a:gd name="connsiteY0" fmla="*/ 104799 h 1690021"/>
              <a:gd name="connsiteX1" fmla="*/ 848360 w 1684020"/>
              <a:gd name="connsiteY1" fmla="*/ 107339 h 1690021"/>
              <a:gd name="connsiteX2" fmla="*/ 850900 w 1684020"/>
              <a:gd name="connsiteY2" fmla="*/ 1552599 h 1690021"/>
              <a:gd name="connsiteX3" fmla="*/ 1684020 w 1684020"/>
              <a:gd name="connsiteY3" fmla="*/ 1547519 h 1690021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497665"/>
              <a:gd name="connsiteX1" fmla="*/ 848360 w 1684020"/>
              <a:gd name="connsiteY1" fmla="*/ 2540 h 1497665"/>
              <a:gd name="connsiteX2" fmla="*/ 850900 w 1684020"/>
              <a:gd name="connsiteY2" fmla="*/ 1447800 h 1497665"/>
              <a:gd name="connsiteX3" fmla="*/ 1684020 w 1684020"/>
              <a:gd name="connsiteY3" fmla="*/ 1442720 h 1497665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020" h="1447800">
                <a:moveTo>
                  <a:pt x="0" y="0"/>
                </a:moveTo>
                <a:cubicBezTo>
                  <a:pt x="284692" y="4657"/>
                  <a:pt x="565573" y="1693"/>
                  <a:pt x="848360" y="2540"/>
                </a:cubicBezTo>
                <a:cubicBezTo>
                  <a:pt x="849630" y="725170"/>
                  <a:pt x="846878" y="1173480"/>
                  <a:pt x="850900" y="1447800"/>
                </a:cubicBezTo>
                <a:lnTo>
                  <a:pt x="1684020" y="1442720"/>
                </a:lnTo>
              </a:path>
            </a:pathLst>
          </a:cu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05" name="Freeform: Shape 504">
            <a:extLst>
              <a:ext uri="{FF2B5EF4-FFF2-40B4-BE49-F238E27FC236}">
                <a16:creationId xmlns:a16="http://schemas.microsoft.com/office/drawing/2014/main" id="{AA17C73B-6EEB-484B-8F4C-6A5A3A838D09}"/>
              </a:ext>
            </a:extLst>
          </p:cNvPr>
          <p:cNvSpPr/>
          <p:nvPr/>
        </p:nvSpPr>
        <p:spPr>
          <a:xfrm>
            <a:off x="11341100" y="8249920"/>
            <a:ext cx="1684020" cy="1315720"/>
          </a:xfrm>
          <a:custGeom>
            <a:avLst/>
            <a:gdLst>
              <a:gd name="connsiteX0" fmla="*/ 0 w 1684020"/>
              <a:gd name="connsiteY0" fmla="*/ 137361 h 1722583"/>
              <a:gd name="connsiteX1" fmla="*/ 848360 w 1684020"/>
              <a:gd name="connsiteY1" fmla="*/ 139901 h 1722583"/>
              <a:gd name="connsiteX2" fmla="*/ 850900 w 1684020"/>
              <a:gd name="connsiteY2" fmla="*/ 1585161 h 1722583"/>
              <a:gd name="connsiteX3" fmla="*/ 1684020 w 1684020"/>
              <a:gd name="connsiteY3" fmla="*/ 1580081 h 1722583"/>
              <a:gd name="connsiteX0" fmla="*/ 0 w 1684020"/>
              <a:gd name="connsiteY0" fmla="*/ 104799 h 1690021"/>
              <a:gd name="connsiteX1" fmla="*/ 848360 w 1684020"/>
              <a:gd name="connsiteY1" fmla="*/ 107339 h 1690021"/>
              <a:gd name="connsiteX2" fmla="*/ 850900 w 1684020"/>
              <a:gd name="connsiteY2" fmla="*/ 1552599 h 1690021"/>
              <a:gd name="connsiteX3" fmla="*/ 1684020 w 1684020"/>
              <a:gd name="connsiteY3" fmla="*/ 1547519 h 1690021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497665"/>
              <a:gd name="connsiteX1" fmla="*/ 848360 w 1684020"/>
              <a:gd name="connsiteY1" fmla="*/ 2540 h 1497665"/>
              <a:gd name="connsiteX2" fmla="*/ 850900 w 1684020"/>
              <a:gd name="connsiteY2" fmla="*/ 1447800 h 1497665"/>
              <a:gd name="connsiteX3" fmla="*/ 1684020 w 1684020"/>
              <a:gd name="connsiteY3" fmla="*/ 1442720 h 1497665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020" h="1447800">
                <a:moveTo>
                  <a:pt x="0" y="0"/>
                </a:moveTo>
                <a:cubicBezTo>
                  <a:pt x="284692" y="4657"/>
                  <a:pt x="565573" y="1693"/>
                  <a:pt x="848360" y="2540"/>
                </a:cubicBezTo>
                <a:cubicBezTo>
                  <a:pt x="849630" y="725170"/>
                  <a:pt x="846878" y="1173480"/>
                  <a:pt x="850900" y="1447800"/>
                </a:cubicBezTo>
                <a:lnTo>
                  <a:pt x="1684020" y="1442720"/>
                </a:lnTo>
              </a:path>
            </a:pathLst>
          </a:cu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06" name="Freeform: Shape 505">
            <a:extLst>
              <a:ext uri="{FF2B5EF4-FFF2-40B4-BE49-F238E27FC236}">
                <a16:creationId xmlns:a16="http://schemas.microsoft.com/office/drawing/2014/main" id="{BDACA2B7-C63C-4245-8788-DB8525E9BC91}"/>
              </a:ext>
            </a:extLst>
          </p:cNvPr>
          <p:cNvSpPr/>
          <p:nvPr/>
        </p:nvSpPr>
        <p:spPr>
          <a:xfrm flipH="1">
            <a:off x="11341100" y="9819640"/>
            <a:ext cx="1684020" cy="1452880"/>
          </a:xfrm>
          <a:custGeom>
            <a:avLst/>
            <a:gdLst>
              <a:gd name="connsiteX0" fmla="*/ 0 w 1684020"/>
              <a:gd name="connsiteY0" fmla="*/ 137361 h 1722583"/>
              <a:gd name="connsiteX1" fmla="*/ 848360 w 1684020"/>
              <a:gd name="connsiteY1" fmla="*/ 139901 h 1722583"/>
              <a:gd name="connsiteX2" fmla="*/ 850900 w 1684020"/>
              <a:gd name="connsiteY2" fmla="*/ 1585161 h 1722583"/>
              <a:gd name="connsiteX3" fmla="*/ 1684020 w 1684020"/>
              <a:gd name="connsiteY3" fmla="*/ 1580081 h 1722583"/>
              <a:gd name="connsiteX0" fmla="*/ 0 w 1684020"/>
              <a:gd name="connsiteY0" fmla="*/ 104799 h 1690021"/>
              <a:gd name="connsiteX1" fmla="*/ 848360 w 1684020"/>
              <a:gd name="connsiteY1" fmla="*/ 107339 h 1690021"/>
              <a:gd name="connsiteX2" fmla="*/ 850900 w 1684020"/>
              <a:gd name="connsiteY2" fmla="*/ 1552599 h 1690021"/>
              <a:gd name="connsiteX3" fmla="*/ 1684020 w 1684020"/>
              <a:gd name="connsiteY3" fmla="*/ 1547519 h 1690021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585222"/>
              <a:gd name="connsiteX1" fmla="*/ 848360 w 1684020"/>
              <a:gd name="connsiteY1" fmla="*/ 2540 h 1585222"/>
              <a:gd name="connsiteX2" fmla="*/ 850900 w 1684020"/>
              <a:gd name="connsiteY2" fmla="*/ 1447800 h 1585222"/>
              <a:gd name="connsiteX3" fmla="*/ 1684020 w 1684020"/>
              <a:gd name="connsiteY3" fmla="*/ 1442720 h 1585222"/>
              <a:gd name="connsiteX0" fmla="*/ 0 w 1684020"/>
              <a:gd name="connsiteY0" fmla="*/ 0 h 1497665"/>
              <a:gd name="connsiteX1" fmla="*/ 848360 w 1684020"/>
              <a:gd name="connsiteY1" fmla="*/ 2540 h 1497665"/>
              <a:gd name="connsiteX2" fmla="*/ 850900 w 1684020"/>
              <a:gd name="connsiteY2" fmla="*/ 1447800 h 1497665"/>
              <a:gd name="connsiteX3" fmla="*/ 1684020 w 1684020"/>
              <a:gd name="connsiteY3" fmla="*/ 1442720 h 1497665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  <a:gd name="connsiteX0" fmla="*/ 0 w 1684020"/>
              <a:gd name="connsiteY0" fmla="*/ 0 h 1447800"/>
              <a:gd name="connsiteX1" fmla="*/ 848360 w 1684020"/>
              <a:gd name="connsiteY1" fmla="*/ 2540 h 1447800"/>
              <a:gd name="connsiteX2" fmla="*/ 850900 w 1684020"/>
              <a:gd name="connsiteY2" fmla="*/ 1447800 h 1447800"/>
              <a:gd name="connsiteX3" fmla="*/ 1684020 w 1684020"/>
              <a:gd name="connsiteY3" fmla="*/ 144272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020" h="1447800">
                <a:moveTo>
                  <a:pt x="0" y="0"/>
                </a:moveTo>
                <a:cubicBezTo>
                  <a:pt x="284692" y="4657"/>
                  <a:pt x="565573" y="1693"/>
                  <a:pt x="848360" y="2540"/>
                </a:cubicBezTo>
                <a:cubicBezTo>
                  <a:pt x="849630" y="725170"/>
                  <a:pt x="846878" y="1173480"/>
                  <a:pt x="850900" y="1447800"/>
                </a:cubicBezTo>
                <a:lnTo>
                  <a:pt x="1684020" y="1442720"/>
                </a:lnTo>
              </a:path>
            </a:pathLst>
          </a:custGeom>
          <a:noFill/>
          <a:ln w="254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A88193BE-E56C-4C8D-9D97-1D9B6CF74EC0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ALPHABET INFOGRAPHIC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9B217CE2-84DC-44C2-BDDF-203F772142BC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04631D6C-C701-4ABF-999A-0B9E99605D8F}"/>
              </a:ext>
            </a:extLst>
          </p:cNvPr>
          <p:cNvSpPr txBox="1"/>
          <p:nvPr/>
        </p:nvSpPr>
        <p:spPr>
          <a:xfrm>
            <a:off x="2411734" y="4073574"/>
            <a:ext cx="598091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F5623370-A7B7-4196-88D9-D1ECE9DB1264}"/>
              </a:ext>
            </a:extLst>
          </p:cNvPr>
          <p:cNvSpPr txBox="1"/>
          <p:nvPr/>
        </p:nvSpPr>
        <p:spPr>
          <a:xfrm>
            <a:off x="2411731" y="4735775"/>
            <a:ext cx="5980918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CCC1C225-C0B2-426C-AC34-2C391D4FAF6C}"/>
              </a:ext>
            </a:extLst>
          </p:cNvPr>
          <p:cNvSpPr txBox="1"/>
          <p:nvPr/>
        </p:nvSpPr>
        <p:spPr>
          <a:xfrm>
            <a:off x="2411734" y="7218564"/>
            <a:ext cx="598091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FEC658E2-69B2-4764-ABFD-AC5158877367}"/>
              </a:ext>
            </a:extLst>
          </p:cNvPr>
          <p:cNvSpPr txBox="1"/>
          <p:nvPr/>
        </p:nvSpPr>
        <p:spPr>
          <a:xfrm>
            <a:off x="2411731" y="7880765"/>
            <a:ext cx="5980918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64928A1A-C86A-42B6-B5B0-C70A84490AEC}"/>
              </a:ext>
            </a:extLst>
          </p:cNvPr>
          <p:cNvSpPr txBox="1"/>
          <p:nvPr/>
        </p:nvSpPr>
        <p:spPr>
          <a:xfrm>
            <a:off x="2411734" y="10361576"/>
            <a:ext cx="598091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05</a:t>
            </a: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5E15F61E-F115-4B0A-BB6B-17939E4AB2D1}"/>
              </a:ext>
            </a:extLst>
          </p:cNvPr>
          <p:cNvSpPr txBox="1"/>
          <p:nvPr/>
        </p:nvSpPr>
        <p:spPr>
          <a:xfrm>
            <a:off x="2411731" y="11023777"/>
            <a:ext cx="5980918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F83AD463-CCF4-4595-BA98-985608F136DF}"/>
              </a:ext>
            </a:extLst>
          </p:cNvPr>
          <p:cNvSpPr txBox="1"/>
          <p:nvPr/>
        </p:nvSpPr>
        <p:spPr>
          <a:xfrm>
            <a:off x="15985001" y="5643532"/>
            <a:ext cx="598091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510DB476-7CB9-452F-88E7-830FA843E03A}"/>
              </a:ext>
            </a:extLst>
          </p:cNvPr>
          <p:cNvSpPr txBox="1"/>
          <p:nvPr/>
        </p:nvSpPr>
        <p:spPr>
          <a:xfrm>
            <a:off x="15985001" y="6307638"/>
            <a:ext cx="5980918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46FC839C-539B-4CB1-BCC8-AEDFC8BC1FAF}"/>
              </a:ext>
            </a:extLst>
          </p:cNvPr>
          <p:cNvSpPr txBox="1"/>
          <p:nvPr/>
        </p:nvSpPr>
        <p:spPr>
          <a:xfrm>
            <a:off x="15985001" y="8787069"/>
            <a:ext cx="598091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0D0464A3-D66B-4AAF-886F-D19BB82AE183}"/>
              </a:ext>
            </a:extLst>
          </p:cNvPr>
          <p:cNvSpPr txBox="1"/>
          <p:nvPr/>
        </p:nvSpPr>
        <p:spPr>
          <a:xfrm>
            <a:off x="15985001" y="9454985"/>
            <a:ext cx="5980918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FF47B3A5-F2D2-4430-8023-B082B3E7BF04}"/>
              </a:ext>
            </a:extLst>
          </p:cNvPr>
          <p:cNvSpPr txBox="1"/>
          <p:nvPr/>
        </p:nvSpPr>
        <p:spPr>
          <a:xfrm>
            <a:off x="9410701" y="4401709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E11C7421-285D-4D77-8B63-C3493A55DA71}"/>
              </a:ext>
            </a:extLst>
          </p:cNvPr>
          <p:cNvSpPr txBox="1"/>
          <p:nvPr/>
        </p:nvSpPr>
        <p:spPr>
          <a:xfrm>
            <a:off x="9410701" y="7545976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D35845D8-AAC8-46E3-99FA-2823B8D9B45D}"/>
              </a:ext>
            </a:extLst>
          </p:cNvPr>
          <p:cNvSpPr txBox="1"/>
          <p:nvPr/>
        </p:nvSpPr>
        <p:spPr>
          <a:xfrm>
            <a:off x="9410701" y="10690243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F76FC2B7-22D8-4EF6-A3E9-00CA700083B4}"/>
              </a:ext>
            </a:extLst>
          </p:cNvPr>
          <p:cNvSpPr txBox="1"/>
          <p:nvPr/>
        </p:nvSpPr>
        <p:spPr>
          <a:xfrm>
            <a:off x="13712191" y="5974754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26062809-14A5-48F8-8C8D-FEBDBB317351}"/>
              </a:ext>
            </a:extLst>
          </p:cNvPr>
          <p:cNvSpPr txBox="1"/>
          <p:nvPr/>
        </p:nvSpPr>
        <p:spPr>
          <a:xfrm>
            <a:off x="13714096" y="9119809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7784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1110833-53F4-434D-A915-F29EA4521C23}"/>
              </a:ext>
            </a:extLst>
          </p:cNvPr>
          <p:cNvGrpSpPr/>
          <p:nvPr/>
        </p:nvGrpSpPr>
        <p:grpSpPr>
          <a:xfrm>
            <a:off x="16142973" y="5072781"/>
            <a:ext cx="5582394" cy="4087444"/>
            <a:chOff x="16142973" y="5072781"/>
            <a:chExt cx="5582394" cy="4087444"/>
          </a:xfrm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B178D6E3-C95C-4448-8357-9AC60AC81359}"/>
                </a:ext>
              </a:extLst>
            </p:cNvPr>
            <p:cNvSpPr/>
            <p:nvPr/>
          </p:nvSpPr>
          <p:spPr>
            <a:xfrm>
              <a:off x="16929068" y="5072781"/>
              <a:ext cx="4011450" cy="14737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21" h="1184">
                  <a:moveTo>
                    <a:pt x="1610" y="0"/>
                  </a:moveTo>
                  <a:lnTo>
                    <a:pt x="0" y="592"/>
                  </a:lnTo>
                  <a:lnTo>
                    <a:pt x="1610" y="1184"/>
                  </a:lnTo>
                  <a:lnTo>
                    <a:pt x="3221" y="592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D9A6EB95-8371-4D3C-93F8-AA27708B684C}"/>
                </a:ext>
              </a:extLst>
            </p:cNvPr>
            <p:cNvSpPr/>
            <p:nvPr/>
          </p:nvSpPr>
          <p:spPr>
            <a:xfrm>
              <a:off x="16929068" y="5072781"/>
              <a:ext cx="4011450" cy="14737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21" h="1184">
                  <a:moveTo>
                    <a:pt x="1610" y="0"/>
                  </a:moveTo>
                  <a:lnTo>
                    <a:pt x="0" y="592"/>
                  </a:lnTo>
                  <a:lnTo>
                    <a:pt x="1610" y="1184"/>
                  </a:lnTo>
                  <a:lnTo>
                    <a:pt x="3221" y="592"/>
                  </a:lnTo>
                  <a:close/>
                </a:path>
              </a:pathLst>
            </a:custGeom>
            <a:solidFill>
              <a:srgbClr val="121143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hangingPunct="0"/>
              <a:endParaRPr lang="en-US" sz="1800">
                <a:latin typeface="Arial" pitchFamily="18"/>
                <a:ea typeface="Microsoft YaHei" pitchFamily="2"/>
              </a:endParaRP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2A29BD27-47AD-4A92-B0F5-16CDA642542F}"/>
                </a:ext>
              </a:extLst>
            </p:cNvPr>
            <p:cNvSpPr/>
            <p:nvPr/>
          </p:nvSpPr>
          <p:spPr>
            <a:xfrm>
              <a:off x="18876240" y="5810290"/>
              <a:ext cx="115859" cy="9542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767">
                  <a:moveTo>
                    <a:pt x="94" y="767"/>
                  </a:moveTo>
                  <a:lnTo>
                    <a:pt x="0" y="767"/>
                  </a:lnTo>
                  <a:lnTo>
                    <a:pt x="0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61B1388B-ED5D-4DB9-BC5C-DE71EAE6B202}"/>
                </a:ext>
              </a:extLst>
            </p:cNvPr>
            <p:cNvSpPr/>
            <p:nvPr/>
          </p:nvSpPr>
          <p:spPr>
            <a:xfrm>
              <a:off x="16929068" y="5810290"/>
              <a:ext cx="4011450" cy="33499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21" h="2690">
                  <a:moveTo>
                    <a:pt x="1610" y="2690"/>
                  </a:moveTo>
                  <a:lnTo>
                    <a:pt x="3221" y="2098"/>
                  </a:lnTo>
                  <a:lnTo>
                    <a:pt x="3221" y="0"/>
                  </a:lnTo>
                  <a:lnTo>
                    <a:pt x="1610" y="592"/>
                  </a:lnTo>
                  <a:lnTo>
                    <a:pt x="0" y="0"/>
                  </a:lnTo>
                  <a:lnTo>
                    <a:pt x="0" y="2098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DEDA8D07-4CBE-4010-AF4C-3FA0F03475FE}"/>
                </a:ext>
              </a:extLst>
            </p:cNvPr>
            <p:cNvSpPr/>
            <p:nvPr/>
          </p:nvSpPr>
          <p:spPr>
            <a:xfrm>
              <a:off x="18934793" y="5810290"/>
              <a:ext cx="2005725" cy="33499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1" h="2690">
                  <a:moveTo>
                    <a:pt x="0" y="2690"/>
                  </a:moveTo>
                  <a:lnTo>
                    <a:pt x="1611" y="2098"/>
                  </a:lnTo>
                  <a:lnTo>
                    <a:pt x="1611" y="0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121143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hangingPunct="0"/>
              <a:endParaRPr lang="en-US" sz="1800">
                <a:latin typeface="Arial" pitchFamily="18"/>
                <a:ea typeface="Microsoft YaHei" pitchFamily="2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6895E255-A12A-4A9E-BD38-B21A2B8DDF4B}"/>
                </a:ext>
              </a:extLst>
            </p:cNvPr>
            <p:cNvSpPr/>
            <p:nvPr/>
          </p:nvSpPr>
          <p:spPr>
            <a:xfrm>
              <a:off x="18934793" y="5810290"/>
              <a:ext cx="2790574" cy="15248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1" h="1225">
                  <a:moveTo>
                    <a:pt x="0" y="592"/>
                  </a:moveTo>
                  <a:lnTo>
                    <a:pt x="630" y="1225"/>
                  </a:lnTo>
                  <a:lnTo>
                    <a:pt x="2241" y="633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19FE8981-F9EA-48DE-A9C0-622F34DA26D6}"/>
                </a:ext>
              </a:extLst>
            </p:cNvPr>
            <p:cNvSpPr/>
            <p:nvPr/>
          </p:nvSpPr>
          <p:spPr>
            <a:xfrm>
              <a:off x="16142973" y="5810290"/>
              <a:ext cx="2790574" cy="15248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1" h="1225">
                  <a:moveTo>
                    <a:pt x="2241" y="592"/>
                  </a:moveTo>
                  <a:lnTo>
                    <a:pt x="1611" y="1225"/>
                  </a:lnTo>
                  <a:lnTo>
                    <a:pt x="0" y="633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CDF0DDB-3AF3-4E41-A178-716FC4DE0215}"/>
                </a:ext>
              </a:extLst>
            </p:cNvPr>
            <p:cNvSpPr/>
            <p:nvPr/>
          </p:nvSpPr>
          <p:spPr>
            <a:xfrm>
              <a:off x="16142973" y="5810290"/>
              <a:ext cx="2790574" cy="15248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1" h="1225">
                  <a:moveTo>
                    <a:pt x="2241" y="592"/>
                  </a:moveTo>
                  <a:lnTo>
                    <a:pt x="1611" y="1225"/>
                  </a:lnTo>
                  <a:lnTo>
                    <a:pt x="0" y="633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hangingPunct="0"/>
              <a:endParaRPr lang="en-US" sz="1800">
                <a:latin typeface="Arial" pitchFamily="18"/>
                <a:ea typeface="Microsoft YaHei" pitchFamily="2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30B1C1A-C775-5E40-8A31-09AD88538A5D}"/>
              </a:ext>
            </a:extLst>
          </p:cNvPr>
          <p:cNvGrpSpPr/>
          <p:nvPr/>
        </p:nvGrpSpPr>
        <p:grpSpPr>
          <a:xfrm>
            <a:off x="9398257" y="5072781"/>
            <a:ext cx="5582393" cy="4087444"/>
            <a:chOff x="9398257" y="5072781"/>
            <a:chExt cx="5582393" cy="4087444"/>
          </a:xfrm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3060B74-22FC-48E3-BCFD-52673ACD89BE}"/>
                </a:ext>
              </a:extLst>
            </p:cNvPr>
            <p:cNvSpPr/>
            <p:nvPr/>
          </p:nvSpPr>
          <p:spPr>
            <a:xfrm>
              <a:off x="10183105" y="5072781"/>
              <a:ext cx="4012695" cy="14737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22" h="1184">
                  <a:moveTo>
                    <a:pt x="1611" y="0"/>
                  </a:moveTo>
                  <a:lnTo>
                    <a:pt x="0" y="592"/>
                  </a:lnTo>
                  <a:lnTo>
                    <a:pt x="1611" y="1184"/>
                  </a:lnTo>
                  <a:lnTo>
                    <a:pt x="3222" y="592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91FAE006-3DA8-4BF2-9D0F-BB5FD904B06F}"/>
                </a:ext>
              </a:extLst>
            </p:cNvPr>
            <p:cNvSpPr/>
            <p:nvPr/>
          </p:nvSpPr>
          <p:spPr>
            <a:xfrm>
              <a:off x="10183105" y="5072781"/>
              <a:ext cx="4012695" cy="14737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22" h="1184">
                  <a:moveTo>
                    <a:pt x="1611" y="0"/>
                  </a:moveTo>
                  <a:lnTo>
                    <a:pt x="0" y="592"/>
                  </a:lnTo>
                  <a:lnTo>
                    <a:pt x="1611" y="1184"/>
                  </a:lnTo>
                  <a:lnTo>
                    <a:pt x="3222" y="592"/>
                  </a:lnTo>
                  <a:close/>
                </a:path>
              </a:pathLst>
            </a:custGeom>
            <a:solidFill>
              <a:srgbClr val="121143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hangingPunct="0"/>
              <a:endParaRPr lang="en-US" sz="1800">
                <a:latin typeface="Arial" pitchFamily="18"/>
                <a:ea typeface="Microsoft YaHei" pitchFamily="2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90DD7ED-E6E4-4D98-8573-1F48E623BF0B}"/>
                </a:ext>
              </a:extLst>
            </p:cNvPr>
            <p:cNvSpPr/>
            <p:nvPr/>
          </p:nvSpPr>
          <p:spPr>
            <a:xfrm>
              <a:off x="12131520" y="5810290"/>
              <a:ext cx="115859" cy="9542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767">
                  <a:moveTo>
                    <a:pt x="94" y="767"/>
                  </a:moveTo>
                  <a:lnTo>
                    <a:pt x="0" y="767"/>
                  </a:lnTo>
                  <a:lnTo>
                    <a:pt x="0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9B3AF50-9454-4FC8-9185-434A48080D5D}"/>
                </a:ext>
              </a:extLst>
            </p:cNvPr>
            <p:cNvSpPr/>
            <p:nvPr/>
          </p:nvSpPr>
          <p:spPr>
            <a:xfrm>
              <a:off x="10183105" y="5810290"/>
              <a:ext cx="4012695" cy="33499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22" h="2690">
                  <a:moveTo>
                    <a:pt x="1611" y="2690"/>
                  </a:moveTo>
                  <a:lnTo>
                    <a:pt x="3222" y="2098"/>
                  </a:lnTo>
                  <a:lnTo>
                    <a:pt x="3222" y="0"/>
                  </a:lnTo>
                  <a:lnTo>
                    <a:pt x="3222" y="0"/>
                  </a:lnTo>
                  <a:lnTo>
                    <a:pt x="1611" y="592"/>
                  </a:lnTo>
                  <a:lnTo>
                    <a:pt x="0" y="0"/>
                  </a:lnTo>
                  <a:lnTo>
                    <a:pt x="0" y="2098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BA2CEA8-2A8A-4347-A8FD-B1ABD9634C12}"/>
                </a:ext>
              </a:extLst>
            </p:cNvPr>
            <p:cNvSpPr/>
            <p:nvPr/>
          </p:nvSpPr>
          <p:spPr>
            <a:xfrm>
              <a:off x="12190076" y="5810290"/>
              <a:ext cx="2005725" cy="33499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1" h="2690">
                  <a:moveTo>
                    <a:pt x="0" y="2690"/>
                  </a:moveTo>
                  <a:lnTo>
                    <a:pt x="1611" y="2098"/>
                  </a:lnTo>
                  <a:lnTo>
                    <a:pt x="1611" y="0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121143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hangingPunct="0"/>
              <a:endParaRPr lang="en-US" sz="1800">
                <a:latin typeface="Arial" pitchFamily="18"/>
                <a:ea typeface="Microsoft YaHei" pitchFamily="2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B6B97810-B0D7-4AE9-9530-0E52E7D5EFCD}"/>
                </a:ext>
              </a:extLst>
            </p:cNvPr>
            <p:cNvSpPr/>
            <p:nvPr/>
          </p:nvSpPr>
          <p:spPr>
            <a:xfrm>
              <a:off x="12190076" y="5810290"/>
              <a:ext cx="2790574" cy="15248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1" h="1225">
                  <a:moveTo>
                    <a:pt x="0" y="592"/>
                  </a:moveTo>
                  <a:lnTo>
                    <a:pt x="630" y="1225"/>
                  </a:lnTo>
                  <a:lnTo>
                    <a:pt x="2241" y="633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5E4E61C-27DF-4AB3-8D59-6AE3E8CB6414}"/>
                </a:ext>
              </a:extLst>
            </p:cNvPr>
            <p:cNvSpPr/>
            <p:nvPr/>
          </p:nvSpPr>
          <p:spPr>
            <a:xfrm>
              <a:off x="9398257" y="5810290"/>
              <a:ext cx="2790574" cy="15248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1" h="1225">
                  <a:moveTo>
                    <a:pt x="2241" y="592"/>
                  </a:moveTo>
                  <a:lnTo>
                    <a:pt x="1611" y="1225"/>
                  </a:lnTo>
                  <a:lnTo>
                    <a:pt x="0" y="63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B91703B-3224-4CD3-AE52-A78F3626357B}"/>
                </a:ext>
              </a:extLst>
            </p:cNvPr>
            <p:cNvSpPr/>
            <p:nvPr/>
          </p:nvSpPr>
          <p:spPr>
            <a:xfrm>
              <a:off x="9398257" y="5810290"/>
              <a:ext cx="2790574" cy="15248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1" h="1225">
                  <a:moveTo>
                    <a:pt x="2241" y="592"/>
                  </a:moveTo>
                  <a:lnTo>
                    <a:pt x="1611" y="1225"/>
                  </a:lnTo>
                  <a:lnTo>
                    <a:pt x="0" y="63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hangingPunct="0"/>
              <a:endParaRPr lang="en-US" sz="1800">
                <a:latin typeface="Arial" pitchFamily="18"/>
                <a:ea typeface="Microsoft YaHei" pitchFamily="2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7D10608-82BF-7048-A05E-2B4641B4015E}"/>
              </a:ext>
            </a:extLst>
          </p:cNvPr>
          <p:cNvGrpSpPr/>
          <p:nvPr/>
        </p:nvGrpSpPr>
        <p:grpSpPr>
          <a:xfrm>
            <a:off x="2652294" y="5072781"/>
            <a:ext cx="5582394" cy="4087444"/>
            <a:chOff x="2652294" y="5072781"/>
            <a:chExt cx="5582394" cy="4087444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1876C27-8DBF-4CA1-855B-5631A0F42F10}"/>
                </a:ext>
              </a:extLst>
            </p:cNvPr>
            <p:cNvSpPr/>
            <p:nvPr/>
          </p:nvSpPr>
          <p:spPr>
            <a:xfrm>
              <a:off x="3437143" y="5072781"/>
              <a:ext cx="4011450" cy="14737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21" h="1184">
                  <a:moveTo>
                    <a:pt x="1611" y="0"/>
                  </a:moveTo>
                  <a:lnTo>
                    <a:pt x="0" y="592"/>
                  </a:lnTo>
                  <a:lnTo>
                    <a:pt x="1611" y="1184"/>
                  </a:lnTo>
                  <a:lnTo>
                    <a:pt x="3221" y="592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D1C22E8-F99E-43AA-AF89-62C6E6C62E24}"/>
                </a:ext>
              </a:extLst>
            </p:cNvPr>
            <p:cNvSpPr/>
            <p:nvPr/>
          </p:nvSpPr>
          <p:spPr>
            <a:xfrm>
              <a:off x="3437143" y="5072781"/>
              <a:ext cx="4011450" cy="14737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21" h="1184">
                  <a:moveTo>
                    <a:pt x="1611" y="0"/>
                  </a:moveTo>
                  <a:lnTo>
                    <a:pt x="0" y="592"/>
                  </a:lnTo>
                  <a:lnTo>
                    <a:pt x="1611" y="1184"/>
                  </a:lnTo>
                  <a:lnTo>
                    <a:pt x="3221" y="592"/>
                  </a:lnTo>
                  <a:close/>
                </a:path>
              </a:pathLst>
            </a:custGeom>
            <a:solidFill>
              <a:srgbClr val="121143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6A94C1D-DE40-424E-9DE9-40E80AB24691}"/>
                </a:ext>
              </a:extLst>
            </p:cNvPr>
            <p:cNvSpPr/>
            <p:nvPr/>
          </p:nvSpPr>
          <p:spPr>
            <a:xfrm>
              <a:off x="5385558" y="5810290"/>
              <a:ext cx="115859" cy="9542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767">
                  <a:moveTo>
                    <a:pt x="94" y="767"/>
                  </a:moveTo>
                  <a:lnTo>
                    <a:pt x="0" y="767"/>
                  </a:lnTo>
                  <a:lnTo>
                    <a:pt x="0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FEE0D72-5DF8-400B-B6B8-99B8CA2F8C99}"/>
                </a:ext>
              </a:extLst>
            </p:cNvPr>
            <p:cNvSpPr/>
            <p:nvPr/>
          </p:nvSpPr>
          <p:spPr>
            <a:xfrm>
              <a:off x="3437143" y="5810290"/>
              <a:ext cx="4011450" cy="33499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21" h="2690">
                  <a:moveTo>
                    <a:pt x="1611" y="2690"/>
                  </a:moveTo>
                  <a:lnTo>
                    <a:pt x="3221" y="2098"/>
                  </a:lnTo>
                  <a:lnTo>
                    <a:pt x="3221" y="0"/>
                  </a:lnTo>
                  <a:lnTo>
                    <a:pt x="3221" y="0"/>
                  </a:lnTo>
                  <a:lnTo>
                    <a:pt x="1611" y="592"/>
                  </a:lnTo>
                  <a:lnTo>
                    <a:pt x="0" y="0"/>
                  </a:lnTo>
                  <a:lnTo>
                    <a:pt x="0" y="2098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5542DDC-F4D1-433D-8C95-351A0D8FB031}"/>
                </a:ext>
              </a:extLst>
            </p:cNvPr>
            <p:cNvSpPr/>
            <p:nvPr/>
          </p:nvSpPr>
          <p:spPr>
            <a:xfrm>
              <a:off x="5444114" y="5810290"/>
              <a:ext cx="2004479" cy="33499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0" h="2690">
                  <a:moveTo>
                    <a:pt x="0" y="2690"/>
                  </a:moveTo>
                  <a:lnTo>
                    <a:pt x="1610" y="2098"/>
                  </a:lnTo>
                  <a:lnTo>
                    <a:pt x="1610" y="0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121143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C2E0FC8-604B-46CA-809A-F61DF7B41A25}"/>
                </a:ext>
              </a:extLst>
            </p:cNvPr>
            <p:cNvSpPr/>
            <p:nvPr/>
          </p:nvSpPr>
          <p:spPr>
            <a:xfrm>
              <a:off x="5444114" y="5810290"/>
              <a:ext cx="2790574" cy="15248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1" h="1225">
                  <a:moveTo>
                    <a:pt x="0" y="592"/>
                  </a:moveTo>
                  <a:lnTo>
                    <a:pt x="630" y="1225"/>
                  </a:lnTo>
                  <a:lnTo>
                    <a:pt x="2241" y="633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41E2551-77F8-4174-90EB-A9E6B89C433A}"/>
                </a:ext>
              </a:extLst>
            </p:cNvPr>
            <p:cNvSpPr/>
            <p:nvPr/>
          </p:nvSpPr>
          <p:spPr>
            <a:xfrm>
              <a:off x="2652294" y="5810290"/>
              <a:ext cx="2790574" cy="15248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1" h="1225">
                  <a:moveTo>
                    <a:pt x="2241" y="592"/>
                  </a:moveTo>
                  <a:lnTo>
                    <a:pt x="1611" y="1225"/>
                  </a:lnTo>
                  <a:lnTo>
                    <a:pt x="0" y="63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6E8FEB5-B271-432D-9E8B-057E41A0B1B3}"/>
                </a:ext>
              </a:extLst>
            </p:cNvPr>
            <p:cNvSpPr/>
            <p:nvPr/>
          </p:nvSpPr>
          <p:spPr>
            <a:xfrm>
              <a:off x="2652294" y="5810290"/>
              <a:ext cx="2790574" cy="15248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1" h="1225">
                  <a:moveTo>
                    <a:pt x="2241" y="592"/>
                  </a:moveTo>
                  <a:lnTo>
                    <a:pt x="1611" y="1225"/>
                  </a:lnTo>
                  <a:lnTo>
                    <a:pt x="0" y="63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698209CD-860F-4994-A990-E1CDB3CD6D8B}"/>
              </a:ext>
            </a:extLst>
          </p:cNvPr>
          <p:cNvSpPr/>
          <p:nvPr/>
        </p:nvSpPr>
        <p:spPr>
          <a:xfrm>
            <a:off x="4645561" y="4054969"/>
            <a:ext cx="1595856" cy="17528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82" h="1408">
                <a:moveTo>
                  <a:pt x="0" y="468"/>
                </a:moveTo>
                <a:lnTo>
                  <a:pt x="0" y="939"/>
                </a:lnTo>
                <a:cubicBezTo>
                  <a:pt x="0" y="1023"/>
                  <a:pt x="44" y="1100"/>
                  <a:pt x="117" y="1142"/>
                </a:cubicBezTo>
                <a:lnTo>
                  <a:pt x="524" y="1377"/>
                </a:lnTo>
                <a:cubicBezTo>
                  <a:pt x="597" y="1418"/>
                  <a:pt x="686" y="1418"/>
                  <a:pt x="758" y="1377"/>
                </a:cubicBezTo>
                <a:lnTo>
                  <a:pt x="1165" y="1142"/>
                </a:lnTo>
                <a:cubicBezTo>
                  <a:pt x="1238" y="1100"/>
                  <a:pt x="1282" y="1023"/>
                  <a:pt x="1282" y="939"/>
                </a:cubicBezTo>
                <a:lnTo>
                  <a:pt x="1282" y="468"/>
                </a:lnTo>
                <a:cubicBezTo>
                  <a:pt x="1282" y="385"/>
                  <a:pt x="1238" y="308"/>
                  <a:pt x="1165" y="266"/>
                </a:cubicBezTo>
                <a:lnTo>
                  <a:pt x="758" y="31"/>
                </a:lnTo>
                <a:cubicBezTo>
                  <a:pt x="686" y="-10"/>
                  <a:pt x="597" y="-10"/>
                  <a:pt x="524" y="31"/>
                </a:cubicBezTo>
                <a:lnTo>
                  <a:pt x="117" y="266"/>
                </a:lnTo>
                <a:cubicBezTo>
                  <a:pt x="44" y="308"/>
                  <a:pt x="0" y="385"/>
                  <a:pt x="0" y="46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42" name="Freeform: Shape 341">
            <a:extLst>
              <a:ext uri="{FF2B5EF4-FFF2-40B4-BE49-F238E27FC236}">
                <a16:creationId xmlns:a16="http://schemas.microsoft.com/office/drawing/2014/main" id="{93C4218C-532F-45FF-9320-389AB8045595}"/>
              </a:ext>
            </a:extLst>
          </p:cNvPr>
          <p:cNvSpPr/>
          <p:nvPr/>
        </p:nvSpPr>
        <p:spPr>
          <a:xfrm>
            <a:off x="4613170" y="4022268"/>
            <a:ext cx="1660640" cy="1817921"/>
          </a:xfrm>
          <a:custGeom>
            <a:avLst/>
            <a:gdLst>
              <a:gd name="connsiteX0" fmla="*/ 830319 w 1660640"/>
              <a:gd name="connsiteY0" fmla="*/ 65088 h 1817921"/>
              <a:gd name="connsiteX1" fmla="*/ 700862 w 1660640"/>
              <a:gd name="connsiteY1" fmla="*/ 99945 h 1817921"/>
              <a:gd name="connsiteX2" fmla="*/ 192993 w 1660640"/>
              <a:gd name="connsiteY2" fmla="*/ 392490 h 1817921"/>
              <a:gd name="connsiteX3" fmla="*/ 63536 w 1660640"/>
              <a:gd name="connsiteY3" fmla="*/ 616568 h 1817921"/>
              <a:gd name="connsiteX4" fmla="*/ 63536 w 1660640"/>
              <a:gd name="connsiteY4" fmla="*/ 1202904 h 1817921"/>
              <a:gd name="connsiteX5" fmla="*/ 192993 w 1660640"/>
              <a:gd name="connsiteY5" fmla="*/ 1426981 h 1817921"/>
              <a:gd name="connsiteX6" fmla="*/ 700862 w 1660640"/>
              <a:gd name="connsiteY6" fmla="*/ 1720772 h 1817921"/>
              <a:gd name="connsiteX7" fmla="*/ 961021 w 1660640"/>
              <a:gd name="connsiteY7" fmla="*/ 1720772 h 1817921"/>
              <a:gd name="connsiteX8" fmla="*/ 1467645 w 1660640"/>
              <a:gd name="connsiteY8" fmla="*/ 1426981 h 1817921"/>
              <a:gd name="connsiteX9" fmla="*/ 1597102 w 1660640"/>
              <a:gd name="connsiteY9" fmla="*/ 1202904 h 1817921"/>
              <a:gd name="connsiteX10" fmla="*/ 1597102 w 1660640"/>
              <a:gd name="connsiteY10" fmla="*/ 616568 h 1817921"/>
              <a:gd name="connsiteX11" fmla="*/ 1467645 w 1660640"/>
              <a:gd name="connsiteY11" fmla="*/ 392490 h 1817921"/>
              <a:gd name="connsiteX12" fmla="*/ 961021 w 1660640"/>
              <a:gd name="connsiteY12" fmla="*/ 99945 h 1817921"/>
              <a:gd name="connsiteX13" fmla="*/ 830319 w 1660640"/>
              <a:gd name="connsiteY13" fmla="*/ 65088 h 1817921"/>
              <a:gd name="connsiteX14" fmla="*/ 830320 w 1660640"/>
              <a:gd name="connsiteY14" fmla="*/ 0 h 1817921"/>
              <a:gd name="connsiteX15" fmla="*/ 992152 w 1660640"/>
              <a:gd name="connsiteY15" fmla="*/ 43884 h 1817921"/>
              <a:gd name="connsiteX16" fmla="*/ 1498809 w 1660640"/>
              <a:gd name="connsiteY16" fmla="*/ 335200 h 1817921"/>
              <a:gd name="connsiteX17" fmla="*/ 1660640 w 1660640"/>
              <a:gd name="connsiteY17" fmla="*/ 615311 h 1817921"/>
              <a:gd name="connsiteX18" fmla="*/ 1660640 w 1660640"/>
              <a:gd name="connsiteY18" fmla="*/ 1201677 h 1817921"/>
              <a:gd name="connsiteX19" fmla="*/ 1498809 w 1660640"/>
              <a:gd name="connsiteY19" fmla="*/ 1481788 h 1817921"/>
              <a:gd name="connsiteX20" fmla="*/ 992152 w 1660640"/>
              <a:gd name="connsiteY20" fmla="*/ 1774348 h 1817921"/>
              <a:gd name="connsiteX21" fmla="*/ 830320 w 1660640"/>
              <a:gd name="connsiteY21" fmla="*/ 1817921 h 1817921"/>
              <a:gd name="connsiteX22" fmla="*/ 668489 w 1660640"/>
              <a:gd name="connsiteY22" fmla="*/ 1774348 h 1817921"/>
              <a:gd name="connsiteX23" fmla="*/ 161832 w 1660640"/>
              <a:gd name="connsiteY23" fmla="*/ 1481788 h 1817921"/>
              <a:gd name="connsiteX24" fmla="*/ 0 w 1660640"/>
              <a:gd name="connsiteY24" fmla="*/ 1201677 h 1817921"/>
              <a:gd name="connsiteX25" fmla="*/ 0 w 1660640"/>
              <a:gd name="connsiteY25" fmla="*/ 615311 h 1817921"/>
              <a:gd name="connsiteX26" fmla="*/ 161832 w 1660640"/>
              <a:gd name="connsiteY26" fmla="*/ 335200 h 1817921"/>
              <a:gd name="connsiteX27" fmla="*/ 668489 w 1660640"/>
              <a:gd name="connsiteY27" fmla="*/ 43884 h 1817921"/>
              <a:gd name="connsiteX28" fmla="*/ 830320 w 1660640"/>
              <a:gd name="connsiteY28" fmla="*/ 0 h 181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60640" h="1817921">
                <a:moveTo>
                  <a:pt x="830319" y="65088"/>
                </a:moveTo>
                <a:cubicBezTo>
                  <a:pt x="785507" y="65088"/>
                  <a:pt x="740695" y="76292"/>
                  <a:pt x="700862" y="99945"/>
                </a:cubicBezTo>
                <a:lnTo>
                  <a:pt x="192993" y="392490"/>
                </a:lnTo>
                <a:cubicBezTo>
                  <a:pt x="113327" y="438551"/>
                  <a:pt x="63536" y="525692"/>
                  <a:pt x="63536" y="616568"/>
                </a:cubicBezTo>
                <a:lnTo>
                  <a:pt x="63536" y="1202904"/>
                </a:lnTo>
                <a:cubicBezTo>
                  <a:pt x="63536" y="1295025"/>
                  <a:pt x="113327" y="1380921"/>
                  <a:pt x="192993" y="1426981"/>
                </a:cubicBezTo>
                <a:lnTo>
                  <a:pt x="700862" y="1720772"/>
                </a:lnTo>
                <a:cubicBezTo>
                  <a:pt x="780528" y="1766832"/>
                  <a:pt x="880110" y="1766832"/>
                  <a:pt x="961021" y="1720772"/>
                </a:cubicBezTo>
                <a:lnTo>
                  <a:pt x="1467645" y="1426981"/>
                </a:lnTo>
                <a:cubicBezTo>
                  <a:pt x="1547311" y="1380921"/>
                  <a:pt x="1597102" y="1295025"/>
                  <a:pt x="1597102" y="1202904"/>
                </a:cubicBezTo>
                <a:lnTo>
                  <a:pt x="1597102" y="616568"/>
                </a:lnTo>
                <a:cubicBezTo>
                  <a:pt x="1597102" y="525692"/>
                  <a:pt x="1547311" y="438551"/>
                  <a:pt x="1467645" y="392490"/>
                </a:cubicBezTo>
                <a:lnTo>
                  <a:pt x="961021" y="99945"/>
                </a:lnTo>
                <a:cubicBezTo>
                  <a:pt x="919943" y="76292"/>
                  <a:pt x="875131" y="65088"/>
                  <a:pt x="830319" y="65088"/>
                </a:cubicBezTo>
                <a:close/>
                <a:moveTo>
                  <a:pt x="830320" y="0"/>
                </a:moveTo>
                <a:cubicBezTo>
                  <a:pt x="886339" y="0"/>
                  <a:pt x="942357" y="14628"/>
                  <a:pt x="992152" y="43884"/>
                </a:cubicBezTo>
                <a:lnTo>
                  <a:pt x="1498809" y="335200"/>
                </a:lnTo>
                <a:cubicBezTo>
                  <a:pt x="1598397" y="393712"/>
                  <a:pt x="1660640" y="500776"/>
                  <a:pt x="1660640" y="615311"/>
                </a:cubicBezTo>
                <a:lnTo>
                  <a:pt x="1660640" y="1201677"/>
                </a:lnTo>
                <a:cubicBezTo>
                  <a:pt x="1660640" y="1316211"/>
                  <a:pt x="1598397" y="1423276"/>
                  <a:pt x="1498809" y="1481788"/>
                </a:cubicBezTo>
                <a:lnTo>
                  <a:pt x="992152" y="1774348"/>
                </a:lnTo>
                <a:cubicBezTo>
                  <a:pt x="942357" y="1802982"/>
                  <a:pt x="886339" y="1817921"/>
                  <a:pt x="830320" y="1817921"/>
                </a:cubicBezTo>
                <a:cubicBezTo>
                  <a:pt x="774302" y="1817921"/>
                  <a:pt x="718283" y="1802982"/>
                  <a:pt x="668489" y="1774348"/>
                </a:cubicBezTo>
                <a:lnTo>
                  <a:pt x="161832" y="1481788"/>
                </a:lnTo>
                <a:cubicBezTo>
                  <a:pt x="62243" y="1423276"/>
                  <a:pt x="0" y="1316211"/>
                  <a:pt x="0" y="1201677"/>
                </a:cubicBezTo>
                <a:lnTo>
                  <a:pt x="0" y="615311"/>
                </a:lnTo>
                <a:cubicBezTo>
                  <a:pt x="0" y="500776"/>
                  <a:pt x="62243" y="393712"/>
                  <a:pt x="161832" y="335200"/>
                </a:cubicBezTo>
                <a:lnTo>
                  <a:pt x="668489" y="43884"/>
                </a:lnTo>
                <a:cubicBezTo>
                  <a:pt x="718283" y="14628"/>
                  <a:pt x="774302" y="0"/>
                  <a:pt x="830320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5CC9F49A-41A4-4C38-AD48-1FC12AB72205}"/>
              </a:ext>
            </a:extLst>
          </p:cNvPr>
          <p:cNvSpPr/>
          <p:nvPr/>
        </p:nvSpPr>
        <p:spPr>
          <a:xfrm>
            <a:off x="11390274" y="4054969"/>
            <a:ext cx="1598347" cy="17528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84" h="1408">
                <a:moveTo>
                  <a:pt x="0" y="468"/>
                </a:moveTo>
                <a:lnTo>
                  <a:pt x="0" y="939"/>
                </a:lnTo>
                <a:cubicBezTo>
                  <a:pt x="0" y="1023"/>
                  <a:pt x="45" y="1100"/>
                  <a:pt x="118" y="1142"/>
                </a:cubicBezTo>
                <a:lnTo>
                  <a:pt x="525" y="1377"/>
                </a:lnTo>
                <a:cubicBezTo>
                  <a:pt x="597" y="1418"/>
                  <a:pt x="687" y="1418"/>
                  <a:pt x="759" y="1377"/>
                </a:cubicBezTo>
                <a:lnTo>
                  <a:pt x="1166" y="1142"/>
                </a:lnTo>
                <a:cubicBezTo>
                  <a:pt x="1239" y="1100"/>
                  <a:pt x="1284" y="1023"/>
                  <a:pt x="1284" y="939"/>
                </a:cubicBezTo>
                <a:lnTo>
                  <a:pt x="1284" y="468"/>
                </a:lnTo>
                <a:cubicBezTo>
                  <a:pt x="1284" y="385"/>
                  <a:pt x="1239" y="308"/>
                  <a:pt x="1166" y="266"/>
                </a:cubicBezTo>
                <a:lnTo>
                  <a:pt x="759" y="31"/>
                </a:lnTo>
                <a:cubicBezTo>
                  <a:pt x="687" y="-10"/>
                  <a:pt x="597" y="-10"/>
                  <a:pt x="525" y="31"/>
                </a:cubicBezTo>
                <a:lnTo>
                  <a:pt x="118" y="266"/>
                </a:lnTo>
                <a:cubicBezTo>
                  <a:pt x="45" y="308"/>
                  <a:pt x="0" y="385"/>
                  <a:pt x="0" y="46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43" name="Freeform: Shape 342">
            <a:extLst>
              <a:ext uri="{FF2B5EF4-FFF2-40B4-BE49-F238E27FC236}">
                <a16:creationId xmlns:a16="http://schemas.microsoft.com/office/drawing/2014/main" id="{464D7D82-B6D8-4594-9C9A-804A7E76B1B7}"/>
              </a:ext>
            </a:extLst>
          </p:cNvPr>
          <p:cNvSpPr/>
          <p:nvPr/>
        </p:nvSpPr>
        <p:spPr>
          <a:xfrm>
            <a:off x="11360375" y="4022268"/>
            <a:ext cx="1659395" cy="1817921"/>
          </a:xfrm>
          <a:custGeom>
            <a:avLst/>
            <a:gdLst>
              <a:gd name="connsiteX0" fmla="*/ 829076 w 1659395"/>
              <a:gd name="connsiteY0" fmla="*/ 65088 h 1817921"/>
              <a:gd name="connsiteX1" fmla="*/ 699619 w 1659395"/>
              <a:gd name="connsiteY1" fmla="*/ 99945 h 1817921"/>
              <a:gd name="connsiteX2" fmla="*/ 192995 w 1659395"/>
              <a:gd name="connsiteY2" fmla="*/ 392490 h 1817921"/>
              <a:gd name="connsiteX3" fmla="*/ 62293 w 1659395"/>
              <a:gd name="connsiteY3" fmla="*/ 616568 h 1817921"/>
              <a:gd name="connsiteX4" fmla="*/ 62293 w 1659395"/>
              <a:gd name="connsiteY4" fmla="*/ 1202904 h 1817921"/>
              <a:gd name="connsiteX5" fmla="*/ 192995 w 1659395"/>
              <a:gd name="connsiteY5" fmla="*/ 1426981 h 1817921"/>
              <a:gd name="connsiteX6" fmla="*/ 699619 w 1659395"/>
              <a:gd name="connsiteY6" fmla="*/ 1720772 h 1817921"/>
              <a:gd name="connsiteX7" fmla="*/ 959778 w 1659395"/>
              <a:gd name="connsiteY7" fmla="*/ 1720772 h 1817921"/>
              <a:gd name="connsiteX8" fmla="*/ 1465157 w 1659395"/>
              <a:gd name="connsiteY8" fmla="*/ 1426981 h 1817921"/>
              <a:gd name="connsiteX9" fmla="*/ 1595859 w 1659395"/>
              <a:gd name="connsiteY9" fmla="*/ 1202904 h 1817921"/>
              <a:gd name="connsiteX10" fmla="*/ 1595859 w 1659395"/>
              <a:gd name="connsiteY10" fmla="*/ 616568 h 1817921"/>
              <a:gd name="connsiteX11" fmla="*/ 1465157 w 1659395"/>
              <a:gd name="connsiteY11" fmla="*/ 392490 h 1817921"/>
              <a:gd name="connsiteX12" fmla="*/ 959778 w 1659395"/>
              <a:gd name="connsiteY12" fmla="*/ 99945 h 1817921"/>
              <a:gd name="connsiteX13" fmla="*/ 829076 w 1659395"/>
              <a:gd name="connsiteY13" fmla="*/ 65088 h 1817921"/>
              <a:gd name="connsiteX14" fmla="*/ 829075 w 1659395"/>
              <a:gd name="connsiteY14" fmla="*/ 0 h 1817921"/>
              <a:gd name="connsiteX15" fmla="*/ 990907 w 1659395"/>
              <a:gd name="connsiteY15" fmla="*/ 43884 h 1817921"/>
              <a:gd name="connsiteX16" fmla="*/ 1497563 w 1659395"/>
              <a:gd name="connsiteY16" fmla="*/ 335200 h 1817921"/>
              <a:gd name="connsiteX17" fmla="*/ 1659395 w 1659395"/>
              <a:gd name="connsiteY17" fmla="*/ 615311 h 1817921"/>
              <a:gd name="connsiteX18" fmla="*/ 1659395 w 1659395"/>
              <a:gd name="connsiteY18" fmla="*/ 1201677 h 1817921"/>
              <a:gd name="connsiteX19" fmla="*/ 1497563 w 1659395"/>
              <a:gd name="connsiteY19" fmla="*/ 1481788 h 1817921"/>
              <a:gd name="connsiteX20" fmla="*/ 990907 w 1659395"/>
              <a:gd name="connsiteY20" fmla="*/ 1774348 h 1817921"/>
              <a:gd name="connsiteX21" fmla="*/ 829075 w 1659395"/>
              <a:gd name="connsiteY21" fmla="*/ 1817921 h 1817921"/>
              <a:gd name="connsiteX22" fmla="*/ 667244 w 1659395"/>
              <a:gd name="connsiteY22" fmla="*/ 1774348 h 1817921"/>
              <a:gd name="connsiteX23" fmla="*/ 160587 w 1659395"/>
              <a:gd name="connsiteY23" fmla="*/ 1481788 h 1817921"/>
              <a:gd name="connsiteX24" fmla="*/ 0 w 1659395"/>
              <a:gd name="connsiteY24" fmla="*/ 1201677 h 1817921"/>
              <a:gd name="connsiteX25" fmla="*/ 0 w 1659395"/>
              <a:gd name="connsiteY25" fmla="*/ 615311 h 1817921"/>
              <a:gd name="connsiteX26" fmla="*/ 160587 w 1659395"/>
              <a:gd name="connsiteY26" fmla="*/ 335200 h 1817921"/>
              <a:gd name="connsiteX27" fmla="*/ 667244 w 1659395"/>
              <a:gd name="connsiteY27" fmla="*/ 43884 h 1817921"/>
              <a:gd name="connsiteX28" fmla="*/ 829075 w 1659395"/>
              <a:gd name="connsiteY28" fmla="*/ 0 h 181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59395" h="1817921">
                <a:moveTo>
                  <a:pt x="829076" y="65088"/>
                </a:moveTo>
                <a:cubicBezTo>
                  <a:pt x="784264" y="65088"/>
                  <a:pt x="739452" y="76292"/>
                  <a:pt x="699619" y="99945"/>
                </a:cubicBezTo>
                <a:lnTo>
                  <a:pt x="192995" y="392490"/>
                </a:lnTo>
                <a:cubicBezTo>
                  <a:pt x="112084" y="438551"/>
                  <a:pt x="62293" y="525692"/>
                  <a:pt x="62293" y="616568"/>
                </a:cubicBezTo>
                <a:lnTo>
                  <a:pt x="62293" y="1202904"/>
                </a:lnTo>
                <a:cubicBezTo>
                  <a:pt x="62293" y="1295025"/>
                  <a:pt x="112084" y="1380921"/>
                  <a:pt x="192995" y="1426981"/>
                </a:cubicBezTo>
                <a:lnTo>
                  <a:pt x="699619" y="1720772"/>
                </a:lnTo>
                <a:cubicBezTo>
                  <a:pt x="779285" y="1766832"/>
                  <a:pt x="878867" y="1766832"/>
                  <a:pt x="959778" y="1720772"/>
                </a:cubicBezTo>
                <a:lnTo>
                  <a:pt x="1465157" y="1426981"/>
                </a:lnTo>
                <a:cubicBezTo>
                  <a:pt x="1546068" y="1380921"/>
                  <a:pt x="1595859" y="1295025"/>
                  <a:pt x="1595859" y="1202904"/>
                </a:cubicBezTo>
                <a:lnTo>
                  <a:pt x="1595859" y="616568"/>
                </a:lnTo>
                <a:cubicBezTo>
                  <a:pt x="1595859" y="525692"/>
                  <a:pt x="1546068" y="438551"/>
                  <a:pt x="1465157" y="392490"/>
                </a:cubicBezTo>
                <a:lnTo>
                  <a:pt x="959778" y="99945"/>
                </a:lnTo>
                <a:cubicBezTo>
                  <a:pt x="918700" y="76292"/>
                  <a:pt x="873888" y="65088"/>
                  <a:pt x="829076" y="65088"/>
                </a:cubicBezTo>
                <a:close/>
                <a:moveTo>
                  <a:pt x="829075" y="0"/>
                </a:moveTo>
                <a:cubicBezTo>
                  <a:pt x="885094" y="0"/>
                  <a:pt x="941112" y="14628"/>
                  <a:pt x="990907" y="43884"/>
                </a:cubicBezTo>
                <a:lnTo>
                  <a:pt x="1497563" y="335200"/>
                </a:lnTo>
                <a:cubicBezTo>
                  <a:pt x="1597152" y="393712"/>
                  <a:pt x="1659395" y="500776"/>
                  <a:pt x="1659395" y="615311"/>
                </a:cubicBezTo>
                <a:lnTo>
                  <a:pt x="1659395" y="1201677"/>
                </a:lnTo>
                <a:cubicBezTo>
                  <a:pt x="1659395" y="1316211"/>
                  <a:pt x="1597152" y="1423276"/>
                  <a:pt x="1497563" y="1481788"/>
                </a:cubicBezTo>
                <a:lnTo>
                  <a:pt x="990907" y="1774348"/>
                </a:lnTo>
                <a:cubicBezTo>
                  <a:pt x="941112" y="1802982"/>
                  <a:pt x="885094" y="1817921"/>
                  <a:pt x="829075" y="1817921"/>
                </a:cubicBezTo>
                <a:cubicBezTo>
                  <a:pt x="773057" y="1817921"/>
                  <a:pt x="717038" y="1802982"/>
                  <a:pt x="667244" y="1774348"/>
                </a:cubicBezTo>
                <a:lnTo>
                  <a:pt x="160587" y="1481788"/>
                </a:lnTo>
                <a:cubicBezTo>
                  <a:pt x="60998" y="1423276"/>
                  <a:pt x="0" y="1316211"/>
                  <a:pt x="0" y="1201677"/>
                </a:cubicBezTo>
                <a:lnTo>
                  <a:pt x="0" y="615311"/>
                </a:lnTo>
                <a:cubicBezTo>
                  <a:pt x="0" y="500776"/>
                  <a:pt x="60998" y="393712"/>
                  <a:pt x="160587" y="335200"/>
                </a:cubicBezTo>
                <a:lnTo>
                  <a:pt x="667244" y="43884"/>
                </a:lnTo>
                <a:cubicBezTo>
                  <a:pt x="717038" y="14628"/>
                  <a:pt x="773057" y="0"/>
                  <a:pt x="829075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15732F75-CB9D-44A2-A892-099472BED014}"/>
              </a:ext>
            </a:extLst>
          </p:cNvPr>
          <p:cNvSpPr/>
          <p:nvPr/>
        </p:nvSpPr>
        <p:spPr>
          <a:xfrm>
            <a:off x="18136240" y="4054969"/>
            <a:ext cx="1597105" cy="17528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83" h="1408">
                <a:moveTo>
                  <a:pt x="0" y="468"/>
                </a:moveTo>
                <a:lnTo>
                  <a:pt x="0" y="939"/>
                </a:lnTo>
                <a:cubicBezTo>
                  <a:pt x="0" y="1023"/>
                  <a:pt x="45" y="1100"/>
                  <a:pt x="117" y="1142"/>
                </a:cubicBezTo>
                <a:lnTo>
                  <a:pt x="524" y="1377"/>
                </a:lnTo>
                <a:cubicBezTo>
                  <a:pt x="596" y="1418"/>
                  <a:pt x="686" y="1418"/>
                  <a:pt x="758" y="1377"/>
                </a:cubicBezTo>
                <a:lnTo>
                  <a:pt x="1165" y="1142"/>
                </a:lnTo>
                <a:cubicBezTo>
                  <a:pt x="1238" y="1100"/>
                  <a:pt x="1283" y="1023"/>
                  <a:pt x="1283" y="939"/>
                </a:cubicBezTo>
                <a:lnTo>
                  <a:pt x="1283" y="468"/>
                </a:lnTo>
                <a:cubicBezTo>
                  <a:pt x="1283" y="385"/>
                  <a:pt x="1238" y="308"/>
                  <a:pt x="1165" y="266"/>
                </a:cubicBezTo>
                <a:lnTo>
                  <a:pt x="758" y="31"/>
                </a:lnTo>
                <a:cubicBezTo>
                  <a:pt x="686" y="-10"/>
                  <a:pt x="596" y="-10"/>
                  <a:pt x="524" y="31"/>
                </a:cubicBezTo>
                <a:lnTo>
                  <a:pt x="117" y="266"/>
                </a:lnTo>
                <a:cubicBezTo>
                  <a:pt x="45" y="308"/>
                  <a:pt x="0" y="385"/>
                  <a:pt x="0" y="46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ACE9B7C1-5DED-4AE5-AB0E-A7DB63AC4E32}"/>
              </a:ext>
            </a:extLst>
          </p:cNvPr>
          <p:cNvSpPr/>
          <p:nvPr/>
        </p:nvSpPr>
        <p:spPr>
          <a:xfrm>
            <a:off x="18103850" y="4022268"/>
            <a:ext cx="1660640" cy="1817921"/>
          </a:xfrm>
          <a:custGeom>
            <a:avLst/>
            <a:gdLst>
              <a:gd name="connsiteX0" fmla="*/ 830318 w 1660640"/>
              <a:gd name="connsiteY0" fmla="*/ 65088 h 1817921"/>
              <a:gd name="connsiteX1" fmla="*/ 699616 w 1660640"/>
              <a:gd name="connsiteY1" fmla="*/ 99945 h 1817921"/>
              <a:gd name="connsiteX2" fmla="*/ 194236 w 1660640"/>
              <a:gd name="connsiteY2" fmla="*/ 392490 h 1817921"/>
              <a:gd name="connsiteX3" fmla="*/ 63534 w 1660640"/>
              <a:gd name="connsiteY3" fmla="*/ 616568 h 1817921"/>
              <a:gd name="connsiteX4" fmla="*/ 63534 w 1660640"/>
              <a:gd name="connsiteY4" fmla="*/ 1202904 h 1817921"/>
              <a:gd name="connsiteX5" fmla="*/ 194236 w 1660640"/>
              <a:gd name="connsiteY5" fmla="*/ 1426981 h 1817921"/>
              <a:gd name="connsiteX6" fmla="*/ 699616 w 1660640"/>
              <a:gd name="connsiteY6" fmla="*/ 1720772 h 1817921"/>
              <a:gd name="connsiteX7" fmla="*/ 959774 w 1660640"/>
              <a:gd name="connsiteY7" fmla="*/ 1720772 h 1817921"/>
              <a:gd name="connsiteX8" fmla="*/ 1467644 w 1660640"/>
              <a:gd name="connsiteY8" fmla="*/ 1426981 h 1817921"/>
              <a:gd name="connsiteX9" fmla="*/ 1597102 w 1660640"/>
              <a:gd name="connsiteY9" fmla="*/ 1202904 h 1817921"/>
              <a:gd name="connsiteX10" fmla="*/ 1597102 w 1660640"/>
              <a:gd name="connsiteY10" fmla="*/ 616568 h 1817921"/>
              <a:gd name="connsiteX11" fmla="*/ 1467644 w 1660640"/>
              <a:gd name="connsiteY11" fmla="*/ 392490 h 1817921"/>
              <a:gd name="connsiteX12" fmla="*/ 959774 w 1660640"/>
              <a:gd name="connsiteY12" fmla="*/ 99945 h 1817921"/>
              <a:gd name="connsiteX13" fmla="*/ 830318 w 1660640"/>
              <a:gd name="connsiteY13" fmla="*/ 65088 h 1817921"/>
              <a:gd name="connsiteX14" fmla="*/ 830320 w 1660640"/>
              <a:gd name="connsiteY14" fmla="*/ 0 h 1817921"/>
              <a:gd name="connsiteX15" fmla="*/ 992152 w 1660640"/>
              <a:gd name="connsiteY15" fmla="*/ 43884 h 1817921"/>
              <a:gd name="connsiteX16" fmla="*/ 1498808 w 1660640"/>
              <a:gd name="connsiteY16" fmla="*/ 335200 h 1817921"/>
              <a:gd name="connsiteX17" fmla="*/ 1660640 w 1660640"/>
              <a:gd name="connsiteY17" fmla="*/ 615311 h 1817921"/>
              <a:gd name="connsiteX18" fmla="*/ 1660640 w 1660640"/>
              <a:gd name="connsiteY18" fmla="*/ 1201677 h 1817921"/>
              <a:gd name="connsiteX19" fmla="*/ 1498808 w 1660640"/>
              <a:gd name="connsiteY19" fmla="*/ 1481788 h 1817921"/>
              <a:gd name="connsiteX20" fmla="*/ 992152 w 1660640"/>
              <a:gd name="connsiteY20" fmla="*/ 1774348 h 1817921"/>
              <a:gd name="connsiteX21" fmla="*/ 830320 w 1660640"/>
              <a:gd name="connsiteY21" fmla="*/ 1817921 h 1817921"/>
              <a:gd name="connsiteX22" fmla="*/ 668488 w 1660640"/>
              <a:gd name="connsiteY22" fmla="*/ 1774348 h 1817921"/>
              <a:gd name="connsiteX23" fmla="*/ 161832 w 1660640"/>
              <a:gd name="connsiteY23" fmla="*/ 1481788 h 1817921"/>
              <a:gd name="connsiteX24" fmla="*/ 0 w 1660640"/>
              <a:gd name="connsiteY24" fmla="*/ 1201677 h 1817921"/>
              <a:gd name="connsiteX25" fmla="*/ 0 w 1660640"/>
              <a:gd name="connsiteY25" fmla="*/ 615311 h 1817921"/>
              <a:gd name="connsiteX26" fmla="*/ 161832 w 1660640"/>
              <a:gd name="connsiteY26" fmla="*/ 335200 h 1817921"/>
              <a:gd name="connsiteX27" fmla="*/ 668488 w 1660640"/>
              <a:gd name="connsiteY27" fmla="*/ 43884 h 1817921"/>
              <a:gd name="connsiteX28" fmla="*/ 830320 w 1660640"/>
              <a:gd name="connsiteY28" fmla="*/ 0 h 181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60640" h="1817921">
                <a:moveTo>
                  <a:pt x="830318" y="65088"/>
                </a:moveTo>
                <a:cubicBezTo>
                  <a:pt x="785506" y="65088"/>
                  <a:pt x="740694" y="76292"/>
                  <a:pt x="699616" y="99945"/>
                </a:cubicBezTo>
                <a:lnTo>
                  <a:pt x="194236" y="392490"/>
                </a:lnTo>
                <a:cubicBezTo>
                  <a:pt x="113326" y="438551"/>
                  <a:pt x="63534" y="525692"/>
                  <a:pt x="63534" y="616568"/>
                </a:cubicBezTo>
                <a:lnTo>
                  <a:pt x="63534" y="1202904"/>
                </a:lnTo>
                <a:cubicBezTo>
                  <a:pt x="63534" y="1295025"/>
                  <a:pt x="113326" y="1380921"/>
                  <a:pt x="194236" y="1426981"/>
                </a:cubicBezTo>
                <a:lnTo>
                  <a:pt x="699616" y="1720772"/>
                </a:lnTo>
                <a:cubicBezTo>
                  <a:pt x="780526" y="1766832"/>
                  <a:pt x="880110" y="1766832"/>
                  <a:pt x="959774" y="1720772"/>
                </a:cubicBezTo>
                <a:lnTo>
                  <a:pt x="1467644" y="1426981"/>
                </a:lnTo>
                <a:cubicBezTo>
                  <a:pt x="1547310" y="1380921"/>
                  <a:pt x="1597102" y="1295025"/>
                  <a:pt x="1597102" y="1202904"/>
                </a:cubicBezTo>
                <a:lnTo>
                  <a:pt x="1597102" y="616568"/>
                </a:lnTo>
                <a:cubicBezTo>
                  <a:pt x="1597102" y="525692"/>
                  <a:pt x="1547310" y="438551"/>
                  <a:pt x="1467644" y="392490"/>
                </a:cubicBezTo>
                <a:lnTo>
                  <a:pt x="959774" y="99945"/>
                </a:lnTo>
                <a:cubicBezTo>
                  <a:pt x="919942" y="76292"/>
                  <a:pt x="875130" y="65088"/>
                  <a:pt x="830318" y="65088"/>
                </a:cubicBezTo>
                <a:close/>
                <a:moveTo>
                  <a:pt x="830320" y="0"/>
                </a:moveTo>
                <a:cubicBezTo>
                  <a:pt x="886338" y="0"/>
                  <a:pt x="942356" y="14628"/>
                  <a:pt x="992152" y="43884"/>
                </a:cubicBezTo>
                <a:lnTo>
                  <a:pt x="1498808" y="335200"/>
                </a:lnTo>
                <a:cubicBezTo>
                  <a:pt x="1598398" y="393712"/>
                  <a:pt x="1660640" y="500776"/>
                  <a:pt x="1660640" y="615311"/>
                </a:cubicBezTo>
                <a:lnTo>
                  <a:pt x="1660640" y="1201677"/>
                </a:lnTo>
                <a:cubicBezTo>
                  <a:pt x="1660640" y="1316211"/>
                  <a:pt x="1598398" y="1423276"/>
                  <a:pt x="1498808" y="1481788"/>
                </a:cubicBezTo>
                <a:lnTo>
                  <a:pt x="992152" y="1774348"/>
                </a:lnTo>
                <a:cubicBezTo>
                  <a:pt x="942358" y="1802982"/>
                  <a:pt x="886338" y="1817921"/>
                  <a:pt x="830320" y="1817921"/>
                </a:cubicBezTo>
                <a:cubicBezTo>
                  <a:pt x="774302" y="1817921"/>
                  <a:pt x="718282" y="1802982"/>
                  <a:pt x="668488" y="1774348"/>
                </a:cubicBezTo>
                <a:lnTo>
                  <a:pt x="161832" y="1481788"/>
                </a:lnTo>
                <a:cubicBezTo>
                  <a:pt x="62242" y="1423276"/>
                  <a:pt x="0" y="1316211"/>
                  <a:pt x="0" y="1201677"/>
                </a:cubicBezTo>
                <a:lnTo>
                  <a:pt x="0" y="615311"/>
                </a:lnTo>
                <a:cubicBezTo>
                  <a:pt x="0" y="500776"/>
                  <a:pt x="62242" y="393712"/>
                  <a:pt x="161832" y="335200"/>
                </a:cubicBezTo>
                <a:lnTo>
                  <a:pt x="668488" y="43884"/>
                </a:lnTo>
                <a:cubicBezTo>
                  <a:pt x="718284" y="14628"/>
                  <a:pt x="774302" y="0"/>
                  <a:pt x="830320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530CE047-1C5F-4C1B-9CDE-BD7EF929F541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ALPHABET INFOGRAPHIC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520E2CC3-C3E4-458B-A2A6-EFD65D8D8B39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A8DFF8B6-4E18-44D9-9FDF-47780C1AB175}"/>
              </a:ext>
            </a:extLst>
          </p:cNvPr>
          <p:cNvSpPr txBox="1"/>
          <p:nvPr/>
        </p:nvSpPr>
        <p:spPr>
          <a:xfrm>
            <a:off x="4817746" y="4328463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A0C4E7DF-F53B-4F14-A4E6-E0D821778CC4}"/>
              </a:ext>
            </a:extLst>
          </p:cNvPr>
          <p:cNvSpPr txBox="1"/>
          <p:nvPr/>
        </p:nvSpPr>
        <p:spPr>
          <a:xfrm>
            <a:off x="11562808" y="4328463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CDBCBAF0-FB20-436B-BD2B-E6DE2863B711}"/>
              </a:ext>
            </a:extLst>
          </p:cNvPr>
          <p:cNvSpPr txBox="1"/>
          <p:nvPr/>
        </p:nvSpPr>
        <p:spPr>
          <a:xfrm>
            <a:off x="18307870" y="4328463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173BD3CC-0C06-4CA6-A73D-59A80A525828}"/>
              </a:ext>
            </a:extLst>
          </p:cNvPr>
          <p:cNvSpPr txBox="1"/>
          <p:nvPr/>
        </p:nvSpPr>
        <p:spPr>
          <a:xfrm>
            <a:off x="9858473" y="10036328"/>
            <a:ext cx="465816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B7D8A23C-C29A-4DC2-A000-2762E8E488BD}"/>
              </a:ext>
            </a:extLst>
          </p:cNvPr>
          <p:cNvSpPr txBox="1"/>
          <p:nvPr/>
        </p:nvSpPr>
        <p:spPr>
          <a:xfrm>
            <a:off x="9858472" y="10700434"/>
            <a:ext cx="4658165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F915CA1C-275C-4528-9B5D-6CCBB60265AA}"/>
              </a:ext>
            </a:extLst>
          </p:cNvPr>
          <p:cNvSpPr txBox="1"/>
          <p:nvPr/>
        </p:nvSpPr>
        <p:spPr>
          <a:xfrm>
            <a:off x="16602173" y="10036328"/>
            <a:ext cx="465816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FD9D9881-A962-48AE-B8FB-B27F23F96273}"/>
              </a:ext>
            </a:extLst>
          </p:cNvPr>
          <p:cNvSpPr txBox="1"/>
          <p:nvPr/>
        </p:nvSpPr>
        <p:spPr>
          <a:xfrm>
            <a:off x="16602172" y="10700434"/>
            <a:ext cx="4658165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DA3EA4DE-8C47-4931-AFD5-F5F9F046089A}"/>
              </a:ext>
            </a:extLst>
          </p:cNvPr>
          <p:cNvSpPr txBox="1"/>
          <p:nvPr/>
        </p:nvSpPr>
        <p:spPr>
          <a:xfrm>
            <a:off x="3112231" y="10036328"/>
            <a:ext cx="465816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DEADC907-83A4-43DC-944B-85DDA40028AB}"/>
              </a:ext>
            </a:extLst>
          </p:cNvPr>
          <p:cNvSpPr txBox="1"/>
          <p:nvPr/>
        </p:nvSpPr>
        <p:spPr>
          <a:xfrm>
            <a:off x="3112230" y="10700434"/>
            <a:ext cx="4658165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421538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1DC83E7-AED5-4D56-B4B2-41B3A5D3BE95}"/>
              </a:ext>
            </a:extLst>
          </p:cNvPr>
          <p:cNvSpPr/>
          <p:nvPr/>
        </p:nvSpPr>
        <p:spPr>
          <a:xfrm>
            <a:off x="2040608" y="8932243"/>
            <a:ext cx="1864950" cy="8222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98" h="661">
                <a:moveTo>
                  <a:pt x="331" y="0"/>
                </a:moveTo>
                <a:lnTo>
                  <a:pt x="1167" y="0"/>
                </a:lnTo>
                <a:cubicBezTo>
                  <a:pt x="1350" y="0"/>
                  <a:pt x="1498" y="148"/>
                  <a:pt x="1498" y="331"/>
                </a:cubicBezTo>
                <a:cubicBezTo>
                  <a:pt x="1498" y="513"/>
                  <a:pt x="1350" y="661"/>
                  <a:pt x="1167" y="661"/>
                </a:cubicBezTo>
                <a:lnTo>
                  <a:pt x="331" y="661"/>
                </a:lnTo>
                <a:cubicBezTo>
                  <a:pt x="149" y="661"/>
                  <a:pt x="0" y="513"/>
                  <a:pt x="0" y="331"/>
                </a:cubicBezTo>
                <a:cubicBezTo>
                  <a:pt x="0" y="148"/>
                  <a:pt x="149" y="0"/>
                  <a:pt x="331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2D2E62B-5B35-4A75-AE23-C81B4BAE8991}"/>
              </a:ext>
            </a:extLst>
          </p:cNvPr>
          <p:cNvSpPr/>
          <p:nvPr/>
        </p:nvSpPr>
        <p:spPr>
          <a:xfrm>
            <a:off x="2040608" y="8932243"/>
            <a:ext cx="1864950" cy="8222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98" h="661">
                <a:moveTo>
                  <a:pt x="331" y="0"/>
                </a:moveTo>
                <a:lnTo>
                  <a:pt x="1167" y="0"/>
                </a:lnTo>
                <a:cubicBezTo>
                  <a:pt x="1350" y="0"/>
                  <a:pt x="1498" y="148"/>
                  <a:pt x="1498" y="331"/>
                </a:cubicBezTo>
                <a:cubicBezTo>
                  <a:pt x="1498" y="513"/>
                  <a:pt x="1350" y="661"/>
                  <a:pt x="1167" y="661"/>
                </a:cubicBezTo>
                <a:lnTo>
                  <a:pt x="331" y="661"/>
                </a:lnTo>
                <a:cubicBezTo>
                  <a:pt x="149" y="661"/>
                  <a:pt x="0" y="513"/>
                  <a:pt x="0" y="331"/>
                </a:cubicBezTo>
                <a:cubicBezTo>
                  <a:pt x="0" y="148"/>
                  <a:pt x="149" y="0"/>
                  <a:pt x="331" y="0"/>
                </a:cubicBezTo>
                <a:close/>
              </a:path>
            </a:pathLst>
          </a:custGeom>
          <a:solidFill>
            <a:srgbClr val="121143">
              <a:alpha val="3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012E88F-9B73-4479-9D59-5D1CC7C6D1F2}"/>
              </a:ext>
            </a:extLst>
          </p:cNvPr>
          <p:cNvSpPr/>
          <p:nvPr/>
        </p:nvSpPr>
        <p:spPr>
          <a:xfrm>
            <a:off x="2816740" y="4160861"/>
            <a:ext cx="4983167" cy="790579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01" h="6347">
                <a:moveTo>
                  <a:pt x="4001" y="6347"/>
                </a:moveTo>
                <a:lnTo>
                  <a:pt x="0" y="6347"/>
                </a:lnTo>
                <a:lnTo>
                  <a:pt x="0" y="0"/>
                </a:lnTo>
                <a:lnTo>
                  <a:pt x="400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7FA94B1-E201-49D5-891C-C7D4926F12F6}"/>
              </a:ext>
            </a:extLst>
          </p:cNvPr>
          <p:cNvSpPr/>
          <p:nvPr/>
        </p:nvSpPr>
        <p:spPr>
          <a:xfrm>
            <a:off x="2040608" y="4887158"/>
            <a:ext cx="5427911" cy="44574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58" h="3579">
                <a:moveTo>
                  <a:pt x="4358" y="1625"/>
                </a:moveTo>
                <a:cubicBezTo>
                  <a:pt x="4358" y="2521"/>
                  <a:pt x="3631" y="3248"/>
                  <a:pt x="2734" y="3248"/>
                </a:cubicBezTo>
                <a:lnTo>
                  <a:pt x="331" y="3248"/>
                </a:lnTo>
                <a:cubicBezTo>
                  <a:pt x="149" y="3248"/>
                  <a:pt x="0" y="3396"/>
                  <a:pt x="0" y="3579"/>
                </a:cubicBezTo>
                <a:lnTo>
                  <a:pt x="0" y="331"/>
                </a:lnTo>
                <a:cubicBezTo>
                  <a:pt x="0" y="240"/>
                  <a:pt x="37" y="157"/>
                  <a:pt x="97" y="98"/>
                </a:cubicBezTo>
                <a:cubicBezTo>
                  <a:pt x="157" y="38"/>
                  <a:pt x="240" y="0"/>
                  <a:pt x="331" y="0"/>
                </a:cubicBezTo>
                <a:lnTo>
                  <a:pt x="2734" y="0"/>
                </a:lnTo>
                <a:cubicBezTo>
                  <a:pt x="3182" y="0"/>
                  <a:pt x="3589" y="183"/>
                  <a:pt x="3882" y="476"/>
                </a:cubicBezTo>
                <a:cubicBezTo>
                  <a:pt x="4176" y="770"/>
                  <a:pt x="4358" y="1176"/>
                  <a:pt x="4358" y="1625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6B4C8294-6E17-4AA6-83BB-199E50681C90}"/>
              </a:ext>
            </a:extLst>
          </p:cNvPr>
          <p:cNvSpPr/>
          <p:nvPr/>
        </p:nvSpPr>
        <p:spPr>
          <a:xfrm>
            <a:off x="9309806" y="8932243"/>
            <a:ext cx="1863704" cy="8222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97" h="661">
                <a:moveTo>
                  <a:pt x="331" y="0"/>
                </a:moveTo>
                <a:lnTo>
                  <a:pt x="1167" y="0"/>
                </a:lnTo>
                <a:cubicBezTo>
                  <a:pt x="1349" y="0"/>
                  <a:pt x="1497" y="148"/>
                  <a:pt x="1497" y="331"/>
                </a:cubicBezTo>
                <a:cubicBezTo>
                  <a:pt x="1497" y="513"/>
                  <a:pt x="1349" y="661"/>
                  <a:pt x="1167" y="661"/>
                </a:cubicBezTo>
                <a:lnTo>
                  <a:pt x="331" y="661"/>
                </a:lnTo>
                <a:cubicBezTo>
                  <a:pt x="148" y="661"/>
                  <a:pt x="0" y="513"/>
                  <a:pt x="0" y="331"/>
                </a:cubicBezTo>
                <a:cubicBezTo>
                  <a:pt x="0" y="148"/>
                  <a:pt x="148" y="0"/>
                  <a:pt x="331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D3D1D499-7FB2-4DBA-83F2-72E6A44A005E}"/>
              </a:ext>
            </a:extLst>
          </p:cNvPr>
          <p:cNvSpPr/>
          <p:nvPr/>
        </p:nvSpPr>
        <p:spPr>
          <a:xfrm>
            <a:off x="9309806" y="8932243"/>
            <a:ext cx="1863704" cy="8222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97" h="661">
                <a:moveTo>
                  <a:pt x="331" y="0"/>
                </a:moveTo>
                <a:lnTo>
                  <a:pt x="1167" y="0"/>
                </a:lnTo>
                <a:cubicBezTo>
                  <a:pt x="1349" y="0"/>
                  <a:pt x="1497" y="148"/>
                  <a:pt x="1497" y="331"/>
                </a:cubicBezTo>
                <a:cubicBezTo>
                  <a:pt x="1497" y="513"/>
                  <a:pt x="1349" y="661"/>
                  <a:pt x="1167" y="661"/>
                </a:cubicBezTo>
                <a:lnTo>
                  <a:pt x="331" y="661"/>
                </a:lnTo>
                <a:cubicBezTo>
                  <a:pt x="148" y="661"/>
                  <a:pt x="0" y="513"/>
                  <a:pt x="0" y="331"/>
                </a:cubicBezTo>
                <a:cubicBezTo>
                  <a:pt x="0" y="148"/>
                  <a:pt x="148" y="0"/>
                  <a:pt x="331" y="0"/>
                </a:cubicBezTo>
                <a:close/>
              </a:path>
            </a:pathLst>
          </a:custGeom>
          <a:solidFill>
            <a:srgbClr val="121143">
              <a:alpha val="3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ABA677AC-DE72-4EE9-A228-0725437BF093}"/>
              </a:ext>
            </a:extLst>
          </p:cNvPr>
          <p:cNvSpPr/>
          <p:nvPr/>
        </p:nvSpPr>
        <p:spPr>
          <a:xfrm>
            <a:off x="10085935" y="4160861"/>
            <a:ext cx="4984413" cy="790579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02" h="6347">
                <a:moveTo>
                  <a:pt x="4002" y="6347"/>
                </a:moveTo>
                <a:lnTo>
                  <a:pt x="0" y="6347"/>
                </a:lnTo>
                <a:lnTo>
                  <a:pt x="0" y="0"/>
                </a:lnTo>
                <a:lnTo>
                  <a:pt x="4002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0DD64A02-A506-4428-8769-5B859126D441}"/>
              </a:ext>
            </a:extLst>
          </p:cNvPr>
          <p:cNvSpPr/>
          <p:nvPr/>
        </p:nvSpPr>
        <p:spPr>
          <a:xfrm>
            <a:off x="9309806" y="4887158"/>
            <a:ext cx="5427911" cy="44574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58" h="3579">
                <a:moveTo>
                  <a:pt x="4358" y="1625"/>
                </a:moveTo>
                <a:cubicBezTo>
                  <a:pt x="4358" y="2521"/>
                  <a:pt x="3631" y="3248"/>
                  <a:pt x="2733" y="3248"/>
                </a:cubicBezTo>
                <a:lnTo>
                  <a:pt x="331" y="3248"/>
                </a:lnTo>
                <a:cubicBezTo>
                  <a:pt x="148" y="3248"/>
                  <a:pt x="0" y="3396"/>
                  <a:pt x="0" y="3579"/>
                </a:cubicBezTo>
                <a:lnTo>
                  <a:pt x="0" y="331"/>
                </a:lnTo>
                <a:cubicBezTo>
                  <a:pt x="0" y="240"/>
                  <a:pt x="37" y="157"/>
                  <a:pt x="97" y="98"/>
                </a:cubicBezTo>
                <a:cubicBezTo>
                  <a:pt x="157" y="38"/>
                  <a:pt x="240" y="0"/>
                  <a:pt x="331" y="0"/>
                </a:cubicBezTo>
                <a:lnTo>
                  <a:pt x="2733" y="0"/>
                </a:lnTo>
                <a:cubicBezTo>
                  <a:pt x="3182" y="0"/>
                  <a:pt x="3588" y="183"/>
                  <a:pt x="3882" y="476"/>
                </a:cubicBezTo>
                <a:cubicBezTo>
                  <a:pt x="4176" y="770"/>
                  <a:pt x="4358" y="1176"/>
                  <a:pt x="4358" y="1625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8" name="Freeform: Shape 237">
            <a:extLst>
              <a:ext uri="{FF2B5EF4-FFF2-40B4-BE49-F238E27FC236}">
                <a16:creationId xmlns:a16="http://schemas.microsoft.com/office/drawing/2014/main" id="{86D15714-24F6-423E-B0CA-661E4B78725F}"/>
              </a:ext>
            </a:extLst>
          </p:cNvPr>
          <p:cNvSpPr/>
          <p:nvPr/>
        </p:nvSpPr>
        <p:spPr>
          <a:xfrm>
            <a:off x="16577756" y="8932243"/>
            <a:ext cx="1863704" cy="8222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97" h="661">
                <a:moveTo>
                  <a:pt x="330" y="0"/>
                </a:moveTo>
                <a:lnTo>
                  <a:pt x="1167" y="0"/>
                </a:lnTo>
                <a:cubicBezTo>
                  <a:pt x="1350" y="0"/>
                  <a:pt x="1497" y="148"/>
                  <a:pt x="1497" y="331"/>
                </a:cubicBezTo>
                <a:cubicBezTo>
                  <a:pt x="1497" y="513"/>
                  <a:pt x="1350" y="661"/>
                  <a:pt x="1167" y="661"/>
                </a:cubicBezTo>
                <a:lnTo>
                  <a:pt x="330" y="661"/>
                </a:lnTo>
                <a:cubicBezTo>
                  <a:pt x="148" y="661"/>
                  <a:pt x="0" y="513"/>
                  <a:pt x="0" y="331"/>
                </a:cubicBezTo>
                <a:cubicBezTo>
                  <a:pt x="0" y="148"/>
                  <a:pt x="148" y="0"/>
                  <a:pt x="330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CF7FB176-E451-4E50-96C6-C49C179C7991}"/>
              </a:ext>
            </a:extLst>
          </p:cNvPr>
          <p:cNvSpPr/>
          <p:nvPr/>
        </p:nvSpPr>
        <p:spPr>
          <a:xfrm>
            <a:off x="16577756" y="8932243"/>
            <a:ext cx="1863704" cy="8222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97" h="661">
                <a:moveTo>
                  <a:pt x="330" y="0"/>
                </a:moveTo>
                <a:lnTo>
                  <a:pt x="1167" y="0"/>
                </a:lnTo>
                <a:cubicBezTo>
                  <a:pt x="1350" y="0"/>
                  <a:pt x="1497" y="148"/>
                  <a:pt x="1497" y="331"/>
                </a:cubicBezTo>
                <a:cubicBezTo>
                  <a:pt x="1497" y="513"/>
                  <a:pt x="1350" y="661"/>
                  <a:pt x="1167" y="661"/>
                </a:cubicBezTo>
                <a:lnTo>
                  <a:pt x="330" y="661"/>
                </a:lnTo>
                <a:cubicBezTo>
                  <a:pt x="148" y="661"/>
                  <a:pt x="0" y="513"/>
                  <a:pt x="0" y="331"/>
                </a:cubicBezTo>
                <a:cubicBezTo>
                  <a:pt x="0" y="148"/>
                  <a:pt x="148" y="0"/>
                  <a:pt x="330" y="0"/>
                </a:cubicBezTo>
                <a:close/>
              </a:path>
            </a:pathLst>
          </a:custGeom>
          <a:solidFill>
            <a:srgbClr val="121143">
              <a:alpha val="3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B619527D-2213-46BD-9160-DBA1B4636DA0}"/>
              </a:ext>
            </a:extLst>
          </p:cNvPr>
          <p:cNvSpPr/>
          <p:nvPr/>
        </p:nvSpPr>
        <p:spPr>
          <a:xfrm>
            <a:off x="17353884" y="4160861"/>
            <a:ext cx="4983167" cy="790579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01" h="6347">
                <a:moveTo>
                  <a:pt x="4001" y="6347"/>
                </a:moveTo>
                <a:lnTo>
                  <a:pt x="0" y="6347"/>
                </a:lnTo>
                <a:lnTo>
                  <a:pt x="0" y="0"/>
                </a:lnTo>
                <a:lnTo>
                  <a:pt x="400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3" name="Freeform: Shape 242">
            <a:extLst>
              <a:ext uri="{FF2B5EF4-FFF2-40B4-BE49-F238E27FC236}">
                <a16:creationId xmlns:a16="http://schemas.microsoft.com/office/drawing/2014/main" id="{67375C78-8A75-4829-8A24-0F5E1A2530FD}"/>
              </a:ext>
            </a:extLst>
          </p:cNvPr>
          <p:cNvSpPr/>
          <p:nvPr/>
        </p:nvSpPr>
        <p:spPr>
          <a:xfrm>
            <a:off x="16577756" y="4887158"/>
            <a:ext cx="5426669" cy="44574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57" h="3579">
                <a:moveTo>
                  <a:pt x="4357" y="1625"/>
                </a:moveTo>
                <a:cubicBezTo>
                  <a:pt x="4357" y="2521"/>
                  <a:pt x="3631" y="3248"/>
                  <a:pt x="2734" y="3248"/>
                </a:cubicBezTo>
                <a:lnTo>
                  <a:pt x="330" y="3248"/>
                </a:lnTo>
                <a:cubicBezTo>
                  <a:pt x="148" y="3248"/>
                  <a:pt x="0" y="3396"/>
                  <a:pt x="0" y="3579"/>
                </a:cubicBezTo>
                <a:lnTo>
                  <a:pt x="0" y="331"/>
                </a:lnTo>
                <a:cubicBezTo>
                  <a:pt x="0" y="240"/>
                  <a:pt x="37" y="157"/>
                  <a:pt x="96" y="98"/>
                </a:cubicBezTo>
                <a:cubicBezTo>
                  <a:pt x="156" y="38"/>
                  <a:pt x="239" y="0"/>
                  <a:pt x="330" y="0"/>
                </a:cubicBezTo>
                <a:lnTo>
                  <a:pt x="2734" y="0"/>
                </a:lnTo>
                <a:cubicBezTo>
                  <a:pt x="3182" y="0"/>
                  <a:pt x="3588" y="183"/>
                  <a:pt x="3882" y="476"/>
                </a:cubicBezTo>
                <a:cubicBezTo>
                  <a:pt x="4176" y="770"/>
                  <a:pt x="4357" y="1176"/>
                  <a:pt x="4357" y="1625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9C3739DD-096F-4962-87A8-772D8AB15537}"/>
              </a:ext>
            </a:extLst>
          </p:cNvPr>
          <p:cNvSpPr txBox="1"/>
          <p:nvPr/>
        </p:nvSpPr>
        <p:spPr>
          <a:xfrm>
            <a:off x="4072238" y="9360732"/>
            <a:ext cx="2439893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50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650774C-E432-4B7F-9D98-D2443EB3B260}"/>
              </a:ext>
            </a:extLst>
          </p:cNvPr>
          <p:cNvSpPr txBox="1"/>
          <p:nvPr/>
        </p:nvSpPr>
        <p:spPr>
          <a:xfrm>
            <a:off x="11345528" y="9360732"/>
            <a:ext cx="2439893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5000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E1414372-5D13-4666-B6C3-4B80B0AF548D}"/>
              </a:ext>
            </a:extLst>
          </p:cNvPr>
          <p:cNvSpPr txBox="1"/>
          <p:nvPr/>
        </p:nvSpPr>
        <p:spPr>
          <a:xfrm>
            <a:off x="18607388" y="9360732"/>
            <a:ext cx="2439893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5000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E9D4952B-4289-4CB9-B0E9-21A7709BA558}"/>
              </a:ext>
            </a:extLst>
          </p:cNvPr>
          <p:cNvSpPr txBox="1"/>
          <p:nvPr/>
        </p:nvSpPr>
        <p:spPr>
          <a:xfrm>
            <a:off x="10429605" y="5493558"/>
            <a:ext cx="37394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058CA72E-30C4-450D-AA2E-137C882A4AD8}"/>
              </a:ext>
            </a:extLst>
          </p:cNvPr>
          <p:cNvSpPr txBox="1"/>
          <p:nvPr/>
        </p:nvSpPr>
        <p:spPr>
          <a:xfrm>
            <a:off x="10429605" y="6155124"/>
            <a:ext cx="3739420" cy="190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7558637B-7DB5-4FD7-A839-CDB781188261}"/>
              </a:ext>
            </a:extLst>
          </p:cNvPr>
          <p:cNvSpPr txBox="1"/>
          <p:nvPr/>
        </p:nvSpPr>
        <p:spPr>
          <a:xfrm>
            <a:off x="17690391" y="5491018"/>
            <a:ext cx="37394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3EC5DD38-E66A-45DD-81DF-ACDA2A39EDF5}"/>
              </a:ext>
            </a:extLst>
          </p:cNvPr>
          <p:cNvSpPr txBox="1"/>
          <p:nvPr/>
        </p:nvSpPr>
        <p:spPr>
          <a:xfrm>
            <a:off x="17690391" y="6155124"/>
            <a:ext cx="3739420" cy="190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97DC3B21-BC21-41E7-BA48-390933AB0A23}"/>
              </a:ext>
            </a:extLst>
          </p:cNvPr>
          <p:cNvSpPr txBox="1"/>
          <p:nvPr/>
        </p:nvSpPr>
        <p:spPr>
          <a:xfrm>
            <a:off x="3161199" y="5493558"/>
            <a:ext cx="37394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2300A27-A88E-4AA5-977D-EEB9C290FF1F}"/>
              </a:ext>
            </a:extLst>
          </p:cNvPr>
          <p:cNvSpPr txBox="1"/>
          <p:nvPr/>
        </p:nvSpPr>
        <p:spPr>
          <a:xfrm>
            <a:off x="3161199" y="6155124"/>
            <a:ext cx="3739420" cy="190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B698DD78-99AB-4ABE-8C1C-2A3EBB9A9239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ALPHABET INFOGRAPHIC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5F418F7D-60C6-4C0E-8C84-14BE6CCDC793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241913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E13909D6-2DB5-450C-B4A3-35965BB6DA62}"/>
              </a:ext>
            </a:extLst>
          </p:cNvPr>
          <p:cNvSpPr/>
          <p:nvPr/>
        </p:nvSpPr>
        <p:spPr>
          <a:xfrm>
            <a:off x="1" y="8092579"/>
            <a:ext cx="24377650" cy="6104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50">
                <a:moveTo>
                  <a:pt x="0" y="50"/>
                </a:moveTo>
                <a:lnTo>
                  <a:pt x="19569" y="50"/>
                </a:lnTo>
                <a:lnTo>
                  <a:pt x="1956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2A7FF98D-D7D8-47F1-9A7C-54D6FE8892F8}"/>
              </a:ext>
            </a:extLst>
          </p:cNvPr>
          <p:cNvSpPr/>
          <p:nvPr/>
        </p:nvSpPr>
        <p:spPr>
          <a:xfrm>
            <a:off x="1752833" y="6530357"/>
            <a:ext cx="3189227" cy="31879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61" h="2560">
                <a:moveTo>
                  <a:pt x="2561" y="1280"/>
                </a:moveTo>
                <a:cubicBezTo>
                  <a:pt x="2561" y="1987"/>
                  <a:pt x="1988" y="2560"/>
                  <a:pt x="1280" y="2560"/>
                </a:cubicBezTo>
                <a:cubicBezTo>
                  <a:pt x="573" y="2560"/>
                  <a:pt x="0" y="1987"/>
                  <a:pt x="0" y="1280"/>
                </a:cubicBezTo>
                <a:cubicBezTo>
                  <a:pt x="0" y="573"/>
                  <a:pt x="573" y="0"/>
                  <a:pt x="1280" y="0"/>
                </a:cubicBezTo>
                <a:cubicBezTo>
                  <a:pt x="1988" y="0"/>
                  <a:pt x="2561" y="573"/>
                  <a:pt x="2561" y="128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90" name="Freeform: Shape 489">
            <a:extLst>
              <a:ext uri="{FF2B5EF4-FFF2-40B4-BE49-F238E27FC236}">
                <a16:creationId xmlns:a16="http://schemas.microsoft.com/office/drawing/2014/main" id="{8D31C4AE-CB0B-4A41-9330-6FFF41E4BB3B}"/>
              </a:ext>
            </a:extLst>
          </p:cNvPr>
          <p:cNvSpPr/>
          <p:nvPr/>
        </p:nvSpPr>
        <p:spPr>
          <a:xfrm>
            <a:off x="2550140" y="3788369"/>
            <a:ext cx="1593364" cy="1593364"/>
          </a:xfrm>
          <a:custGeom>
            <a:avLst/>
            <a:gdLst>
              <a:gd name="connsiteX0" fmla="*/ 796703 w 1593364"/>
              <a:gd name="connsiteY0" fmla="*/ 1261986 h 1593364"/>
              <a:gd name="connsiteX1" fmla="*/ 817239 w 1593364"/>
              <a:gd name="connsiteY1" fmla="*/ 1282944 h 1593364"/>
              <a:gd name="connsiteX2" fmla="*/ 817239 w 1593364"/>
              <a:gd name="connsiteY2" fmla="*/ 1359378 h 1593364"/>
              <a:gd name="connsiteX3" fmla="*/ 796703 w 1593364"/>
              <a:gd name="connsiteY3" fmla="*/ 1380336 h 1593364"/>
              <a:gd name="connsiteX4" fmla="*/ 777374 w 1593364"/>
              <a:gd name="connsiteY4" fmla="*/ 1359378 h 1593364"/>
              <a:gd name="connsiteX5" fmla="*/ 777374 w 1593364"/>
              <a:gd name="connsiteY5" fmla="*/ 1282944 h 1593364"/>
              <a:gd name="connsiteX6" fmla="*/ 796703 w 1593364"/>
              <a:gd name="connsiteY6" fmla="*/ 1261986 h 1593364"/>
              <a:gd name="connsiteX7" fmla="*/ 1139637 w 1593364"/>
              <a:gd name="connsiteY7" fmla="*/ 1120274 h 1593364"/>
              <a:gd name="connsiteX8" fmla="*/ 1154390 w 1593364"/>
              <a:gd name="connsiteY8" fmla="*/ 1124884 h 1593364"/>
              <a:gd name="connsiteX9" fmla="*/ 1208484 w 1593364"/>
              <a:gd name="connsiteY9" fmla="*/ 1178977 h 1593364"/>
              <a:gd name="connsiteX10" fmla="*/ 1208484 w 1593364"/>
              <a:gd name="connsiteY10" fmla="*/ 1208483 h 1593364"/>
              <a:gd name="connsiteX11" fmla="*/ 1193731 w 1593364"/>
              <a:gd name="connsiteY11" fmla="*/ 1213400 h 1593364"/>
              <a:gd name="connsiteX12" fmla="*/ 1178978 w 1593364"/>
              <a:gd name="connsiteY12" fmla="*/ 1208483 h 1593364"/>
              <a:gd name="connsiteX13" fmla="*/ 1124885 w 1593364"/>
              <a:gd name="connsiteY13" fmla="*/ 1154389 h 1593364"/>
              <a:gd name="connsiteX14" fmla="*/ 1124885 w 1593364"/>
              <a:gd name="connsiteY14" fmla="*/ 1124884 h 1593364"/>
              <a:gd name="connsiteX15" fmla="*/ 1139637 w 1593364"/>
              <a:gd name="connsiteY15" fmla="*/ 1120274 h 1593364"/>
              <a:gd name="connsiteX16" fmla="*/ 452481 w 1593364"/>
              <a:gd name="connsiteY16" fmla="*/ 1120274 h 1593364"/>
              <a:gd name="connsiteX17" fmla="*/ 467233 w 1593364"/>
              <a:gd name="connsiteY17" fmla="*/ 1124884 h 1593364"/>
              <a:gd name="connsiteX18" fmla="*/ 467233 w 1593364"/>
              <a:gd name="connsiteY18" fmla="*/ 1154389 h 1593364"/>
              <a:gd name="connsiteX19" fmla="*/ 413140 w 1593364"/>
              <a:gd name="connsiteY19" fmla="*/ 1208483 h 1593364"/>
              <a:gd name="connsiteX20" fmla="*/ 397158 w 1593364"/>
              <a:gd name="connsiteY20" fmla="*/ 1213400 h 1593364"/>
              <a:gd name="connsiteX21" fmla="*/ 383634 w 1593364"/>
              <a:gd name="connsiteY21" fmla="*/ 1208483 h 1593364"/>
              <a:gd name="connsiteX22" fmla="*/ 383634 w 1593364"/>
              <a:gd name="connsiteY22" fmla="*/ 1178977 h 1593364"/>
              <a:gd name="connsiteX23" fmla="*/ 437728 w 1593364"/>
              <a:gd name="connsiteY23" fmla="*/ 1124884 h 1593364"/>
              <a:gd name="connsiteX24" fmla="*/ 452481 w 1593364"/>
              <a:gd name="connsiteY24" fmla="*/ 1120274 h 1593364"/>
              <a:gd name="connsiteX25" fmla="*/ 1282945 w 1593364"/>
              <a:gd name="connsiteY25" fmla="*/ 777374 h 1593364"/>
              <a:gd name="connsiteX26" fmla="*/ 1359379 w 1593364"/>
              <a:gd name="connsiteY26" fmla="*/ 777374 h 1593364"/>
              <a:gd name="connsiteX27" fmla="*/ 1380337 w 1593364"/>
              <a:gd name="connsiteY27" fmla="*/ 796703 h 1593364"/>
              <a:gd name="connsiteX28" fmla="*/ 1359379 w 1593364"/>
              <a:gd name="connsiteY28" fmla="*/ 817239 h 1593364"/>
              <a:gd name="connsiteX29" fmla="*/ 1282945 w 1593364"/>
              <a:gd name="connsiteY29" fmla="*/ 817239 h 1593364"/>
              <a:gd name="connsiteX30" fmla="*/ 1261987 w 1593364"/>
              <a:gd name="connsiteY30" fmla="*/ 796703 h 1593364"/>
              <a:gd name="connsiteX31" fmla="*/ 1282945 w 1593364"/>
              <a:gd name="connsiteY31" fmla="*/ 777374 h 1593364"/>
              <a:gd name="connsiteX32" fmla="*/ 233999 w 1593364"/>
              <a:gd name="connsiteY32" fmla="*/ 777374 h 1593364"/>
              <a:gd name="connsiteX33" fmla="*/ 311657 w 1593364"/>
              <a:gd name="connsiteY33" fmla="*/ 777374 h 1593364"/>
              <a:gd name="connsiteX34" fmla="*/ 331380 w 1593364"/>
              <a:gd name="connsiteY34" fmla="*/ 796703 h 1593364"/>
              <a:gd name="connsiteX35" fmla="*/ 311657 w 1593364"/>
              <a:gd name="connsiteY35" fmla="*/ 817239 h 1593364"/>
              <a:gd name="connsiteX36" fmla="*/ 233999 w 1593364"/>
              <a:gd name="connsiteY36" fmla="*/ 817239 h 1593364"/>
              <a:gd name="connsiteX37" fmla="*/ 214276 w 1593364"/>
              <a:gd name="connsiteY37" fmla="*/ 796703 h 1593364"/>
              <a:gd name="connsiteX38" fmla="*/ 233999 w 1593364"/>
              <a:gd name="connsiteY38" fmla="*/ 777374 h 1593364"/>
              <a:gd name="connsiteX39" fmla="*/ 797098 w 1593364"/>
              <a:gd name="connsiteY39" fmla="*/ 759058 h 1593364"/>
              <a:gd name="connsiteX40" fmla="*/ 759824 w 1593364"/>
              <a:gd name="connsiteY40" fmla="*/ 796314 h 1593364"/>
              <a:gd name="connsiteX41" fmla="*/ 797098 w 1593364"/>
              <a:gd name="connsiteY41" fmla="*/ 833569 h 1593364"/>
              <a:gd name="connsiteX42" fmla="*/ 834373 w 1593364"/>
              <a:gd name="connsiteY42" fmla="*/ 796314 h 1593364"/>
              <a:gd name="connsiteX43" fmla="*/ 797098 w 1593364"/>
              <a:gd name="connsiteY43" fmla="*/ 759058 h 1593364"/>
              <a:gd name="connsiteX44" fmla="*/ 797098 w 1593364"/>
              <a:gd name="connsiteY44" fmla="*/ 484612 h 1593364"/>
              <a:gd name="connsiteX45" fmla="*/ 818220 w 1593364"/>
              <a:gd name="connsiteY45" fmla="*/ 505723 h 1593364"/>
              <a:gd name="connsiteX46" fmla="*/ 818220 w 1593364"/>
              <a:gd name="connsiteY46" fmla="*/ 720561 h 1593364"/>
              <a:gd name="connsiteX47" fmla="*/ 872889 w 1593364"/>
              <a:gd name="connsiteY47" fmla="*/ 776444 h 1593364"/>
              <a:gd name="connsiteX48" fmla="*/ 1164872 w 1593364"/>
              <a:gd name="connsiteY48" fmla="*/ 776444 h 1593364"/>
              <a:gd name="connsiteX49" fmla="*/ 1185994 w 1593364"/>
              <a:gd name="connsiteY49" fmla="*/ 796314 h 1593364"/>
              <a:gd name="connsiteX50" fmla="*/ 1164872 w 1593364"/>
              <a:gd name="connsiteY50" fmla="*/ 817425 h 1593364"/>
              <a:gd name="connsiteX51" fmla="*/ 872889 w 1593364"/>
              <a:gd name="connsiteY51" fmla="*/ 817425 h 1593364"/>
              <a:gd name="connsiteX52" fmla="*/ 797098 w 1593364"/>
              <a:gd name="connsiteY52" fmla="*/ 875791 h 1593364"/>
              <a:gd name="connsiteX53" fmla="*/ 718822 w 1593364"/>
              <a:gd name="connsiteY53" fmla="*/ 796314 h 1593364"/>
              <a:gd name="connsiteX54" fmla="*/ 777219 w 1593364"/>
              <a:gd name="connsiteY54" fmla="*/ 720561 h 1593364"/>
              <a:gd name="connsiteX55" fmla="*/ 777219 w 1593364"/>
              <a:gd name="connsiteY55" fmla="*/ 505723 h 1593364"/>
              <a:gd name="connsiteX56" fmla="*/ 797098 w 1593364"/>
              <a:gd name="connsiteY56" fmla="*/ 484612 h 1593364"/>
              <a:gd name="connsiteX57" fmla="*/ 1193270 w 1593364"/>
              <a:gd name="connsiteY57" fmla="*/ 377166 h 1593364"/>
              <a:gd name="connsiteX58" fmla="*/ 1208484 w 1593364"/>
              <a:gd name="connsiteY58" fmla="*/ 383623 h 1593364"/>
              <a:gd name="connsiteX59" fmla="*/ 1208484 w 1593364"/>
              <a:gd name="connsiteY59" fmla="*/ 411909 h 1593364"/>
              <a:gd name="connsiteX60" fmla="*/ 1154390 w 1593364"/>
              <a:gd name="connsiteY60" fmla="*/ 467251 h 1593364"/>
              <a:gd name="connsiteX61" fmla="*/ 1139637 w 1593364"/>
              <a:gd name="connsiteY61" fmla="*/ 473400 h 1593364"/>
              <a:gd name="connsiteX62" fmla="*/ 1124885 w 1593364"/>
              <a:gd name="connsiteY62" fmla="*/ 467251 h 1593364"/>
              <a:gd name="connsiteX63" fmla="*/ 1124885 w 1593364"/>
              <a:gd name="connsiteY63" fmla="*/ 437735 h 1593364"/>
              <a:gd name="connsiteX64" fmla="*/ 1178978 w 1593364"/>
              <a:gd name="connsiteY64" fmla="*/ 383623 h 1593364"/>
              <a:gd name="connsiteX65" fmla="*/ 1193270 w 1593364"/>
              <a:gd name="connsiteY65" fmla="*/ 377166 h 1593364"/>
              <a:gd name="connsiteX66" fmla="*/ 397926 w 1593364"/>
              <a:gd name="connsiteY66" fmla="*/ 377166 h 1593364"/>
              <a:gd name="connsiteX67" fmla="*/ 413140 w 1593364"/>
              <a:gd name="connsiteY67" fmla="*/ 383623 h 1593364"/>
              <a:gd name="connsiteX68" fmla="*/ 467233 w 1593364"/>
              <a:gd name="connsiteY68" fmla="*/ 437735 h 1593364"/>
              <a:gd name="connsiteX69" fmla="*/ 467233 w 1593364"/>
              <a:gd name="connsiteY69" fmla="*/ 467251 h 1593364"/>
              <a:gd name="connsiteX70" fmla="*/ 452481 w 1593364"/>
              <a:gd name="connsiteY70" fmla="*/ 473400 h 1593364"/>
              <a:gd name="connsiteX71" fmla="*/ 437728 w 1593364"/>
              <a:gd name="connsiteY71" fmla="*/ 467251 h 1593364"/>
              <a:gd name="connsiteX72" fmla="*/ 383634 w 1593364"/>
              <a:gd name="connsiteY72" fmla="*/ 411909 h 1593364"/>
              <a:gd name="connsiteX73" fmla="*/ 383634 w 1593364"/>
              <a:gd name="connsiteY73" fmla="*/ 383623 h 1593364"/>
              <a:gd name="connsiteX74" fmla="*/ 397926 w 1593364"/>
              <a:gd name="connsiteY74" fmla="*/ 377166 h 1593364"/>
              <a:gd name="connsiteX75" fmla="*/ 796703 w 1593364"/>
              <a:gd name="connsiteY75" fmla="*/ 213030 h 1593364"/>
              <a:gd name="connsiteX76" fmla="*/ 817239 w 1593364"/>
              <a:gd name="connsiteY76" fmla="*/ 233988 h 1593364"/>
              <a:gd name="connsiteX77" fmla="*/ 817239 w 1593364"/>
              <a:gd name="connsiteY77" fmla="*/ 311655 h 1593364"/>
              <a:gd name="connsiteX78" fmla="*/ 796703 w 1593364"/>
              <a:gd name="connsiteY78" fmla="*/ 331380 h 1593364"/>
              <a:gd name="connsiteX79" fmla="*/ 777374 w 1593364"/>
              <a:gd name="connsiteY79" fmla="*/ 311655 h 1593364"/>
              <a:gd name="connsiteX80" fmla="*/ 777374 w 1593364"/>
              <a:gd name="connsiteY80" fmla="*/ 233988 h 1593364"/>
              <a:gd name="connsiteX81" fmla="*/ 796703 w 1593364"/>
              <a:gd name="connsiteY81" fmla="*/ 213030 h 1593364"/>
              <a:gd name="connsiteX82" fmla="*/ 796685 w 1593364"/>
              <a:gd name="connsiteY82" fmla="*/ 176863 h 1593364"/>
              <a:gd name="connsiteX83" fmla="*/ 176864 w 1593364"/>
              <a:gd name="connsiteY83" fmla="*/ 796684 h 1593364"/>
              <a:gd name="connsiteX84" fmla="*/ 796685 w 1593364"/>
              <a:gd name="connsiteY84" fmla="*/ 1416504 h 1593364"/>
              <a:gd name="connsiteX85" fmla="*/ 1416506 w 1593364"/>
              <a:gd name="connsiteY85" fmla="*/ 796684 h 1593364"/>
              <a:gd name="connsiteX86" fmla="*/ 796685 w 1593364"/>
              <a:gd name="connsiteY86" fmla="*/ 176863 h 1593364"/>
              <a:gd name="connsiteX87" fmla="*/ 796685 w 1593364"/>
              <a:gd name="connsiteY87" fmla="*/ 135791 h 1593364"/>
              <a:gd name="connsiteX88" fmla="*/ 1458823 w 1593364"/>
              <a:gd name="connsiteY88" fmla="*/ 796684 h 1593364"/>
              <a:gd name="connsiteX89" fmla="*/ 796685 w 1593364"/>
              <a:gd name="connsiteY89" fmla="*/ 1457576 h 1593364"/>
              <a:gd name="connsiteX90" fmla="*/ 135792 w 1593364"/>
              <a:gd name="connsiteY90" fmla="*/ 796684 h 1593364"/>
              <a:gd name="connsiteX91" fmla="*/ 796685 w 1593364"/>
              <a:gd name="connsiteY91" fmla="*/ 135791 h 1593364"/>
              <a:gd name="connsiteX92" fmla="*/ 796682 w 1593364"/>
              <a:gd name="connsiteY92" fmla="*/ 41079 h 1593364"/>
              <a:gd name="connsiteX93" fmla="*/ 42324 w 1593364"/>
              <a:gd name="connsiteY93" fmla="*/ 796682 h 1593364"/>
              <a:gd name="connsiteX94" fmla="*/ 796682 w 1593364"/>
              <a:gd name="connsiteY94" fmla="*/ 1552285 h 1593364"/>
              <a:gd name="connsiteX95" fmla="*/ 1552285 w 1593364"/>
              <a:gd name="connsiteY95" fmla="*/ 796682 h 1593364"/>
              <a:gd name="connsiteX96" fmla="*/ 796682 w 1593364"/>
              <a:gd name="connsiteY96" fmla="*/ 41079 h 1593364"/>
              <a:gd name="connsiteX97" fmla="*/ 796682 w 1593364"/>
              <a:gd name="connsiteY97" fmla="*/ 0 h 1593364"/>
              <a:gd name="connsiteX98" fmla="*/ 1593364 w 1593364"/>
              <a:gd name="connsiteY98" fmla="*/ 796682 h 1593364"/>
              <a:gd name="connsiteX99" fmla="*/ 796682 w 1593364"/>
              <a:gd name="connsiteY99" fmla="*/ 1593364 h 1593364"/>
              <a:gd name="connsiteX100" fmla="*/ 0 w 1593364"/>
              <a:gd name="connsiteY100" fmla="*/ 796682 h 1593364"/>
              <a:gd name="connsiteX101" fmla="*/ 796682 w 1593364"/>
              <a:gd name="connsiteY101" fmla="*/ 0 h 159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593364" h="1593364">
                <a:moveTo>
                  <a:pt x="796703" y="1261986"/>
                </a:moveTo>
                <a:cubicBezTo>
                  <a:pt x="807575" y="1261986"/>
                  <a:pt x="817239" y="1271849"/>
                  <a:pt x="817239" y="1282944"/>
                </a:cubicBezTo>
                <a:lnTo>
                  <a:pt x="817239" y="1359378"/>
                </a:lnTo>
                <a:cubicBezTo>
                  <a:pt x="817239" y="1370474"/>
                  <a:pt x="807575" y="1380336"/>
                  <a:pt x="796703" y="1380336"/>
                </a:cubicBezTo>
                <a:cubicBezTo>
                  <a:pt x="785830" y="1380336"/>
                  <a:pt x="777374" y="1370474"/>
                  <a:pt x="777374" y="1359378"/>
                </a:cubicBezTo>
                <a:lnTo>
                  <a:pt x="777374" y="1282944"/>
                </a:lnTo>
                <a:cubicBezTo>
                  <a:pt x="777374" y="1271849"/>
                  <a:pt x="785830" y="1261986"/>
                  <a:pt x="796703" y="1261986"/>
                </a:cubicBezTo>
                <a:close/>
                <a:moveTo>
                  <a:pt x="1139637" y="1120274"/>
                </a:moveTo>
                <a:cubicBezTo>
                  <a:pt x="1144862" y="1120274"/>
                  <a:pt x="1150087" y="1121810"/>
                  <a:pt x="1154390" y="1124884"/>
                </a:cubicBezTo>
                <a:lnTo>
                  <a:pt x="1208484" y="1178977"/>
                </a:lnTo>
                <a:cubicBezTo>
                  <a:pt x="1215860" y="1187583"/>
                  <a:pt x="1215860" y="1199877"/>
                  <a:pt x="1208484" y="1208483"/>
                </a:cubicBezTo>
                <a:cubicBezTo>
                  <a:pt x="1204795" y="1212171"/>
                  <a:pt x="1198648" y="1213400"/>
                  <a:pt x="1193731" y="1213400"/>
                </a:cubicBezTo>
                <a:cubicBezTo>
                  <a:pt x="1188813" y="1213400"/>
                  <a:pt x="1183896" y="1212171"/>
                  <a:pt x="1178978" y="1208483"/>
                </a:cubicBezTo>
                <a:lnTo>
                  <a:pt x="1124885" y="1154389"/>
                </a:lnTo>
                <a:cubicBezTo>
                  <a:pt x="1118738" y="1145784"/>
                  <a:pt x="1118738" y="1133490"/>
                  <a:pt x="1124885" y="1124884"/>
                </a:cubicBezTo>
                <a:cubicBezTo>
                  <a:pt x="1129187" y="1121810"/>
                  <a:pt x="1134412" y="1120274"/>
                  <a:pt x="1139637" y="1120274"/>
                </a:cubicBezTo>
                <a:close/>
                <a:moveTo>
                  <a:pt x="452481" y="1120274"/>
                </a:moveTo>
                <a:cubicBezTo>
                  <a:pt x="457706" y="1120274"/>
                  <a:pt x="462931" y="1121810"/>
                  <a:pt x="467233" y="1124884"/>
                </a:cubicBezTo>
                <a:cubicBezTo>
                  <a:pt x="474610" y="1133490"/>
                  <a:pt x="474610" y="1145784"/>
                  <a:pt x="467233" y="1154389"/>
                </a:cubicBezTo>
                <a:lnTo>
                  <a:pt x="413140" y="1208483"/>
                </a:lnTo>
                <a:cubicBezTo>
                  <a:pt x="408222" y="1212171"/>
                  <a:pt x="403305" y="1213400"/>
                  <a:pt x="397158" y="1213400"/>
                </a:cubicBezTo>
                <a:cubicBezTo>
                  <a:pt x="393470" y="1213400"/>
                  <a:pt x="387323" y="1212171"/>
                  <a:pt x="383634" y="1208483"/>
                </a:cubicBezTo>
                <a:cubicBezTo>
                  <a:pt x="377487" y="1199877"/>
                  <a:pt x="377487" y="1187583"/>
                  <a:pt x="383634" y="1178977"/>
                </a:cubicBezTo>
                <a:lnTo>
                  <a:pt x="437728" y="1124884"/>
                </a:lnTo>
                <a:cubicBezTo>
                  <a:pt x="442031" y="1121810"/>
                  <a:pt x="447256" y="1120274"/>
                  <a:pt x="452481" y="1120274"/>
                </a:cubicBezTo>
                <a:close/>
                <a:moveTo>
                  <a:pt x="1282945" y="777374"/>
                </a:moveTo>
                <a:lnTo>
                  <a:pt x="1359379" y="777374"/>
                </a:lnTo>
                <a:cubicBezTo>
                  <a:pt x="1370475" y="777374"/>
                  <a:pt x="1380337" y="785830"/>
                  <a:pt x="1380337" y="796703"/>
                </a:cubicBezTo>
                <a:cubicBezTo>
                  <a:pt x="1380337" y="807575"/>
                  <a:pt x="1370475" y="817239"/>
                  <a:pt x="1359379" y="817239"/>
                </a:cubicBezTo>
                <a:lnTo>
                  <a:pt x="1282945" y="817239"/>
                </a:lnTo>
                <a:cubicBezTo>
                  <a:pt x="1271850" y="817239"/>
                  <a:pt x="1261987" y="807575"/>
                  <a:pt x="1261987" y="796703"/>
                </a:cubicBezTo>
                <a:cubicBezTo>
                  <a:pt x="1261987" y="785830"/>
                  <a:pt x="1271850" y="777374"/>
                  <a:pt x="1282945" y="777374"/>
                </a:cubicBezTo>
                <a:close/>
                <a:moveTo>
                  <a:pt x="233999" y="777374"/>
                </a:moveTo>
                <a:lnTo>
                  <a:pt x="311657" y="777374"/>
                </a:lnTo>
                <a:cubicBezTo>
                  <a:pt x="322751" y="777374"/>
                  <a:pt x="331380" y="785830"/>
                  <a:pt x="331380" y="796703"/>
                </a:cubicBezTo>
                <a:cubicBezTo>
                  <a:pt x="331380" y="807575"/>
                  <a:pt x="322751" y="817239"/>
                  <a:pt x="311657" y="817239"/>
                </a:cubicBezTo>
                <a:lnTo>
                  <a:pt x="233999" y="817239"/>
                </a:lnTo>
                <a:cubicBezTo>
                  <a:pt x="222905" y="817239"/>
                  <a:pt x="214276" y="807575"/>
                  <a:pt x="214276" y="796703"/>
                </a:cubicBezTo>
                <a:cubicBezTo>
                  <a:pt x="214276" y="785830"/>
                  <a:pt x="222905" y="777374"/>
                  <a:pt x="233999" y="777374"/>
                </a:cubicBezTo>
                <a:close/>
                <a:moveTo>
                  <a:pt x="797098" y="759058"/>
                </a:moveTo>
                <a:cubicBezTo>
                  <a:pt x="777219" y="759058"/>
                  <a:pt x="759824" y="776444"/>
                  <a:pt x="759824" y="796314"/>
                </a:cubicBezTo>
                <a:cubicBezTo>
                  <a:pt x="759824" y="817425"/>
                  <a:pt x="777219" y="833569"/>
                  <a:pt x="797098" y="833569"/>
                </a:cubicBezTo>
                <a:cubicBezTo>
                  <a:pt x="818220" y="833569"/>
                  <a:pt x="834373" y="817425"/>
                  <a:pt x="834373" y="796314"/>
                </a:cubicBezTo>
                <a:cubicBezTo>
                  <a:pt x="834373" y="776444"/>
                  <a:pt x="818220" y="759058"/>
                  <a:pt x="797098" y="759058"/>
                </a:cubicBezTo>
                <a:close/>
                <a:moveTo>
                  <a:pt x="797098" y="484612"/>
                </a:moveTo>
                <a:cubicBezTo>
                  <a:pt x="808281" y="484612"/>
                  <a:pt x="818220" y="494547"/>
                  <a:pt x="818220" y="505723"/>
                </a:cubicBezTo>
                <a:lnTo>
                  <a:pt x="818220" y="720561"/>
                </a:lnTo>
                <a:cubicBezTo>
                  <a:pt x="845555" y="728013"/>
                  <a:pt x="866677" y="749124"/>
                  <a:pt x="872889" y="776444"/>
                </a:cubicBezTo>
                <a:lnTo>
                  <a:pt x="1164872" y="776444"/>
                </a:lnTo>
                <a:cubicBezTo>
                  <a:pt x="1177297" y="776444"/>
                  <a:pt x="1185994" y="785137"/>
                  <a:pt x="1185994" y="796314"/>
                </a:cubicBezTo>
                <a:cubicBezTo>
                  <a:pt x="1185994" y="807490"/>
                  <a:pt x="1177297" y="817425"/>
                  <a:pt x="1164872" y="817425"/>
                </a:cubicBezTo>
                <a:lnTo>
                  <a:pt x="872889" y="817425"/>
                </a:lnTo>
                <a:cubicBezTo>
                  <a:pt x="864192" y="849713"/>
                  <a:pt x="834373" y="875791"/>
                  <a:pt x="797098" y="875791"/>
                </a:cubicBezTo>
                <a:cubicBezTo>
                  <a:pt x="753612" y="875791"/>
                  <a:pt x="718822" y="839778"/>
                  <a:pt x="718822" y="796314"/>
                </a:cubicBezTo>
                <a:cubicBezTo>
                  <a:pt x="718822" y="760300"/>
                  <a:pt x="743672" y="729254"/>
                  <a:pt x="777219" y="720561"/>
                </a:cubicBezTo>
                <a:lnTo>
                  <a:pt x="777219" y="505723"/>
                </a:lnTo>
                <a:cubicBezTo>
                  <a:pt x="777219" y="494547"/>
                  <a:pt x="785916" y="484612"/>
                  <a:pt x="797098" y="484612"/>
                </a:cubicBezTo>
                <a:close/>
                <a:moveTo>
                  <a:pt x="1193270" y="377166"/>
                </a:moveTo>
                <a:cubicBezTo>
                  <a:pt x="1198648" y="377166"/>
                  <a:pt x="1204181" y="379319"/>
                  <a:pt x="1208484" y="383623"/>
                </a:cubicBezTo>
                <a:cubicBezTo>
                  <a:pt x="1215860" y="391002"/>
                  <a:pt x="1215860" y="404530"/>
                  <a:pt x="1208484" y="411909"/>
                </a:cubicBezTo>
                <a:lnTo>
                  <a:pt x="1154390" y="467251"/>
                </a:lnTo>
                <a:cubicBezTo>
                  <a:pt x="1150702" y="470940"/>
                  <a:pt x="1144555" y="473400"/>
                  <a:pt x="1139637" y="473400"/>
                </a:cubicBezTo>
                <a:cubicBezTo>
                  <a:pt x="1134720" y="473400"/>
                  <a:pt x="1128573" y="470940"/>
                  <a:pt x="1124885" y="467251"/>
                </a:cubicBezTo>
                <a:cubicBezTo>
                  <a:pt x="1118738" y="458642"/>
                  <a:pt x="1118738" y="445114"/>
                  <a:pt x="1124885" y="437735"/>
                </a:cubicBezTo>
                <a:lnTo>
                  <a:pt x="1178978" y="383623"/>
                </a:lnTo>
                <a:cubicBezTo>
                  <a:pt x="1182666" y="379319"/>
                  <a:pt x="1187891" y="377166"/>
                  <a:pt x="1193270" y="377166"/>
                </a:cubicBezTo>
                <a:close/>
                <a:moveTo>
                  <a:pt x="397926" y="377166"/>
                </a:moveTo>
                <a:cubicBezTo>
                  <a:pt x="403305" y="377166"/>
                  <a:pt x="408837" y="379319"/>
                  <a:pt x="413140" y="383623"/>
                </a:cubicBezTo>
                <a:lnTo>
                  <a:pt x="467233" y="437735"/>
                </a:lnTo>
                <a:cubicBezTo>
                  <a:pt x="474610" y="445114"/>
                  <a:pt x="474610" y="458642"/>
                  <a:pt x="467233" y="467251"/>
                </a:cubicBezTo>
                <a:cubicBezTo>
                  <a:pt x="463545" y="470940"/>
                  <a:pt x="457398" y="473400"/>
                  <a:pt x="452481" y="473400"/>
                </a:cubicBezTo>
                <a:cubicBezTo>
                  <a:pt x="447563" y="473400"/>
                  <a:pt x="441416" y="470940"/>
                  <a:pt x="437728" y="467251"/>
                </a:cubicBezTo>
                <a:lnTo>
                  <a:pt x="383634" y="411909"/>
                </a:lnTo>
                <a:cubicBezTo>
                  <a:pt x="377487" y="404530"/>
                  <a:pt x="377487" y="391002"/>
                  <a:pt x="383634" y="383623"/>
                </a:cubicBezTo>
                <a:cubicBezTo>
                  <a:pt x="387323" y="379319"/>
                  <a:pt x="392548" y="377166"/>
                  <a:pt x="397926" y="377166"/>
                </a:cubicBezTo>
                <a:close/>
                <a:moveTo>
                  <a:pt x="796703" y="213030"/>
                </a:moveTo>
                <a:cubicBezTo>
                  <a:pt x="807575" y="213030"/>
                  <a:pt x="817239" y="222892"/>
                  <a:pt x="817239" y="233988"/>
                </a:cubicBezTo>
                <a:lnTo>
                  <a:pt x="817239" y="311655"/>
                </a:lnTo>
                <a:cubicBezTo>
                  <a:pt x="817239" y="322750"/>
                  <a:pt x="807575" y="331380"/>
                  <a:pt x="796703" y="331380"/>
                </a:cubicBezTo>
                <a:cubicBezTo>
                  <a:pt x="785830" y="331380"/>
                  <a:pt x="777374" y="322750"/>
                  <a:pt x="777374" y="311655"/>
                </a:cubicBezTo>
                <a:lnTo>
                  <a:pt x="777374" y="233988"/>
                </a:lnTo>
                <a:cubicBezTo>
                  <a:pt x="777374" y="222892"/>
                  <a:pt x="785830" y="213030"/>
                  <a:pt x="796703" y="213030"/>
                </a:cubicBezTo>
                <a:close/>
                <a:moveTo>
                  <a:pt x="796685" y="176863"/>
                </a:moveTo>
                <a:cubicBezTo>
                  <a:pt x="455659" y="176863"/>
                  <a:pt x="176864" y="455658"/>
                  <a:pt x="176864" y="796684"/>
                </a:cubicBezTo>
                <a:cubicBezTo>
                  <a:pt x="176864" y="1138954"/>
                  <a:pt x="455659" y="1416504"/>
                  <a:pt x="796685" y="1416504"/>
                </a:cubicBezTo>
                <a:cubicBezTo>
                  <a:pt x="1138956" y="1416504"/>
                  <a:pt x="1416506" y="1138954"/>
                  <a:pt x="1416506" y="796684"/>
                </a:cubicBezTo>
                <a:cubicBezTo>
                  <a:pt x="1416506" y="455658"/>
                  <a:pt x="1138956" y="176863"/>
                  <a:pt x="796685" y="176863"/>
                </a:cubicBezTo>
                <a:close/>
                <a:moveTo>
                  <a:pt x="796685" y="135791"/>
                </a:moveTo>
                <a:cubicBezTo>
                  <a:pt x="1161359" y="135791"/>
                  <a:pt x="1458823" y="432010"/>
                  <a:pt x="1458823" y="796684"/>
                </a:cubicBezTo>
                <a:cubicBezTo>
                  <a:pt x="1458823" y="1161357"/>
                  <a:pt x="1161359" y="1457576"/>
                  <a:pt x="796685" y="1457576"/>
                </a:cubicBezTo>
                <a:cubicBezTo>
                  <a:pt x="432011" y="1457576"/>
                  <a:pt x="135792" y="1161357"/>
                  <a:pt x="135792" y="796684"/>
                </a:cubicBezTo>
                <a:cubicBezTo>
                  <a:pt x="135792" y="432010"/>
                  <a:pt x="432011" y="135791"/>
                  <a:pt x="796685" y="135791"/>
                </a:cubicBezTo>
                <a:close/>
                <a:moveTo>
                  <a:pt x="796682" y="41079"/>
                </a:moveTo>
                <a:cubicBezTo>
                  <a:pt x="380913" y="41079"/>
                  <a:pt x="42324" y="380913"/>
                  <a:pt x="42324" y="796682"/>
                </a:cubicBezTo>
                <a:cubicBezTo>
                  <a:pt x="42324" y="1213695"/>
                  <a:pt x="380913" y="1552285"/>
                  <a:pt x="796682" y="1552285"/>
                </a:cubicBezTo>
                <a:cubicBezTo>
                  <a:pt x="1213695" y="1552285"/>
                  <a:pt x="1552285" y="1213695"/>
                  <a:pt x="1552285" y="796682"/>
                </a:cubicBezTo>
                <a:cubicBezTo>
                  <a:pt x="1552285" y="380913"/>
                  <a:pt x="1213695" y="41079"/>
                  <a:pt x="796682" y="41079"/>
                </a:cubicBezTo>
                <a:close/>
                <a:moveTo>
                  <a:pt x="796682" y="0"/>
                </a:moveTo>
                <a:cubicBezTo>
                  <a:pt x="1236102" y="0"/>
                  <a:pt x="1593364" y="357262"/>
                  <a:pt x="1593364" y="796682"/>
                </a:cubicBezTo>
                <a:cubicBezTo>
                  <a:pt x="1593364" y="1236102"/>
                  <a:pt x="1236102" y="1593364"/>
                  <a:pt x="796682" y="1593364"/>
                </a:cubicBezTo>
                <a:cubicBezTo>
                  <a:pt x="357262" y="1593364"/>
                  <a:pt x="0" y="1236102"/>
                  <a:pt x="0" y="796682"/>
                </a:cubicBezTo>
                <a:cubicBezTo>
                  <a:pt x="0" y="357262"/>
                  <a:pt x="357262" y="0"/>
                  <a:pt x="796682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C2DF2367-EA3A-4069-9656-8D61A7DBBCB1}"/>
              </a:ext>
            </a:extLst>
          </p:cNvPr>
          <p:cNvSpPr/>
          <p:nvPr/>
        </p:nvSpPr>
        <p:spPr>
          <a:xfrm>
            <a:off x="6174148" y="6530357"/>
            <a:ext cx="3189227" cy="31879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61" h="2560">
                <a:moveTo>
                  <a:pt x="2561" y="1280"/>
                </a:moveTo>
                <a:cubicBezTo>
                  <a:pt x="2561" y="1987"/>
                  <a:pt x="1988" y="2560"/>
                  <a:pt x="1280" y="2560"/>
                </a:cubicBezTo>
                <a:cubicBezTo>
                  <a:pt x="573" y="2560"/>
                  <a:pt x="0" y="1987"/>
                  <a:pt x="0" y="1280"/>
                </a:cubicBezTo>
                <a:cubicBezTo>
                  <a:pt x="0" y="573"/>
                  <a:pt x="573" y="0"/>
                  <a:pt x="1280" y="0"/>
                </a:cubicBezTo>
                <a:cubicBezTo>
                  <a:pt x="1988" y="0"/>
                  <a:pt x="2561" y="573"/>
                  <a:pt x="2561" y="128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5" name="Freeform: Shape 314">
            <a:extLst>
              <a:ext uri="{FF2B5EF4-FFF2-40B4-BE49-F238E27FC236}">
                <a16:creationId xmlns:a16="http://schemas.microsoft.com/office/drawing/2014/main" id="{E7A569F0-4F2F-4767-A859-39754ED1305D}"/>
              </a:ext>
            </a:extLst>
          </p:cNvPr>
          <p:cNvSpPr/>
          <p:nvPr/>
        </p:nvSpPr>
        <p:spPr>
          <a:xfrm>
            <a:off x="10595464" y="6530357"/>
            <a:ext cx="3189227" cy="31879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61" h="2560">
                <a:moveTo>
                  <a:pt x="2561" y="1280"/>
                </a:moveTo>
                <a:cubicBezTo>
                  <a:pt x="2561" y="1987"/>
                  <a:pt x="1987" y="2560"/>
                  <a:pt x="1280" y="2560"/>
                </a:cubicBezTo>
                <a:cubicBezTo>
                  <a:pt x="573" y="2560"/>
                  <a:pt x="0" y="1987"/>
                  <a:pt x="0" y="1280"/>
                </a:cubicBezTo>
                <a:cubicBezTo>
                  <a:pt x="0" y="573"/>
                  <a:pt x="573" y="0"/>
                  <a:pt x="1280" y="0"/>
                </a:cubicBezTo>
                <a:cubicBezTo>
                  <a:pt x="1987" y="0"/>
                  <a:pt x="2561" y="573"/>
                  <a:pt x="2561" y="128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0" name="Freeform: Shape 389">
            <a:extLst>
              <a:ext uri="{FF2B5EF4-FFF2-40B4-BE49-F238E27FC236}">
                <a16:creationId xmlns:a16="http://schemas.microsoft.com/office/drawing/2014/main" id="{45E86285-A84F-4665-B22E-9D0F1A1B0300}"/>
              </a:ext>
            </a:extLst>
          </p:cNvPr>
          <p:cNvSpPr/>
          <p:nvPr/>
        </p:nvSpPr>
        <p:spPr>
          <a:xfrm>
            <a:off x="15014287" y="6530357"/>
            <a:ext cx="3190473" cy="31879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62" h="2560">
                <a:moveTo>
                  <a:pt x="2562" y="1280"/>
                </a:moveTo>
                <a:cubicBezTo>
                  <a:pt x="2562" y="1987"/>
                  <a:pt x="1988" y="2560"/>
                  <a:pt x="1281" y="2560"/>
                </a:cubicBezTo>
                <a:cubicBezTo>
                  <a:pt x="574" y="2560"/>
                  <a:pt x="0" y="1987"/>
                  <a:pt x="0" y="1280"/>
                </a:cubicBezTo>
                <a:cubicBezTo>
                  <a:pt x="0" y="573"/>
                  <a:pt x="574" y="0"/>
                  <a:pt x="1281" y="0"/>
                </a:cubicBezTo>
                <a:cubicBezTo>
                  <a:pt x="1988" y="0"/>
                  <a:pt x="2562" y="573"/>
                  <a:pt x="2562" y="128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63" name="Freeform: Shape 462">
            <a:extLst>
              <a:ext uri="{FF2B5EF4-FFF2-40B4-BE49-F238E27FC236}">
                <a16:creationId xmlns:a16="http://schemas.microsoft.com/office/drawing/2014/main" id="{2564D337-625D-463E-9B05-3C4C7E7505C5}"/>
              </a:ext>
            </a:extLst>
          </p:cNvPr>
          <p:cNvSpPr/>
          <p:nvPr/>
        </p:nvSpPr>
        <p:spPr>
          <a:xfrm>
            <a:off x="19435602" y="6530357"/>
            <a:ext cx="3190473" cy="31879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62" h="2560">
                <a:moveTo>
                  <a:pt x="2562" y="1280"/>
                </a:moveTo>
                <a:cubicBezTo>
                  <a:pt x="2562" y="1987"/>
                  <a:pt x="1988" y="2560"/>
                  <a:pt x="1281" y="2560"/>
                </a:cubicBezTo>
                <a:cubicBezTo>
                  <a:pt x="573" y="2560"/>
                  <a:pt x="0" y="1987"/>
                  <a:pt x="0" y="1280"/>
                </a:cubicBezTo>
                <a:cubicBezTo>
                  <a:pt x="0" y="573"/>
                  <a:pt x="573" y="0"/>
                  <a:pt x="1281" y="0"/>
                </a:cubicBezTo>
                <a:cubicBezTo>
                  <a:pt x="1988" y="0"/>
                  <a:pt x="2562" y="573"/>
                  <a:pt x="2562" y="1280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89" name="Freeform: Shape 488">
            <a:extLst>
              <a:ext uri="{FF2B5EF4-FFF2-40B4-BE49-F238E27FC236}">
                <a16:creationId xmlns:a16="http://schemas.microsoft.com/office/drawing/2014/main" id="{B09BFFEE-9B2F-4F5C-B57A-3EFB5F16AA99}"/>
              </a:ext>
            </a:extLst>
          </p:cNvPr>
          <p:cNvSpPr/>
          <p:nvPr/>
        </p:nvSpPr>
        <p:spPr>
          <a:xfrm>
            <a:off x="7056166" y="10925509"/>
            <a:ext cx="1428923" cy="1473771"/>
          </a:xfrm>
          <a:custGeom>
            <a:avLst/>
            <a:gdLst>
              <a:gd name="connsiteX0" fmla="*/ 631066 w 1428923"/>
              <a:gd name="connsiteY0" fmla="*/ 1305731 h 1473771"/>
              <a:gd name="connsiteX1" fmla="*/ 598704 w 1428923"/>
              <a:gd name="connsiteY1" fmla="*/ 1316934 h 1473771"/>
              <a:gd name="connsiteX2" fmla="*/ 580033 w 1428923"/>
              <a:gd name="connsiteY2" fmla="*/ 1351787 h 1473771"/>
              <a:gd name="connsiteX3" fmla="*/ 580033 w 1428923"/>
              <a:gd name="connsiteY3" fmla="*/ 1361745 h 1473771"/>
              <a:gd name="connsiteX4" fmla="*/ 591236 w 1428923"/>
              <a:gd name="connsiteY4" fmla="*/ 1399087 h 1473771"/>
              <a:gd name="connsiteX5" fmla="*/ 626088 w 1428923"/>
              <a:gd name="connsiteY5" fmla="*/ 1417758 h 1473771"/>
              <a:gd name="connsiteX6" fmla="*/ 789144 w 1428923"/>
              <a:gd name="connsiteY6" fmla="*/ 1432695 h 1473771"/>
              <a:gd name="connsiteX7" fmla="*/ 843911 w 1428923"/>
              <a:gd name="connsiteY7" fmla="*/ 1385395 h 1473771"/>
              <a:gd name="connsiteX8" fmla="*/ 845156 w 1428923"/>
              <a:gd name="connsiteY8" fmla="*/ 1376681 h 1473771"/>
              <a:gd name="connsiteX9" fmla="*/ 799102 w 1428923"/>
              <a:gd name="connsiteY9" fmla="*/ 1319423 h 1473771"/>
              <a:gd name="connsiteX10" fmla="*/ 636045 w 1428923"/>
              <a:gd name="connsiteY10" fmla="*/ 1305731 h 1473771"/>
              <a:gd name="connsiteX11" fmla="*/ 631066 w 1428923"/>
              <a:gd name="connsiteY11" fmla="*/ 1305731 h 1473771"/>
              <a:gd name="connsiteX12" fmla="*/ 561766 w 1428923"/>
              <a:gd name="connsiteY12" fmla="*/ 1139900 h 1473771"/>
              <a:gd name="connsiteX13" fmla="*/ 710730 w 1428923"/>
              <a:gd name="connsiteY13" fmla="*/ 1154517 h 1473771"/>
              <a:gd name="connsiteX14" fmla="*/ 859693 w 1428923"/>
              <a:gd name="connsiteY14" fmla="*/ 1139900 h 1473771"/>
              <a:gd name="connsiteX15" fmla="*/ 884520 w 1428923"/>
              <a:gd name="connsiteY15" fmla="*/ 1154517 h 1473771"/>
              <a:gd name="connsiteX16" fmla="*/ 868382 w 1428923"/>
              <a:gd name="connsiteY16" fmla="*/ 1180098 h 1473771"/>
              <a:gd name="connsiteX17" fmla="*/ 710730 w 1428923"/>
              <a:gd name="connsiteY17" fmla="*/ 1194715 h 1473771"/>
              <a:gd name="connsiteX18" fmla="*/ 553077 w 1428923"/>
              <a:gd name="connsiteY18" fmla="*/ 1180098 h 1473771"/>
              <a:gd name="connsiteX19" fmla="*/ 536939 w 1428923"/>
              <a:gd name="connsiteY19" fmla="*/ 1154517 h 1473771"/>
              <a:gd name="connsiteX20" fmla="*/ 561766 w 1428923"/>
              <a:gd name="connsiteY20" fmla="*/ 1139900 h 1473771"/>
              <a:gd name="connsiteX21" fmla="*/ 1223547 w 1428923"/>
              <a:gd name="connsiteY21" fmla="*/ 679627 h 1473771"/>
              <a:gd name="connsiteX22" fmla="*/ 1198652 w 1428923"/>
              <a:gd name="connsiteY22" fmla="*/ 736885 h 1473771"/>
              <a:gd name="connsiteX23" fmla="*/ 1198652 w 1428923"/>
              <a:gd name="connsiteY23" fmla="*/ 997036 h 1473771"/>
              <a:gd name="connsiteX24" fmla="*/ 1223547 w 1428923"/>
              <a:gd name="connsiteY24" fmla="*/ 1055539 h 1473771"/>
              <a:gd name="connsiteX25" fmla="*/ 177993 w 1428923"/>
              <a:gd name="connsiteY25" fmla="*/ 662201 h 1473771"/>
              <a:gd name="connsiteX26" fmla="*/ 177993 w 1428923"/>
              <a:gd name="connsiteY26" fmla="*/ 1071720 h 1473771"/>
              <a:gd name="connsiteX27" fmla="*/ 230271 w 1428923"/>
              <a:gd name="connsiteY27" fmla="*/ 997036 h 1473771"/>
              <a:gd name="connsiteX28" fmla="*/ 230271 w 1428923"/>
              <a:gd name="connsiteY28" fmla="*/ 736885 h 1473771"/>
              <a:gd name="connsiteX29" fmla="*/ 177993 w 1428923"/>
              <a:gd name="connsiteY29" fmla="*/ 662201 h 1473771"/>
              <a:gd name="connsiteX30" fmla="*/ 1278314 w 1428923"/>
              <a:gd name="connsiteY30" fmla="*/ 657222 h 1473771"/>
              <a:gd name="connsiteX31" fmla="*/ 1264622 w 1428923"/>
              <a:gd name="connsiteY31" fmla="*/ 658467 h 1473771"/>
              <a:gd name="connsiteX32" fmla="*/ 1264622 w 1428923"/>
              <a:gd name="connsiteY32" fmla="*/ 1075455 h 1473771"/>
              <a:gd name="connsiteX33" fmla="*/ 1278314 w 1428923"/>
              <a:gd name="connsiteY33" fmla="*/ 1076699 h 1473771"/>
              <a:gd name="connsiteX34" fmla="*/ 1308187 w 1428923"/>
              <a:gd name="connsiteY34" fmla="*/ 1076699 h 1473771"/>
              <a:gd name="connsiteX35" fmla="*/ 1387848 w 1428923"/>
              <a:gd name="connsiteY35" fmla="*/ 997036 h 1473771"/>
              <a:gd name="connsiteX36" fmla="*/ 1387848 w 1428923"/>
              <a:gd name="connsiteY36" fmla="*/ 736885 h 1473771"/>
              <a:gd name="connsiteX37" fmla="*/ 1308187 w 1428923"/>
              <a:gd name="connsiteY37" fmla="*/ 657222 h 1473771"/>
              <a:gd name="connsiteX38" fmla="*/ 120737 w 1428923"/>
              <a:gd name="connsiteY38" fmla="*/ 657222 h 1473771"/>
              <a:gd name="connsiteX39" fmla="*/ 41076 w 1428923"/>
              <a:gd name="connsiteY39" fmla="*/ 736885 h 1473771"/>
              <a:gd name="connsiteX40" fmla="*/ 41076 w 1428923"/>
              <a:gd name="connsiteY40" fmla="*/ 997036 h 1473771"/>
              <a:gd name="connsiteX41" fmla="*/ 120737 w 1428923"/>
              <a:gd name="connsiteY41" fmla="*/ 1076699 h 1473771"/>
              <a:gd name="connsiteX42" fmla="*/ 136918 w 1428923"/>
              <a:gd name="connsiteY42" fmla="*/ 1076699 h 1473771"/>
              <a:gd name="connsiteX43" fmla="*/ 136918 w 1428923"/>
              <a:gd name="connsiteY43" fmla="*/ 657222 h 1473771"/>
              <a:gd name="connsiteX44" fmla="*/ 711972 w 1428923"/>
              <a:gd name="connsiteY44" fmla="*/ 0 h 1473771"/>
              <a:gd name="connsiteX45" fmla="*/ 1233504 w 1428923"/>
              <a:gd name="connsiteY45" fmla="*/ 520301 h 1473771"/>
              <a:gd name="connsiteX46" fmla="*/ 1233504 w 1428923"/>
              <a:gd name="connsiteY46" fmla="*/ 624859 h 1473771"/>
              <a:gd name="connsiteX47" fmla="*/ 1278314 w 1428923"/>
              <a:gd name="connsiteY47" fmla="*/ 614901 h 1473771"/>
              <a:gd name="connsiteX48" fmla="*/ 1308187 w 1428923"/>
              <a:gd name="connsiteY48" fmla="*/ 614901 h 1473771"/>
              <a:gd name="connsiteX49" fmla="*/ 1428923 w 1428923"/>
              <a:gd name="connsiteY49" fmla="*/ 736885 h 1473771"/>
              <a:gd name="connsiteX50" fmla="*/ 1428923 w 1428923"/>
              <a:gd name="connsiteY50" fmla="*/ 997036 h 1473771"/>
              <a:gd name="connsiteX51" fmla="*/ 1308187 w 1428923"/>
              <a:gd name="connsiteY51" fmla="*/ 1119020 h 1473771"/>
              <a:gd name="connsiteX52" fmla="*/ 1278314 w 1428923"/>
              <a:gd name="connsiteY52" fmla="*/ 1119020 h 1473771"/>
              <a:gd name="connsiteX53" fmla="*/ 1199897 w 1428923"/>
              <a:gd name="connsiteY53" fmla="*/ 1089147 h 1473771"/>
              <a:gd name="connsiteX54" fmla="*/ 884987 w 1428923"/>
              <a:gd name="connsiteY54" fmla="*/ 1396597 h 1473771"/>
              <a:gd name="connsiteX55" fmla="*/ 794123 w 1428923"/>
              <a:gd name="connsiteY55" fmla="*/ 1473771 h 1473771"/>
              <a:gd name="connsiteX56" fmla="*/ 785410 w 1428923"/>
              <a:gd name="connsiteY56" fmla="*/ 1473771 h 1473771"/>
              <a:gd name="connsiteX57" fmla="*/ 622353 w 1428923"/>
              <a:gd name="connsiteY57" fmla="*/ 1458834 h 1473771"/>
              <a:gd name="connsiteX58" fmla="*/ 558873 w 1428923"/>
              <a:gd name="connsiteY58" fmla="*/ 1426471 h 1473771"/>
              <a:gd name="connsiteX59" fmla="*/ 537713 w 1428923"/>
              <a:gd name="connsiteY59" fmla="*/ 1358010 h 1473771"/>
              <a:gd name="connsiteX60" fmla="*/ 538958 w 1428923"/>
              <a:gd name="connsiteY60" fmla="*/ 1348052 h 1473771"/>
              <a:gd name="connsiteX61" fmla="*/ 572565 w 1428923"/>
              <a:gd name="connsiteY61" fmla="*/ 1284571 h 1473771"/>
              <a:gd name="connsiteX62" fmla="*/ 639779 w 1428923"/>
              <a:gd name="connsiteY62" fmla="*/ 1264655 h 1473771"/>
              <a:gd name="connsiteX63" fmla="*/ 802836 w 1428923"/>
              <a:gd name="connsiteY63" fmla="*/ 1279592 h 1473771"/>
              <a:gd name="connsiteX64" fmla="*/ 866316 w 1428923"/>
              <a:gd name="connsiteY64" fmla="*/ 1311955 h 1473771"/>
              <a:gd name="connsiteX65" fmla="*/ 884987 w 1428923"/>
              <a:gd name="connsiteY65" fmla="*/ 1351787 h 1473771"/>
              <a:gd name="connsiteX66" fmla="*/ 1168780 w 1428923"/>
              <a:gd name="connsiteY66" fmla="*/ 1049315 h 1473771"/>
              <a:gd name="connsiteX67" fmla="*/ 1156332 w 1428923"/>
              <a:gd name="connsiteY67" fmla="*/ 997036 h 1473771"/>
              <a:gd name="connsiteX68" fmla="*/ 1156332 w 1428923"/>
              <a:gd name="connsiteY68" fmla="*/ 736885 h 1473771"/>
              <a:gd name="connsiteX69" fmla="*/ 1192429 w 1428923"/>
              <a:gd name="connsiteY69" fmla="*/ 652243 h 1473771"/>
              <a:gd name="connsiteX70" fmla="*/ 1192429 w 1428923"/>
              <a:gd name="connsiteY70" fmla="*/ 520301 h 1473771"/>
              <a:gd name="connsiteX71" fmla="*/ 711972 w 1428923"/>
              <a:gd name="connsiteY71" fmla="*/ 41076 h 1473771"/>
              <a:gd name="connsiteX72" fmla="*/ 232760 w 1428923"/>
              <a:gd name="connsiteY72" fmla="*/ 520301 h 1473771"/>
              <a:gd name="connsiteX73" fmla="*/ 232760 w 1428923"/>
              <a:gd name="connsiteY73" fmla="*/ 647264 h 1473771"/>
              <a:gd name="connsiteX74" fmla="*/ 272591 w 1428923"/>
              <a:gd name="connsiteY74" fmla="*/ 736885 h 1473771"/>
              <a:gd name="connsiteX75" fmla="*/ 272591 w 1428923"/>
              <a:gd name="connsiteY75" fmla="*/ 997036 h 1473771"/>
              <a:gd name="connsiteX76" fmla="*/ 150610 w 1428923"/>
              <a:gd name="connsiteY76" fmla="*/ 1119020 h 1473771"/>
              <a:gd name="connsiteX77" fmla="*/ 120737 w 1428923"/>
              <a:gd name="connsiteY77" fmla="*/ 1119020 h 1473771"/>
              <a:gd name="connsiteX78" fmla="*/ 0 w 1428923"/>
              <a:gd name="connsiteY78" fmla="*/ 997036 h 1473771"/>
              <a:gd name="connsiteX79" fmla="*/ 0 w 1428923"/>
              <a:gd name="connsiteY79" fmla="*/ 736885 h 1473771"/>
              <a:gd name="connsiteX80" fmla="*/ 120737 w 1428923"/>
              <a:gd name="connsiteY80" fmla="*/ 614901 h 1473771"/>
              <a:gd name="connsiteX81" fmla="*/ 150610 w 1428923"/>
              <a:gd name="connsiteY81" fmla="*/ 614901 h 1473771"/>
              <a:gd name="connsiteX82" fmla="*/ 191685 w 1428923"/>
              <a:gd name="connsiteY82" fmla="*/ 623614 h 1473771"/>
              <a:gd name="connsiteX83" fmla="*/ 191685 w 1428923"/>
              <a:gd name="connsiteY83" fmla="*/ 520301 h 1473771"/>
              <a:gd name="connsiteX84" fmla="*/ 711972 w 1428923"/>
              <a:gd name="connsiteY84" fmla="*/ 0 h 147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428923" h="1473771">
                <a:moveTo>
                  <a:pt x="631066" y="1305731"/>
                </a:moveTo>
                <a:cubicBezTo>
                  <a:pt x="619864" y="1305731"/>
                  <a:pt x="607417" y="1309465"/>
                  <a:pt x="598704" y="1316934"/>
                </a:cubicBezTo>
                <a:cubicBezTo>
                  <a:pt x="587502" y="1325647"/>
                  <a:pt x="581278" y="1338095"/>
                  <a:pt x="580033" y="1351787"/>
                </a:cubicBezTo>
                <a:lnTo>
                  <a:pt x="580033" y="1361745"/>
                </a:lnTo>
                <a:cubicBezTo>
                  <a:pt x="578789" y="1375437"/>
                  <a:pt x="582523" y="1389129"/>
                  <a:pt x="591236" y="1399087"/>
                </a:cubicBezTo>
                <a:cubicBezTo>
                  <a:pt x="599949" y="1410289"/>
                  <a:pt x="612396" y="1416513"/>
                  <a:pt x="626088" y="1417758"/>
                </a:cubicBezTo>
                <a:lnTo>
                  <a:pt x="789144" y="1432695"/>
                </a:lnTo>
                <a:cubicBezTo>
                  <a:pt x="816528" y="1435184"/>
                  <a:pt x="841422" y="1414023"/>
                  <a:pt x="843911" y="1385395"/>
                </a:cubicBezTo>
                <a:lnTo>
                  <a:pt x="845156" y="1376681"/>
                </a:lnTo>
                <a:cubicBezTo>
                  <a:pt x="847645" y="1348052"/>
                  <a:pt x="827730" y="1323158"/>
                  <a:pt x="799102" y="1319423"/>
                </a:cubicBezTo>
                <a:lnTo>
                  <a:pt x="636045" y="1305731"/>
                </a:lnTo>
                <a:cubicBezTo>
                  <a:pt x="634801" y="1305731"/>
                  <a:pt x="633556" y="1305731"/>
                  <a:pt x="631066" y="1305731"/>
                </a:cubicBezTo>
                <a:close/>
                <a:moveTo>
                  <a:pt x="561766" y="1139900"/>
                </a:moveTo>
                <a:cubicBezTo>
                  <a:pt x="606455" y="1149645"/>
                  <a:pt x="657351" y="1154517"/>
                  <a:pt x="710730" y="1154517"/>
                </a:cubicBezTo>
                <a:cubicBezTo>
                  <a:pt x="764108" y="1154517"/>
                  <a:pt x="816245" y="1149645"/>
                  <a:pt x="859693" y="1139900"/>
                </a:cubicBezTo>
                <a:cubicBezTo>
                  <a:pt x="870865" y="1137464"/>
                  <a:pt x="882037" y="1143554"/>
                  <a:pt x="884520" y="1154517"/>
                </a:cubicBezTo>
                <a:cubicBezTo>
                  <a:pt x="887003" y="1165480"/>
                  <a:pt x="880796" y="1176443"/>
                  <a:pt x="868382" y="1180098"/>
                </a:cubicBezTo>
                <a:cubicBezTo>
                  <a:pt x="822452" y="1189843"/>
                  <a:pt x="767832" y="1194715"/>
                  <a:pt x="710730" y="1194715"/>
                </a:cubicBezTo>
                <a:cubicBezTo>
                  <a:pt x="653627" y="1194715"/>
                  <a:pt x="599007" y="1189843"/>
                  <a:pt x="553077" y="1180098"/>
                </a:cubicBezTo>
                <a:cubicBezTo>
                  <a:pt x="541905" y="1176443"/>
                  <a:pt x="534457" y="1165480"/>
                  <a:pt x="536939" y="1154517"/>
                </a:cubicBezTo>
                <a:cubicBezTo>
                  <a:pt x="540663" y="1143554"/>
                  <a:pt x="550594" y="1137464"/>
                  <a:pt x="561766" y="1139900"/>
                </a:cubicBezTo>
                <a:close/>
                <a:moveTo>
                  <a:pt x="1223547" y="679627"/>
                </a:moveTo>
                <a:cubicBezTo>
                  <a:pt x="1208610" y="693320"/>
                  <a:pt x="1198652" y="714480"/>
                  <a:pt x="1198652" y="736885"/>
                </a:cubicBezTo>
                <a:lnTo>
                  <a:pt x="1198652" y="997036"/>
                </a:lnTo>
                <a:cubicBezTo>
                  <a:pt x="1198652" y="1020686"/>
                  <a:pt x="1208610" y="1040602"/>
                  <a:pt x="1223547" y="1055539"/>
                </a:cubicBezTo>
                <a:close/>
                <a:moveTo>
                  <a:pt x="177993" y="662201"/>
                </a:moveTo>
                <a:lnTo>
                  <a:pt x="177993" y="1071720"/>
                </a:lnTo>
                <a:cubicBezTo>
                  <a:pt x="209111" y="1060518"/>
                  <a:pt x="230271" y="1031889"/>
                  <a:pt x="230271" y="997036"/>
                </a:cubicBezTo>
                <a:lnTo>
                  <a:pt x="230271" y="736885"/>
                </a:lnTo>
                <a:cubicBezTo>
                  <a:pt x="230271" y="703278"/>
                  <a:pt x="209111" y="673404"/>
                  <a:pt x="177993" y="662201"/>
                </a:cubicBezTo>
                <a:close/>
                <a:moveTo>
                  <a:pt x="1278314" y="657222"/>
                </a:moveTo>
                <a:cubicBezTo>
                  <a:pt x="1273335" y="657222"/>
                  <a:pt x="1269601" y="658467"/>
                  <a:pt x="1264622" y="658467"/>
                </a:cubicBezTo>
                <a:lnTo>
                  <a:pt x="1264622" y="1075455"/>
                </a:lnTo>
                <a:cubicBezTo>
                  <a:pt x="1269601" y="1076699"/>
                  <a:pt x="1273335" y="1076699"/>
                  <a:pt x="1278314" y="1076699"/>
                </a:cubicBezTo>
                <a:lnTo>
                  <a:pt x="1308187" y="1076699"/>
                </a:lnTo>
                <a:cubicBezTo>
                  <a:pt x="1351751" y="1076699"/>
                  <a:pt x="1387848" y="1041847"/>
                  <a:pt x="1387848" y="997036"/>
                </a:cubicBezTo>
                <a:lnTo>
                  <a:pt x="1387848" y="736885"/>
                </a:lnTo>
                <a:cubicBezTo>
                  <a:pt x="1387848" y="693320"/>
                  <a:pt x="1351751" y="657222"/>
                  <a:pt x="1308187" y="657222"/>
                </a:cubicBezTo>
                <a:close/>
                <a:moveTo>
                  <a:pt x="120737" y="657222"/>
                </a:moveTo>
                <a:cubicBezTo>
                  <a:pt x="77172" y="657222"/>
                  <a:pt x="41076" y="693320"/>
                  <a:pt x="41076" y="736885"/>
                </a:cubicBezTo>
                <a:lnTo>
                  <a:pt x="41076" y="997036"/>
                </a:lnTo>
                <a:cubicBezTo>
                  <a:pt x="41076" y="1041847"/>
                  <a:pt x="77172" y="1076699"/>
                  <a:pt x="120737" y="1076699"/>
                </a:cubicBezTo>
                <a:lnTo>
                  <a:pt x="136918" y="1076699"/>
                </a:lnTo>
                <a:lnTo>
                  <a:pt x="136918" y="657222"/>
                </a:lnTo>
                <a:close/>
                <a:moveTo>
                  <a:pt x="711972" y="0"/>
                </a:moveTo>
                <a:cubicBezTo>
                  <a:pt x="999499" y="0"/>
                  <a:pt x="1233504" y="234011"/>
                  <a:pt x="1233504" y="520301"/>
                </a:cubicBezTo>
                <a:lnTo>
                  <a:pt x="1233504" y="624859"/>
                </a:lnTo>
                <a:cubicBezTo>
                  <a:pt x="1247196" y="618635"/>
                  <a:pt x="1262133" y="614901"/>
                  <a:pt x="1278314" y="614901"/>
                </a:cubicBezTo>
                <a:lnTo>
                  <a:pt x="1308187" y="614901"/>
                </a:lnTo>
                <a:cubicBezTo>
                  <a:pt x="1375401" y="614901"/>
                  <a:pt x="1428923" y="669670"/>
                  <a:pt x="1428923" y="736885"/>
                </a:cubicBezTo>
                <a:lnTo>
                  <a:pt x="1428923" y="997036"/>
                </a:lnTo>
                <a:cubicBezTo>
                  <a:pt x="1428923" y="1064252"/>
                  <a:pt x="1375401" y="1119020"/>
                  <a:pt x="1308187" y="1119020"/>
                </a:cubicBezTo>
                <a:lnTo>
                  <a:pt x="1278314" y="1119020"/>
                </a:lnTo>
                <a:cubicBezTo>
                  <a:pt x="1248441" y="1119020"/>
                  <a:pt x="1221057" y="1107818"/>
                  <a:pt x="1199897" y="1089147"/>
                </a:cubicBezTo>
                <a:cubicBezTo>
                  <a:pt x="1145130" y="1232292"/>
                  <a:pt x="1030617" y="1345563"/>
                  <a:pt x="884987" y="1396597"/>
                </a:cubicBezTo>
                <a:cubicBezTo>
                  <a:pt x="877518" y="1441408"/>
                  <a:pt x="838932" y="1473771"/>
                  <a:pt x="794123" y="1473771"/>
                </a:cubicBezTo>
                <a:cubicBezTo>
                  <a:pt x="790389" y="1473771"/>
                  <a:pt x="787899" y="1473771"/>
                  <a:pt x="785410" y="1473771"/>
                </a:cubicBezTo>
                <a:lnTo>
                  <a:pt x="622353" y="1458834"/>
                </a:lnTo>
                <a:cubicBezTo>
                  <a:pt x="597459" y="1456345"/>
                  <a:pt x="575055" y="1445142"/>
                  <a:pt x="558873" y="1426471"/>
                </a:cubicBezTo>
                <a:cubicBezTo>
                  <a:pt x="542692" y="1406555"/>
                  <a:pt x="535224" y="1382905"/>
                  <a:pt x="537713" y="1358010"/>
                </a:cubicBezTo>
                <a:lnTo>
                  <a:pt x="538958" y="1348052"/>
                </a:lnTo>
                <a:cubicBezTo>
                  <a:pt x="541448" y="1324402"/>
                  <a:pt x="552650" y="1300752"/>
                  <a:pt x="572565" y="1284571"/>
                </a:cubicBezTo>
                <a:cubicBezTo>
                  <a:pt x="591236" y="1269634"/>
                  <a:pt x="614885" y="1262165"/>
                  <a:pt x="639779" y="1264655"/>
                </a:cubicBezTo>
                <a:lnTo>
                  <a:pt x="802836" y="1279592"/>
                </a:lnTo>
                <a:cubicBezTo>
                  <a:pt x="827730" y="1280837"/>
                  <a:pt x="850135" y="1293284"/>
                  <a:pt x="866316" y="1311955"/>
                </a:cubicBezTo>
                <a:cubicBezTo>
                  <a:pt x="876274" y="1324402"/>
                  <a:pt x="882497" y="1338095"/>
                  <a:pt x="884987" y="1351787"/>
                </a:cubicBezTo>
                <a:cubicBezTo>
                  <a:pt x="1020660" y="1300752"/>
                  <a:pt x="1125215" y="1188726"/>
                  <a:pt x="1168780" y="1049315"/>
                </a:cubicBezTo>
                <a:cubicBezTo>
                  <a:pt x="1161311" y="1034378"/>
                  <a:pt x="1156332" y="1016952"/>
                  <a:pt x="1156332" y="997036"/>
                </a:cubicBezTo>
                <a:lnTo>
                  <a:pt x="1156332" y="736885"/>
                </a:lnTo>
                <a:cubicBezTo>
                  <a:pt x="1156332" y="704522"/>
                  <a:pt x="1170024" y="674649"/>
                  <a:pt x="1192429" y="652243"/>
                </a:cubicBezTo>
                <a:lnTo>
                  <a:pt x="1192429" y="520301"/>
                </a:lnTo>
                <a:cubicBezTo>
                  <a:pt x="1192429" y="256416"/>
                  <a:pt x="977095" y="41076"/>
                  <a:pt x="711972" y="41076"/>
                </a:cubicBezTo>
                <a:cubicBezTo>
                  <a:pt x="448095" y="41076"/>
                  <a:pt x="232760" y="256416"/>
                  <a:pt x="232760" y="520301"/>
                </a:cubicBezTo>
                <a:lnTo>
                  <a:pt x="232760" y="647264"/>
                </a:lnTo>
                <a:cubicBezTo>
                  <a:pt x="256410" y="669670"/>
                  <a:pt x="272591" y="702033"/>
                  <a:pt x="272591" y="736885"/>
                </a:cubicBezTo>
                <a:lnTo>
                  <a:pt x="272591" y="997036"/>
                </a:lnTo>
                <a:cubicBezTo>
                  <a:pt x="272591" y="1064252"/>
                  <a:pt x="217824" y="1119020"/>
                  <a:pt x="150610" y="1119020"/>
                </a:cubicBezTo>
                <a:lnTo>
                  <a:pt x="120737" y="1119020"/>
                </a:lnTo>
                <a:cubicBezTo>
                  <a:pt x="53523" y="1119020"/>
                  <a:pt x="0" y="1064252"/>
                  <a:pt x="0" y="997036"/>
                </a:cubicBezTo>
                <a:lnTo>
                  <a:pt x="0" y="736885"/>
                </a:lnTo>
                <a:cubicBezTo>
                  <a:pt x="0" y="669670"/>
                  <a:pt x="53523" y="614901"/>
                  <a:pt x="120737" y="614901"/>
                </a:cubicBezTo>
                <a:lnTo>
                  <a:pt x="150610" y="614901"/>
                </a:lnTo>
                <a:cubicBezTo>
                  <a:pt x="164301" y="614901"/>
                  <a:pt x="177993" y="618635"/>
                  <a:pt x="191685" y="623614"/>
                </a:cubicBezTo>
                <a:lnTo>
                  <a:pt x="191685" y="520301"/>
                </a:lnTo>
                <a:cubicBezTo>
                  <a:pt x="191685" y="234011"/>
                  <a:pt x="425690" y="0"/>
                  <a:pt x="711972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91" name="Freeform: Shape 490">
            <a:extLst>
              <a:ext uri="{FF2B5EF4-FFF2-40B4-BE49-F238E27FC236}">
                <a16:creationId xmlns:a16="http://schemas.microsoft.com/office/drawing/2014/main" id="{8F739112-31DF-4D54-B3B8-A5142D323CDA}"/>
              </a:ext>
            </a:extLst>
          </p:cNvPr>
          <p:cNvSpPr/>
          <p:nvPr/>
        </p:nvSpPr>
        <p:spPr>
          <a:xfrm>
            <a:off x="11436369" y="3829480"/>
            <a:ext cx="1506159" cy="1511142"/>
          </a:xfrm>
          <a:custGeom>
            <a:avLst/>
            <a:gdLst>
              <a:gd name="connsiteX0" fmla="*/ 1119345 w 1506159"/>
              <a:gd name="connsiteY0" fmla="*/ 673973 h 1511142"/>
              <a:gd name="connsiteX1" fmla="*/ 1139126 w 1506159"/>
              <a:gd name="connsiteY1" fmla="*/ 694991 h 1511142"/>
              <a:gd name="connsiteX2" fmla="*/ 1139126 w 1506159"/>
              <a:gd name="connsiteY2" fmla="*/ 735791 h 1511142"/>
              <a:gd name="connsiteX3" fmla="*/ 1179926 w 1506159"/>
              <a:gd name="connsiteY3" fmla="*/ 735791 h 1511142"/>
              <a:gd name="connsiteX4" fmla="*/ 1200944 w 1506159"/>
              <a:gd name="connsiteY4" fmla="*/ 755573 h 1511142"/>
              <a:gd name="connsiteX5" fmla="*/ 1179926 w 1506159"/>
              <a:gd name="connsiteY5" fmla="*/ 776591 h 1511142"/>
              <a:gd name="connsiteX6" fmla="*/ 1139126 w 1506159"/>
              <a:gd name="connsiteY6" fmla="*/ 776591 h 1511142"/>
              <a:gd name="connsiteX7" fmla="*/ 1139126 w 1506159"/>
              <a:gd name="connsiteY7" fmla="*/ 816154 h 1511142"/>
              <a:gd name="connsiteX8" fmla="*/ 1119345 w 1506159"/>
              <a:gd name="connsiteY8" fmla="*/ 837172 h 1511142"/>
              <a:gd name="connsiteX9" fmla="*/ 1098326 w 1506159"/>
              <a:gd name="connsiteY9" fmla="*/ 816154 h 1511142"/>
              <a:gd name="connsiteX10" fmla="*/ 1098326 w 1506159"/>
              <a:gd name="connsiteY10" fmla="*/ 776591 h 1511142"/>
              <a:gd name="connsiteX11" fmla="*/ 1058763 w 1506159"/>
              <a:gd name="connsiteY11" fmla="*/ 776591 h 1511142"/>
              <a:gd name="connsiteX12" fmla="*/ 1037745 w 1506159"/>
              <a:gd name="connsiteY12" fmla="*/ 755573 h 1511142"/>
              <a:gd name="connsiteX13" fmla="*/ 1058763 w 1506159"/>
              <a:gd name="connsiteY13" fmla="*/ 735791 h 1511142"/>
              <a:gd name="connsiteX14" fmla="*/ 1098326 w 1506159"/>
              <a:gd name="connsiteY14" fmla="*/ 735791 h 1511142"/>
              <a:gd name="connsiteX15" fmla="*/ 1098326 w 1506159"/>
              <a:gd name="connsiteY15" fmla="*/ 694991 h 1511142"/>
              <a:gd name="connsiteX16" fmla="*/ 1119345 w 1506159"/>
              <a:gd name="connsiteY16" fmla="*/ 673973 h 1511142"/>
              <a:gd name="connsiteX17" fmla="*/ 482756 w 1506159"/>
              <a:gd name="connsiteY17" fmla="*/ 392424 h 1511142"/>
              <a:gd name="connsiteX18" fmla="*/ 504980 w 1506159"/>
              <a:gd name="connsiteY18" fmla="*/ 413413 h 1511142"/>
              <a:gd name="connsiteX19" fmla="*/ 504980 w 1506159"/>
              <a:gd name="connsiteY19" fmla="*/ 441811 h 1511142"/>
              <a:gd name="connsiteX20" fmla="*/ 532143 w 1506159"/>
              <a:gd name="connsiteY20" fmla="*/ 441811 h 1511142"/>
              <a:gd name="connsiteX21" fmla="*/ 553132 w 1506159"/>
              <a:gd name="connsiteY21" fmla="*/ 461565 h 1511142"/>
              <a:gd name="connsiteX22" fmla="*/ 532143 w 1506159"/>
              <a:gd name="connsiteY22" fmla="*/ 482555 h 1511142"/>
              <a:gd name="connsiteX23" fmla="*/ 504980 w 1506159"/>
              <a:gd name="connsiteY23" fmla="*/ 482555 h 1511142"/>
              <a:gd name="connsiteX24" fmla="*/ 504980 w 1506159"/>
              <a:gd name="connsiteY24" fmla="*/ 510952 h 1511142"/>
              <a:gd name="connsiteX25" fmla="*/ 482756 w 1506159"/>
              <a:gd name="connsiteY25" fmla="*/ 530707 h 1511142"/>
              <a:gd name="connsiteX26" fmla="*/ 463001 w 1506159"/>
              <a:gd name="connsiteY26" fmla="*/ 510952 h 1511142"/>
              <a:gd name="connsiteX27" fmla="*/ 463001 w 1506159"/>
              <a:gd name="connsiteY27" fmla="*/ 482555 h 1511142"/>
              <a:gd name="connsiteX28" fmla="*/ 434604 w 1506159"/>
              <a:gd name="connsiteY28" fmla="*/ 482555 h 1511142"/>
              <a:gd name="connsiteX29" fmla="*/ 414849 w 1506159"/>
              <a:gd name="connsiteY29" fmla="*/ 461565 h 1511142"/>
              <a:gd name="connsiteX30" fmla="*/ 434604 w 1506159"/>
              <a:gd name="connsiteY30" fmla="*/ 441811 h 1511142"/>
              <a:gd name="connsiteX31" fmla="*/ 463001 w 1506159"/>
              <a:gd name="connsiteY31" fmla="*/ 441811 h 1511142"/>
              <a:gd name="connsiteX32" fmla="*/ 463001 w 1506159"/>
              <a:gd name="connsiteY32" fmla="*/ 413413 h 1511142"/>
              <a:gd name="connsiteX33" fmla="*/ 482756 w 1506159"/>
              <a:gd name="connsiteY33" fmla="*/ 392424 h 1511142"/>
              <a:gd name="connsiteX34" fmla="*/ 289000 w 1506159"/>
              <a:gd name="connsiteY34" fmla="*/ 392424 h 1511142"/>
              <a:gd name="connsiteX35" fmla="*/ 310152 w 1506159"/>
              <a:gd name="connsiteY35" fmla="*/ 413557 h 1511142"/>
              <a:gd name="connsiteX36" fmla="*/ 310152 w 1506159"/>
              <a:gd name="connsiteY36" fmla="*/ 930694 h 1511142"/>
              <a:gd name="connsiteX37" fmla="*/ 1218414 w 1506159"/>
              <a:gd name="connsiteY37" fmla="*/ 930694 h 1511142"/>
              <a:gd name="connsiteX38" fmla="*/ 1238321 w 1506159"/>
              <a:gd name="connsiteY38" fmla="*/ 950584 h 1511142"/>
              <a:gd name="connsiteX39" fmla="*/ 1218414 w 1506159"/>
              <a:gd name="connsiteY39" fmla="*/ 971717 h 1511142"/>
              <a:gd name="connsiteX40" fmla="*/ 289000 w 1506159"/>
              <a:gd name="connsiteY40" fmla="*/ 971717 h 1511142"/>
              <a:gd name="connsiteX41" fmla="*/ 267849 w 1506159"/>
              <a:gd name="connsiteY41" fmla="*/ 950584 h 1511142"/>
              <a:gd name="connsiteX42" fmla="*/ 267849 w 1506159"/>
              <a:gd name="connsiteY42" fmla="*/ 413557 h 1511142"/>
              <a:gd name="connsiteX43" fmla="*/ 289000 w 1506159"/>
              <a:gd name="connsiteY43" fmla="*/ 392424 h 1511142"/>
              <a:gd name="connsiteX44" fmla="*/ 974817 w 1506159"/>
              <a:gd name="connsiteY44" fmla="*/ 390867 h 1511142"/>
              <a:gd name="connsiteX45" fmla="*/ 989271 w 1506159"/>
              <a:gd name="connsiteY45" fmla="*/ 397389 h 1511142"/>
              <a:gd name="connsiteX46" fmla="*/ 1040248 w 1506159"/>
              <a:gd name="connsiteY46" fmla="*/ 447077 h 1511142"/>
              <a:gd name="connsiteX47" fmla="*/ 1040248 w 1506159"/>
              <a:gd name="connsiteY47" fmla="*/ 475648 h 1511142"/>
              <a:gd name="connsiteX48" fmla="*/ 1024085 w 1506159"/>
              <a:gd name="connsiteY48" fmla="*/ 481859 h 1511142"/>
              <a:gd name="connsiteX49" fmla="*/ 1010408 w 1506159"/>
              <a:gd name="connsiteY49" fmla="*/ 475648 h 1511142"/>
              <a:gd name="connsiteX50" fmla="*/ 993001 w 1506159"/>
              <a:gd name="connsiteY50" fmla="*/ 460742 h 1511142"/>
              <a:gd name="connsiteX51" fmla="*/ 994245 w 1506159"/>
              <a:gd name="connsiteY51" fmla="*/ 461984 h 1511142"/>
              <a:gd name="connsiteX52" fmla="*/ 649840 w 1506159"/>
              <a:gd name="connsiteY52" fmla="*/ 823468 h 1511142"/>
              <a:gd name="connsiteX53" fmla="*/ 434742 w 1506159"/>
              <a:gd name="connsiteY53" fmla="*/ 823468 h 1511142"/>
              <a:gd name="connsiteX54" fmla="*/ 414849 w 1506159"/>
              <a:gd name="connsiteY54" fmla="*/ 803593 h 1511142"/>
              <a:gd name="connsiteX55" fmla="*/ 434742 w 1506159"/>
              <a:gd name="connsiteY55" fmla="*/ 782475 h 1511142"/>
              <a:gd name="connsiteX56" fmla="*/ 649840 w 1506159"/>
              <a:gd name="connsiteY56" fmla="*/ 782475 h 1511142"/>
              <a:gd name="connsiteX57" fmla="*/ 951971 w 1506159"/>
              <a:gd name="connsiteY57" fmla="*/ 463226 h 1511142"/>
              <a:gd name="connsiteX58" fmla="*/ 939538 w 1506159"/>
              <a:gd name="connsiteY58" fmla="*/ 475648 h 1511142"/>
              <a:gd name="connsiteX59" fmla="*/ 910941 w 1506159"/>
              <a:gd name="connsiteY59" fmla="*/ 475648 h 1511142"/>
              <a:gd name="connsiteX60" fmla="*/ 910941 w 1506159"/>
              <a:gd name="connsiteY60" fmla="*/ 447077 h 1511142"/>
              <a:gd name="connsiteX61" fmla="*/ 959431 w 1506159"/>
              <a:gd name="connsiteY61" fmla="*/ 397389 h 1511142"/>
              <a:gd name="connsiteX62" fmla="*/ 974817 w 1506159"/>
              <a:gd name="connsiteY62" fmla="*/ 390867 h 1511142"/>
              <a:gd name="connsiteX63" fmla="*/ 161819 w 1506159"/>
              <a:gd name="connsiteY63" fmla="*/ 286295 h 1511142"/>
              <a:gd name="connsiteX64" fmla="*/ 161819 w 1506159"/>
              <a:gd name="connsiteY64" fmla="*/ 1077965 h 1511142"/>
              <a:gd name="connsiteX65" fmla="*/ 1344340 w 1506159"/>
              <a:gd name="connsiteY65" fmla="*/ 1077965 h 1511142"/>
              <a:gd name="connsiteX66" fmla="*/ 1344340 w 1506159"/>
              <a:gd name="connsiteY66" fmla="*/ 286295 h 1511142"/>
              <a:gd name="connsiteX67" fmla="*/ 117007 w 1506159"/>
              <a:gd name="connsiteY67" fmla="*/ 140658 h 1511142"/>
              <a:gd name="connsiteX68" fmla="*/ 64727 w 1506159"/>
              <a:gd name="connsiteY68" fmla="*/ 192938 h 1511142"/>
              <a:gd name="connsiteX69" fmla="*/ 117007 w 1506159"/>
              <a:gd name="connsiteY69" fmla="*/ 245218 h 1511142"/>
              <a:gd name="connsiteX70" fmla="*/ 120742 w 1506159"/>
              <a:gd name="connsiteY70" fmla="*/ 245218 h 1511142"/>
              <a:gd name="connsiteX71" fmla="*/ 1385417 w 1506159"/>
              <a:gd name="connsiteY71" fmla="*/ 245218 h 1511142"/>
              <a:gd name="connsiteX72" fmla="*/ 1389152 w 1506159"/>
              <a:gd name="connsiteY72" fmla="*/ 245218 h 1511142"/>
              <a:gd name="connsiteX73" fmla="*/ 1441431 w 1506159"/>
              <a:gd name="connsiteY73" fmla="*/ 192938 h 1511142"/>
              <a:gd name="connsiteX74" fmla="*/ 1389152 w 1506159"/>
              <a:gd name="connsiteY74" fmla="*/ 140658 h 1511142"/>
              <a:gd name="connsiteX75" fmla="*/ 753079 w 1506159"/>
              <a:gd name="connsiteY75" fmla="*/ 42322 h 1511142"/>
              <a:gd name="connsiteX76" fmla="*/ 700800 w 1506159"/>
              <a:gd name="connsiteY76" fmla="*/ 94602 h 1511142"/>
              <a:gd name="connsiteX77" fmla="*/ 700800 w 1506159"/>
              <a:gd name="connsiteY77" fmla="*/ 98336 h 1511142"/>
              <a:gd name="connsiteX78" fmla="*/ 805359 w 1506159"/>
              <a:gd name="connsiteY78" fmla="*/ 98336 h 1511142"/>
              <a:gd name="connsiteX79" fmla="*/ 805359 w 1506159"/>
              <a:gd name="connsiteY79" fmla="*/ 94602 h 1511142"/>
              <a:gd name="connsiteX80" fmla="*/ 753079 w 1506159"/>
              <a:gd name="connsiteY80" fmla="*/ 42322 h 1511142"/>
              <a:gd name="connsiteX81" fmla="*/ 753079 w 1506159"/>
              <a:gd name="connsiteY81" fmla="*/ 0 h 1511142"/>
              <a:gd name="connsiteX82" fmla="*/ 847681 w 1506159"/>
              <a:gd name="connsiteY82" fmla="*/ 94602 h 1511142"/>
              <a:gd name="connsiteX83" fmla="*/ 847681 w 1506159"/>
              <a:gd name="connsiteY83" fmla="*/ 98336 h 1511142"/>
              <a:gd name="connsiteX84" fmla="*/ 1389152 w 1506159"/>
              <a:gd name="connsiteY84" fmla="*/ 98336 h 1511142"/>
              <a:gd name="connsiteX85" fmla="*/ 1483753 w 1506159"/>
              <a:gd name="connsiteY85" fmla="*/ 192938 h 1511142"/>
              <a:gd name="connsiteX86" fmla="*/ 1389152 w 1506159"/>
              <a:gd name="connsiteY86" fmla="*/ 286295 h 1511142"/>
              <a:gd name="connsiteX87" fmla="*/ 1385417 w 1506159"/>
              <a:gd name="connsiteY87" fmla="*/ 286295 h 1511142"/>
              <a:gd name="connsiteX88" fmla="*/ 1385417 w 1506159"/>
              <a:gd name="connsiteY88" fmla="*/ 1077965 h 1511142"/>
              <a:gd name="connsiteX89" fmla="*/ 1484998 w 1506159"/>
              <a:gd name="connsiteY89" fmla="*/ 1077965 h 1511142"/>
              <a:gd name="connsiteX90" fmla="*/ 1506159 w 1506159"/>
              <a:gd name="connsiteY90" fmla="*/ 1097881 h 1511142"/>
              <a:gd name="connsiteX91" fmla="*/ 1484998 w 1506159"/>
              <a:gd name="connsiteY91" fmla="*/ 1119042 h 1511142"/>
              <a:gd name="connsiteX92" fmla="*/ 1385417 w 1506159"/>
              <a:gd name="connsiteY92" fmla="*/ 1119042 h 1511142"/>
              <a:gd name="connsiteX93" fmla="*/ 988339 w 1506159"/>
              <a:gd name="connsiteY93" fmla="*/ 1119042 h 1511142"/>
              <a:gd name="connsiteX94" fmla="*/ 1079207 w 1506159"/>
              <a:gd name="connsiteY94" fmla="*/ 1485002 h 1511142"/>
              <a:gd name="connsiteX95" fmla="*/ 1064269 w 1506159"/>
              <a:gd name="connsiteY95" fmla="*/ 1509897 h 1511142"/>
              <a:gd name="connsiteX96" fmla="*/ 1059290 w 1506159"/>
              <a:gd name="connsiteY96" fmla="*/ 1511142 h 1511142"/>
              <a:gd name="connsiteX97" fmla="*/ 1038129 w 1506159"/>
              <a:gd name="connsiteY97" fmla="*/ 1494960 h 1511142"/>
              <a:gd name="connsiteX98" fmla="*/ 944772 w 1506159"/>
              <a:gd name="connsiteY98" fmla="*/ 1119042 h 1511142"/>
              <a:gd name="connsiteX99" fmla="*/ 548939 w 1506159"/>
              <a:gd name="connsiteY99" fmla="*/ 1119042 h 1511142"/>
              <a:gd name="connsiteX100" fmla="*/ 455582 w 1506159"/>
              <a:gd name="connsiteY100" fmla="*/ 1494960 h 1511142"/>
              <a:gd name="connsiteX101" fmla="*/ 434421 w 1506159"/>
              <a:gd name="connsiteY101" fmla="*/ 1511142 h 1511142"/>
              <a:gd name="connsiteX102" fmla="*/ 430687 w 1506159"/>
              <a:gd name="connsiteY102" fmla="*/ 1509897 h 1511142"/>
              <a:gd name="connsiteX103" fmla="*/ 415750 w 1506159"/>
              <a:gd name="connsiteY103" fmla="*/ 1485002 h 1511142"/>
              <a:gd name="connsiteX104" fmla="*/ 506617 w 1506159"/>
              <a:gd name="connsiteY104" fmla="*/ 1119042 h 1511142"/>
              <a:gd name="connsiteX105" fmla="*/ 120742 w 1506159"/>
              <a:gd name="connsiteY105" fmla="*/ 1119042 h 1511142"/>
              <a:gd name="connsiteX106" fmla="*/ 21161 w 1506159"/>
              <a:gd name="connsiteY106" fmla="*/ 1119042 h 1511142"/>
              <a:gd name="connsiteX107" fmla="*/ 0 w 1506159"/>
              <a:gd name="connsiteY107" fmla="*/ 1097881 h 1511142"/>
              <a:gd name="connsiteX108" fmla="*/ 21161 w 1506159"/>
              <a:gd name="connsiteY108" fmla="*/ 1077965 h 1511142"/>
              <a:gd name="connsiteX109" fmla="*/ 120742 w 1506159"/>
              <a:gd name="connsiteY109" fmla="*/ 1077965 h 1511142"/>
              <a:gd name="connsiteX110" fmla="*/ 120742 w 1506159"/>
              <a:gd name="connsiteY110" fmla="*/ 286295 h 1511142"/>
              <a:gd name="connsiteX111" fmla="*/ 117007 w 1506159"/>
              <a:gd name="connsiteY111" fmla="*/ 286295 h 1511142"/>
              <a:gd name="connsiteX112" fmla="*/ 23650 w 1506159"/>
              <a:gd name="connsiteY112" fmla="*/ 192938 h 1511142"/>
              <a:gd name="connsiteX113" fmla="*/ 117007 w 1506159"/>
              <a:gd name="connsiteY113" fmla="*/ 98336 h 1511142"/>
              <a:gd name="connsiteX114" fmla="*/ 659723 w 1506159"/>
              <a:gd name="connsiteY114" fmla="*/ 98336 h 1511142"/>
              <a:gd name="connsiteX115" fmla="*/ 658478 w 1506159"/>
              <a:gd name="connsiteY115" fmla="*/ 94602 h 1511142"/>
              <a:gd name="connsiteX116" fmla="*/ 753079 w 1506159"/>
              <a:gd name="connsiteY116" fmla="*/ 0 h 151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1506159" h="1511142">
                <a:moveTo>
                  <a:pt x="1119345" y="673973"/>
                </a:moveTo>
                <a:cubicBezTo>
                  <a:pt x="1130472" y="673973"/>
                  <a:pt x="1139126" y="683864"/>
                  <a:pt x="1139126" y="694991"/>
                </a:cubicBezTo>
                <a:lnTo>
                  <a:pt x="1139126" y="735791"/>
                </a:lnTo>
                <a:lnTo>
                  <a:pt x="1179926" y="735791"/>
                </a:lnTo>
                <a:cubicBezTo>
                  <a:pt x="1192289" y="735791"/>
                  <a:pt x="1200944" y="744446"/>
                  <a:pt x="1200944" y="755573"/>
                </a:cubicBezTo>
                <a:cubicBezTo>
                  <a:pt x="1200944" y="766700"/>
                  <a:pt x="1192289" y="776591"/>
                  <a:pt x="1179926" y="776591"/>
                </a:cubicBezTo>
                <a:lnTo>
                  <a:pt x="1139126" y="776591"/>
                </a:lnTo>
                <a:lnTo>
                  <a:pt x="1139126" y="816154"/>
                </a:lnTo>
                <a:cubicBezTo>
                  <a:pt x="1139126" y="827281"/>
                  <a:pt x="1130472" y="837172"/>
                  <a:pt x="1119345" y="837172"/>
                </a:cubicBezTo>
                <a:cubicBezTo>
                  <a:pt x="1108217" y="837172"/>
                  <a:pt x="1098326" y="827281"/>
                  <a:pt x="1098326" y="816154"/>
                </a:cubicBezTo>
                <a:lnTo>
                  <a:pt x="1098326" y="776591"/>
                </a:lnTo>
                <a:lnTo>
                  <a:pt x="1058763" y="776591"/>
                </a:lnTo>
                <a:cubicBezTo>
                  <a:pt x="1047636" y="776591"/>
                  <a:pt x="1037745" y="766700"/>
                  <a:pt x="1037745" y="755573"/>
                </a:cubicBezTo>
                <a:cubicBezTo>
                  <a:pt x="1037745" y="744446"/>
                  <a:pt x="1047636" y="735791"/>
                  <a:pt x="1058763" y="735791"/>
                </a:cubicBezTo>
                <a:lnTo>
                  <a:pt x="1098326" y="735791"/>
                </a:lnTo>
                <a:lnTo>
                  <a:pt x="1098326" y="694991"/>
                </a:lnTo>
                <a:cubicBezTo>
                  <a:pt x="1098326" y="683864"/>
                  <a:pt x="1108217" y="673973"/>
                  <a:pt x="1119345" y="673973"/>
                </a:cubicBezTo>
                <a:close/>
                <a:moveTo>
                  <a:pt x="482756" y="392424"/>
                </a:moveTo>
                <a:cubicBezTo>
                  <a:pt x="495103" y="392424"/>
                  <a:pt x="504980" y="402301"/>
                  <a:pt x="504980" y="413413"/>
                </a:cubicBezTo>
                <a:lnTo>
                  <a:pt x="504980" y="441811"/>
                </a:lnTo>
                <a:lnTo>
                  <a:pt x="532143" y="441811"/>
                </a:lnTo>
                <a:cubicBezTo>
                  <a:pt x="544489" y="441811"/>
                  <a:pt x="553132" y="450453"/>
                  <a:pt x="553132" y="461565"/>
                </a:cubicBezTo>
                <a:cubicBezTo>
                  <a:pt x="553132" y="472677"/>
                  <a:pt x="544489" y="482555"/>
                  <a:pt x="532143" y="482555"/>
                </a:cubicBezTo>
                <a:lnTo>
                  <a:pt x="504980" y="482555"/>
                </a:lnTo>
                <a:lnTo>
                  <a:pt x="504980" y="510952"/>
                </a:lnTo>
                <a:cubicBezTo>
                  <a:pt x="504980" y="522064"/>
                  <a:pt x="495103" y="530707"/>
                  <a:pt x="482756" y="530707"/>
                </a:cubicBezTo>
                <a:cubicBezTo>
                  <a:pt x="472878" y="530707"/>
                  <a:pt x="463001" y="522064"/>
                  <a:pt x="463001" y="510952"/>
                </a:cubicBezTo>
                <a:lnTo>
                  <a:pt x="463001" y="482555"/>
                </a:lnTo>
                <a:lnTo>
                  <a:pt x="434604" y="482555"/>
                </a:lnTo>
                <a:cubicBezTo>
                  <a:pt x="423492" y="482555"/>
                  <a:pt x="414849" y="472677"/>
                  <a:pt x="414849" y="461565"/>
                </a:cubicBezTo>
                <a:cubicBezTo>
                  <a:pt x="414849" y="450453"/>
                  <a:pt x="423492" y="441811"/>
                  <a:pt x="434604" y="441811"/>
                </a:cubicBezTo>
                <a:lnTo>
                  <a:pt x="463001" y="441811"/>
                </a:lnTo>
                <a:lnTo>
                  <a:pt x="463001" y="413413"/>
                </a:lnTo>
                <a:cubicBezTo>
                  <a:pt x="463001" y="402301"/>
                  <a:pt x="472878" y="392424"/>
                  <a:pt x="482756" y="392424"/>
                </a:cubicBezTo>
                <a:close/>
                <a:moveTo>
                  <a:pt x="289000" y="392424"/>
                </a:moveTo>
                <a:cubicBezTo>
                  <a:pt x="300198" y="392424"/>
                  <a:pt x="310152" y="402369"/>
                  <a:pt x="310152" y="413557"/>
                </a:cubicBezTo>
                <a:lnTo>
                  <a:pt x="310152" y="930694"/>
                </a:lnTo>
                <a:lnTo>
                  <a:pt x="1218414" y="930694"/>
                </a:lnTo>
                <a:cubicBezTo>
                  <a:pt x="1229612" y="930694"/>
                  <a:pt x="1238321" y="939396"/>
                  <a:pt x="1238321" y="950584"/>
                </a:cubicBezTo>
                <a:cubicBezTo>
                  <a:pt x="1238321" y="963015"/>
                  <a:pt x="1229612" y="971717"/>
                  <a:pt x="1218414" y="971717"/>
                </a:cubicBezTo>
                <a:lnTo>
                  <a:pt x="289000" y="971717"/>
                </a:lnTo>
                <a:cubicBezTo>
                  <a:pt x="276558" y="971717"/>
                  <a:pt x="267849" y="963015"/>
                  <a:pt x="267849" y="950584"/>
                </a:cubicBezTo>
                <a:lnTo>
                  <a:pt x="267849" y="413557"/>
                </a:lnTo>
                <a:cubicBezTo>
                  <a:pt x="267849" y="402369"/>
                  <a:pt x="276558" y="392424"/>
                  <a:pt x="289000" y="392424"/>
                </a:cubicBezTo>
                <a:close/>
                <a:moveTo>
                  <a:pt x="974817" y="390867"/>
                </a:moveTo>
                <a:cubicBezTo>
                  <a:pt x="980257" y="390867"/>
                  <a:pt x="985541" y="393041"/>
                  <a:pt x="989271" y="397389"/>
                </a:cubicBezTo>
                <a:lnTo>
                  <a:pt x="1040248" y="447077"/>
                </a:lnTo>
                <a:cubicBezTo>
                  <a:pt x="1047708" y="454531"/>
                  <a:pt x="1047708" y="468195"/>
                  <a:pt x="1040248" y="475648"/>
                </a:cubicBezTo>
                <a:cubicBezTo>
                  <a:pt x="1035275" y="479375"/>
                  <a:pt x="1030302" y="481859"/>
                  <a:pt x="1024085" y="481859"/>
                </a:cubicBezTo>
                <a:cubicBezTo>
                  <a:pt x="1019112" y="481859"/>
                  <a:pt x="1014138" y="479375"/>
                  <a:pt x="1010408" y="475648"/>
                </a:cubicBezTo>
                <a:lnTo>
                  <a:pt x="993001" y="460742"/>
                </a:lnTo>
                <a:cubicBezTo>
                  <a:pt x="993001" y="460742"/>
                  <a:pt x="994245" y="460742"/>
                  <a:pt x="994245" y="461984"/>
                </a:cubicBezTo>
                <a:cubicBezTo>
                  <a:pt x="994245" y="668191"/>
                  <a:pt x="846287" y="823468"/>
                  <a:pt x="649840" y="823468"/>
                </a:cubicBezTo>
                <a:lnTo>
                  <a:pt x="434742" y="823468"/>
                </a:lnTo>
                <a:cubicBezTo>
                  <a:pt x="423552" y="823468"/>
                  <a:pt x="414849" y="814773"/>
                  <a:pt x="414849" y="803593"/>
                </a:cubicBezTo>
                <a:cubicBezTo>
                  <a:pt x="414849" y="792413"/>
                  <a:pt x="423552" y="782475"/>
                  <a:pt x="434742" y="782475"/>
                </a:cubicBezTo>
                <a:lnTo>
                  <a:pt x="649840" y="782475"/>
                </a:lnTo>
                <a:cubicBezTo>
                  <a:pt x="821421" y="782475"/>
                  <a:pt x="951971" y="645831"/>
                  <a:pt x="951971" y="463226"/>
                </a:cubicBezTo>
                <a:lnTo>
                  <a:pt x="939538" y="475648"/>
                </a:lnTo>
                <a:cubicBezTo>
                  <a:pt x="932078" y="484344"/>
                  <a:pt x="918401" y="484344"/>
                  <a:pt x="910941" y="475648"/>
                </a:cubicBezTo>
                <a:cubicBezTo>
                  <a:pt x="902238" y="468195"/>
                  <a:pt x="902238" y="454531"/>
                  <a:pt x="910941" y="447077"/>
                </a:cubicBezTo>
                <a:lnTo>
                  <a:pt x="959431" y="397389"/>
                </a:lnTo>
                <a:cubicBezTo>
                  <a:pt x="963783" y="393041"/>
                  <a:pt x="969378" y="390867"/>
                  <a:pt x="974817" y="390867"/>
                </a:cubicBezTo>
                <a:close/>
                <a:moveTo>
                  <a:pt x="161819" y="286295"/>
                </a:moveTo>
                <a:lnTo>
                  <a:pt x="161819" y="1077965"/>
                </a:lnTo>
                <a:lnTo>
                  <a:pt x="1344340" y="1077965"/>
                </a:lnTo>
                <a:lnTo>
                  <a:pt x="1344340" y="286295"/>
                </a:lnTo>
                <a:close/>
                <a:moveTo>
                  <a:pt x="117007" y="140658"/>
                </a:moveTo>
                <a:cubicBezTo>
                  <a:pt x="88378" y="140658"/>
                  <a:pt x="64727" y="164309"/>
                  <a:pt x="64727" y="192938"/>
                </a:cubicBezTo>
                <a:cubicBezTo>
                  <a:pt x="64727" y="221568"/>
                  <a:pt x="88378" y="245218"/>
                  <a:pt x="117007" y="245218"/>
                </a:cubicBezTo>
                <a:lnTo>
                  <a:pt x="120742" y="245218"/>
                </a:lnTo>
                <a:lnTo>
                  <a:pt x="1385417" y="245218"/>
                </a:lnTo>
                <a:lnTo>
                  <a:pt x="1389152" y="245218"/>
                </a:lnTo>
                <a:cubicBezTo>
                  <a:pt x="1419026" y="245218"/>
                  <a:pt x="1441431" y="221568"/>
                  <a:pt x="1441431" y="192938"/>
                </a:cubicBezTo>
                <a:cubicBezTo>
                  <a:pt x="1441431" y="164309"/>
                  <a:pt x="1419026" y="140658"/>
                  <a:pt x="1389152" y="140658"/>
                </a:cubicBezTo>
                <a:close/>
                <a:moveTo>
                  <a:pt x="753079" y="42322"/>
                </a:moveTo>
                <a:cubicBezTo>
                  <a:pt x="724450" y="42322"/>
                  <a:pt x="700800" y="65972"/>
                  <a:pt x="700800" y="94602"/>
                </a:cubicBezTo>
                <a:cubicBezTo>
                  <a:pt x="700800" y="97091"/>
                  <a:pt x="700800" y="97091"/>
                  <a:pt x="700800" y="98336"/>
                </a:cubicBezTo>
                <a:lnTo>
                  <a:pt x="805359" y="98336"/>
                </a:lnTo>
                <a:cubicBezTo>
                  <a:pt x="805359" y="97091"/>
                  <a:pt x="805359" y="97091"/>
                  <a:pt x="805359" y="94602"/>
                </a:cubicBezTo>
                <a:cubicBezTo>
                  <a:pt x="805359" y="65972"/>
                  <a:pt x="781709" y="42322"/>
                  <a:pt x="753079" y="42322"/>
                </a:cubicBezTo>
                <a:close/>
                <a:moveTo>
                  <a:pt x="753079" y="0"/>
                </a:moveTo>
                <a:cubicBezTo>
                  <a:pt x="805359" y="0"/>
                  <a:pt x="847681" y="43567"/>
                  <a:pt x="847681" y="94602"/>
                </a:cubicBezTo>
                <a:cubicBezTo>
                  <a:pt x="847681" y="97091"/>
                  <a:pt x="847681" y="97091"/>
                  <a:pt x="847681" y="98336"/>
                </a:cubicBezTo>
                <a:lnTo>
                  <a:pt x="1389152" y="98336"/>
                </a:lnTo>
                <a:cubicBezTo>
                  <a:pt x="1441431" y="98336"/>
                  <a:pt x="1483753" y="140658"/>
                  <a:pt x="1483753" y="192938"/>
                </a:cubicBezTo>
                <a:cubicBezTo>
                  <a:pt x="1483753" y="245218"/>
                  <a:pt x="1441431" y="286295"/>
                  <a:pt x="1389152" y="286295"/>
                </a:cubicBezTo>
                <a:lnTo>
                  <a:pt x="1385417" y="286295"/>
                </a:lnTo>
                <a:lnTo>
                  <a:pt x="1385417" y="1077965"/>
                </a:lnTo>
                <a:lnTo>
                  <a:pt x="1484998" y="1077965"/>
                </a:lnTo>
                <a:cubicBezTo>
                  <a:pt x="1496201" y="1077965"/>
                  <a:pt x="1506159" y="1086678"/>
                  <a:pt x="1506159" y="1097881"/>
                </a:cubicBezTo>
                <a:cubicBezTo>
                  <a:pt x="1506159" y="1109084"/>
                  <a:pt x="1496201" y="1119042"/>
                  <a:pt x="1484998" y="1119042"/>
                </a:cubicBezTo>
                <a:lnTo>
                  <a:pt x="1385417" y="1119042"/>
                </a:lnTo>
                <a:lnTo>
                  <a:pt x="988339" y="1119042"/>
                </a:lnTo>
                <a:lnTo>
                  <a:pt x="1079207" y="1485002"/>
                </a:lnTo>
                <a:cubicBezTo>
                  <a:pt x="1081696" y="1494960"/>
                  <a:pt x="1075472" y="1507408"/>
                  <a:pt x="1064269" y="1509897"/>
                </a:cubicBezTo>
                <a:cubicBezTo>
                  <a:pt x="1061780" y="1509897"/>
                  <a:pt x="1060535" y="1511142"/>
                  <a:pt x="1059290" y="1511142"/>
                </a:cubicBezTo>
                <a:cubicBezTo>
                  <a:pt x="1050577" y="1511142"/>
                  <a:pt x="1040619" y="1503674"/>
                  <a:pt x="1038129" y="1494960"/>
                </a:cubicBezTo>
                <a:lnTo>
                  <a:pt x="944772" y="1119042"/>
                </a:lnTo>
                <a:lnTo>
                  <a:pt x="548939" y="1119042"/>
                </a:lnTo>
                <a:lnTo>
                  <a:pt x="455582" y="1494960"/>
                </a:lnTo>
                <a:cubicBezTo>
                  <a:pt x="453092" y="1503674"/>
                  <a:pt x="444379" y="1511142"/>
                  <a:pt x="434421" y="1511142"/>
                </a:cubicBezTo>
                <a:cubicBezTo>
                  <a:pt x="433176" y="1511142"/>
                  <a:pt x="431932" y="1509897"/>
                  <a:pt x="430687" y="1509897"/>
                </a:cubicBezTo>
                <a:cubicBezTo>
                  <a:pt x="419484" y="1507408"/>
                  <a:pt x="412015" y="1494960"/>
                  <a:pt x="415750" y="1485002"/>
                </a:cubicBezTo>
                <a:lnTo>
                  <a:pt x="506617" y="1119042"/>
                </a:lnTo>
                <a:lnTo>
                  <a:pt x="120742" y="1119042"/>
                </a:lnTo>
                <a:lnTo>
                  <a:pt x="21161" y="1119042"/>
                </a:lnTo>
                <a:cubicBezTo>
                  <a:pt x="9958" y="1119042"/>
                  <a:pt x="0" y="1109084"/>
                  <a:pt x="0" y="1097881"/>
                </a:cubicBezTo>
                <a:cubicBezTo>
                  <a:pt x="0" y="1086678"/>
                  <a:pt x="9958" y="1077965"/>
                  <a:pt x="21161" y="1077965"/>
                </a:cubicBezTo>
                <a:lnTo>
                  <a:pt x="120742" y="1077965"/>
                </a:lnTo>
                <a:lnTo>
                  <a:pt x="120742" y="286295"/>
                </a:lnTo>
                <a:lnTo>
                  <a:pt x="117007" y="286295"/>
                </a:lnTo>
                <a:cubicBezTo>
                  <a:pt x="64727" y="286295"/>
                  <a:pt x="23650" y="245218"/>
                  <a:pt x="23650" y="192938"/>
                </a:cubicBezTo>
                <a:cubicBezTo>
                  <a:pt x="23650" y="140658"/>
                  <a:pt x="64727" y="98336"/>
                  <a:pt x="117007" y="98336"/>
                </a:cubicBezTo>
                <a:lnTo>
                  <a:pt x="659723" y="98336"/>
                </a:lnTo>
                <a:cubicBezTo>
                  <a:pt x="658478" y="97091"/>
                  <a:pt x="658478" y="97091"/>
                  <a:pt x="658478" y="94602"/>
                </a:cubicBezTo>
                <a:cubicBezTo>
                  <a:pt x="658478" y="43567"/>
                  <a:pt x="702044" y="0"/>
                  <a:pt x="753079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88" name="Freeform: Shape 487">
            <a:extLst>
              <a:ext uri="{FF2B5EF4-FFF2-40B4-BE49-F238E27FC236}">
                <a16:creationId xmlns:a16="http://schemas.microsoft.com/office/drawing/2014/main" id="{4579939D-64C2-4883-9C58-3FA99C841DC2}"/>
              </a:ext>
            </a:extLst>
          </p:cNvPr>
          <p:cNvSpPr/>
          <p:nvPr/>
        </p:nvSpPr>
        <p:spPr>
          <a:xfrm>
            <a:off x="15812839" y="11061301"/>
            <a:ext cx="1593369" cy="1202189"/>
          </a:xfrm>
          <a:custGeom>
            <a:avLst/>
            <a:gdLst>
              <a:gd name="connsiteX0" fmla="*/ 230242 w 1593369"/>
              <a:gd name="connsiteY0" fmla="*/ 795237 h 1202189"/>
              <a:gd name="connsiteX1" fmla="*/ 308648 w 1593369"/>
              <a:gd name="connsiteY1" fmla="*/ 1143697 h 1202189"/>
              <a:gd name="connsiteX2" fmla="*/ 329806 w 1593369"/>
              <a:gd name="connsiteY2" fmla="*/ 1161120 h 1202189"/>
              <a:gd name="connsiteX3" fmla="*/ 469195 w 1593369"/>
              <a:gd name="connsiteY3" fmla="*/ 1161120 h 1202189"/>
              <a:gd name="connsiteX4" fmla="*/ 486619 w 1593369"/>
              <a:gd name="connsiteY4" fmla="*/ 1152409 h 1202189"/>
              <a:gd name="connsiteX5" fmla="*/ 491597 w 1593369"/>
              <a:gd name="connsiteY5" fmla="*/ 1133741 h 1202189"/>
              <a:gd name="connsiteX6" fmla="*/ 441815 w 1593369"/>
              <a:gd name="connsiteY6" fmla="*/ 912220 h 1202189"/>
              <a:gd name="connsiteX7" fmla="*/ 415679 w 1593369"/>
              <a:gd name="connsiteY7" fmla="*/ 795237 h 1202189"/>
              <a:gd name="connsiteX8" fmla="*/ 456750 w 1593369"/>
              <a:gd name="connsiteY8" fmla="*/ 791503 h 1202189"/>
              <a:gd name="connsiteX9" fmla="*/ 477907 w 1593369"/>
              <a:gd name="connsiteY9" fmla="*/ 884841 h 1202189"/>
              <a:gd name="connsiteX10" fmla="*/ 548846 w 1593369"/>
              <a:gd name="connsiteY10" fmla="*/ 802704 h 1202189"/>
              <a:gd name="connsiteX11" fmla="*/ 548846 w 1593369"/>
              <a:gd name="connsiteY11" fmla="*/ 791503 h 1202189"/>
              <a:gd name="connsiteX12" fmla="*/ 1440481 w 1593369"/>
              <a:gd name="connsiteY12" fmla="*/ 710255 h 1202189"/>
              <a:gd name="connsiteX13" fmla="*/ 1456095 w 1593369"/>
              <a:gd name="connsiteY13" fmla="*/ 713803 h 1202189"/>
              <a:gd name="connsiteX14" fmla="*/ 1584711 w 1593369"/>
              <a:gd name="connsiteY14" fmla="*/ 801411 h 1202189"/>
              <a:gd name="connsiteX15" fmla="*/ 1589657 w 1593369"/>
              <a:gd name="connsiteY15" fmla="*/ 829792 h 1202189"/>
              <a:gd name="connsiteX16" fmla="*/ 1572345 w 1593369"/>
              <a:gd name="connsiteY16" fmla="*/ 839663 h 1202189"/>
              <a:gd name="connsiteX17" fmla="*/ 1561213 w 1593369"/>
              <a:gd name="connsiteY17" fmla="*/ 835961 h 1202189"/>
              <a:gd name="connsiteX18" fmla="*/ 1432597 w 1593369"/>
              <a:gd name="connsiteY18" fmla="*/ 747119 h 1202189"/>
              <a:gd name="connsiteX19" fmla="*/ 1427651 w 1593369"/>
              <a:gd name="connsiteY19" fmla="*/ 718738 h 1202189"/>
              <a:gd name="connsiteX20" fmla="*/ 1440481 w 1593369"/>
              <a:gd name="connsiteY20" fmla="*/ 710255 h 1202189"/>
              <a:gd name="connsiteX21" fmla="*/ 1305047 w 1593369"/>
              <a:gd name="connsiteY21" fmla="*/ 616361 h 1202189"/>
              <a:gd name="connsiteX22" fmla="*/ 1320105 w 1593369"/>
              <a:gd name="connsiteY22" fmla="*/ 620344 h 1202189"/>
              <a:gd name="connsiteX23" fmla="*/ 1370501 w 1593369"/>
              <a:gd name="connsiteY23" fmla="*/ 654663 h 1202189"/>
              <a:gd name="connsiteX24" fmla="*/ 1376647 w 1593369"/>
              <a:gd name="connsiteY24" fmla="*/ 682854 h 1202189"/>
              <a:gd name="connsiteX25" fmla="*/ 1359439 w 1593369"/>
              <a:gd name="connsiteY25" fmla="*/ 692660 h 1202189"/>
              <a:gd name="connsiteX26" fmla="*/ 1348377 w 1593369"/>
              <a:gd name="connsiteY26" fmla="*/ 687757 h 1202189"/>
              <a:gd name="connsiteX27" fmla="*/ 1296751 w 1593369"/>
              <a:gd name="connsiteY27" fmla="*/ 653438 h 1202189"/>
              <a:gd name="connsiteX28" fmla="*/ 1291833 w 1593369"/>
              <a:gd name="connsiteY28" fmla="*/ 625247 h 1202189"/>
              <a:gd name="connsiteX29" fmla="*/ 1305047 w 1593369"/>
              <a:gd name="connsiteY29" fmla="*/ 616361 h 1202189"/>
              <a:gd name="connsiteX30" fmla="*/ 1484783 w 1593369"/>
              <a:gd name="connsiteY30" fmla="*/ 444747 h 1202189"/>
              <a:gd name="connsiteX31" fmla="*/ 1572391 w 1593369"/>
              <a:gd name="connsiteY31" fmla="*/ 444747 h 1202189"/>
              <a:gd name="connsiteX32" fmla="*/ 1593369 w 1593369"/>
              <a:gd name="connsiteY32" fmla="*/ 464075 h 1202189"/>
              <a:gd name="connsiteX33" fmla="*/ 1572391 w 1593369"/>
              <a:gd name="connsiteY33" fmla="*/ 484612 h 1202189"/>
              <a:gd name="connsiteX34" fmla="*/ 1484783 w 1593369"/>
              <a:gd name="connsiteY34" fmla="*/ 484612 h 1202189"/>
              <a:gd name="connsiteX35" fmla="*/ 1463805 w 1593369"/>
              <a:gd name="connsiteY35" fmla="*/ 464075 h 1202189"/>
              <a:gd name="connsiteX36" fmla="*/ 1484783 w 1593369"/>
              <a:gd name="connsiteY36" fmla="*/ 444747 h 1202189"/>
              <a:gd name="connsiteX37" fmla="*/ 1307877 w 1593369"/>
              <a:gd name="connsiteY37" fmla="*/ 444747 h 1202189"/>
              <a:gd name="connsiteX38" fmla="*/ 1395485 w 1593369"/>
              <a:gd name="connsiteY38" fmla="*/ 444747 h 1202189"/>
              <a:gd name="connsiteX39" fmla="*/ 1416461 w 1593369"/>
              <a:gd name="connsiteY39" fmla="*/ 464075 h 1202189"/>
              <a:gd name="connsiteX40" fmla="*/ 1395485 w 1593369"/>
              <a:gd name="connsiteY40" fmla="*/ 484612 h 1202189"/>
              <a:gd name="connsiteX41" fmla="*/ 1307877 w 1593369"/>
              <a:gd name="connsiteY41" fmla="*/ 484612 h 1202189"/>
              <a:gd name="connsiteX42" fmla="*/ 1286901 w 1593369"/>
              <a:gd name="connsiteY42" fmla="*/ 464075 h 1202189"/>
              <a:gd name="connsiteX43" fmla="*/ 1307877 w 1593369"/>
              <a:gd name="connsiteY43" fmla="*/ 444747 h 1202189"/>
              <a:gd name="connsiteX44" fmla="*/ 1138763 w 1593369"/>
              <a:gd name="connsiteY44" fmla="*/ 355928 h 1202189"/>
              <a:gd name="connsiteX45" fmla="*/ 1138763 w 1593369"/>
              <a:gd name="connsiteY45" fmla="*/ 637185 h 1202189"/>
              <a:gd name="connsiteX46" fmla="*/ 1207213 w 1593369"/>
              <a:gd name="connsiteY46" fmla="*/ 496556 h 1202189"/>
              <a:gd name="connsiteX47" fmla="*/ 1138763 w 1593369"/>
              <a:gd name="connsiteY47" fmla="*/ 355928 h 1202189"/>
              <a:gd name="connsiteX48" fmla="*/ 272556 w 1593369"/>
              <a:gd name="connsiteY48" fmla="*/ 242678 h 1202189"/>
              <a:gd name="connsiteX49" fmla="*/ 41070 w 1593369"/>
              <a:gd name="connsiteY49" fmla="*/ 472911 h 1202189"/>
              <a:gd name="connsiteX50" fmla="*/ 41070 w 1593369"/>
              <a:gd name="connsiteY50" fmla="*/ 517713 h 1202189"/>
              <a:gd name="connsiteX51" fmla="*/ 272556 w 1593369"/>
              <a:gd name="connsiteY51" fmla="*/ 749190 h 1202189"/>
              <a:gd name="connsiteX52" fmla="*/ 593650 w 1593369"/>
              <a:gd name="connsiteY52" fmla="*/ 749190 h 1202189"/>
              <a:gd name="connsiteX53" fmla="*/ 593650 w 1593369"/>
              <a:gd name="connsiteY53" fmla="*/ 242678 h 1202189"/>
              <a:gd name="connsiteX54" fmla="*/ 1362973 w 1593369"/>
              <a:gd name="connsiteY54" fmla="*/ 236394 h 1202189"/>
              <a:gd name="connsiteX55" fmla="*/ 1376647 w 1593369"/>
              <a:gd name="connsiteY55" fmla="*/ 245278 h 1202189"/>
              <a:gd name="connsiteX56" fmla="*/ 1370501 w 1593369"/>
              <a:gd name="connsiteY56" fmla="*/ 273461 h 1202189"/>
              <a:gd name="connsiteX57" fmla="*/ 1320105 w 1593369"/>
              <a:gd name="connsiteY57" fmla="*/ 307771 h 1202189"/>
              <a:gd name="connsiteX58" fmla="*/ 1309043 w 1593369"/>
              <a:gd name="connsiteY58" fmla="*/ 311447 h 1202189"/>
              <a:gd name="connsiteX59" fmla="*/ 1291833 w 1593369"/>
              <a:gd name="connsiteY59" fmla="*/ 302869 h 1202189"/>
              <a:gd name="connsiteX60" fmla="*/ 1296751 w 1593369"/>
              <a:gd name="connsiteY60" fmla="*/ 274686 h 1202189"/>
              <a:gd name="connsiteX61" fmla="*/ 1348377 w 1593369"/>
              <a:gd name="connsiteY61" fmla="*/ 240376 h 1202189"/>
              <a:gd name="connsiteX62" fmla="*/ 1362973 w 1593369"/>
              <a:gd name="connsiteY62" fmla="*/ 236394 h 1202189"/>
              <a:gd name="connsiteX63" fmla="*/ 975727 w 1593369"/>
              <a:gd name="connsiteY63" fmla="*/ 141873 h 1202189"/>
              <a:gd name="connsiteX64" fmla="*/ 942124 w 1593369"/>
              <a:gd name="connsiteY64" fmla="*/ 159296 h 1202189"/>
              <a:gd name="connsiteX65" fmla="*/ 715616 w 1593369"/>
              <a:gd name="connsiteY65" fmla="*/ 231477 h 1202189"/>
              <a:gd name="connsiteX66" fmla="*/ 635965 w 1593369"/>
              <a:gd name="connsiteY66" fmla="*/ 240189 h 1202189"/>
              <a:gd name="connsiteX67" fmla="*/ 635965 w 1593369"/>
              <a:gd name="connsiteY67" fmla="*/ 751679 h 1202189"/>
              <a:gd name="connsiteX68" fmla="*/ 715616 w 1593369"/>
              <a:gd name="connsiteY68" fmla="*/ 760391 h 1202189"/>
              <a:gd name="connsiteX69" fmla="*/ 942124 w 1593369"/>
              <a:gd name="connsiteY69" fmla="*/ 832572 h 1202189"/>
              <a:gd name="connsiteX70" fmla="*/ 975727 w 1593369"/>
              <a:gd name="connsiteY70" fmla="*/ 851239 h 1202189"/>
              <a:gd name="connsiteX71" fmla="*/ 1576363 w 1593369"/>
              <a:gd name="connsiteY71" fmla="*/ 89068 h 1202189"/>
              <a:gd name="connsiteX72" fmla="*/ 1589657 w 1593369"/>
              <a:gd name="connsiteY72" fmla="*/ 97088 h 1202189"/>
              <a:gd name="connsiteX73" fmla="*/ 1584711 w 1593369"/>
              <a:gd name="connsiteY73" fmla="*/ 125469 h 1202189"/>
              <a:gd name="connsiteX74" fmla="*/ 1456095 w 1593369"/>
              <a:gd name="connsiteY74" fmla="*/ 214311 h 1202189"/>
              <a:gd name="connsiteX75" fmla="*/ 1443727 w 1593369"/>
              <a:gd name="connsiteY75" fmla="*/ 218013 h 1202189"/>
              <a:gd name="connsiteX76" fmla="*/ 1427651 w 1593369"/>
              <a:gd name="connsiteY76" fmla="*/ 209376 h 1202189"/>
              <a:gd name="connsiteX77" fmla="*/ 1432597 w 1593369"/>
              <a:gd name="connsiteY77" fmla="*/ 180995 h 1202189"/>
              <a:gd name="connsiteX78" fmla="*/ 1561213 w 1593369"/>
              <a:gd name="connsiteY78" fmla="*/ 92153 h 1202189"/>
              <a:gd name="connsiteX79" fmla="*/ 1576363 w 1593369"/>
              <a:gd name="connsiteY79" fmla="*/ 89068 h 1202189"/>
              <a:gd name="connsiteX80" fmla="*/ 1056623 w 1593369"/>
              <a:gd name="connsiteY80" fmla="*/ 42313 h 1202189"/>
              <a:gd name="connsiteX81" fmla="*/ 1016797 w 1593369"/>
              <a:gd name="connsiteY81" fmla="*/ 77159 h 1202189"/>
              <a:gd name="connsiteX82" fmla="*/ 1016797 w 1593369"/>
              <a:gd name="connsiteY82" fmla="*/ 920932 h 1202189"/>
              <a:gd name="connsiteX83" fmla="*/ 1016797 w 1593369"/>
              <a:gd name="connsiteY83" fmla="*/ 939599 h 1202189"/>
              <a:gd name="connsiteX84" fmla="*/ 1056623 w 1593369"/>
              <a:gd name="connsiteY84" fmla="*/ 975690 h 1202189"/>
              <a:gd name="connsiteX85" fmla="*/ 1096449 w 1593369"/>
              <a:gd name="connsiteY85" fmla="*/ 939599 h 1202189"/>
              <a:gd name="connsiteX86" fmla="*/ 1096449 w 1593369"/>
              <a:gd name="connsiteY86" fmla="*/ 77159 h 1202189"/>
              <a:gd name="connsiteX87" fmla="*/ 1056623 w 1593369"/>
              <a:gd name="connsiteY87" fmla="*/ 42313 h 1202189"/>
              <a:gd name="connsiteX88" fmla="*/ 1056623 w 1593369"/>
              <a:gd name="connsiteY88" fmla="*/ 0 h 1202189"/>
              <a:gd name="connsiteX89" fmla="*/ 1138763 w 1593369"/>
              <a:gd name="connsiteY89" fmla="*/ 77159 h 1202189"/>
              <a:gd name="connsiteX90" fmla="*/ 1138763 w 1593369"/>
              <a:gd name="connsiteY90" fmla="*/ 304903 h 1202189"/>
              <a:gd name="connsiteX91" fmla="*/ 1248283 w 1593369"/>
              <a:gd name="connsiteY91" fmla="*/ 496556 h 1202189"/>
              <a:gd name="connsiteX92" fmla="*/ 1138763 w 1593369"/>
              <a:gd name="connsiteY92" fmla="*/ 686965 h 1202189"/>
              <a:gd name="connsiteX93" fmla="*/ 1138763 w 1593369"/>
              <a:gd name="connsiteY93" fmla="*/ 939599 h 1202189"/>
              <a:gd name="connsiteX94" fmla="*/ 1056623 w 1593369"/>
              <a:gd name="connsiteY94" fmla="*/ 1016758 h 1202189"/>
              <a:gd name="connsiteX95" fmla="*/ 975727 w 1593369"/>
              <a:gd name="connsiteY95" fmla="*/ 939599 h 1202189"/>
              <a:gd name="connsiteX96" fmla="*/ 975727 w 1593369"/>
              <a:gd name="connsiteY96" fmla="*/ 898531 h 1202189"/>
              <a:gd name="connsiteX97" fmla="*/ 920967 w 1593369"/>
              <a:gd name="connsiteY97" fmla="*/ 868662 h 1202189"/>
              <a:gd name="connsiteX98" fmla="*/ 710638 w 1593369"/>
              <a:gd name="connsiteY98" fmla="*/ 801459 h 1202189"/>
              <a:gd name="connsiteX99" fmla="*/ 613563 w 1593369"/>
              <a:gd name="connsiteY99" fmla="*/ 791503 h 1202189"/>
              <a:gd name="connsiteX100" fmla="*/ 589916 w 1593369"/>
              <a:gd name="connsiteY100" fmla="*/ 791503 h 1202189"/>
              <a:gd name="connsiteX101" fmla="*/ 589916 w 1593369"/>
              <a:gd name="connsiteY101" fmla="*/ 802704 h 1202189"/>
              <a:gd name="connsiteX102" fmla="*/ 487863 w 1593369"/>
              <a:gd name="connsiteY102" fmla="*/ 925910 h 1202189"/>
              <a:gd name="connsiteX103" fmla="*/ 531423 w 1593369"/>
              <a:gd name="connsiteY103" fmla="*/ 1123785 h 1202189"/>
              <a:gd name="connsiteX104" fmla="*/ 518977 w 1593369"/>
              <a:gd name="connsiteY104" fmla="*/ 1178543 h 1202189"/>
              <a:gd name="connsiteX105" fmla="*/ 469195 w 1593369"/>
              <a:gd name="connsiteY105" fmla="*/ 1202189 h 1202189"/>
              <a:gd name="connsiteX106" fmla="*/ 329806 w 1593369"/>
              <a:gd name="connsiteY106" fmla="*/ 1202189 h 1202189"/>
              <a:gd name="connsiteX107" fmla="*/ 266334 w 1593369"/>
              <a:gd name="connsiteY107" fmla="*/ 1152409 h 1202189"/>
              <a:gd name="connsiteX108" fmla="*/ 181704 w 1593369"/>
              <a:gd name="connsiteY108" fmla="*/ 775325 h 1202189"/>
              <a:gd name="connsiteX109" fmla="*/ 0 w 1593369"/>
              <a:gd name="connsiteY109" fmla="*/ 517713 h 1202189"/>
              <a:gd name="connsiteX110" fmla="*/ 0 w 1593369"/>
              <a:gd name="connsiteY110" fmla="*/ 472911 h 1202189"/>
              <a:gd name="connsiteX111" fmla="*/ 272556 w 1593369"/>
              <a:gd name="connsiteY111" fmla="*/ 201609 h 1202189"/>
              <a:gd name="connsiteX112" fmla="*/ 613563 w 1593369"/>
              <a:gd name="connsiteY112" fmla="*/ 201609 h 1202189"/>
              <a:gd name="connsiteX113" fmla="*/ 710638 w 1593369"/>
              <a:gd name="connsiteY113" fmla="*/ 190409 h 1202189"/>
              <a:gd name="connsiteX114" fmla="*/ 920967 w 1593369"/>
              <a:gd name="connsiteY114" fmla="*/ 123206 h 1202189"/>
              <a:gd name="connsiteX115" fmla="*/ 975727 w 1593369"/>
              <a:gd name="connsiteY115" fmla="*/ 93338 h 1202189"/>
              <a:gd name="connsiteX116" fmla="*/ 975727 w 1593369"/>
              <a:gd name="connsiteY116" fmla="*/ 77159 h 1202189"/>
              <a:gd name="connsiteX117" fmla="*/ 1056623 w 1593369"/>
              <a:gd name="connsiteY117" fmla="*/ 0 h 120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593369" h="1202189">
                <a:moveTo>
                  <a:pt x="230242" y="795237"/>
                </a:moveTo>
                <a:lnTo>
                  <a:pt x="308648" y="1143697"/>
                </a:lnTo>
                <a:cubicBezTo>
                  <a:pt x="309893" y="1153653"/>
                  <a:pt x="318605" y="1161120"/>
                  <a:pt x="329806" y="1161120"/>
                </a:cubicBezTo>
                <a:lnTo>
                  <a:pt x="469195" y="1161120"/>
                </a:lnTo>
                <a:cubicBezTo>
                  <a:pt x="475418" y="1161120"/>
                  <a:pt x="481641" y="1157387"/>
                  <a:pt x="486619" y="1152409"/>
                </a:cubicBezTo>
                <a:cubicBezTo>
                  <a:pt x="491597" y="1147431"/>
                  <a:pt x="492842" y="1139964"/>
                  <a:pt x="491597" y="1133741"/>
                </a:cubicBezTo>
                <a:lnTo>
                  <a:pt x="441815" y="912220"/>
                </a:lnTo>
                <a:lnTo>
                  <a:pt x="415679" y="795237"/>
                </a:lnTo>
                <a:close/>
                <a:moveTo>
                  <a:pt x="456750" y="791503"/>
                </a:moveTo>
                <a:lnTo>
                  <a:pt x="477907" y="884841"/>
                </a:lnTo>
                <a:cubicBezTo>
                  <a:pt x="517733" y="878618"/>
                  <a:pt x="548846" y="843772"/>
                  <a:pt x="548846" y="802704"/>
                </a:cubicBezTo>
                <a:lnTo>
                  <a:pt x="548846" y="791503"/>
                </a:lnTo>
                <a:close/>
                <a:moveTo>
                  <a:pt x="1440481" y="710255"/>
                </a:moveTo>
                <a:cubicBezTo>
                  <a:pt x="1445583" y="709176"/>
                  <a:pt x="1451147" y="710101"/>
                  <a:pt x="1456095" y="713803"/>
                </a:cubicBezTo>
                <a:lnTo>
                  <a:pt x="1584711" y="801411"/>
                </a:lnTo>
                <a:cubicBezTo>
                  <a:pt x="1593369" y="808815"/>
                  <a:pt x="1595841" y="821154"/>
                  <a:pt x="1589657" y="829792"/>
                </a:cubicBezTo>
                <a:cubicBezTo>
                  <a:pt x="1585947" y="835961"/>
                  <a:pt x="1579765" y="839663"/>
                  <a:pt x="1572345" y="839663"/>
                </a:cubicBezTo>
                <a:cubicBezTo>
                  <a:pt x="1568633" y="839663"/>
                  <a:pt x="1564923" y="838429"/>
                  <a:pt x="1561213" y="835961"/>
                </a:cubicBezTo>
                <a:lnTo>
                  <a:pt x="1432597" y="747119"/>
                </a:lnTo>
                <a:cubicBezTo>
                  <a:pt x="1423941" y="740949"/>
                  <a:pt x="1420229" y="728610"/>
                  <a:pt x="1427651" y="718738"/>
                </a:cubicBezTo>
                <a:cubicBezTo>
                  <a:pt x="1430741" y="714420"/>
                  <a:pt x="1435379" y="711335"/>
                  <a:pt x="1440481" y="710255"/>
                </a:cubicBezTo>
                <a:close/>
                <a:moveTo>
                  <a:pt x="1305047" y="616361"/>
                </a:moveTo>
                <a:cubicBezTo>
                  <a:pt x="1310271" y="615441"/>
                  <a:pt x="1315803" y="616667"/>
                  <a:pt x="1320105" y="620344"/>
                </a:cubicBezTo>
                <a:lnTo>
                  <a:pt x="1370501" y="654663"/>
                </a:lnTo>
                <a:cubicBezTo>
                  <a:pt x="1380335" y="660792"/>
                  <a:pt x="1382793" y="674275"/>
                  <a:pt x="1376647" y="682854"/>
                </a:cubicBezTo>
                <a:cubicBezTo>
                  <a:pt x="1372959" y="688983"/>
                  <a:pt x="1365585" y="692660"/>
                  <a:pt x="1359439" y="692660"/>
                </a:cubicBezTo>
                <a:cubicBezTo>
                  <a:pt x="1355751" y="692660"/>
                  <a:pt x="1352063" y="690209"/>
                  <a:pt x="1348377" y="687757"/>
                </a:cubicBezTo>
                <a:lnTo>
                  <a:pt x="1296751" y="653438"/>
                </a:lnTo>
                <a:cubicBezTo>
                  <a:pt x="1288145" y="647309"/>
                  <a:pt x="1285687" y="633827"/>
                  <a:pt x="1291833" y="625247"/>
                </a:cubicBezTo>
                <a:cubicBezTo>
                  <a:pt x="1294905" y="620344"/>
                  <a:pt x="1299823" y="617280"/>
                  <a:pt x="1305047" y="616361"/>
                </a:cubicBezTo>
                <a:close/>
                <a:moveTo>
                  <a:pt x="1484783" y="444747"/>
                </a:moveTo>
                <a:lnTo>
                  <a:pt x="1572391" y="444747"/>
                </a:lnTo>
                <a:cubicBezTo>
                  <a:pt x="1583497" y="444747"/>
                  <a:pt x="1593369" y="453203"/>
                  <a:pt x="1593369" y="464075"/>
                </a:cubicBezTo>
                <a:cubicBezTo>
                  <a:pt x="1593369" y="474948"/>
                  <a:pt x="1583497" y="484612"/>
                  <a:pt x="1572391" y="484612"/>
                </a:cubicBezTo>
                <a:lnTo>
                  <a:pt x="1484783" y="484612"/>
                </a:lnTo>
                <a:cubicBezTo>
                  <a:pt x="1473677" y="484612"/>
                  <a:pt x="1463805" y="474948"/>
                  <a:pt x="1463805" y="464075"/>
                </a:cubicBezTo>
                <a:cubicBezTo>
                  <a:pt x="1463805" y="453203"/>
                  <a:pt x="1473677" y="444747"/>
                  <a:pt x="1484783" y="444747"/>
                </a:cubicBezTo>
                <a:close/>
                <a:moveTo>
                  <a:pt x="1307877" y="444747"/>
                </a:moveTo>
                <a:lnTo>
                  <a:pt x="1395485" y="444747"/>
                </a:lnTo>
                <a:cubicBezTo>
                  <a:pt x="1406591" y="444747"/>
                  <a:pt x="1416461" y="453203"/>
                  <a:pt x="1416461" y="464075"/>
                </a:cubicBezTo>
                <a:cubicBezTo>
                  <a:pt x="1416461" y="474948"/>
                  <a:pt x="1406591" y="484612"/>
                  <a:pt x="1395485" y="484612"/>
                </a:cubicBezTo>
                <a:lnTo>
                  <a:pt x="1307877" y="484612"/>
                </a:lnTo>
                <a:cubicBezTo>
                  <a:pt x="1296771" y="484612"/>
                  <a:pt x="1286901" y="474948"/>
                  <a:pt x="1286901" y="464075"/>
                </a:cubicBezTo>
                <a:cubicBezTo>
                  <a:pt x="1286901" y="453203"/>
                  <a:pt x="1296771" y="444747"/>
                  <a:pt x="1307877" y="444747"/>
                </a:cubicBezTo>
                <a:close/>
                <a:moveTo>
                  <a:pt x="1138763" y="355928"/>
                </a:moveTo>
                <a:lnTo>
                  <a:pt x="1138763" y="637185"/>
                </a:lnTo>
                <a:cubicBezTo>
                  <a:pt x="1181077" y="603583"/>
                  <a:pt x="1207213" y="552559"/>
                  <a:pt x="1207213" y="496556"/>
                </a:cubicBezTo>
                <a:cubicBezTo>
                  <a:pt x="1207213" y="439309"/>
                  <a:pt x="1181077" y="389529"/>
                  <a:pt x="1138763" y="355928"/>
                </a:cubicBezTo>
                <a:close/>
                <a:moveTo>
                  <a:pt x="272556" y="242678"/>
                </a:moveTo>
                <a:cubicBezTo>
                  <a:pt x="145612" y="242678"/>
                  <a:pt x="41070" y="345972"/>
                  <a:pt x="41070" y="472911"/>
                </a:cubicBezTo>
                <a:lnTo>
                  <a:pt x="41070" y="517713"/>
                </a:lnTo>
                <a:cubicBezTo>
                  <a:pt x="41070" y="645897"/>
                  <a:pt x="145612" y="749190"/>
                  <a:pt x="272556" y="749190"/>
                </a:cubicBezTo>
                <a:lnTo>
                  <a:pt x="593650" y="749190"/>
                </a:lnTo>
                <a:lnTo>
                  <a:pt x="593650" y="242678"/>
                </a:lnTo>
                <a:close/>
                <a:moveTo>
                  <a:pt x="1362973" y="236394"/>
                </a:moveTo>
                <a:cubicBezTo>
                  <a:pt x="1368043" y="237313"/>
                  <a:pt x="1372961" y="240377"/>
                  <a:pt x="1376647" y="245278"/>
                </a:cubicBezTo>
                <a:cubicBezTo>
                  <a:pt x="1382793" y="253855"/>
                  <a:pt x="1380335" y="267334"/>
                  <a:pt x="1370501" y="273461"/>
                </a:cubicBezTo>
                <a:lnTo>
                  <a:pt x="1320105" y="307771"/>
                </a:lnTo>
                <a:cubicBezTo>
                  <a:pt x="1316417" y="310222"/>
                  <a:pt x="1312729" y="311447"/>
                  <a:pt x="1309043" y="311447"/>
                </a:cubicBezTo>
                <a:cubicBezTo>
                  <a:pt x="1301667" y="311447"/>
                  <a:pt x="1295521" y="308996"/>
                  <a:pt x="1291833" y="302869"/>
                </a:cubicBezTo>
                <a:cubicBezTo>
                  <a:pt x="1285687" y="294292"/>
                  <a:pt x="1288145" y="280813"/>
                  <a:pt x="1296751" y="274686"/>
                </a:cubicBezTo>
                <a:lnTo>
                  <a:pt x="1348377" y="240376"/>
                </a:lnTo>
                <a:cubicBezTo>
                  <a:pt x="1352679" y="236700"/>
                  <a:pt x="1357903" y="235475"/>
                  <a:pt x="1362973" y="236394"/>
                </a:cubicBezTo>
                <a:close/>
                <a:moveTo>
                  <a:pt x="975727" y="141873"/>
                </a:moveTo>
                <a:lnTo>
                  <a:pt x="942124" y="159296"/>
                </a:lnTo>
                <a:cubicBezTo>
                  <a:pt x="869940" y="199120"/>
                  <a:pt x="794023" y="224010"/>
                  <a:pt x="715616" y="231477"/>
                </a:cubicBezTo>
                <a:lnTo>
                  <a:pt x="635965" y="240189"/>
                </a:lnTo>
                <a:lnTo>
                  <a:pt x="635965" y="751679"/>
                </a:lnTo>
                <a:lnTo>
                  <a:pt x="715616" y="760391"/>
                </a:lnTo>
                <a:cubicBezTo>
                  <a:pt x="794023" y="769102"/>
                  <a:pt x="869940" y="792748"/>
                  <a:pt x="942124" y="832572"/>
                </a:cubicBezTo>
                <a:lnTo>
                  <a:pt x="975727" y="851239"/>
                </a:lnTo>
                <a:close/>
                <a:moveTo>
                  <a:pt x="1576363" y="89068"/>
                </a:moveTo>
                <a:cubicBezTo>
                  <a:pt x="1581619" y="89993"/>
                  <a:pt x="1586567" y="92770"/>
                  <a:pt x="1589657" y="97088"/>
                </a:cubicBezTo>
                <a:cubicBezTo>
                  <a:pt x="1595841" y="106960"/>
                  <a:pt x="1593369" y="120533"/>
                  <a:pt x="1584711" y="125469"/>
                </a:cubicBezTo>
                <a:lnTo>
                  <a:pt x="1456095" y="214311"/>
                </a:lnTo>
                <a:cubicBezTo>
                  <a:pt x="1452385" y="216779"/>
                  <a:pt x="1448675" y="218013"/>
                  <a:pt x="1443727" y="218013"/>
                </a:cubicBezTo>
                <a:cubicBezTo>
                  <a:pt x="1438781" y="218013"/>
                  <a:pt x="1431361" y="215545"/>
                  <a:pt x="1427651" y="209376"/>
                </a:cubicBezTo>
                <a:cubicBezTo>
                  <a:pt x="1420229" y="199504"/>
                  <a:pt x="1423941" y="187165"/>
                  <a:pt x="1432597" y="180995"/>
                </a:cubicBezTo>
                <a:lnTo>
                  <a:pt x="1561213" y="92153"/>
                </a:lnTo>
                <a:cubicBezTo>
                  <a:pt x="1565541" y="89068"/>
                  <a:pt x="1571107" y="88143"/>
                  <a:pt x="1576363" y="89068"/>
                </a:cubicBezTo>
                <a:close/>
                <a:moveTo>
                  <a:pt x="1056623" y="42313"/>
                </a:moveTo>
                <a:cubicBezTo>
                  <a:pt x="1034221" y="42313"/>
                  <a:pt x="1016797" y="58492"/>
                  <a:pt x="1016797" y="77159"/>
                </a:cubicBezTo>
                <a:lnTo>
                  <a:pt x="1016797" y="920932"/>
                </a:lnTo>
                <a:lnTo>
                  <a:pt x="1016797" y="939599"/>
                </a:lnTo>
                <a:cubicBezTo>
                  <a:pt x="1016797" y="959511"/>
                  <a:pt x="1034221" y="975690"/>
                  <a:pt x="1056623" y="975690"/>
                </a:cubicBezTo>
                <a:cubicBezTo>
                  <a:pt x="1079025" y="975690"/>
                  <a:pt x="1096449" y="959511"/>
                  <a:pt x="1096449" y="939599"/>
                </a:cubicBezTo>
                <a:lnTo>
                  <a:pt x="1096449" y="77159"/>
                </a:lnTo>
                <a:cubicBezTo>
                  <a:pt x="1096449" y="58492"/>
                  <a:pt x="1079025" y="42313"/>
                  <a:pt x="1056623" y="42313"/>
                </a:cubicBezTo>
                <a:close/>
                <a:moveTo>
                  <a:pt x="1056623" y="0"/>
                </a:moveTo>
                <a:cubicBezTo>
                  <a:pt x="1101427" y="0"/>
                  <a:pt x="1138763" y="34846"/>
                  <a:pt x="1138763" y="77159"/>
                </a:cubicBezTo>
                <a:lnTo>
                  <a:pt x="1138763" y="304903"/>
                </a:lnTo>
                <a:cubicBezTo>
                  <a:pt x="1207213" y="344727"/>
                  <a:pt x="1248283" y="416908"/>
                  <a:pt x="1248283" y="496556"/>
                </a:cubicBezTo>
                <a:cubicBezTo>
                  <a:pt x="1248283" y="574960"/>
                  <a:pt x="1205969" y="647141"/>
                  <a:pt x="1138763" y="686965"/>
                </a:cubicBezTo>
                <a:lnTo>
                  <a:pt x="1138763" y="939599"/>
                </a:lnTo>
                <a:cubicBezTo>
                  <a:pt x="1138763" y="983157"/>
                  <a:pt x="1101427" y="1016758"/>
                  <a:pt x="1056623" y="1016758"/>
                </a:cubicBezTo>
                <a:cubicBezTo>
                  <a:pt x="1011819" y="1016758"/>
                  <a:pt x="975727" y="983157"/>
                  <a:pt x="975727" y="939599"/>
                </a:cubicBezTo>
                <a:lnTo>
                  <a:pt x="975727" y="898531"/>
                </a:lnTo>
                <a:lnTo>
                  <a:pt x="920967" y="868662"/>
                </a:lnTo>
                <a:cubicBezTo>
                  <a:pt x="855005" y="831327"/>
                  <a:pt x="784066" y="810171"/>
                  <a:pt x="710638" y="801459"/>
                </a:cubicBezTo>
                <a:lnTo>
                  <a:pt x="613563" y="791503"/>
                </a:lnTo>
                <a:lnTo>
                  <a:pt x="589916" y="791503"/>
                </a:lnTo>
                <a:lnTo>
                  <a:pt x="589916" y="802704"/>
                </a:lnTo>
                <a:cubicBezTo>
                  <a:pt x="589916" y="863684"/>
                  <a:pt x="545113" y="915953"/>
                  <a:pt x="487863" y="925910"/>
                </a:cubicBezTo>
                <a:lnTo>
                  <a:pt x="531423" y="1123785"/>
                </a:lnTo>
                <a:cubicBezTo>
                  <a:pt x="536401" y="1143697"/>
                  <a:pt x="531423" y="1162365"/>
                  <a:pt x="518977" y="1178543"/>
                </a:cubicBezTo>
                <a:cubicBezTo>
                  <a:pt x="507776" y="1193477"/>
                  <a:pt x="487863" y="1202189"/>
                  <a:pt x="469195" y="1202189"/>
                </a:cubicBezTo>
                <a:lnTo>
                  <a:pt x="329806" y="1202189"/>
                </a:lnTo>
                <a:cubicBezTo>
                  <a:pt x="299936" y="1202189"/>
                  <a:pt x="273801" y="1182277"/>
                  <a:pt x="266334" y="1152409"/>
                </a:cubicBezTo>
                <a:lnTo>
                  <a:pt x="181704" y="775325"/>
                </a:lnTo>
                <a:cubicBezTo>
                  <a:pt x="75918" y="737990"/>
                  <a:pt x="0" y="637185"/>
                  <a:pt x="0" y="517713"/>
                </a:cubicBezTo>
                <a:lnTo>
                  <a:pt x="0" y="472911"/>
                </a:lnTo>
                <a:cubicBezTo>
                  <a:pt x="0" y="323571"/>
                  <a:pt x="121966" y="201609"/>
                  <a:pt x="272556" y="201609"/>
                </a:cubicBezTo>
                <a:lnTo>
                  <a:pt x="613563" y="201609"/>
                </a:lnTo>
                <a:lnTo>
                  <a:pt x="710638" y="190409"/>
                </a:lnTo>
                <a:cubicBezTo>
                  <a:pt x="784066" y="182942"/>
                  <a:pt x="855005" y="159296"/>
                  <a:pt x="920967" y="123206"/>
                </a:cubicBezTo>
                <a:lnTo>
                  <a:pt x="975727" y="93338"/>
                </a:lnTo>
                <a:lnTo>
                  <a:pt x="975727" y="77159"/>
                </a:lnTo>
                <a:cubicBezTo>
                  <a:pt x="975727" y="34846"/>
                  <a:pt x="1011819" y="0"/>
                  <a:pt x="1056623" y="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92" name="Freeform: Shape 491">
            <a:extLst>
              <a:ext uri="{FF2B5EF4-FFF2-40B4-BE49-F238E27FC236}">
                <a16:creationId xmlns:a16="http://schemas.microsoft.com/office/drawing/2014/main" id="{6F2E9BC8-B0D1-4E2F-8979-CA730E1A5809}"/>
              </a:ext>
            </a:extLst>
          </p:cNvPr>
          <p:cNvSpPr/>
          <p:nvPr/>
        </p:nvSpPr>
        <p:spPr>
          <a:xfrm>
            <a:off x="20277754" y="3930386"/>
            <a:ext cx="1507408" cy="1310573"/>
          </a:xfrm>
          <a:custGeom>
            <a:avLst/>
            <a:gdLst>
              <a:gd name="connsiteX0" fmla="*/ 633488 w 1507408"/>
              <a:gd name="connsiteY0" fmla="*/ 597984 h 1310573"/>
              <a:gd name="connsiteX1" fmla="*/ 673976 w 1507408"/>
              <a:gd name="connsiteY1" fmla="*/ 638472 h 1310573"/>
              <a:gd name="connsiteX2" fmla="*/ 633488 w 1507408"/>
              <a:gd name="connsiteY2" fmla="*/ 678960 h 1310573"/>
              <a:gd name="connsiteX3" fmla="*/ 593000 w 1507408"/>
              <a:gd name="connsiteY3" fmla="*/ 638472 h 1310573"/>
              <a:gd name="connsiteX4" fmla="*/ 633488 w 1507408"/>
              <a:gd name="connsiteY4" fmla="*/ 597984 h 1310573"/>
              <a:gd name="connsiteX5" fmla="*/ 470270 w 1507408"/>
              <a:gd name="connsiteY5" fmla="*/ 597984 h 1310573"/>
              <a:gd name="connsiteX6" fmla="*/ 509532 w 1507408"/>
              <a:gd name="connsiteY6" fmla="*/ 638472 h 1310573"/>
              <a:gd name="connsiteX7" fmla="*/ 470270 w 1507408"/>
              <a:gd name="connsiteY7" fmla="*/ 678960 h 1310573"/>
              <a:gd name="connsiteX8" fmla="*/ 428556 w 1507408"/>
              <a:gd name="connsiteY8" fmla="*/ 638472 h 1310573"/>
              <a:gd name="connsiteX9" fmla="*/ 470270 w 1507408"/>
              <a:gd name="connsiteY9" fmla="*/ 597984 h 1310573"/>
              <a:gd name="connsiteX10" fmla="*/ 305846 w 1507408"/>
              <a:gd name="connsiteY10" fmla="*/ 597984 h 1310573"/>
              <a:gd name="connsiteX11" fmla="*/ 346334 w 1507408"/>
              <a:gd name="connsiteY11" fmla="*/ 638472 h 1310573"/>
              <a:gd name="connsiteX12" fmla="*/ 305846 w 1507408"/>
              <a:gd name="connsiteY12" fmla="*/ 678960 h 1310573"/>
              <a:gd name="connsiteX13" fmla="*/ 265358 w 1507408"/>
              <a:gd name="connsiteY13" fmla="*/ 638472 h 1310573"/>
              <a:gd name="connsiteX14" fmla="*/ 305846 w 1507408"/>
              <a:gd name="connsiteY14" fmla="*/ 597984 h 1310573"/>
              <a:gd name="connsiteX15" fmla="*/ 124476 w 1507408"/>
              <a:gd name="connsiteY15" fmla="*/ 384584 h 1310573"/>
              <a:gd name="connsiteX16" fmla="*/ 41078 w 1507408"/>
              <a:gd name="connsiteY16" fmla="*/ 470462 h 1310573"/>
              <a:gd name="connsiteX17" fmla="*/ 41078 w 1507408"/>
              <a:gd name="connsiteY17" fmla="*/ 790327 h 1310573"/>
              <a:gd name="connsiteX18" fmla="*/ 124476 w 1507408"/>
              <a:gd name="connsiteY18" fmla="*/ 874960 h 1310573"/>
              <a:gd name="connsiteX19" fmla="*/ 165554 w 1507408"/>
              <a:gd name="connsiteY19" fmla="*/ 874960 h 1310573"/>
              <a:gd name="connsiteX20" fmla="*/ 204142 w 1507408"/>
              <a:gd name="connsiteY20" fmla="*/ 913543 h 1310573"/>
              <a:gd name="connsiteX21" fmla="*/ 204142 w 1507408"/>
              <a:gd name="connsiteY21" fmla="*/ 1064141 h 1310573"/>
              <a:gd name="connsiteX22" fmla="*/ 380898 w 1507408"/>
              <a:gd name="connsiteY22" fmla="*/ 898608 h 1310573"/>
              <a:gd name="connsiteX23" fmla="*/ 440646 w 1507408"/>
              <a:gd name="connsiteY23" fmla="*/ 874960 h 1310573"/>
              <a:gd name="connsiteX24" fmla="*/ 815320 w 1507408"/>
              <a:gd name="connsiteY24" fmla="*/ 874960 h 1310573"/>
              <a:gd name="connsiteX25" fmla="*/ 899964 w 1507408"/>
              <a:gd name="connsiteY25" fmla="*/ 790327 h 1310573"/>
              <a:gd name="connsiteX26" fmla="*/ 899964 w 1507408"/>
              <a:gd name="connsiteY26" fmla="*/ 470462 h 1310573"/>
              <a:gd name="connsiteX27" fmla="*/ 815320 w 1507408"/>
              <a:gd name="connsiteY27" fmla="*/ 384584 h 1310573"/>
              <a:gd name="connsiteX28" fmla="*/ 1023532 w 1507408"/>
              <a:gd name="connsiteY28" fmla="*/ 160711 h 1310573"/>
              <a:gd name="connsiteX29" fmla="*/ 1345462 w 1507408"/>
              <a:gd name="connsiteY29" fmla="*/ 450517 h 1310573"/>
              <a:gd name="connsiteX30" fmla="*/ 1345462 w 1507408"/>
              <a:gd name="connsiteY30" fmla="*/ 451760 h 1310573"/>
              <a:gd name="connsiteX31" fmla="*/ 1345462 w 1507408"/>
              <a:gd name="connsiteY31" fmla="*/ 658232 h 1310573"/>
              <a:gd name="connsiteX32" fmla="*/ 1311900 w 1507408"/>
              <a:gd name="connsiteY32" fmla="*/ 693058 h 1310573"/>
              <a:gd name="connsiteX33" fmla="*/ 1310658 w 1507408"/>
              <a:gd name="connsiteY33" fmla="*/ 693058 h 1310573"/>
              <a:gd name="connsiteX34" fmla="*/ 1198792 w 1507408"/>
              <a:gd name="connsiteY34" fmla="*/ 797538 h 1310573"/>
              <a:gd name="connsiteX35" fmla="*/ 1263426 w 1507408"/>
              <a:gd name="connsiteY35" fmla="*/ 899530 h 1310573"/>
              <a:gd name="connsiteX36" fmla="*/ 1273370 w 1507408"/>
              <a:gd name="connsiteY36" fmla="*/ 926893 h 1310573"/>
              <a:gd name="connsiteX37" fmla="*/ 1254724 w 1507408"/>
              <a:gd name="connsiteY37" fmla="*/ 939331 h 1310573"/>
              <a:gd name="connsiteX38" fmla="*/ 1246024 w 1507408"/>
              <a:gd name="connsiteY38" fmla="*/ 938087 h 1310573"/>
              <a:gd name="connsiteX39" fmla="*/ 1156530 w 1507408"/>
              <a:gd name="connsiteY39" fmla="*/ 797538 h 1310573"/>
              <a:gd name="connsiteX40" fmla="*/ 1304444 w 1507408"/>
              <a:gd name="connsiteY40" fmla="*/ 652013 h 1310573"/>
              <a:gd name="connsiteX41" fmla="*/ 1304444 w 1507408"/>
              <a:gd name="connsiteY41" fmla="*/ 453004 h 1310573"/>
              <a:gd name="connsiteX42" fmla="*/ 1023532 w 1507408"/>
              <a:gd name="connsiteY42" fmla="*/ 201756 h 1310573"/>
              <a:gd name="connsiteX43" fmla="*/ 833360 w 1507408"/>
              <a:gd name="connsiteY43" fmla="*/ 276384 h 1310573"/>
              <a:gd name="connsiteX44" fmla="*/ 803528 w 1507408"/>
              <a:gd name="connsiteY44" fmla="*/ 275141 h 1310573"/>
              <a:gd name="connsiteX45" fmla="*/ 804770 w 1507408"/>
              <a:gd name="connsiteY45" fmla="*/ 245289 h 1310573"/>
              <a:gd name="connsiteX46" fmla="*/ 1023532 w 1507408"/>
              <a:gd name="connsiteY46" fmla="*/ 160711 h 1310573"/>
              <a:gd name="connsiteX47" fmla="*/ 1023196 w 1507408"/>
              <a:gd name="connsiteY47" fmla="*/ 0 h 1310573"/>
              <a:gd name="connsiteX48" fmla="*/ 1507408 w 1507408"/>
              <a:gd name="connsiteY48" fmla="*/ 440591 h 1310573"/>
              <a:gd name="connsiteX49" fmla="*/ 1487492 w 1507408"/>
              <a:gd name="connsiteY49" fmla="*/ 462994 h 1310573"/>
              <a:gd name="connsiteX50" fmla="*/ 1486246 w 1507408"/>
              <a:gd name="connsiteY50" fmla="*/ 462994 h 1310573"/>
              <a:gd name="connsiteX51" fmla="*/ 1465086 w 1507408"/>
              <a:gd name="connsiteY51" fmla="*/ 444325 h 1310573"/>
              <a:gd name="connsiteX52" fmla="*/ 1023196 w 1507408"/>
              <a:gd name="connsiteY52" fmla="*/ 41072 h 1310573"/>
              <a:gd name="connsiteX53" fmla="*/ 603710 w 1507408"/>
              <a:gd name="connsiteY53" fmla="*/ 342267 h 1310573"/>
              <a:gd name="connsiteX54" fmla="*/ 815320 w 1507408"/>
              <a:gd name="connsiteY54" fmla="*/ 342267 h 1310573"/>
              <a:gd name="connsiteX55" fmla="*/ 941040 w 1507408"/>
              <a:gd name="connsiteY55" fmla="*/ 470462 h 1310573"/>
              <a:gd name="connsiteX56" fmla="*/ 941040 w 1507408"/>
              <a:gd name="connsiteY56" fmla="*/ 790327 h 1310573"/>
              <a:gd name="connsiteX57" fmla="*/ 815320 w 1507408"/>
              <a:gd name="connsiteY57" fmla="*/ 916032 h 1310573"/>
              <a:gd name="connsiteX58" fmla="*/ 772998 w 1507408"/>
              <a:gd name="connsiteY58" fmla="*/ 916032 h 1310573"/>
              <a:gd name="connsiteX59" fmla="*/ 907432 w 1507408"/>
              <a:gd name="connsiteY59" fmla="*/ 1044227 h 1310573"/>
              <a:gd name="connsiteX60" fmla="*/ 908678 w 1507408"/>
              <a:gd name="connsiteY60" fmla="*/ 1045472 h 1310573"/>
              <a:gd name="connsiteX61" fmla="*/ 963446 w 1507408"/>
              <a:gd name="connsiteY61" fmla="*/ 1113925 h 1310573"/>
              <a:gd name="connsiteX62" fmla="*/ 978384 w 1507408"/>
              <a:gd name="connsiteY62" fmla="*/ 1140062 h 1310573"/>
              <a:gd name="connsiteX63" fmla="*/ 1202442 w 1507408"/>
              <a:gd name="connsiteY63" fmla="*/ 1269501 h 1310573"/>
              <a:gd name="connsiteX64" fmla="*/ 1465086 w 1507408"/>
              <a:gd name="connsiteY64" fmla="*/ 1006889 h 1310573"/>
              <a:gd name="connsiteX65" fmla="*/ 1486246 w 1507408"/>
              <a:gd name="connsiteY65" fmla="*/ 985730 h 1310573"/>
              <a:gd name="connsiteX66" fmla="*/ 1507408 w 1507408"/>
              <a:gd name="connsiteY66" fmla="*/ 1006889 h 1310573"/>
              <a:gd name="connsiteX67" fmla="*/ 1202442 w 1507408"/>
              <a:gd name="connsiteY67" fmla="*/ 1310573 h 1310573"/>
              <a:gd name="connsiteX68" fmla="*/ 942286 w 1507408"/>
              <a:gd name="connsiteY68" fmla="*/ 1161220 h 1310573"/>
              <a:gd name="connsiteX69" fmla="*/ 927348 w 1507408"/>
              <a:gd name="connsiteY69" fmla="*/ 1135083 h 1310573"/>
              <a:gd name="connsiteX70" fmla="*/ 881292 w 1507408"/>
              <a:gd name="connsiteY70" fmla="*/ 1076587 h 1310573"/>
              <a:gd name="connsiteX71" fmla="*/ 718228 w 1507408"/>
              <a:gd name="connsiteY71" fmla="*/ 916032 h 1310573"/>
              <a:gd name="connsiteX72" fmla="*/ 440646 w 1507408"/>
              <a:gd name="connsiteY72" fmla="*/ 916032 h 1310573"/>
              <a:gd name="connsiteX73" fmla="*/ 408282 w 1507408"/>
              <a:gd name="connsiteY73" fmla="*/ 929723 h 1310573"/>
              <a:gd name="connsiteX74" fmla="*/ 211610 w 1507408"/>
              <a:gd name="connsiteY74" fmla="*/ 1113925 h 1310573"/>
              <a:gd name="connsiteX75" fmla="*/ 192938 w 1507408"/>
              <a:gd name="connsiteY75" fmla="*/ 1120148 h 1310573"/>
              <a:gd name="connsiteX76" fmla="*/ 179246 w 1507408"/>
              <a:gd name="connsiteY76" fmla="*/ 1117659 h 1310573"/>
              <a:gd name="connsiteX77" fmla="*/ 163064 w 1507408"/>
              <a:gd name="connsiteY77" fmla="*/ 1091522 h 1310573"/>
              <a:gd name="connsiteX78" fmla="*/ 163064 w 1507408"/>
              <a:gd name="connsiteY78" fmla="*/ 916032 h 1310573"/>
              <a:gd name="connsiteX79" fmla="*/ 124476 w 1507408"/>
              <a:gd name="connsiteY79" fmla="*/ 916032 h 1310573"/>
              <a:gd name="connsiteX80" fmla="*/ 0 w 1507408"/>
              <a:gd name="connsiteY80" fmla="*/ 790327 h 1310573"/>
              <a:gd name="connsiteX81" fmla="*/ 0 w 1507408"/>
              <a:gd name="connsiteY81" fmla="*/ 470462 h 1310573"/>
              <a:gd name="connsiteX82" fmla="*/ 124476 w 1507408"/>
              <a:gd name="connsiteY82" fmla="*/ 342267 h 1310573"/>
              <a:gd name="connsiteX83" fmla="*/ 560144 w 1507408"/>
              <a:gd name="connsiteY83" fmla="*/ 342267 h 1310573"/>
              <a:gd name="connsiteX84" fmla="*/ 1023196 w 1507408"/>
              <a:gd name="connsiteY84" fmla="*/ 0 h 131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507408" h="1310573">
                <a:moveTo>
                  <a:pt x="633488" y="597984"/>
                </a:moveTo>
                <a:cubicBezTo>
                  <a:pt x="655572" y="597984"/>
                  <a:pt x="673976" y="616388"/>
                  <a:pt x="673976" y="638472"/>
                </a:cubicBezTo>
                <a:cubicBezTo>
                  <a:pt x="673976" y="660557"/>
                  <a:pt x="655572" y="678960"/>
                  <a:pt x="633488" y="678960"/>
                </a:cubicBezTo>
                <a:cubicBezTo>
                  <a:pt x="611404" y="678960"/>
                  <a:pt x="593000" y="660557"/>
                  <a:pt x="593000" y="638472"/>
                </a:cubicBezTo>
                <a:cubicBezTo>
                  <a:pt x="593000" y="616388"/>
                  <a:pt x="611404" y="597984"/>
                  <a:pt x="633488" y="597984"/>
                </a:cubicBezTo>
                <a:close/>
                <a:moveTo>
                  <a:pt x="470270" y="597984"/>
                </a:moveTo>
                <a:cubicBezTo>
                  <a:pt x="492356" y="597984"/>
                  <a:pt x="509532" y="616388"/>
                  <a:pt x="509532" y="638472"/>
                </a:cubicBezTo>
                <a:cubicBezTo>
                  <a:pt x="509532" y="660557"/>
                  <a:pt x="492356" y="678960"/>
                  <a:pt x="470270" y="678960"/>
                </a:cubicBezTo>
                <a:cubicBezTo>
                  <a:pt x="446960" y="678960"/>
                  <a:pt x="428556" y="660557"/>
                  <a:pt x="428556" y="638472"/>
                </a:cubicBezTo>
                <a:cubicBezTo>
                  <a:pt x="428556" y="616388"/>
                  <a:pt x="446960" y="597984"/>
                  <a:pt x="470270" y="597984"/>
                </a:cubicBezTo>
                <a:close/>
                <a:moveTo>
                  <a:pt x="305846" y="597984"/>
                </a:moveTo>
                <a:cubicBezTo>
                  <a:pt x="327930" y="597984"/>
                  <a:pt x="346334" y="616388"/>
                  <a:pt x="346334" y="638472"/>
                </a:cubicBezTo>
                <a:cubicBezTo>
                  <a:pt x="346334" y="660557"/>
                  <a:pt x="327930" y="678960"/>
                  <a:pt x="305846" y="678960"/>
                </a:cubicBezTo>
                <a:cubicBezTo>
                  <a:pt x="283760" y="678960"/>
                  <a:pt x="265358" y="660557"/>
                  <a:pt x="265358" y="638472"/>
                </a:cubicBezTo>
                <a:cubicBezTo>
                  <a:pt x="265358" y="616388"/>
                  <a:pt x="283760" y="597984"/>
                  <a:pt x="305846" y="597984"/>
                </a:cubicBezTo>
                <a:close/>
                <a:moveTo>
                  <a:pt x="124476" y="384584"/>
                </a:moveTo>
                <a:cubicBezTo>
                  <a:pt x="78420" y="384584"/>
                  <a:pt x="41078" y="423167"/>
                  <a:pt x="41078" y="470462"/>
                </a:cubicBezTo>
                <a:lnTo>
                  <a:pt x="41078" y="790327"/>
                </a:lnTo>
                <a:cubicBezTo>
                  <a:pt x="41078" y="836377"/>
                  <a:pt x="78420" y="874960"/>
                  <a:pt x="124476" y="874960"/>
                </a:cubicBezTo>
                <a:lnTo>
                  <a:pt x="165554" y="874960"/>
                </a:lnTo>
                <a:cubicBezTo>
                  <a:pt x="186714" y="874960"/>
                  <a:pt x="204142" y="892385"/>
                  <a:pt x="204142" y="913543"/>
                </a:cubicBezTo>
                <a:lnTo>
                  <a:pt x="204142" y="1064141"/>
                </a:lnTo>
                <a:lnTo>
                  <a:pt x="380898" y="898608"/>
                </a:lnTo>
                <a:cubicBezTo>
                  <a:pt x="397080" y="883672"/>
                  <a:pt x="419486" y="874960"/>
                  <a:pt x="440646" y="874960"/>
                </a:cubicBezTo>
                <a:lnTo>
                  <a:pt x="815320" y="874960"/>
                </a:lnTo>
                <a:cubicBezTo>
                  <a:pt x="861376" y="874960"/>
                  <a:pt x="899964" y="836377"/>
                  <a:pt x="899964" y="790327"/>
                </a:cubicBezTo>
                <a:lnTo>
                  <a:pt x="899964" y="470462"/>
                </a:lnTo>
                <a:cubicBezTo>
                  <a:pt x="899964" y="423167"/>
                  <a:pt x="861376" y="384584"/>
                  <a:pt x="815320" y="384584"/>
                </a:cubicBezTo>
                <a:close/>
                <a:moveTo>
                  <a:pt x="1023532" y="160711"/>
                </a:moveTo>
                <a:cubicBezTo>
                  <a:pt x="1187604" y="160711"/>
                  <a:pt x="1329302" y="287579"/>
                  <a:pt x="1345462" y="450517"/>
                </a:cubicBezTo>
                <a:lnTo>
                  <a:pt x="1345462" y="451760"/>
                </a:lnTo>
                <a:cubicBezTo>
                  <a:pt x="1345462" y="471661"/>
                  <a:pt x="1346704" y="540070"/>
                  <a:pt x="1345462" y="658232"/>
                </a:cubicBezTo>
                <a:cubicBezTo>
                  <a:pt x="1345462" y="676889"/>
                  <a:pt x="1330546" y="693058"/>
                  <a:pt x="1311900" y="693058"/>
                </a:cubicBezTo>
                <a:lnTo>
                  <a:pt x="1310658" y="693058"/>
                </a:lnTo>
                <a:cubicBezTo>
                  <a:pt x="1249752" y="693058"/>
                  <a:pt x="1200034" y="740323"/>
                  <a:pt x="1198792" y="797538"/>
                </a:cubicBezTo>
                <a:cubicBezTo>
                  <a:pt x="1196306" y="842315"/>
                  <a:pt x="1222408" y="882116"/>
                  <a:pt x="1263426" y="899530"/>
                </a:cubicBezTo>
                <a:cubicBezTo>
                  <a:pt x="1273370" y="904505"/>
                  <a:pt x="1278340" y="915699"/>
                  <a:pt x="1273370" y="926893"/>
                </a:cubicBezTo>
                <a:cubicBezTo>
                  <a:pt x="1269640" y="934356"/>
                  <a:pt x="1262182" y="939331"/>
                  <a:pt x="1254724" y="939331"/>
                </a:cubicBezTo>
                <a:cubicBezTo>
                  <a:pt x="1252238" y="939331"/>
                  <a:pt x="1248510" y="938087"/>
                  <a:pt x="1246024" y="938087"/>
                </a:cubicBezTo>
                <a:cubicBezTo>
                  <a:pt x="1190090" y="913211"/>
                  <a:pt x="1155288" y="857240"/>
                  <a:pt x="1156530" y="797538"/>
                </a:cubicBezTo>
                <a:cubicBezTo>
                  <a:pt x="1159016" y="719178"/>
                  <a:pt x="1223650" y="654501"/>
                  <a:pt x="1304444" y="652013"/>
                </a:cubicBezTo>
                <a:cubicBezTo>
                  <a:pt x="1304444" y="540070"/>
                  <a:pt x="1304444" y="474149"/>
                  <a:pt x="1304444" y="453004"/>
                </a:cubicBezTo>
                <a:cubicBezTo>
                  <a:pt x="1289528" y="312455"/>
                  <a:pt x="1166474" y="201756"/>
                  <a:pt x="1023532" y="201756"/>
                </a:cubicBezTo>
                <a:cubicBezTo>
                  <a:pt x="952684" y="201756"/>
                  <a:pt x="885564" y="227876"/>
                  <a:pt x="833360" y="276384"/>
                </a:cubicBezTo>
                <a:cubicBezTo>
                  <a:pt x="824658" y="283847"/>
                  <a:pt x="810986" y="283847"/>
                  <a:pt x="803528" y="275141"/>
                </a:cubicBezTo>
                <a:cubicBezTo>
                  <a:pt x="796070" y="266434"/>
                  <a:pt x="796070" y="253996"/>
                  <a:pt x="804770" y="245289"/>
                </a:cubicBezTo>
                <a:cubicBezTo>
                  <a:pt x="864434" y="190562"/>
                  <a:pt x="942740" y="160711"/>
                  <a:pt x="1023532" y="160711"/>
                </a:cubicBezTo>
                <a:close/>
                <a:moveTo>
                  <a:pt x="1023196" y="0"/>
                </a:moveTo>
                <a:cubicBezTo>
                  <a:pt x="1273392" y="0"/>
                  <a:pt x="1485002" y="192914"/>
                  <a:pt x="1507408" y="440591"/>
                </a:cubicBezTo>
                <a:cubicBezTo>
                  <a:pt x="1507408" y="451793"/>
                  <a:pt x="1498694" y="461750"/>
                  <a:pt x="1487492" y="462994"/>
                </a:cubicBezTo>
                <a:cubicBezTo>
                  <a:pt x="1487492" y="462994"/>
                  <a:pt x="1487492" y="462994"/>
                  <a:pt x="1486246" y="462994"/>
                </a:cubicBezTo>
                <a:cubicBezTo>
                  <a:pt x="1475044" y="462994"/>
                  <a:pt x="1466330" y="455527"/>
                  <a:pt x="1465086" y="444325"/>
                </a:cubicBezTo>
                <a:cubicBezTo>
                  <a:pt x="1445170" y="217806"/>
                  <a:pt x="1252232" y="41072"/>
                  <a:pt x="1023196" y="41072"/>
                </a:cubicBezTo>
                <a:cubicBezTo>
                  <a:pt x="833992" y="41072"/>
                  <a:pt x="663458" y="164288"/>
                  <a:pt x="603710" y="342267"/>
                </a:cubicBezTo>
                <a:lnTo>
                  <a:pt x="815320" y="342267"/>
                </a:lnTo>
                <a:cubicBezTo>
                  <a:pt x="885026" y="342267"/>
                  <a:pt x="941040" y="399519"/>
                  <a:pt x="941040" y="470462"/>
                </a:cubicBezTo>
                <a:lnTo>
                  <a:pt x="941040" y="790327"/>
                </a:lnTo>
                <a:cubicBezTo>
                  <a:pt x="941040" y="860025"/>
                  <a:pt x="885026" y="916032"/>
                  <a:pt x="815320" y="916032"/>
                </a:cubicBezTo>
                <a:lnTo>
                  <a:pt x="772998" y="916032"/>
                </a:lnTo>
                <a:cubicBezTo>
                  <a:pt x="842704" y="994443"/>
                  <a:pt x="906188" y="1044227"/>
                  <a:pt x="907432" y="1044227"/>
                </a:cubicBezTo>
                <a:lnTo>
                  <a:pt x="908678" y="1045472"/>
                </a:lnTo>
                <a:cubicBezTo>
                  <a:pt x="929838" y="1065385"/>
                  <a:pt x="948510" y="1089033"/>
                  <a:pt x="963446" y="1113925"/>
                </a:cubicBezTo>
                <a:lnTo>
                  <a:pt x="978384" y="1140062"/>
                </a:lnTo>
                <a:cubicBezTo>
                  <a:pt x="1024440" y="1219717"/>
                  <a:pt x="1110328" y="1269501"/>
                  <a:pt x="1202442" y="1269501"/>
                </a:cubicBezTo>
                <a:cubicBezTo>
                  <a:pt x="1348078" y="1269501"/>
                  <a:pt x="1465086" y="1151263"/>
                  <a:pt x="1465086" y="1006889"/>
                </a:cubicBezTo>
                <a:cubicBezTo>
                  <a:pt x="1465086" y="994443"/>
                  <a:pt x="1475044" y="985730"/>
                  <a:pt x="1486246" y="985730"/>
                </a:cubicBezTo>
                <a:cubicBezTo>
                  <a:pt x="1497450" y="985730"/>
                  <a:pt x="1507408" y="994443"/>
                  <a:pt x="1507408" y="1006889"/>
                </a:cubicBezTo>
                <a:cubicBezTo>
                  <a:pt x="1507408" y="1173666"/>
                  <a:pt x="1370484" y="1310573"/>
                  <a:pt x="1202442" y="1310573"/>
                </a:cubicBezTo>
                <a:cubicBezTo>
                  <a:pt x="1096636" y="1310573"/>
                  <a:pt x="997056" y="1253321"/>
                  <a:pt x="942286" y="1161220"/>
                </a:cubicBezTo>
                <a:lnTo>
                  <a:pt x="927348" y="1135083"/>
                </a:lnTo>
                <a:cubicBezTo>
                  <a:pt x="914900" y="1113925"/>
                  <a:pt x="899964" y="1094011"/>
                  <a:pt x="881292" y="1076587"/>
                </a:cubicBezTo>
                <a:cubicBezTo>
                  <a:pt x="871334" y="1070364"/>
                  <a:pt x="795404" y="1010623"/>
                  <a:pt x="718228" y="916032"/>
                </a:cubicBezTo>
                <a:lnTo>
                  <a:pt x="440646" y="916032"/>
                </a:lnTo>
                <a:cubicBezTo>
                  <a:pt x="429444" y="916032"/>
                  <a:pt x="418240" y="921011"/>
                  <a:pt x="408282" y="929723"/>
                </a:cubicBezTo>
                <a:lnTo>
                  <a:pt x="211610" y="1113925"/>
                </a:lnTo>
                <a:cubicBezTo>
                  <a:pt x="205386" y="1118903"/>
                  <a:pt x="199162" y="1120148"/>
                  <a:pt x="192938" y="1120148"/>
                </a:cubicBezTo>
                <a:cubicBezTo>
                  <a:pt x="187960" y="1120148"/>
                  <a:pt x="184224" y="1120148"/>
                  <a:pt x="179246" y="1117659"/>
                </a:cubicBezTo>
                <a:cubicBezTo>
                  <a:pt x="169288" y="1112680"/>
                  <a:pt x="163064" y="1102724"/>
                  <a:pt x="163064" y="1091522"/>
                </a:cubicBezTo>
                <a:lnTo>
                  <a:pt x="163064" y="916032"/>
                </a:lnTo>
                <a:lnTo>
                  <a:pt x="124476" y="916032"/>
                </a:lnTo>
                <a:cubicBezTo>
                  <a:pt x="56014" y="916032"/>
                  <a:pt x="0" y="860025"/>
                  <a:pt x="0" y="790327"/>
                </a:cubicBezTo>
                <a:lnTo>
                  <a:pt x="0" y="470462"/>
                </a:lnTo>
                <a:cubicBezTo>
                  <a:pt x="0" y="399519"/>
                  <a:pt x="56014" y="342267"/>
                  <a:pt x="124476" y="342267"/>
                </a:cubicBezTo>
                <a:lnTo>
                  <a:pt x="560144" y="342267"/>
                </a:lnTo>
                <a:cubicBezTo>
                  <a:pt x="621136" y="140641"/>
                  <a:pt x="810340" y="0"/>
                  <a:pt x="1023196" y="0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45E8728B-7718-4CB5-A922-2A7C65556080}"/>
              </a:ext>
            </a:extLst>
          </p:cNvPr>
          <p:cNvSpPr txBox="1"/>
          <p:nvPr/>
        </p:nvSpPr>
        <p:spPr>
          <a:xfrm>
            <a:off x="2109209" y="6932964"/>
            <a:ext cx="2439893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5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B0A9C2C2-6C6E-4331-92E2-1BEFD53DA5AF}"/>
              </a:ext>
            </a:extLst>
          </p:cNvPr>
          <p:cNvSpPr txBox="1"/>
          <p:nvPr/>
        </p:nvSpPr>
        <p:spPr>
          <a:xfrm>
            <a:off x="6532619" y="6934869"/>
            <a:ext cx="2439893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5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A5E249A1-AEE6-4D5C-8A72-501336BF572D}"/>
              </a:ext>
            </a:extLst>
          </p:cNvPr>
          <p:cNvSpPr txBox="1"/>
          <p:nvPr/>
        </p:nvSpPr>
        <p:spPr>
          <a:xfrm>
            <a:off x="10950949" y="6934869"/>
            <a:ext cx="2439893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5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2BD3BD88-2E14-4EE5-9410-C549F07DE886}"/>
              </a:ext>
            </a:extLst>
          </p:cNvPr>
          <p:cNvSpPr txBox="1"/>
          <p:nvPr/>
        </p:nvSpPr>
        <p:spPr>
          <a:xfrm>
            <a:off x="15369279" y="6934869"/>
            <a:ext cx="2439893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5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5D2ED680-B01A-4DDC-872D-C336351F0106}"/>
              </a:ext>
            </a:extLst>
          </p:cNvPr>
          <p:cNvSpPr txBox="1"/>
          <p:nvPr/>
        </p:nvSpPr>
        <p:spPr>
          <a:xfrm>
            <a:off x="19788524" y="6934869"/>
            <a:ext cx="2439893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5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</a:t>
            </a:r>
          </a:p>
        </p:txBody>
      </p: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C55E2470-995B-4085-BF4F-3174803387C8}"/>
              </a:ext>
            </a:extLst>
          </p:cNvPr>
          <p:cNvCxnSpPr/>
          <p:nvPr/>
        </p:nvCxnSpPr>
        <p:spPr>
          <a:xfrm flipV="1">
            <a:off x="3347720" y="5534660"/>
            <a:ext cx="0" cy="995680"/>
          </a:xfrm>
          <a:prstGeom prst="line">
            <a:avLst/>
          </a:prstGeom>
          <a:ln w="38100">
            <a:solidFill>
              <a:schemeClr val="accent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F00AF778-FA66-43E9-A203-3B62726A4904}"/>
              </a:ext>
            </a:extLst>
          </p:cNvPr>
          <p:cNvCxnSpPr/>
          <p:nvPr/>
        </p:nvCxnSpPr>
        <p:spPr>
          <a:xfrm flipV="1">
            <a:off x="12188825" y="5534660"/>
            <a:ext cx="0" cy="995680"/>
          </a:xfrm>
          <a:prstGeom prst="line">
            <a:avLst/>
          </a:prstGeom>
          <a:ln w="38100">
            <a:solidFill>
              <a:schemeClr val="accent3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C39CD2D7-CEFD-499C-91D9-D0F59BC98736}"/>
              </a:ext>
            </a:extLst>
          </p:cNvPr>
          <p:cNvCxnSpPr/>
          <p:nvPr/>
        </p:nvCxnSpPr>
        <p:spPr>
          <a:xfrm flipV="1">
            <a:off x="21027390" y="5534660"/>
            <a:ext cx="0" cy="995680"/>
          </a:xfrm>
          <a:prstGeom prst="line">
            <a:avLst/>
          </a:prstGeom>
          <a:ln w="38100">
            <a:solidFill>
              <a:schemeClr val="accent5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329E4003-94E1-4D85-A32D-AD65709053D3}"/>
              </a:ext>
            </a:extLst>
          </p:cNvPr>
          <p:cNvCxnSpPr>
            <a:cxnSpLocks/>
          </p:cNvCxnSpPr>
          <p:nvPr/>
        </p:nvCxnSpPr>
        <p:spPr>
          <a:xfrm>
            <a:off x="7769225" y="9718040"/>
            <a:ext cx="0" cy="995680"/>
          </a:xfrm>
          <a:prstGeom prst="line">
            <a:avLst/>
          </a:prstGeom>
          <a:ln w="38100">
            <a:solidFill>
              <a:schemeClr val="accent2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7FE98BD9-22DC-435E-8E07-C6C775B766DB}"/>
              </a:ext>
            </a:extLst>
          </p:cNvPr>
          <p:cNvCxnSpPr>
            <a:cxnSpLocks/>
          </p:cNvCxnSpPr>
          <p:nvPr/>
        </p:nvCxnSpPr>
        <p:spPr>
          <a:xfrm>
            <a:off x="16608425" y="9718040"/>
            <a:ext cx="0" cy="995680"/>
          </a:xfrm>
          <a:prstGeom prst="line">
            <a:avLst/>
          </a:prstGeom>
          <a:ln w="38100">
            <a:solidFill>
              <a:schemeClr val="accent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TextBox 502">
            <a:extLst>
              <a:ext uri="{FF2B5EF4-FFF2-40B4-BE49-F238E27FC236}">
                <a16:creationId xmlns:a16="http://schemas.microsoft.com/office/drawing/2014/main" id="{94B4B7FD-943A-424F-A4C3-0ADB4F1E381C}"/>
              </a:ext>
            </a:extLst>
          </p:cNvPr>
          <p:cNvSpPr txBox="1"/>
          <p:nvPr/>
        </p:nvSpPr>
        <p:spPr>
          <a:xfrm>
            <a:off x="1477010" y="10037794"/>
            <a:ext cx="374396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BDB049AE-5CF1-48B1-BB9A-A1CB0735DD62}"/>
              </a:ext>
            </a:extLst>
          </p:cNvPr>
          <p:cNvSpPr txBox="1"/>
          <p:nvPr/>
        </p:nvSpPr>
        <p:spPr>
          <a:xfrm>
            <a:off x="1477009" y="10701900"/>
            <a:ext cx="3743964" cy="190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1D87C607-720B-400B-A5F0-F3A8390B7FD2}"/>
              </a:ext>
            </a:extLst>
          </p:cNvPr>
          <p:cNvSpPr txBox="1"/>
          <p:nvPr/>
        </p:nvSpPr>
        <p:spPr>
          <a:xfrm>
            <a:off x="10313667" y="10037794"/>
            <a:ext cx="374396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8ABDFB81-AFD3-46DD-8CB2-EC323996F6D5}"/>
              </a:ext>
            </a:extLst>
          </p:cNvPr>
          <p:cNvSpPr txBox="1"/>
          <p:nvPr/>
        </p:nvSpPr>
        <p:spPr>
          <a:xfrm>
            <a:off x="10313666" y="10701900"/>
            <a:ext cx="3743964" cy="190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E5F1D50F-E257-450E-868F-7F7A7A72292B}"/>
              </a:ext>
            </a:extLst>
          </p:cNvPr>
          <p:cNvSpPr txBox="1"/>
          <p:nvPr/>
        </p:nvSpPr>
        <p:spPr>
          <a:xfrm>
            <a:off x="19159222" y="10037794"/>
            <a:ext cx="374396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05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5DB32AD3-5E01-4556-A724-5F786D69810D}"/>
              </a:ext>
            </a:extLst>
          </p:cNvPr>
          <p:cNvSpPr txBox="1"/>
          <p:nvPr/>
        </p:nvSpPr>
        <p:spPr>
          <a:xfrm>
            <a:off x="19159221" y="10701900"/>
            <a:ext cx="3743964" cy="190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3CDDF367-A671-4F64-81E5-257B5B6AB89C}"/>
              </a:ext>
            </a:extLst>
          </p:cNvPr>
          <p:cNvSpPr txBox="1"/>
          <p:nvPr/>
        </p:nvSpPr>
        <p:spPr>
          <a:xfrm>
            <a:off x="5895022" y="3480522"/>
            <a:ext cx="374396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1FEFA46F-FF7C-4AE3-BCE4-6C1CEFB0C743}"/>
              </a:ext>
            </a:extLst>
          </p:cNvPr>
          <p:cNvSpPr txBox="1"/>
          <p:nvPr/>
        </p:nvSpPr>
        <p:spPr>
          <a:xfrm>
            <a:off x="5895021" y="4144628"/>
            <a:ext cx="3743964" cy="190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26AEB537-892A-4183-80E2-B1854FC04688}"/>
              </a:ext>
            </a:extLst>
          </p:cNvPr>
          <p:cNvSpPr txBox="1"/>
          <p:nvPr/>
        </p:nvSpPr>
        <p:spPr>
          <a:xfrm>
            <a:off x="14741202" y="3480522"/>
            <a:ext cx="374396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D1240179-C3BB-4847-B0F1-18167E6EAEA6}"/>
              </a:ext>
            </a:extLst>
          </p:cNvPr>
          <p:cNvSpPr txBox="1"/>
          <p:nvPr/>
        </p:nvSpPr>
        <p:spPr>
          <a:xfrm>
            <a:off x="14741201" y="4144628"/>
            <a:ext cx="3743964" cy="190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6C13AC36-5068-4890-B655-5CCF0BE776F1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ALPHABET INFOGRAPHIC</a:t>
            </a: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7E7C2435-60F3-4E64-983F-56F59417A16B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175028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26A56B7F-FBF5-4039-AAAB-148CD2BAE51D}"/>
              </a:ext>
            </a:extLst>
          </p:cNvPr>
          <p:cNvSpPr/>
          <p:nvPr/>
        </p:nvSpPr>
        <p:spPr>
          <a:xfrm>
            <a:off x="1528591" y="4201972"/>
            <a:ext cx="5028016" cy="50280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37" h="4037">
                <a:moveTo>
                  <a:pt x="4037" y="2019"/>
                </a:moveTo>
                <a:cubicBezTo>
                  <a:pt x="4037" y="3133"/>
                  <a:pt x="3133" y="4037"/>
                  <a:pt x="2019" y="4037"/>
                </a:cubicBezTo>
                <a:cubicBezTo>
                  <a:pt x="904" y="4037"/>
                  <a:pt x="0" y="3133"/>
                  <a:pt x="0" y="2019"/>
                </a:cubicBezTo>
                <a:cubicBezTo>
                  <a:pt x="0" y="904"/>
                  <a:pt x="904" y="0"/>
                  <a:pt x="2019" y="0"/>
                </a:cubicBezTo>
                <a:cubicBezTo>
                  <a:pt x="3133" y="0"/>
                  <a:pt x="4037" y="904"/>
                  <a:pt x="4037" y="2019"/>
                </a:cubicBezTo>
                <a:close/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460551E5-45E7-4416-A3A9-AB6255919001}"/>
              </a:ext>
            </a:extLst>
          </p:cNvPr>
          <p:cNvSpPr/>
          <p:nvPr/>
        </p:nvSpPr>
        <p:spPr>
          <a:xfrm>
            <a:off x="3327514" y="3316211"/>
            <a:ext cx="1430169" cy="14314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9" h="1150">
                <a:moveTo>
                  <a:pt x="1149" y="575"/>
                </a:moveTo>
                <a:cubicBezTo>
                  <a:pt x="1149" y="893"/>
                  <a:pt x="892" y="1150"/>
                  <a:pt x="575" y="1150"/>
                </a:cubicBezTo>
                <a:cubicBezTo>
                  <a:pt x="257" y="1150"/>
                  <a:pt x="0" y="893"/>
                  <a:pt x="0" y="575"/>
                </a:cubicBezTo>
                <a:cubicBezTo>
                  <a:pt x="0" y="258"/>
                  <a:pt x="257" y="0"/>
                  <a:pt x="575" y="0"/>
                </a:cubicBezTo>
                <a:cubicBezTo>
                  <a:pt x="892" y="0"/>
                  <a:pt x="1149" y="258"/>
                  <a:pt x="1149" y="575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EDA56100-C446-4707-A012-3185952A2126}"/>
              </a:ext>
            </a:extLst>
          </p:cNvPr>
          <p:cNvSpPr/>
          <p:nvPr/>
        </p:nvSpPr>
        <p:spPr>
          <a:xfrm>
            <a:off x="5602330" y="7904465"/>
            <a:ext cx="5028016" cy="50267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37" h="4036">
                <a:moveTo>
                  <a:pt x="4037" y="2018"/>
                </a:moveTo>
                <a:cubicBezTo>
                  <a:pt x="4037" y="3133"/>
                  <a:pt x="3133" y="4036"/>
                  <a:pt x="2018" y="4036"/>
                </a:cubicBezTo>
                <a:cubicBezTo>
                  <a:pt x="904" y="4036"/>
                  <a:pt x="0" y="3133"/>
                  <a:pt x="0" y="2018"/>
                </a:cubicBezTo>
                <a:cubicBezTo>
                  <a:pt x="0" y="903"/>
                  <a:pt x="904" y="0"/>
                  <a:pt x="2018" y="0"/>
                </a:cubicBezTo>
                <a:cubicBezTo>
                  <a:pt x="3133" y="0"/>
                  <a:pt x="4037" y="903"/>
                  <a:pt x="4037" y="2018"/>
                </a:cubicBezTo>
                <a:close/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2F49AF54-CF92-4CCB-8F3A-69EBE0BAE406}"/>
              </a:ext>
            </a:extLst>
          </p:cNvPr>
          <p:cNvSpPr/>
          <p:nvPr/>
        </p:nvSpPr>
        <p:spPr>
          <a:xfrm>
            <a:off x="7401253" y="7018707"/>
            <a:ext cx="1430169" cy="14301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9" h="1149">
                <a:moveTo>
                  <a:pt x="1149" y="574"/>
                </a:moveTo>
                <a:cubicBezTo>
                  <a:pt x="1149" y="892"/>
                  <a:pt x="892" y="1149"/>
                  <a:pt x="574" y="1149"/>
                </a:cubicBezTo>
                <a:cubicBezTo>
                  <a:pt x="257" y="1149"/>
                  <a:pt x="0" y="892"/>
                  <a:pt x="0" y="574"/>
                </a:cubicBezTo>
                <a:cubicBezTo>
                  <a:pt x="0" y="257"/>
                  <a:pt x="257" y="0"/>
                  <a:pt x="574" y="0"/>
                </a:cubicBezTo>
                <a:cubicBezTo>
                  <a:pt x="892" y="0"/>
                  <a:pt x="1149" y="257"/>
                  <a:pt x="1149" y="574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3" name="Freeform: Shape 312">
            <a:extLst>
              <a:ext uri="{FF2B5EF4-FFF2-40B4-BE49-F238E27FC236}">
                <a16:creationId xmlns:a16="http://schemas.microsoft.com/office/drawing/2014/main" id="{4FCC6E84-7F83-42AD-8624-475D5BF4BE38}"/>
              </a:ext>
            </a:extLst>
          </p:cNvPr>
          <p:cNvSpPr/>
          <p:nvPr/>
        </p:nvSpPr>
        <p:spPr>
          <a:xfrm>
            <a:off x="9676066" y="4201972"/>
            <a:ext cx="5026770" cy="50280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36" h="4037">
                <a:moveTo>
                  <a:pt x="4036" y="2019"/>
                </a:moveTo>
                <a:cubicBezTo>
                  <a:pt x="4036" y="3133"/>
                  <a:pt x="3133" y="4037"/>
                  <a:pt x="2018" y="4037"/>
                </a:cubicBezTo>
                <a:cubicBezTo>
                  <a:pt x="903" y="4037"/>
                  <a:pt x="0" y="3133"/>
                  <a:pt x="0" y="2019"/>
                </a:cubicBezTo>
                <a:cubicBezTo>
                  <a:pt x="0" y="904"/>
                  <a:pt x="903" y="0"/>
                  <a:pt x="2018" y="0"/>
                </a:cubicBezTo>
                <a:cubicBezTo>
                  <a:pt x="3133" y="0"/>
                  <a:pt x="4036" y="904"/>
                  <a:pt x="4036" y="2019"/>
                </a:cubicBezTo>
                <a:close/>
              </a:path>
            </a:pathLst>
          </a:custGeom>
          <a:noFill/>
          <a:ln w="38100" cap="flat">
            <a:solidFill>
              <a:schemeClr val="accent3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AB3B1CEF-4F14-4D93-84CF-5886C0E11FC4}"/>
              </a:ext>
            </a:extLst>
          </p:cNvPr>
          <p:cNvSpPr/>
          <p:nvPr/>
        </p:nvSpPr>
        <p:spPr>
          <a:xfrm>
            <a:off x="11473743" y="3316211"/>
            <a:ext cx="1431415" cy="14314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0" h="1150">
                <a:moveTo>
                  <a:pt x="1150" y="575"/>
                </a:moveTo>
                <a:cubicBezTo>
                  <a:pt x="1150" y="893"/>
                  <a:pt x="892" y="1150"/>
                  <a:pt x="575" y="1150"/>
                </a:cubicBezTo>
                <a:cubicBezTo>
                  <a:pt x="258" y="1150"/>
                  <a:pt x="0" y="893"/>
                  <a:pt x="0" y="575"/>
                </a:cubicBezTo>
                <a:cubicBezTo>
                  <a:pt x="0" y="258"/>
                  <a:pt x="258" y="0"/>
                  <a:pt x="575" y="0"/>
                </a:cubicBezTo>
                <a:cubicBezTo>
                  <a:pt x="892" y="0"/>
                  <a:pt x="1150" y="258"/>
                  <a:pt x="1150" y="575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7" name="Freeform: Shape 386">
            <a:extLst>
              <a:ext uri="{FF2B5EF4-FFF2-40B4-BE49-F238E27FC236}">
                <a16:creationId xmlns:a16="http://schemas.microsoft.com/office/drawing/2014/main" id="{F3B054F0-C2CA-4B99-B1AE-417F93DE8552}"/>
              </a:ext>
            </a:extLst>
          </p:cNvPr>
          <p:cNvSpPr/>
          <p:nvPr/>
        </p:nvSpPr>
        <p:spPr>
          <a:xfrm>
            <a:off x="13747317" y="7904465"/>
            <a:ext cx="5028016" cy="50267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37" h="4036">
                <a:moveTo>
                  <a:pt x="4037" y="2018"/>
                </a:moveTo>
                <a:cubicBezTo>
                  <a:pt x="4037" y="3133"/>
                  <a:pt x="3134" y="4036"/>
                  <a:pt x="2019" y="4036"/>
                </a:cubicBezTo>
                <a:cubicBezTo>
                  <a:pt x="904" y="4036"/>
                  <a:pt x="0" y="3133"/>
                  <a:pt x="0" y="2018"/>
                </a:cubicBezTo>
                <a:cubicBezTo>
                  <a:pt x="0" y="903"/>
                  <a:pt x="904" y="0"/>
                  <a:pt x="2019" y="0"/>
                </a:cubicBezTo>
                <a:cubicBezTo>
                  <a:pt x="3134" y="0"/>
                  <a:pt x="4037" y="903"/>
                  <a:pt x="4037" y="2018"/>
                </a:cubicBezTo>
                <a:close/>
              </a:path>
            </a:pathLst>
          </a:custGeom>
          <a:noFill/>
          <a:ln w="38100" cap="flat">
            <a:solidFill>
              <a:schemeClr val="accent4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8" name="Freeform: Shape 387">
            <a:extLst>
              <a:ext uri="{FF2B5EF4-FFF2-40B4-BE49-F238E27FC236}">
                <a16:creationId xmlns:a16="http://schemas.microsoft.com/office/drawing/2014/main" id="{9DA97C97-8C10-4E27-BF13-04815B74B2AB}"/>
              </a:ext>
            </a:extLst>
          </p:cNvPr>
          <p:cNvSpPr/>
          <p:nvPr/>
        </p:nvSpPr>
        <p:spPr>
          <a:xfrm>
            <a:off x="15546240" y="7018707"/>
            <a:ext cx="1430169" cy="14301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9" h="1149">
                <a:moveTo>
                  <a:pt x="1149" y="574"/>
                </a:moveTo>
                <a:cubicBezTo>
                  <a:pt x="1149" y="892"/>
                  <a:pt x="893" y="1149"/>
                  <a:pt x="575" y="1149"/>
                </a:cubicBezTo>
                <a:cubicBezTo>
                  <a:pt x="257" y="1149"/>
                  <a:pt x="0" y="892"/>
                  <a:pt x="0" y="574"/>
                </a:cubicBezTo>
                <a:cubicBezTo>
                  <a:pt x="0" y="257"/>
                  <a:pt x="257" y="0"/>
                  <a:pt x="575" y="0"/>
                </a:cubicBezTo>
                <a:cubicBezTo>
                  <a:pt x="893" y="0"/>
                  <a:pt x="1149" y="257"/>
                  <a:pt x="1149" y="574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61" name="Freeform: Shape 460">
            <a:extLst>
              <a:ext uri="{FF2B5EF4-FFF2-40B4-BE49-F238E27FC236}">
                <a16:creationId xmlns:a16="http://schemas.microsoft.com/office/drawing/2014/main" id="{61D054C1-8EBF-46C4-B360-CFEB39376C47}"/>
              </a:ext>
            </a:extLst>
          </p:cNvPr>
          <p:cNvSpPr/>
          <p:nvPr/>
        </p:nvSpPr>
        <p:spPr>
          <a:xfrm>
            <a:off x="17821056" y="4201972"/>
            <a:ext cx="5028016" cy="50280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37" h="4037">
                <a:moveTo>
                  <a:pt x="4037" y="2019"/>
                </a:moveTo>
                <a:cubicBezTo>
                  <a:pt x="4037" y="3133"/>
                  <a:pt x="3133" y="4037"/>
                  <a:pt x="2019" y="4037"/>
                </a:cubicBezTo>
                <a:cubicBezTo>
                  <a:pt x="904" y="4037"/>
                  <a:pt x="0" y="3133"/>
                  <a:pt x="0" y="2019"/>
                </a:cubicBezTo>
                <a:cubicBezTo>
                  <a:pt x="0" y="904"/>
                  <a:pt x="904" y="0"/>
                  <a:pt x="2019" y="0"/>
                </a:cubicBezTo>
                <a:cubicBezTo>
                  <a:pt x="3133" y="0"/>
                  <a:pt x="4037" y="904"/>
                  <a:pt x="4037" y="2019"/>
                </a:cubicBezTo>
                <a:close/>
              </a:path>
            </a:pathLst>
          </a:custGeom>
          <a:noFill/>
          <a:ln w="38100" cap="flat">
            <a:solidFill>
              <a:schemeClr val="accent5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62" name="Freeform: Shape 461">
            <a:extLst>
              <a:ext uri="{FF2B5EF4-FFF2-40B4-BE49-F238E27FC236}">
                <a16:creationId xmlns:a16="http://schemas.microsoft.com/office/drawing/2014/main" id="{2C4D0C3D-EA84-4920-B6A6-A9838A386828}"/>
              </a:ext>
            </a:extLst>
          </p:cNvPr>
          <p:cNvSpPr/>
          <p:nvPr/>
        </p:nvSpPr>
        <p:spPr>
          <a:xfrm>
            <a:off x="19619979" y="3316211"/>
            <a:ext cx="1430169" cy="14314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9" h="1150">
                <a:moveTo>
                  <a:pt x="1149" y="575"/>
                </a:moveTo>
                <a:cubicBezTo>
                  <a:pt x="1149" y="893"/>
                  <a:pt x="892" y="1150"/>
                  <a:pt x="575" y="1150"/>
                </a:cubicBezTo>
                <a:cubicBezTo>
                  <a:pt x="257" y="1150"/>
                  <a:pt x="0" y="893"/>
                  <a:pt x="0" y="575"/>
                </a:cubicBezTo>
                <a:cubicBezTo>
                  <a:pt x="0" y="258"/>
                  <a:pt x="257" y="0"/>
                  <a:pt x="575" y="0"/>
                </a:cubicBezTo>
                <a:cubicBezTo>
                  <a:pt x="892" y="0"/>
                  <a:pt x="1149" y="258"/>
                  <a:pt x="1149" y="575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2D5318AE-043D-4B17-9BAF-30B983F5237D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ALPHABET INFOGRAPHIC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DBE6FDE3-27D4-4F41-9047-BB822AE04713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74" name="Freeform: Shape 473">
            <a:extLst>
              <a:ext uri="{FF2B5EF4-FFF2-40B4-BE49-F238E27FC236}">
                <a16:creationId xmlns:a16="http://schemas.microsoft.com/office/drawing/2014/main" id="{EDDDDA30-0AF1-48FA-A355-0FA7894BAE53}"/>
              </a:ext>
            </a:extLst>
          </p:cNvPr>
          <p:cNvSpPr/>
          <p:nvPr/>
        </p:nvSpPr>
        <p:spPr>
          <a:xfrm>
            <a:off x="3649936" y="9612629"/>
            <a:ext cx="1512614" cy="1710691"/>
          </a:xfrm>
          <a:custGeom>
            <a:avLst/>
            <a:gdLst>
              <a:gd name="connsiteX0" fmla="*/ 0 w 1512570"/>
              <a:gd name="connsiteY0" fmla="*/ 0 h 1710690"/>
              <a:gd name="connsiteX1" fmla="*/ 1512570 w 1512570"/>
              <a:gd name="connsiteY1" fmla="*/ 1710690 h 1710690"/>
              <a:gd name="connsiteX0" fmla="*/ 0 w 1512570"/>
              <a:gd name="connsiteY0" fmla="*/ 0 h 1710690"/>
              <a:gd name="connsiteX1" fmla="*/ 1512570 w 1512570"/>
              <a:gd name="connsiteY1" fmla="*/ 1710690 h 1710690"/>
              <a:gd name="connsiteX0" fmla="*/ 0 w 1512570"/>
              <a:gd name="connsiteY0" fmla="*/ 0 h 1712188"/>
              <a:gd name="connsiteX1" fmla="*/ 1512570 w 1512570"/>
              <a:gd name="connsiteY1" fmla="*/ 1710690 h 1712188"/>
              <a:gd name="connsiteX0" fmla="*/ 40 w 1512610"/>
              <a:gd name="connsiteY0" fmla="*/ 0 h 1712270"/>
              <a:gd name="connsiteX1" fmla="*/ 1512610 w 1512610"/>
              <a:gd name="connsiteY1" fmla="*/ 1710690 h 1712270"/>
              <a:gd name="connsiteX0" fmla="*/ 44 w 1512614"/>
              <a:gd name="connsiteY0" fmla="*/ 0 h 1710691"/>
              <a:gd name="connsiteX1" fmla="*/ 1512614 w 1512614"/>
              <a:gd name="connsiteY1" fmla="*/ 1710690 h 171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2614" h="1710691">
                <a:moveTo>
                  <a:pt x="44" y="0"/>
                </a:moveTo>
                <a:cubicBezTo>
                  <a:pt x="-6306" y="905510"/>
                  <a:pt x="669334" y="1711960"/>
                  <a:pt x="1512614" y="1710690"/>
                </a:cubicBezTo>
              </a:path>
            </a:pathLst>
          </a:custGeom>
          <a:noFill/>
          <a:ln w="38100">
            <a:solidFill>
              <a:schemeClr val="accent6"/>
            </a:solidFill>
            <a:prstDash val="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75" name="Freeform: Shape 474">
            <a:extLst>
              <a:ext uri="{FF2B5EF4-FFF2-40B4-BE49-F238E27FC236}">
                <a16:creationId xmlns:a16="http://schemas.microsoft.com/office/drawing/2014/main" id="{B54ED04C-FD72-4A8D-92AE-E9FB3DEEF424}"/>
              </a:ext>
            </a:extLst>
          </p:cNvPr>
          <p:cNvSpPr/>
          <p:nvPr/>
        </p:nvSpPr>
        <p:spPr>
          <a:xfrm>
            <a:off x="11798224" y="9612629"/>
            <a:ext cx="1512614" cy="1710691"/>
          </a:xfrm>
          <a:custGeom>
            <a:avLst/>
            <a:gdLst>
              <a:gd name="connsiteX0" fmla="*/ 0 w 1512570"/>
              <a:gd name="connsiteY0" fmla="*/ 0 h 1710690"/>
              <a:gd name="connsiteX1" fmla="*/ 1512570 w 1512570"/>
              <a:gd name="connsiteY1" fmla="*/ 1710690 h 1710690"/>
              <a:gd name="connsiteX0" fmla="*/ 0 w 1512570"/>
              <a:gd name="connsiteY0" fmla="*/ 0 h 1710690"/>
              <a:gd name="connsiteX1" fmla="*/ 1512570 w 1512570"/>
              <a:gd name="connsiteY1" fmla="*/ 1710690 h 1710690"/>
              <a:gd name="connsiteX0" fmla="*/ 0 w 1512570"/>
              <a:gd name="connsiteY0" fmla="*/ 0 h 1712188"/>
              <a:gd name="connsiteX1" fmla="*/ 1512570 w 1512570"/>
              <a:gd name="connsiteY1" fmla="*/ 1710690 h 1712188"/>
              <a:gd name="connsiteX0" fmla="*/ 40 w 1512610"/>
              <a:gd name="connsiteY0" fmla="*/ 0 h 1712270"/>
              <a:gd name="connsiteX1" fmla="*/ 1512610 w 1512610"/>
              <a:gd name="connsiteY1" fmla="*/ 1710690 h 1712270"/>
              <a:gd name="connsiteX0" fmla="*/ 44 w 1512614"/>
              <a:gd name="connsiteY0" fmla="*/ 0 h 1710691"/>
              <a:gd name="connsiteX1" fmla="*/ 1512614 w 1512614"/>
              <a:gd name="connsiteY1" fmla="*/ 1710690 h 171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2614" h="1710691">
                <a:moveTo>
                  <a:pt x="44" y="0"/>
                </a:moveTo>
                <a:cubicBezTo>
                  <a:pt x="-6306" y="905510"/>
                  <a:pt x="669334" y="1711960"/>
                  <a:pt x="1512614" y="1710690"/>
                </a:cubicBezTo>
              </a:path>
            </a:pathLst>
          </a:custGeom>
          <a:noFill/>
          <a:ln w="38100">
            <a:solidFill>
              <a:schemeClr val="accent6"/>
            </a:solidFill>
            <a:prstDash val="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76" name="Freeform: Shape 475">
            <a:extLst>
              <a:ext uri="{FF2B5EF4-FFF2-40B4-BE49-F238E27FC236}">
                <a16:creationId xmlns:a16="http://schemas.microsoft.com/office/drawing/2014/main" id="{F928AA71-E595-44C6-B1CD-E7E24122363D}"/>
              </a:ext>
            </a:extLst>
          </p:cNvPr>
          <p:cNvSpPr/>
          <p:nvPr/>
        </p:nvSpPr>
        <p:spPr>
          <a:xfrm>
            <a:off x="8117840" y="4909568"/>
            <a:ext cx="1694180" cy="1516631"/>
          </a:xfrm>
          <a:custGeom>
            <a:avLst/>
            <a:gdLst>
              <a:gd name="connsiteX0" fmla="*/ 0 w 1694180"/>
              <a:gd name="connsiteY0" fmla="*/ 1513840 h 1513840"/>
              <a:gd name="connsiteX1" fmla="*/ 1694180 w 1694180"/>
              <a:gd name="connsiteY1" fmla="*/ 0 h 1513840"/>
              <a:gd name="connsiteX0" fmla="*/ 0 w 1694180"/>
              <a:gd name="connsiteY0" fmla="*/ 1518205 h 1518205"/>
              <a:gd name="connsiteX1" fmla="*/ 1694180 w 1694180"/>
              <a:gd name="connsiteY1" fmla="*/ 4365 h 1518205"/>
              <a:gd name="connsiteX0" fmla="*/ 1781 w 1695961"/>
              <a:gd name="connsiteY0" fmla="*/ 1519303 h 1519303"/>
              <a:gd name="connsiteX1" fmla="*/ 1695961 w 1695961"/>
              <a:gd name="connsiteY1" fmla="*/ 5463 h 1519303"/>
              <a:gd name="connsiteX0" fmla="*/ 2275 w 1696455"/>
              <a:gd name="connsiteY0" fmla="*/ 1516432 h 1516432"/>
              <a:gd name="connsiteX1" fmla="*/ 1696455 w 1696455"/>
              <a:gd name="connsiteY1" fmla="*/ 2592 h 1516432"/>
              <a:gd name="connsiteX0" fmla="*/ 0 w 1694180"/>
              <a:gd name="connsiteY0" fmla="*/ 1516631 h 1516631"/>
              <a:gd name="connsiteX1" fmla="*/ 1694180 w 1694180"/>
              <a:gd name="connsiteY1" fmla="*/ 2791 h 1516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94180" h="1516631">
                <a:moveTo>
                  <a:pt x="0" y="1516631"/>
                </a:moveTo>
                <a:cubicBezTo>
                  <a:pt x="9101" y="610909"/>
                  <a:pt x="876723" y="-48432"/>
                  <a:pt x="1694180" y="2791"/>
                </a:cubicBezTo>
              </a:path>
            </a:pathLst>
          </a:custGeom>
          <a:noFill/>
          <a:ln w="38100">
            <a:solidFill>
              <a:schemeClr val="accent6"/>
            </a:solidFill>
            <a:prstDash val="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77" name="Freeform: Shape 476">
            <a:extLst>
              <a:ext uri="{FF2B5EF4-FFF2-40B4-BE49-F238E27FC236}">
                <a16:creationId xmlns:a16="http://schemas.microsoft.com/office/drawing/2014/main" id="{C19738C1-71BB-4801-B4B8-C437670B992D}"/>
              </a:ext>
            </a:extLst>
          </p:cNvPr>
          <p:cNvSpPr/>
          <p:nvPr/>
        </p:nvSpPr>
        <p:spPr>
          <a:xfrm>
            <a:off x="16263920" y="4909568"/>
            <a:ext cx="1694180" cy="1516631"/>
          </a:xfrm>
          <a:custGeom>
            <a:avLst/>
            <a:gdLst>
              <a:gd name="connsiteX0" fmla="*/ 0 w 1694180"/>
              <a:gd name="connsiteY0" fmla="*/ 1513840 h 1513840"/>
              <a:gd name="connsiteX1" fmla="*/ 1694180 w 1694180"/>
              <a:gd name="connsiteY1" fmla="*/ 0 h 1513840"/>
              <a:gd name="connsiteX0" fmla="*/ 0 w 1694180"/>
              <a:gd name="connsiteY0" fmla="*/ 1518205 h 1518205"/>
              <a:gd name="connsiteX1" fmla="*/ 1694180 w 1694180"/>
              <a:gd name="connsiteY1" fmla="*/ 4365 h 1518205"/>
              <a:gd name="connsiteX0" fmla="*/ 1781 w 1695961"/>
              <a:gd name="connsiteY0" fmla="*/ 1519303 h 1519303"/>
              <a:gd name="connsiteX1" fmla="*/ 1695961 w 1695961"/>
              <a:gd name="connsiteY1" fmla="*/ 5463 h 1519303"/>
              <a:gd name="connsiteX0" fmla="*/ 2275 w 1696455"/>
              <a:gd name="connsiteY0" fmla="*/ 1516432 h 1516432"/>
              <a:gd name="connsiteX1" fmla="*/ 1696455 w 1696455"/>
              <a:gd name="connsiteY1" fmla="*/ 2592 h 1516432"/>
              <a:gd name="connsiteX0" fmla="*/ 0 w 1694180"/>
              <a:gd name="connsiteY0" fmla="*/ 1516631 h 1516631"/>
              <a:gd name="connsiteX1" fmla="*/ 1694180 w 1694180"/>
              <a:gd name="connsiteY1" fmla="*/ 2791 h 1516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94180" h="1516631">
                <a:moveTo>
                  <a:pt x="0" y="1516631"/>
                </a:moveTo>
                <a:cubicBezTo>
                  <a:pt x="9101" y="610909"/>
                  <a:pt x="876723" y="-48432"/>
                  <a:pt x="1694180" y="2791"/>
                </a:cubicBezTo>
              </a:path>
            </a:pathLst>
          </a:custGeom>
          <a:noFill/>
          <a:ln w="38100">
            <a:solidFill>
              <a:schemeClr val="accent6"/>
            </a:solidFill>
            <a:prstDash val="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CE765100-1E65-476D-98EC-429D7A9A0341}"/>
              </a:ext>
            </a:extLst>
          </p:cNvPr>
          <p:cNvSpPr txBox="1"/>
          <p:nvPr/>
        </p:nvSpPr>
        <p:spPr>
          <a:xfrm>
            <a:off x="3420648" y="3447034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6DB58BD5-0666-4E6D-84BA-889A8754A474}"/>
              </a:ext>
            </a:extLst>
          </p:cNvPr>
          <p:cNvSpPr txBox="1"/>
          <p:nvPr/>
        </p:nvSpPr>
        <p:spPr>
          <a:xfrm>
            <a:off x="11560903" y="3447034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52276255-2068-4AC1-BDD5-4530459932E7}"/>
              </a:ext>
            </a:extLst>
          </p:cNvPr>
          <p:cNvSpPr txBox="1"/>
          <p:nvPr/>
        </p:nvSpPr>
        <p:spPr>
          <a:xfrm>
            <a:off x="19707509" y="3447034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B5F2E21E-8460-438D-A2AE-CBF81745A69D}"/>
              </a:ext>
            </a:extLst>
          </p:cNvPr>
          <p:cNvSpPr txBox="1"/>
          <p:nvPr/>
        </p:nvSpPr>
        <p:spPr>
          <a:xfrm>
            <a:off x="15632714" y="7150354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5BB3305D-A1D4-4AA7-AA11-772449274265}"/>
              </a:ext>
            </a:extLst>
          </p:cNvPr>
          <p:cNvSpPr txBox="1"/>
          <p:nvPr/>
        </p:nvSpPr>
        <p:spPr>
          <a:xfrm>
            <a:off x="7492905" y="7150354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F0225BDF-E181-4378-B8FE-AEC59FAA2AFA}"/>
              </a:ext>
            </a:extLst>
          </p:cNvPr>
          <p:cNvSpPr txBox="1"/>
          <p:nvPr/>
        </p:nvSpPr>
        <p:spPr>
          <a:xfrm>
            <a:off x="2172590" y="5351227"/>
            <a:ext cx="374396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8974DC8F-DA6B-46BC-B50A-D0CA84AB6372}"/>
              </a:ext>
            </a:extLst>
          </p:cNvPr>
          <p:cNvSpPr txBox="1"/>
          <p:nvPr/>
        </p:nvSpPr>
        <p:spPr>
          <a:xfrm>
            <a:off x="2172589" y="6011523"/>
            <a:ext cx="3743964" cy="190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700ED30D-C98F-403E-854F-A56058F31411}"/>
              </a:ext>
            </a:extLst>
          </p:cNvPr>
          <p:cNvSpPr txBox="1"/>
          <p:nvPr/>
        </p:nvSpPr>
        <p:spPr>
          <a:xfrm>
            <a:off x="10317478" y="5351227"/>
            <a:ext cx="374396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5C40A47E-B60F-4C54-AB32-CB194E263C47}"/>
              </a:ext>
            </a:extLst>
          </p:cNvPr>
          <p:cNvSpPr txBox="1"/>
          <p:nvPr/>
        </p:nvSpPr>
        <p:spPr>
          <a:xfrm>
            <a:off x="10317477" y="6011523"/>
            <a:ext cx="3743964" cy="190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6CD98CC0-9AAF-4B45-BD5A-08981CF747C2}"/>
              </a:ext>
            </a:extLst>
          </p:cNvPr>
          <p:cNvSpPr txBox="1"/>
          <p:nvPr/>
        </p:nvSpPr>
        <p:spPr>
          <a:xfrm>
            <a:off x="18461098" y="5351227"/>
            <a:ext cx="374396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05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55E96F0C-1203-48A4-88BE-C5648756EE28}"/>
              </a:ext>
            </a:extLst>
          </p:cNvPr>
          <p:cNvSpPr txBox="1"/>
          <p:nvPr/>
        </p:nvSpPr>
        <p:spPr>
          <a:xfrm>
            <a:off x="18461097" y="6011523"/>
            <a:ext cx="3743964" cy="190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7C38DF42-D0FA-41DB-8BFB-D3EACB96C02C}"/>
              </a:ext>
            </a:extLst>
          </p:cNvPr>
          <p:cNvSpPr txBox="1"/>
          <p:nvPr/>
        </p:nvSpPr>
        <p:spPr>
          <a:xfrm>
            <a:off x="6246790" y="9054391"/>
            <a:ext cx="374396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64AD6771-967C-4BAF-B997-3A605AB8C811}"/>
              </a:ext>
            </a:extLst>
          </p:cNvPr>
          <p:cNvSpPr txBox="1"/>
          <p:nvPr/>
        </p:nvSpPr>
        <p:spPr>
          <a:xfrm>
            <a:off x="6246789" y="9714687"/>
            <a:ext cx="3743964" cy="190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5BE5D023-87D3-4B1B-A5EF-BCED69FB4475}"/>
              </a:ext>
            </a:extLst>
          </p:cNvPr>
          <p:cNvSpPr txBox="1"/>
          <p:nvPr/>
        </p:nvSpPr>
        <p:spPr>
          <a:xfrm>
            <a:off x="14389989" y="9058201"/>
            <a:ext cx="374396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F1AABEE5-3FB9-4633-BD7C-ECB9260D1C7D}"/>
              </a:ext>
            </a:extLst>
          </p:cNvPr>
          <p:cNvSpPr txBox="1"/>
          <p:nvPr/>
        </p:nvSpPr>
        <p:spPr>
          <a:xfrm>
            <a:off x="14389988" y="9714687"/>
            <a:ext cx="3743964" cy="190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94135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6308169-85F5-4921-B092-73D7E23D5837}"/>
              </a:ext>
            </a:extLst>
          </p:cNvPr>
          <p:cNvSpPr/>
          <p:nvPr/>
        </p:nvSpPr>
        <p:spPr>
          <a:xfrm>
            <a:off x="15840247" y="4763824"/>
            <a:ext cx="5799157" cy="15049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56" h="1209">
                <a:moveTo>
                  <a:pt x="4304" y="1209"/>
                </a:moveTo>
                <a:lnTo>
                  <a:pt x="352" y="1209"/>
                </a:lnTo>
                <a:cubicBezTo>
                  <a:pt x="158" y="1209"/>
                  <a:pt x="0" y="1052"/>
                  <a:pt x="0" y="858"/>
                </a:cubicBezTo>
                <a:lnTo>
                  <a:pt x="0" y="351"/>
                </a:lnTo>
                <a:cubicBezTo>
                  <a:pt x="0" y="157"/>
                  <a:pt x="158" y="0"/>
                  <a:pt x="352" y="0"/>
                </a:cubicBezTo>
                <a:lnTo>
                  <a:pt x="4304" y="0"/>
                </a:lnTo>
                <a:cubicBezTo>
                  <a:pt x="4498" y="0"/>
                  <a:pt x="4656" y="157"/>
                  <a:pt x="4656" y="351"/>
                </a:cubicBezTo>
                <a:lnTo>
                  <a:pt x="4656" y="858"/>
                </a:lnTo>
                <a:cubicBezTo>
                  <a:pt x="4656" y="1052"/>
                  <a:pt x="4498" y="1209"/>
                  <a:pt x="4304" y="1209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7D73148-3992-4651-A930-864AEEFDEE36}"/>
              </a:ext>
            </a:extLst>
          </p:cNvPr>
          <p:cNvSpPr/>
          <p:nvPr/>
        </p:nvSpPr>
        <p:spPr>
          <a:xfrm>
            <a:off x="12292232" y="3286316"/>
            <a:ext cx="270337" cy="60171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8" h="484">
                <a:moveTo>
                  <a:pt x="109" y="484"/>
                </a:moveTo>
                <a:cubicBezTo>
                  <a:pt x="49" y="484"/>
                  <a:pt x="0" y="435"/>
                  <a:pt x="0" y="375"/>
                </a:cubicBezTo>
                <a:lnTo>
                  <a:pt x="0" y="109"/>
                </a:lnTo>
                <a:cubicBezTo>
                  <a:pt x="0" y="49"/>
                  <a:pt x="49" y="0"/>
                  <a:pt x="109" y="0"/>
                </a:cubicBezTo>
                <a:cubicBezTo>
                  <a:pt x="169" y="0"/>
                  <a:pt x="218" y="49"/>
                  <a:pt x="218" y="109"/>
                </a:cubicBezTo>
                <a:lnTo>
                  <a:pt x="218" y="375"/>
                </a:lnTo>
                <a:cubicBezTo>
                  <a:pt x="218" y="435"/>
                  <a:pt x="169" y="484"/>
                  <a:pt x="109" y="484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C2EC22D-E339-4D81-BE71-DDCFC481CDD9}"/>
              </a:ext>
            </a:extLst>
          </p:cNvPr>
          <p:cNvSpPr/>
          <p:nvPr/>
        </p:nvSpPr>
        <p:spPr>
          <a:xfrm>
            <a:off x="12292232" y="3286316"/>
            <a:ext cx="270337" cy="60171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8" h="484">
                <a:moveTo>
                  <a:pt x="109" y="484"/>
                </a:moveTo>
                <a:cubicBezTo>
                  <a:pt x="49" y="484"/>
                  <a:pt x="0" y="435"/>
                  <a:pt x="0" y="375"/>
                </a:cubicBezTo>
                <a:lnTo>
                  <a:pt x="0" y="109"/>
                </a:lnTo>
                <a:cubicBezTo>
                  <a:pt x="0" y="49"/>
                  <a:pt x="49" y="0"/>
                  <a:pt x="109" y="0"/>
                </a:cubicBezTo>
                <a:cubicBezTo>
                  <a:pt x="169" y="0"/>
                  <a:pt x="218" y="49"/>
                  <a:pt x="218" y="109"/>
                </a:cubicBezTo>
                <a:lnTo>
                  <a:pt x="218" y="375"/>
                </a:lnTo>
                <a:cubicBezTo>
                  <a:pt x="218" y="435"/>
                  <a:pt x="169" y="484"/>
                  <a:pt x="109" y="484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F36937A-BB9C-4890-83A5-3A0FDA2437E4}"/>
              </a:ext>
            </a:extLst>
          </p:cNvPr>
          <p:cNvSpPr/>
          <p:nvPr/>
        </p:nvSpPr>
        <p:spPr>
          <a:xfrm>
            <a:off x="11557211" y="3549178"/>
            <a:ext cx="9819331" cy="2426802"/>
          </a:xfrm>
          <a:prstGeom prst="roundRect">
            <a:avLst>
              <a:gd name="adj" fmla="val 18551"/>
            </a:avLst>
          </a:prstGeom>
          <a:solidFill>
            <a:schemeClr val="bg2">
              <a:lumMod val="9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US" sz="1800">
              <a:latin typeface="Arial" pitchFamily="18"/>
              <a:ea typeface="Microsoft YaHei" pitchFamily="2"/>
            </a:endParaRPr>
          </a:p>
        </p:txBody>
      </p: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CE362E0E-1B99-4083-B94E-EA0A04900BA1}"/>
              </a:ext>
            </a:extLst>
          </p:cNvPr>
          <p:cNvSpPr/>
          <p:nvPr/>
        </p:nvSpPr>
        <p:spPr>
          <a:xfrm>
            <a:off x="12428023" y="3286316"/>
            <a:ext cx="1893603" cy="22299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1" h="1791">
                <a:moveTo>
                  <a:pt x="1521" y="109"/>
                </a:moveTo>
                <a:lnTo>
                  <a:pt x="1521" y="1085"/>
                </a:lnTo>
                <a:cubicBezTo>
                  <a:pt x="1521" y="1280"/>
                  <a:pt x="1442" y="1456"/>
                  <a:pt x="1314" y="1584"/>
                </a:cubicBezTo>
                <a:cubicBezTo>
                  <a:pt x="1187" y="1712"/>
                  <a:pt x="1010" y="1791"/>
                  <a:pt x="815" y="1791"/>
                </a:cubicBezTo>
                <a:cubicBezTo>
                  <a:pt x="425" y="1791"/>
                  <a:pt x="109" y="1474"/>
                  <a:pt x="109" y="1085"/>
                </a:cubicBezTo>
                <a:lnTo>
                  <a:pt x="109" y="109"/>
                </a:lnTo>
                <a:cubicBezTo>
                  <a:pt x="109" y="49"/>
                  <a:pt x="60" y="0"/>
                  <a:pt x="0" y="0"/>
                </a:cubicBezTo>
                <a:lnTo>
                  <a:pt x="1412" y="0"/>
                </a:lnTo>
                <a:cubicBezTo>
                  <a:pt x="1442" y="0"/>
                  <a:pt x="1469" y="13"/>
                  <a:pt x="1489" y="32"/>
                </a:cubicBezTo>
                <a:cubicBezTo>
                  <a:pt x="1509" y="52"/>
                  <a:pt x="1521" y="79"/>
                  <a:pt x="1521" y="109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7" name="Freeform: Shape 296">
            <a:extLst>
              <a:ext uri="{FF2B5EF4-FFF2-40B4-BE49-F238E27FC236}">
                <a16:creationId xmlns:a16="http://schemas.microsoft.com/office/drawing/2014/main" id="{D8A6B1AA-547B-4C6D-9AA3-C0599F44FEE6}"/>
              </a:ext>
            </a:extLst>
          </p:cNvPr>
          <p:cNvSpPr/>
          <p:nvPr/>
        </p:nvSpPr>
        <p:spPr>
          <a:xfrm>
            <a:off x="15840247" y="8108775"/>
            <a:ext cx="5799157" cy="15049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56" h="1209">
                <a:moveTo>
                  <a:pt x="4304" y="1209"/>
                </a:moveTo>
                <a:lnTo>
                  <a:pt x="352" y="1209"/>
                </a:lnTo>
                <a:cubicBezTo>
                  <a:pt x="158" y="1209"/>
                  <a:pt x="0" y="1052"/>
                  <a:pt x="0" y="858"/>
                </a:cubicBezTo>
                <a:lnTo>
                  <a:pt x="0" y="352"/>
                </a:lnTo>
                <a:cubicBezTo>
                  <a:pt x="0" y="158"/>
                  <a:pt x="158" y="0"/>
                  <a:pt x="352" y="0"/>
                </a:cubicBezTo>
                <a:lnTo>
                  <a:pt x="4304" y="0"/>
                </a:lnTo>
                <a:cubicBezTo>
                  <a:pt x="4498" y="0"/>
                  <a:pt x="4656" y="158"/>
                  <a:pt x="4656" y="352"/>
                </a:cubicBezTo>
                <a:lnTo>
                  <a:pt x="4656" y="858"/>
                </a:lnTo>
                <a:cubicBezTo>
                  <a:pt x="4656" y="1052"/>
                  <a:pt x="4498" y="1209"/>
                  <a:pt x="4304" y="1209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8" name="Freeform: Shape 297">
            <a:extLst>
              <a:ext uri="{FF2B5EF4-FFF2-40B4-BE49-F238E27FC236}">
                <a16:creationId xmlns:a16="http://schemas.microsoft.com/office/drawing/2014/main" id="{E851E64A-98A9-4226-A465-FDB19698E870}"/>
              </a:ext>
            </a:extLst>
          </p:cNvPr>
          <p:cNvSpPr/>
          <p:nvPr/>
        </p:nvSpPr>
        <p:spPr>
          <a:xfrm>
            <a:off x="12292232" y="6632512"/>
            <a:ext cx="270337" cy="60171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8" h="484">
                <a:moveTo>
                  <a:pt x="109" y="484"/>
                </a:moveTo>
                <a:cubicBezTo>
                  <a:pt x="49" y="484"/>
                  <a:pt x="0" y="435"/>
                  <a:pt x="0" y="375"/>
                </a:cubicBezTo>
                <a:lnTo>
                  <a:pt x="0" y="110"/>
                </a:lnTo>
                <a:cubicBezTo>
                  <a:pt x="0" y="49"/>
                  <a:pt x="49" y="0"/>
                  <a:pt x="109" y="0"/>
                </a:cubicBezTo>
                <a:cubicBezTo>
                  <a:pt x="169" y="0"/>
                  <a:pt x="218" y="49"/>
                  <a:pt x="218" y="110"/>
                </a:cubicBezTo>
                <a:lnTo>
                  <a:pt x="218" y="375"/>
                </a:lnTo>
                <a:cubicBezTo>
                  <a:pt x="218" y="435"/>
                  <a:pt x="169" y="484"/>
                  <a:pt x="109" y="484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30B42804-7A24-4BAA-BAEA-C2D70E9363A4}"/>
              </a:ext>
            </a:extLst>
          </p:cNvPr>
          <p:cNvSpPr/>
          <p:nvPr/>
        </p:nvSpPr>
        <p:spPr>
          <a:xfrm>
            <a:off x="12292232" y="6632512"/>
            <a:ext cx="270337" cy="60171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8" h="484">
                <a:moveTo>
                  <a:pt x="109" y="484"/>
                </a:moveTo>
                <a:cubicBezTo>
                  <a:pt x="49" y="484"/>
                  <a:pt x="0" y="435"/>
                  <a:pt x="0" y="375"/>
                </a:cubicBezTo>
                <a:lnTo>
                  <a:pt x="0" y="110"/>
                </a:lnTo>
                <a:cubicBezTo>
                  <a:pt x="0" y="49"/>
                  <a:pt x="49" y="0"/>
                  <a:pt x="109" y="0"/>
                </a:cubicBezTo>
                <a:cubicBezTo>
                  <a:pt x="169" y="0"/>
                  <a:pt x="218" y="49"/>
                  <a:pt x="218" y="110"/>
                </a:cubicBezTo>
                <a:lnTo>
                  <a:pt x="218" y="375"/>
                </a:lnTo>
                <a:cubicBezTo>
                  <a:pt x="218" y="435"/>
                  <a:pt x="169" y="484"/>
                  <a:pt x="109" y="484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A26C6A8-7A69-434A-9F51-3C5B37B7AB71}"/>
              </a:ext>
            </a:extLst>
          </p:cNvPr>
          <p:cNvSpPr/>
          <p:nvPr/>
        </p:nvSpPr>
        <p:spPr>
          <a:xfrm>
            <a:off x="11557211" y="6895374"/>
            <a:ext cx="9819331" cy="2426802"/>
          </a:xfrm>
          <a:prstGeom prst="roundRect">
            <a:avLst>
              <a:gd name="adj" fmla="val 18551"/>
            </a:avLst>
          </a:prstGeom>
          <a:solidFill>
            <a:schemeClr val="bg2">
              <a:lumMod val="9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US" sz="1800">
              <a:latin typeface="Arial" pitchFamily="18"/>
              <a:ea typeface="Microsoft YaHei" pitchFamily="2"/>
            </a:endParaRPr>
          </a:p>
        </p:txBody>
      </p:sp>
      <p:sp>
        <p:nvSpPr>
          <p:cNvPr id="372" name="Freeform: Shape 371">
            <a:extLst>
              <a:ext uri="{FF2B5EF4-FFF2-40B4-BE49-F238E27FC236}">
                <a16:creationId xmlns:a16="http://schemas.microsoft.com/office/drawing/2014/main" id="{BF2AF956-C45D-4A21-ABC4-B888D747933C}"/>
              </a:ext>
            </a:extLst>
          </p:cNvPr>
          <p:cNvSpPr/>
          <p:nvPr/>
        </p:nvSpPr>
        <p:spPr>
          <a:xfrm>
            <a:off x="12428023" y="6633758"/>
            <a:ext cx="1893603" cy="22287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1" h="1790">
                <a:moveTo>
                  <a:pt x="1521" y="109"/>
                </a:moveTo>
                <a:lnTo>
                  <a:pt x="1521" y="1084"/>
                </a:lnTo>
                <a:cubicBezTo>
                  <a:pt x="1521" y="1279"/>
                  <a:pt x="1442" y="1455"/>
                  <a:pt x="1314" y="1583"/>
                </a:cubicBezTo>
                <a:cubicBezTo>
                  <a:pt x="1187" y="1711"/>
                  <a:pt x="1010" y="1790"/>
                  <a:pt x="815" y="1790"/>
                </a:cubicBezTo>
                <a:cubicBezTo>
                  <a:pt x="425" y="1790"/>
                  <a:pt x="109" y="1474"/>
                  <a:pt x="109" y="1084"/>
                </a:cubicBezTo>
                <a:lnTo>
                  <a:pt x="109" y="109"/>
                </a:lnTo>
                <a:cubicBezTo>
                  <a:pt x="109" y="48"/>
                  <a:pt x="60" y="0"/>
                  <a:pt x="0" y="0"/>
                </a:cubicBezTo>
                <a:lnTo>
                  <a:pt x="1412" y="0"/>
                </a:lnTo>
                <a:cubicBezTo>
                  <a:pt x="1442" y="0"/>
                  <a:pt x="1469" y="12"/>
                  <a:pt x="1489" y="32"/>
                </a:cubicBezTo>
                <a:cubicBezTo>
                  <a:pt x="1509" y="51"/>
                  <a:pt x="1521" y="78"/>
                  <a:pt x="1521" y="109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7AE0D7F1-A8B0-4621-95EC-0AA22C0A29CA}"/>
              </a:ext>
            </a:extLst>
          </p:cNvPr>
          <p:cNvSpPr/>
          <p:nvPr/>
        </p:nvSpPr>
        <p:spPr>
          <a:xfrm>
            <a:off x="15840247" y="11456217"/>
            <a:ext cx="5799157" cy="15049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56" h="1209">
                <a:moveTo>
                  <a:pt x="4304" y="1209"/>
                </a:moveTo>
                <a:lnTo>
                  <a:pt x="352" y="1209"/>
                </a:lnTo>
                <a:cubicBezTo>
                  <a:pt x="158" y="1209"/>
                  <a:pt x="0" y="1052"/>
                  <a:pt x="0" y="857"/>
                </a:cubicBezTo>
                <a:lnTo>
                  <a:pt x="0" y="351"/>
                </a:lnTo>
                <a:cubicBezTo>
                  <a:pt x="0" y="157"/>
                  <a:pt x="158" y="0"/>
                  <a:pt x="352" y="0"/>
                </a:cubicBezTo>
                <a:lnTo>
                  <a:pt x="4304" y="0"/>
                </a:lnTo>
                <a:cubicBezTo>
                  <a:pt x="4498" y="0"/>
                  <a:pt x="4656" y="157"/>
                  <a:pt x="4656" y="351"/>
                </a:cubicBezTo>
                <a:lnTo>
                  <a:pt x="4656" y="857"/>
                </a:lnTo>
                <a:cubicBezTo>
                  <a:pt x="4656" y="1052"/>
                  <a:pt x="4498" y="1209"/>
                  <a:pt x="4304" y="1209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5" name="Freeform: Shape 374">
            <a:extLst>
              <a:ext uri="{FF2B5EF4-FFF2-40B4-BE49-F238E27FC236}">
                <a16:creationId xmlns:a16="http://schemas.microsoft.com/office/drawing/2014/main" id="{21179F62-53AF-4D5B-8BBD-83490DDDC6FA}"/>
              </a:ext>
            </a:extLst>
          </p:cNvPr>
          <p:cNvSpPr/>
          <p:nvPr/>
        </p:nvSpPr>
        <p:spPr>
          <a:xfrm>
            <a:off x="12292232" y="9978704"/>
            <a:ext cx="270337" cy="6004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8" h="483">
                <a:moveTo>
                  <a:pt x="109" y="483"/>
                </a:moveTo>
                <a:cubicBezTo>
                  <a:pt x="49" y="483"/>
                  <a:pt x="0" y="434"/>
                  <a:pt x="0" y="374"/>
                </a:cubicBezTo>
                <a:lnTo>
                  <a:pt x="0" y="109"/>
                </a:lnTo>
                <a:cubicBezTo>
                  <a:pt x="0" y="49"/>
                  <a:pt x="49" y="0"/>
                  <a:pt x="109" y="0"/>
                </a:cubicBezTo>
                <a:cubicBezTo>
                  <a:pt x="169" y="0"/>
                  <a:pt x="218" y="49"/>
                  <a:pt x="218" y="109"/>
                </a:cubicBezTo>
                <a:lnTo>
                  <a:pt x="218" y="374"/>
                </a:lnTo>
                <a:cubicBezTo>
                  <a:pt x="218" y="434"/>
                  <a:pt x="169" y="483"/>
                  <a:pt x="109" y="483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6" name="Freeform: Shape 375">
            <a:extLst>
              <a:ext uri="{FF2B5EF4-FFF2-40B4-BE49-F238E27FC236}">
                <a16:creationId xmlns:a16="http://schemas.microsoft.com/office/drawing/2014/main" id="{26F9162B-50EB-4FAC-A852-05B9B7B19E49}"/>
              </a:ext>
            </a:extLst>
          </p:cNvPr>
          <p:cNvSpPr/>
          <p:nvPr/>
        </p:nvSpPr>
        <p:spPr>
          <a:xfrm>
            <a:off x="12292232" y="9978704"/>
            <a:ext cx="270337" cy="6004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8" h="483">
                <a:moveTo>
                  <a:pt x="109" y="483"/>
                </a:moveTo>
                <a:cubicBezTo>
                  <a:pt x="49" y="483"/>
                  <a:pt x="0" y="434"/>
                  <a:pt x="0" y="374"/>
                </a:cubicBezTo>
                <a:lnTo>
                  <a:pt x="0" y="109"/>
                </a:lnTo>
                <a:cubicBezTo>
                  <a:pt x="0" y="49"/>
                  <a:pt x="49" y="0"/>
                  <a:pt x="109" y="0"/>
                </a:cubicBezTo>
                <a:cubicBezTo>
                  <a:pt x="169" y="0"/>
                  <a:pt x="218" y="49"/>
                  <a:pt x="218" y="109"/>
                </a:cubicBezTo>
                <a:lnTo>
                  <a:pt x="218" y="374"/>
                </a:lnTo>
                <a:cubicBezTo>
                  <a:pt x="218" y="434"/>
                  <a:pt x="169" y="483"/>
                  <a:pt x="109" y="483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5186D61-D504-47FF-9EA4-E795D922BB26}"/>
              </a:ext>
            </a:extLst>
          </p:cNvPr>
          <p:cNvSpPr/>
          <p:nvPr/>
        </p:nvSpPr>
        <p:spPr>
          <a:xfrm>
            <a:off x="11557211" y="10241570"/>
            <a:ext cx="9819331" cy="2426802"/>
          </a:xfrm>
          <a:prstGeom prst="roundRect">
            <a:avLst>
              <a:gd name="adj" fmla="val 18551"/>
            </a:avLst>
          </a:prstGeom>
          <a:solidFill>
            <a:schemeClr val="bg2">
              <a:lumMod val="9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US" sz="1800">
              <a:latin typeface="Arial" pitchFamily="18"/>
              <a:ea typeface="Microsoft YaHei" pitchFamily="2"/>
            </a:endParaRPr>
          </a:p>
        </p:txBody>
      </p:sp>
      <p:sp>
        <p:nvSpPr>
          <p:cNvPr id="449" name="Freeform: Shape 448">
            <a:extLst>
              <a:ext uri="{FF2B5EF4-FFF2-40B4-BE49-F238E27FC236}">
                <a16:creationId xmlns:a16="http://schemas.microsoft.com/office/drawing/2014/main" id="{20CCA04D-4E03-49B7-83EB-CF909E0B2352}"/>
              </a:ext>
            </a:extLst>
          </p:cNvPr>
          <p:cNvSpPr/>
          <p:nvPr/>
        </p:nvSpPr>
        <p:spPr>
          <a:xfrm>
            <a:off x="12428023" y="9978704"/>
            <a:ext cx="1893603" cy="22299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1" h="1791">
                <a:moveTo>
                  <a:pt x="1521" y="109"/>
                </a:moveTo>
                <a:lnTo>
                  <a:pt x="1521" y="1084"/>
                </a:lnTo>
                <a:cubicBezTo>
                  <a:pt x="1521" y="1279"/>
                  <a:pt x="1442" y="1456"/>
                  <a:pt x="1314" y="1583"/>
                </a:cubicBezTo>
                <a:cubicBezTo>
                  <a:pt x="1187" y="1711"/>
                  <a:pt x="1010" y="1791"/>
                  <a:pt x="815" y="1791"/>
                </a:cubicBezTo>
                <a:cubicBezTo>
                  <a:pt x="425" y="1791"/>
                  <a:pt x="109" y="1474"/>
                  <a:pt x="109" y="1084"/>
                </a:cubicBezTo>
                <a:lnTo>
                  <a:pt x="109" y="109"/>
                </a:lnTo>
                <a:cubicBezTo>
                  <a:pt x="109" y="49"/>
                  <a:pt x="60" y="0"/>
                  <a:pt x="0" y="0"/>
                </a:cubicBezTo>
                <a:lnTo>
                  <a:pt x="1412" y="0"/>
                </a:lnTo>
                <a:cubicBezTo>
                  <a:pt x="1442" y="0"/>
                  <a:pt x="1469" y="12"/>
                  <a:pt x="1489" y="32"/>
                </a:cubicBezTo>
                <a:cubicBezTo>
                  <a:pt x="1509" y="52"/>
                  <a:pt x="1521" y="79"/>
                  <a:pt x="1521" y="109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380B20D7-F915-46E8-9895-1B35303F83DE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ALPHABET INFOGRAPHIC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34F66C72-0DE8-4131-B79D-92EFDE50FFA0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CC5894E2-F526-4CBA-95BA-847B940C07A6}"/>
              </a:ext>
            </a:extLst>
          </p:cNvPr>
          <p:cNvSpPr txBox="1"/>
          <p:nvPr/>
        </p:nvSpPr>
        <p:spPr>
          <a:xfrm>
            <a:off x="12815766" y="3763264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1A4DAB30-379F-49B0-9904-20DAD5990F08}"/>
              </a:ext>
            </a:extLst>
          </p:cNvPr>
          <p:cNvSpPr txBox="1"/>
          <p:nvPr/>
        </p:nvSpPr>
        <p:spPr>
          <a:xfrm>
            <a:off x="12818204" y="7106539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DD547F75-B6AA-40D0-B0B6-3ACA18607457}"/>
              </a:ext>
            </a:extLst>
          </p:cNvPr>
          <p:cNvSpPr txBox="1"/>
          <p:nvPr/>
        </p:nvSpPr>
        <p:spPr>
          <a:xfrm>
            <a:off x="12818204" y="10454771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732ED7DE-4D95-42AD-8E70-2509A65ECD68}"/>
              </a:ext>
            </a:extLst>
          </p:cNvPr>
          <p:cNvSpPr txBox="1"/>
          <p:nvPr/>
        </p:nvSpPr>
        <p:spPr>
          <a:xfrm>
            <a:off x="14972513" y="3861332"/>
            <a:ext cx="614299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4AD89188-CD3D-4C20-9268-E9E5D0CCA01B}"/>
              </a:ext>
            </a:extLst>
          </p:cNvPr>
          <p:cNvSpPr txBox="1"/>
          <p:nvPr/>
        </p:nvSpPr>
        <p:spPr>
          <a:xfrm>
            <a:off x="14972513" y="4519143"/>
            <a:ext cx="6142993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169922C3-14FC-46AE-9F4C-C6B3DD0A6139}"/>
              </a:ext>
            </a:extLst>
          </p:cNvPr>
          <p:cNvSpPr txBox="1"/>
          <p:nvPr/>
        </p:nvSpPr>
        <p:spPr>
          <a:xfrm>
            <a:off x="14972513" y="7202860"/>
            <a:ext cx="614299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B9847617-0DCF-4024-84AB-6CC583274820}"/>
              </a:ext>
            </a:extLst>
          </p:cNvPr>
          <p:cNvSpPr txBox="1"/>
          <p:nvPr/>
        </p:nvSpPr>
        <p:spPr>
          <a:xfrm>
            <a:off x="14972513" y="7860671"/>
            <a:ext cx="6142993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D4FE64DE-C737-4C59-9B6D-F0BDE451234F}"/>
              </a:ext>
            </a:extLst>
          </p:cNvPr>
          <p:cNvSpPr txBox="1"/>
          <p:nvPr/>
        </p:nvSpPr>
        <p:spPr>
          <a:xfrm>
            <a:off x="14972513" y="10549486"/>
            <a:ext cx="614299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D5CA0D00-D91A-4081-AFCD-5ED7712BD8BE}"/>
              </a:ext>
            </a:extLst>
          </p:cNvPr>
          <p:cNvSpPr txBox="1"/>
          <p:nvPr/>
        </p:nvSpPr>
        <p:spPr>
          <a:xfrm>
            <a:off x="14972513" y="11210955"/>
            <a:ext cx="6142993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2E41F67F-17B8-4604-9D12-D982817B0A71}"/>
              </a:ext>
            </a:extLst>
          </p:cNvPr>
          <p:cNvSpPr txBox="1"/>
          <p:nvPr/>
        </p:nvSpPr>
        <p:spPr>
          <a:xfrm>
            <a:off x="1417127" y="5132563"/>
            <a:ext cx="713585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YOUR TITLE HERE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E9421AF1-EC61-4763-8EFA-AADF92A82C8C}"/>
              </a:ext>
            </a:extLst>
          </p:cNvPr>
          <p:cNvSpPr txBox="1"/>
          <p:nvPr/>
        </p:nvSpPr>
        <p:spPr>
          <a:xfrm>
            <a:off x="1417127" y="5796763"/>
            <a:ext cx="7135860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 Turn complex data into easy-to-understand infographics.</a:t>
            </a:r>
          </a:p>
        </p:txBody>
      </p:sp>
    </p:spTree>
    <p:extLst>
      <p:ext uri="{BB962C8B-B14F-4D97-AF65-F5344CB8AC3E}">
        <p14:creationId xmlns:p14="http://schemas.microsoft.com/office/powerpoint/2010/main" val="346354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>
            <a:extLst>
              <a:ext uri="{FF2B5EF4-FFF2-40B4-BE49-F238E27FC236}">
                <a16:creationId xmlns:a16="http://schemas.microsoft.com/office/drawing/2014/main" id="{FCBA0C7B-9163-794B-BCBB-CB31E2A09CD3}"/>
              </a:ext>
            </a:extLst>
          </p:cNvPr>
          <p:cNvSpPr/>
          <p:nvPr/>
        </p:nvSpPr>
        <p:spPr>
          <a:xfrm rot="5400000">
            <a:off x="741246" y="2759348"/>
            <a:ext cx="1990774" cy="34732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US" sz="1800">
              <a:solidFill>
                <a:schemeClr val="tx1"/>
              </a:solidFill>
              <a:latin typeface="Arial" pitchFamily="18"/>
              <a:ea typeface="Microsoft YaHei" pitchFamily="2"/>
            </a:endParaRPr>
          </a:p>
        </p:txBody>
      </p:sp>
      <p:sp>
        <p:nvSpPr>
          <p:cNvPr id="34" name="Round Same Side Corner Rectangle 33">
            <a:extLst>
              <a:ext uri="{FF2B5EF4-FFF2-40B4-BE49-F238E27FC236}">
                <a16:creationId xmlns:a16="http://schemas.microsoft.com/office/drawing/2014/main" id="{6012DF60-CCF6-5D4B-960A-017D3754C93D}"/>
              </a:ext>
            </a:extLst>
          </p:cNvPr>
          <p:cNvSpPr/>
          <p:nvPr/>
        </p:nvSpPr>
        <p:spPr>
          <a:xfrm rot="5400000">
            <a:off x="741246" y="5176182"/>
            <a:ext cx="1990774" cy="34732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US" sz="1800">
              <a:solidFill>
                <a:schemeClr val="tx1"/>
              </a:solidFill>
              <a:latin typeface="Arial" pitchFamily="18"/>
              <a:ea typeface="Microsoft YaHei" pitchFamily="2"/>
            </a:endParaRPr>
          </a:p>
        </p:txBody>
      </p:sp>
      <p:sp>
        <p:nvSpPr>
          <p:cNvPr id="35" name="Round Same Side Corner Rectangle 34">
            <a:extLst>
              <a:ext uri="{FF2B5EF4-FFF2-40B4-BE49-F238E27FC236}">
                <a16:creationId xmlns:a16="http://schemas.microsoft.com/office/drawing/2014/main" id="{8D63084E-FE83-AF4B-BDC2-3281BB625438}"/>
              </a:ext>
            </a:extLst>
          </p:cNvPr>
          <p:cNvSpPr/>
          <p:nvPr/>
        </p:nvSpPr>
        <p:spPr>
          <a:xfrm rot="5400000">
            <a:off x="741246" y="7596754"/>
            <a:ext cx="1990774" cy="34732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US" sz="1800">
              <a:solidFill>
                <a:schemeClr val="tx1"/>
              </a:solidFill>
              <a:latin typeface="Arial" pitchFamily="18"/>
              <a:ea typeface="Microsoft YaHei" pitchFamily="2"/>
            </a:endParaRPr>
          </a:p>
        </p:txBody>
      </p:sp>
      <p:sp>
        <p:nvSpPr>
          <p:cNvPr id="36" name="Round Same Side Corner Rectangle 35">
            <a:extLst>
              <a:ext uri="{FF2B5EF4-FFF2-40B4-BE49-F238E27FC236}">
                <a16:creationId xmlns:a16="http://schemas.microsoft.com/office/drawing/2014/main" id="{DA0A94A2-D246-5C4C-914E-497315552E6A}"/>
              </a:ext>
            </a:extLst>
          </p:cNvPr>
          <p:cNvSpPr/>
          <p:nvPr/>
        </p:nvSpPr>
        <p:spPr>
          <a:xfrm rot="5400000">
            <a:off x="741246" y="10013589"/>
            <a:ext cx="1990774" cy="34732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US" sz="1800">
              <a:solidFill>
                <a:schemeClr val="tx1"/>
              </a:solidFill>
              <a:latin typeface="Arial" pitchFamily="18"/>
              <a:ea typeface="Microsoft YaHei" pitchFamily="2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117AAB2-1814-402A-8E43-F72E30E82C17}"/>
              </a:ext>
            </a:extLst>
          </p:cNvPr>
          <p:cNvSpPr/>
          <p:nvPr/>
        </p:nvSpPr>
        <p:spPr>
          <a:xfrm>
            <a:off x="17193172" y="5800320"/>
            <a:ext cx="4648048" cy="46480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32" h="3732">
                <a:moveTo>
                  <a:pt x="3732" y="1866"/>
                </a:moveTo>
                <a:cubicBezTo>
                  <a:pt x="3732" y="2897"/>
                  <a:pt x="2896" y="3732"/>
                  <a:pt x="1866" y="3732"/>
                </a:cubicBezTo>
                <a:cubicBezTo>
                  <a:pt x="835" y="3732"/>
                  <a:pt x="0" y="2897"/>
                  <a:pt x="0" y="1866"/>
                </a:cubicBezTo>
                <a:cubicBezTo>
                  <a:pt x="0" y="835"/>
                  <a:pt x="835" y="0"/>
                  <a:pt x="1866" y="0"/>
                </a:cubicBezTo>
                <a:cubicBezTo>
                  <a:pt x="2896" y="0"/>
                  <a:pt x="3732" y="835"/>
                  <a:pt x="3732" y="1866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75E2F5D-FFDB-43ED-AE45-59C255A356D9}"/>
              </a:ext>
            </a:extLst>
          </p:cNvPr>
          <p:cNvSpPr/>
          <p:nvPr/>
        </p:nvSpPr>
        <p:spPr>
          <a:xfrm>
            <a:off x="16000949" y="4608101"/>
            <a:ext cx="7032489" cy="703248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46" h="5646">
                <a:moveTo>
                  <a:pt x="2823" y="10"/>
                </a:moveTo>
                <a:cubicBezTo>
                  <a:pt x="2071" y="10"/>
                  <a:pt x="1365" y="303"/>
                  <a:pt x="834" y="834"/>
                </a:cubicBezTo>
                <a:cubicBezTo>
                  <a:pt x="303" y="1366"/>
                  <a:pt x="10" y="2072"/>
                  <a:pt x="10" y="2823"/>
                </a:cubicBezTo>
                <a:cubicBezTo>
                  <a:pt x="10" y="3574"/>
                  <a:pt x="303" y="4281"/>
                  <a:pt x="834" y="4812"/>
                </a:cubicBezTo>
                <a:cubicBezTo>
                  <a:pt x="1365" y="5344"/>
                  <a:pt x="2071" y="5635"/>
                  <a:pt x="2823" y="5635"/>
                </a:cubicBezTo>
                <a:cubicBezTo>
                  <a:pt x="3574" y="5635"/>
                  <a:pt x="4281" y="5344"/>
                  <a:pt x="4812" y="4812"/>
                </a:cubicBezTo>
                <a:cubicBezTo>
                  <a:pt x="5343" y="4281"/>
                  <a:pt x="5636" y="3574"/>
                  <a:pt x="5636" y="2823"/>
                </a:cubicBezTo>
                <a:cubicBezTo>
                  <a:pt x="5636" y="2072"/>
                  <a:pt x="5343" y="1366"/>
                  <a:pt x="4812" y="834"/>
                </a:cubicBezTo>
                <a:cubicBezTo>
                  <a:pt x="4281" y="303"/>
                  <a:pt x="3574" y="10"/>
                  <a:pt x="2823" y="10"/>
                </a:cubicBezTo>
                <a:close/>
                <a:moveTo>
                  <a:pt x="2823" y="5646"/>
                </a:moveTo>
                <a:cubicBezTo>
                  <a:pt x="2069" y="5646"/>
                  <a:pt x="1360" y="5353"/>
                  <a:pt x="827" y="4820"/>
                </a:cubicBezTo>
                <a:cubicBezTo>
                  <a:pt x="293" y="4286"/>
                  <a:pt x="0" y="3578"/>
                  <a:pt x="0" y="2823"/>
                </a:cubicBezTo>
                <a:cubicBezTo>
                  <a:pt x="0" y="2069"/>
                  <a:pt x="293" y="1360"/>
                  <a:pt x="827" y="827"/>
                </a:cubicBezTo>
                <a:cubicBezTo>
                  <a:pt x="1360" y="293"/>
                  <a:pt x="2069" y="0"/>
                  <a:pt x="2823" y="0"/>
                </a:cubicBezTo>
                <a:cubicBezTo>
                  <a:pt x="3577" y="0"/>
                  <a:pt x="4286" y="293"/>
                  <a:pt x="4819" y="827"/>
                </a:cubicBezTo>
                <a:cubicBezTo>
                  <a:pt x="5352" y="1360"/>
                  <a:pt x="5646" y="2069"/>
                  <a:pt x="5646" y="2823"/>
                </a:cubicBezTo>
                <a:cubicBezTo>
                  <a:pt x="5646" y="3578"/>
                  <a:pt x="5352" y="4286"/>
                  <a:pt x="4819" y="4820"/>
                </a:cubicBezTo>
                <a:cubicBezTo>
                  <a:pt x="4286" y="5353"/>
                  <a:pt x="3577" y="5646"/>
                  <a:pt x="2823" y="5646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9E9CD7E-4E72-4644-8AAD-D9F29472A5E0}"/>
              </a:ext>
            </a:extLst>
          </p:cNvPr>
          <p:cNvSpPr/>
          <p:nvPr/>
        </p:nvSpPr>
        <p:spPr>
          <a:xfrm>
            <a:off x="14814956" y="3422108"/>
            <a:ext cx="9404479" cy="94044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50" h="7550">
                <a:moveTo>
                  <a:pt x="3775" y="10"/>
                </a:moveTo>
                <a:cubicBezTo>
                  <a:pt x="3267" y="10"/>
                  <a:pt x="2774" y="110"/>
                  <a:pt x="2309" y="306"/>
                </a:cubicBezTo>
                <a:cubicBezTo>
                  <a:pt x="1861" y="496"/>
                  <a:pt x="1458" y="767"/>
                  <a:pt x="1113" y="1113"/>
                </a:cubicBezTo>
                <a:cubicBezTo>
                  <a:pt x="767" y="1459"/>
                  <a:pt x="495" y="1861"/>
                  <a:pt x="305" y="2309"/>
                </a:cubicBezTo>
                <a:cubicBezTo>
                  <a:pt x="109" y="2774"/>
                  <a:pt x="9" y="3267"/>
                  <a:pt x="9" y="3775"/>
                </a:cubicBezTo>
                <a:cubicBezTo>
                  <a:pt x="9" y="4284"/>
                  <a:pt x="109" y="4777"/>
                  <a:pt x="305" y="5241"/>
                </a:cubicBezTo>
                <a:cubicBezTo>
                  <a:pt x="495" y="5688"/>
                  <a:pt x="767" y="6090"/>
                  <a:pt x="1113" y="6437"/>
                </a:cubicBezTo>
                <a:cubicBezTo>
                  <a:pt x="1458" y="6782"/>
                  <a:pt x="1861" y="7054"/>
                  <a:pt x="2309" y="7243"/>
                </a:cubicBezTo>
                <a:cubicBezTo>
                  <a:pt x="2774" y="7439"/>
                  <a:pt x="3267" y="7539"/>
                  <a:pt x="3775" y="7539"/>
                </a:cubicBezTo>
                <a:cubicBezTo>
                  <a:pt x="4283" y="7539"/>
                  <a:pt x="4776" y="7439"/>
                  <a:pt x="5241" y="7243"/>
                </a:cubicBezTo>
                <a:cubicBezTo>
                  <a:pt x="5689" y="7054"/>
                  <a:pt x="6091" y="6782"/>
                  <a:pt x="6437" y="6437"/>
                </a:cubicBezTo>
                <a:cubicBezTo>
                  <a:pt x="6783" y="6090"/>
                  <a:pt x="7055" y="5688"/>
                  <a:pt x="7244" y="5241"/>
                </a:cubicBezTo>
                <a:cubicBezTo>
                  <a:pt x="7440" y="4777"/>
                  <a:pt x="7540" y="4284"/>
                  <a:pt x="7540" y="3775"/>
                </a:cubicBezTo>
                <a:cubicBezTo>
                  <a:pt x="7540" y="3267"/>
                  <a:pt x="7440" y="2774"/>
                  <a:pt x="7244" y="2309"/>
                </a:cubicBezTo>
                <a:cubicBezTo>
                  <a:pt x="7055" y="1861"/>
                  <a:pt x="6783" y="1459"/>
                  <a:pt x="6437" y="1113"/>
                </a:cubicBezTo>
                <a:cubicBezTo>
                  <a:pt x="6091" y="767"/>
                  <a:pt x="5689" y="496"/>
                  <a:pt x="5241" y="306"/>
                </a:cubicBezTo>
                <a:cubicBezTo>
                  <a:pt x="4776" y="110"/>
                  <a:pt x="4283" y="10"/>
                  <a:pt x="3775" y="10"/>
                </a:cubicBezTo>
                <a:close/>
                <a:moveTo>
                  <a:pt x="3775" y="7550"/>
                </a:moveTo>
                <a:cubicBezTo>
                  <a:pt x="3265" y="7550"/>
                  <a:pt x="2771" y="7450"/>
                  <a:pt x="2305" y="7253"/>
                </a:cubicBezTo>
                <a:cubicBezTo>
                  <a:pt x="1856" y="7063"/>
                  <a:pt x="1452" y="6791"/>
                  <a:pt x="1105" y="6444"/>
                </a:cubicBezTo>
                <a:cubicBezTo>
                  <a:pt x="758" y="6097"/>
                  <a:pt x="486" y="5693"/>
                  <a:pt x="296" y="5244"/>
                </a:cubicBezTo>
                <a:cubicBezTo>
                  <a:pt x="99" y="4779"/>
                  <a:pt x="0" y="4285"/>
                  <a:pt x="0" y="3775"/>
                </a:cubicBezTo>
                <a:cubicBezTo>
                  <a:pt x="0" y="3265"/>
                  <a:pt x="99" y="2771"/>
                  <a:pt x="296" y="2306"/>
                </a:cubicBezTo>
                <a:cubicBezTo>
                  <a:pt x="486" y="1856"/>
                  <a:pt x="758" y="1452"/>
                  <a:pt x="1105" y="1105"/>
                </a:cubicBezTo>
                <a:cubicBezTo>
                  <a:pt x="1452" y="758"/>
                  <a:pt x="1856" y="487"/>
                  <a:pt x="2305" y="296"/>
                </a:cubicBezTo>
                <a:cubicBezTo>
                  <a:pt x="2771" y="99"/>
                  <a:pt x="3265" y="0"/>
                  <a:pt x="3775" y="0"/>
                </a:cubicBezTo>
                <a:cubicBezTo>
                  <a:pt x="4284" y="0"/>
                  <a:pt x="4779" y="99"/>
                  <a:pt x="5244" y="296"/>
                </a:cubicBezTo>
                <a:cubicBezTo>
                  <a:pt x="5694" y="487"/>
                  <a:pt x="6097" y="758"/>
                  <a:pt x="6444" y="1105"/>
                </a:cubicBezTo>
                <a:cubicBezTo>
                  <a:pt x="6791" y="1452"/>
                  <a:pt x="7063" y="1856"/>
                  <a:pt x="7253" y="2306"/>
                </a:cubicBezTo>
                <a:cubicBezTo>
                  <a:pt x="7450" y="2771"/>
                  <a:pt x="7550" y="3265"/>
                  <a:pt x="7550" y="3775"/>
                </a:cubicBezTo>
                <a:cubicBezTo>
                  <a:pt x="7550" y="4285"/>
                  <a:pt x="7450" y="4779"/>
                  <a:pt x="7253" y="5244"/>
                </a:cubicBezTo>
                <a:cubicBezTo>
                  <a:pt x="7063" y="5693"/>
                  <a:pt x="6791" y="6097"/>
                  <a:pt x="6444" y="6444"/>
                </a:cubicBezTo>
                <a:cubicBezTo>
                  <a:pt x="6097" y="6791"/>
                  <a:pt x="5694" y="7063"/>
                  <a:pt x="5244" y="7253"/>
                </a:cubicBezTo>
                <a:cubicBezTo>
                  <a:pt x="4779" y="7450"/>
                  <a:pt x="4284" y="7550"/>
                  <a:pt x="3775" y="7550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DFFC5AF2-3A3B-4A12-AD4A-ADE736F8B088}"/>
              </a:ext>
            </a:extLst>
          </p:cNvPr>
          <p:cNvSpPr/>
          <p:nvPr/>
        </p:nvSpPr>
        <p:spPr>
          <a:xfrm>
            <a:off x="13627717" y="2234869"/>
            <a:ext cx="10749934" cy="1147871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0" h="9215">
                <a:moveTo>
                  <a:pt x="8071" y="1386"/>
                </a:moveTo>
                <a:cubicBezTo>
                  <a:pt x="7636" y="951"/>
                  <a:pt x="7131" y="610"/>
                  <a:pt x="6568" y="372"/>
                </a:cubicBezTo>
                <a:cubicBezTo>
                  <a:pt x="6482" y="336"/>
                  <a:pt x="6394" y="302"/>
                  <a:pt x="6307" y="271"/>
                </a:cubicBezTo>
                <a:cubicBezTo>
                  <a:pt x="5801" y="91"/>
                  <a:pt x="5271" y="0"/>
                  <a:pt x="4728" y="0"/>
                </a:cubicBezTo>
                <a:cubicBezTo>
                  <a:pt x="4090" y="0"/>
                  <a:pt x="3470" y="126"/>
                  <a:pt x="2888" y="372"/>
                </a:cubicBezTo>
                <a:cubicBezTo>
                  <a:pt x="2325" y="610"/>
                  <a:pt x="1819" y="951"/>
                  <a:pt x="1385" y="1386"/>
                </a:cubicBezTo>
                <a:cubicBezTo>
                  <a:pt x="951" y="1820"/>
                  <a:pt x="610" y="2325"/>
                  <a:pt x="372" y="2888"/>
                </a:cubicBezTo>
                <a:cubicBezTo>
                  <a:pt x="125" y="3471"/>
                  <a:pt x="0" y="4090"/>
                  <a:pt x="0" y="4728"/>
                </a:cubicBezTo>
                <a:cubicBezTo>
                  <a:pt x="0" y="5366"/>
                  <a:pt x="125" y="5984"/>
                  <a:pt x="372" y="6567"/>
                </a:cubicBezTo>
                <a:cubicBezTo>
                  <a:pt x="610" y="7130"/>
                  <a:pt x="951" y="7635"/>
                  <a:pt x="1385" y="8070"/>
                </a:cubicBezTo>
                <a:cubicBezTo>
                  <a:pt x="1819" y="8504"/>
                  <a:pt x="2325" y="8845"/>
                  <a:pt x="2888" y="9083"/>
                </a:cubicBezTo>
                <a:cubicBezTo>
                  <a:pt x="3003" y="9132"/>
                  <a:pt x="3120" y="9176"/>
                  <a:pt x="3238" y="9215"/>
                </a:cubicBezTo>
                <a:lnTo>
                  <a:pt x="3271" y="9215"/>
                </a:lnTo>
                <a:cubicBezTo>
                  <a:pt x="3143" y="9173"/>
                  <a:pt x="3017" y="9126"/>
                  <a:pt x="2892" y="9074"/>
                </a:cubicBezTo>
                <a:cubicBezTo>
                  <a:pt x="2330" y="8836"/>
                  <a:pt x="1825" y="8496"/>
                  <a:pt x="1392" y="8063"/>
                </a:cubicBezTo>
                <a:cubicBezTo>
                  <a:pt x="959" y="7629"/>
                  <a:pt x="619" y="7125"/>
                  <a:pt x="381" y="6563"/>
                </a:cubicBezTo>
                <a:cubicBezTo>
                  <a:pt x="136" y="5982"/>
                  <a:pt x="11" y="5365"/>
                  <a:pt x="11" y="4728"/>
                </a:cubicBezTo>
                <a:cubicBezTo>
                  <a:pt x="11" y="4091"/>
                  <a:pt x="136" y="3474"/>
                  <a:pt x="381" y="2892"/>
                </a:cubicBezTo>
                <a:cubicBezTo>
                  <a:pt x="619" y="2331"/>
                  <a:pt x="959" y="1826"/>
                  <a:pt x="1392" y="1393"/>
                </a:cubicBezTo>
                <a:cubicBezTo>
                  <a:pt x="1825" y="959"/>
                  <a:pt x="2330" y="619"/>
                  <a:pt x="2892" y="382"/>
                </a:cubicBezTo>
                <a:cubicBezTo>
                  <a:pt x="3473" y="136"/>
                  <a:pt x="4091" y="11"/>
                  <a:pt x="4728" y="11"/>
                </a:cubicBezTo>
                <a:cubicBezTo>
                  <a:pt x="5260" y="11"/>
                  <a:pt x="5780" y="98"/>
                  <a:pt x="6276" y="271"/>
                </a:cubicBezTo>
                <a:cubicBezTo>
                  <a:pt x="6373" y="304"/>
                  <a:pt x="6469" y="342"/>
                  <a:pt x="6564" y="382"/>
                </a:cubicBezTo>
                <a:cubicBezTo>
                  <a:pt x="7126" y="619"/>
                  <a:pt x="7630" y="959"/>
                  <a:pt x="8063" y="1393"/>
                </a:cubicBezTo>
                <a:cubicBezTo>
                  <a:pt x="8275" y="1604"/>
                  <a:pt x="8464" y="1832"/>
                  <a:pt x="8630" y="2076"/>
                </a:cubicBezTo>
                <a:lnTo>
                  <a:pt x="8630" y="2058"/>
                </a:lnTo>
                <a:cubicBezTo>
                  <a:pt x="8466" y="1819"/>
                  <a:pt x="8279" y="1594"/>
                  <a:pt x="8071" y="1386"/>
                </a:cubicBezTo>
                <a:close/>
                <a:moveTo>
                  <a:pt x="6564" y="9074"/>
                </a:moveTo>
                <a:cubicBezTo>
                  <a:pt x="6440" y="9126"/>
                  <a:pt x="6313" y="9173"/>
                  <a:pt x="6185" y="9215"/>
                </a:cubicBezTo>
                <a:lnTo>
                  <a:pt x="6217" y="9215"/>
                </a:lnTo>
                <a:cubicBezTo>
                  <a:pt x="6336" y="9176"/>
                  <a:pt x="6452" y="9132"/>
                  <a:pt x="6568" y="9083"/>
                </a:cubicBezTo>
                <a:cubicBezTo>
                  <a:pt x="7131" y="8845"/>
                  <a:pt x="7636" y="8504"/>
                  <a:pt x="8071" y="8070"/>
                </a:cubicBezTo>
                <a:cubicBezTo>
                  <a:pt x="8279" y="7862"/>
                  <a:pt x="8466" y="7637"/>
                  <a:pt x="8630" y="7397"/>
                </a:cubicBezTo>
                <a:lnTo>
                  <a:pt x="8630" y="7379"/>
                </a:lnTo>
                <a:cubicBezTo>
                  <a:pt x="8464" y="7623"/>
                  <a:pt x="8275" y="7851"/>
                  <a:pt x="8063" y="8063"/>
                </a:cubicBezTo>
                <a:cubicBezTo>
                  <a:pt x="7630" y="8496"/>
                  <a:pt x="7126" y="8836"/>
                  <a:pt x="6564" y="9074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51E1414-C434-45AA-B69C-7E193C14AE25}"/>
              </a:ext>
            </a:extLst>
          </p:cNvPr>
          <p:cNvSpPr/>
          <p:nvPr/>
        </p:nvSpPr>
        <p:spPr>
          <a:xfrm>
            <a:off x="12441723" y="1050121"/>
            <a:ext cx="11935928" cy="126634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82" h="10166">
                <a:moveTo>
                  <a:pt x="9201" y="1222"/>
                </a:moveTo>
                <a:cubicBezTo>
                  <a:pt x="8801" y="906"/>
                  <a:pt x="8363" y="646"/>
                  <a:pt x="7891" y="446"/>
                </a:cubicBezTo>
                <a:cubicBezTo>
                  <a:pt x="7401" y="239"/>
                  <a:pt x="6891" y="103"/>
                  <a:pt x="6366" y="40"/>
                </a:cubicBezTo>
                <a:cubicBezTo>
                  <a:pt x="6140" y="13"/>
                  <a:pt x="5911" y="0"/>
                  <a:pt x="5680" y="0"/>
                </a:cubicBezTo>
                <a:cubicBezTo>
                  <a:pt x="5449" y="0"/>
                  <a:pt x="5220" y="13"/>
                  <a:pt x="4994" y="40"/>
                </a:cubicBezTo>
                <a:cubicBezTo>
                  <a:pt x="4469" y="103"/>
                  <a:pt x="3958" y="239"/>
                  <a:pt x="3469" y="446"/>
                </a:cubicBezTo>
                <a:cubicBezTo>
                  <a:pt x="2793" y="732"/>
                  <a:pt x="2185" y="1142"/>
                  <a:pt x="1664" y="1663"/>
                </a:cubicBezTo>
                <a:cubicBezTo>
                  <a:pt x="1142" y="2184"/>
                  <a:pt x="733" y="2792"/>
                  <a:pt x="447" y="3469"/>
                </a:cubicBezTo>
                <a:cubicBezTo>
                  <a:pt x="151" y="4168"/>
                  <a:pt x="0" y="4913"/>
                  <a:pt x="0" y="5678"/>
                </a:cubicBezTo>
                <a:cubicBezTo>
                  <a:pt x="0" y="6445"/>
                  <a:pt x="151" y="7188"/>
                  <a:pt x="447" y="7889"/>
                </a:cubicBezTo>
                <a:cubicBezTo>
                  <a:pt x="733" y="8565"/>
                  <a:pt x="1142" y="9172"/>
                  <a:pt x="1664" y="9694"/>
                </a:cubicBezTo>
                <a:cubicBezTo>
                  <a:pt x="1833" y="9863"/>
                  <a:pt x="2012" y="10021"/>
                  <a:pt x="2198" y="10166"/>
                </a:cubicBezTo>
                <a:lnTo>
                  <a:pt x="2215" y="10166"/>
                </a:lnTo>
                <a:cubicBezTo>
                  <a:pt x="2024" y="10019"/>
                  <a:pt x="1843" y="9859"/>
                  <a:pt x="1671" y="9687"/>
                </a:cubicBezTo>
                <a:cubicBezTo>
                  <a:pt x="1151" y="9166"/>
                  <a:pt x="741" y="8560"/>
                  <a:pt x="456" y="7885"/>
                </a:cubicBezTo>
                <a:cubicBezTo>
                  <a:pt x="160" y="7186"/>
                  <a:pt x="10" y="6444"/>
                  <a:pt x="10" y="5678"/>
                </a:cubicBezTo>
                <a:cubicBezTo>
                  <a:pt x="10" y="4914"/>
                  <a:pt x="160" y="4171"/>
                  <a:pt x="456" y="3472"/>
                </a:cubicBezTo>
                <a:cubicBezTo>
                  <a:pt x="741" y="2797"/>
                  <a:pt x="1151" y="2191"/>
                  <a:pt x="1671" y="1670"/>
                </a:cubicBezTo>
                <a:cubicBezTo>
                  <a:pt x="2191" y="1150"/>
                  <a:pt x="2798" y="741"/>
                  <a:pt x="3473" y="455"/>
                </a:cubicBezTo>
                <a:cubicBezTo>
                  <a:pt x="3989" y="237"/>
                  <a:pt x="4530" y="98"/>
                  <a:pt x="5086" y="40"/>
                </a:cubicBezTo>
                <a:cubicBezTo>
                  <a:pt x="5282" y="20"/>
                  <a:pt x="5480" y="10"/>
                  <a:pt x="5680" y="10"/>
                </a:cubicBezTo>
                <a:cubicBezTo>
                  <a:pt x="5879" y="10"/>
                  <a:pt x="6077" y="20"/>
                  <a:pt x="6274" y="40"/>
                </a:cubicBezTo>
                <a:cubicBezTo>
                  <a:pt x="6830" y="98"/>
                  <a:pt x="7370" y="237"/>
                  <a:pt x="7886" y="455"/>
                </a:cubicBezTo>
                <a:cubicBezTo>
                  <a:pt x="8354" y="653"/>
                  <a:pt x="8788" y="910"/>
                  <a:pt x="9184" y="1222"/>
                </a:cubicBezTo>
                <a:cubicBezTo>
                  <a:pt x="9322" y="1330"/>
                  <a:pt x="9454" y="1445"/>
                  <a:pt x="9582" y="1567"/>
                </a:cubicBezTo>
                <a:lnTo>
                  <a:pt x="9582" y="1553"/>
                </a:lnTo>
                <a:cubicBezTo>
                  <a:pt x="9459" y="1437"/>
                  <a:pt x="9332" y="1326"/>
                  <a:pt x="9201" y="1222"/>
                </a:cubicBezTo>
                <a:close/>
                <a:moveTo>
                  <a:pt x="9161" y="10166"/>
                </a:moveTo>
                <a:cubicBezTo>
                  <a:pt x="9307" y="10053"/>
                  <a:pt x="9447" y="9933"/>
                  <a:pt x="9582" y="9805"/>
                </a:cubicBezTo>
                <a:lnTo>
                  <a:pt x="9582" y="9791"/>
                </a:lnTo>
                <a:cubicBezTo>
                  <a:pt x="9442" y="9924"/>
                  <a:pt x="9297" y="10049"/>
                  <a:pt x="9145" y="10166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0" name="Freeform: Shape 369">
            <a:extLst>
              <a:ext uri="{FF2B5EF4-FFF2-40B4-BE49-F238E27FC236}">
                <a16:creationId xmlns:a16="http://schemas.microsoft.com/office/drawing/2014/main" id="{EC31D711-D138-4B78-B723-CC04B9B1E5FB}"/>
              </a:ext>
            </a:extLst>
          </p:cNvPr>
          <p:cNvSpPr/>
          <p:nvPr/>
        </p:nvSpPr>
        <p:spPr>
          <a:xfrm>
            <a:off x="12704585" y="3689953"/>
            <a:ext cx="1536057" cy="15348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34" h="1233">
                <a:moveTo>
                  <a:pt x="1234" y="616"/>
                </a:moveTo>
                <a:cubicBezTo>
                  <a:pt x="1234" y="957"/>
                  <a:pt x="957" y="1233"/>
                  <a:pt x="617" y="1233"/>
                </a:cubicBezTo>
                <a:cubicBezTo>
                  <a:pt x="276" y="1233"/>
                  <a:pt x="0" y="957"/>
                  <a:pt x="0" y="616"/>
                </a:cubicBezTo>
                <a:cubicBezTo>
                  <a:pt x="0" y="276"/>
                  <a:pt x="276" y="0"/>
                  <a:pt x="617" y="0"/>
                </a:cubicBezTo>
                <a:cubicBezTo>
                  <a:pt x="957" y="0"/>
                  <a:pt x="1234" y="276"/>
                  <a:pt x="1234" y="616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31DF26E7-7DDC-4F60-8F8D-B7074BB493CA}"/>
              </a:ext>
            </a:extLst>
          </p:cNvPr>
          <p:cNvSpPr/>
          <p:nvPr/>
        </p:nvSpPr>
        <p:spPr>
          <a:xfrm>
            <a:off x="14231926" y="11124835"/>
            <a:ext cx="1536057" cy="15348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34" h="1233">
                <a:moveTo>
                  <a:pt x="1234" y="617"/>
                </a:moveTo>
                <a:cubicBezTo>
                  <a:pt x="1234" y="957"/>
                  <a:pt x="958" y="1233"/>
                  <a:pt x="617" y="1233"/>
                </a:cubicBezTo>
                <a:cubicBezTo>
                  <a:pt x="277" y="1233"/>
                  <a:pt x="0" y="957"/>
                  <a:pt x="0" y="617"/>
                </a:cubicBezTo>
                <a:cubicBezTo>
                  <a:pt x="0" y="276"/>
                  <a:pt x="277" y="0"/>
                  <a:pt x="617" y="0"/>
                </a:cubicBezTo>
                <a:cubicBezTo>
                  <a:pt x="958" y="0"/>
                  <a:pt x="1234" y="276"/>
                  <a:pt x="1234" y="617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2" name="Freeform: Shape 371">
            <a:extLst>
              <a:ext uri="{FF2B5EF4-FFF2-40B4-BE49-F238E27FC236}">
                <a16:creationId xmlns:a16="http://schemas.microsoft.com/office/drawing/2014/main" id="{2C77F61A-B2BF-41CF-B76B-C752B6EFA475}"/>
              </a:ext>
            </a:extLst>
          </p:cNvPr>
          <p:cNvSpPr/>
          <p:nvPr/>
        </p:nvSpPr>
        <p:spPr>
          <a:xfrm>
            <a:off x="14078693" y="6846788"/>
            <a:ext cx="1536057" cy="153605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34" h="1234">
                <a:moveTo>
                  <a:pt x="1234" y="617"/>
                </a:moveTo>
                <a:cubicBezTo>
                  <a:pt x="1234" y="958"/>
                  <a:pt x="958" y="1234"/>
                  <a:pt x="618" y="1234"/>
                </a:cubicBezTo>
                <a:cubicBezTo>
                  <a:pt x="277" y="1234"/>
                  <a:pt x="0" y="958"/>
                  <a:pt x="0" y="617"/>
                </a:cubicBezTo>
                <a:cubicBezTo>
                  <a:pt x="0" y="276"/>
                  <a:pt x="277" y="0"/>
                  <a:pt x="618" y="0"/>
                </a:cubicBezTo>
                <a:cubicBezTo>
                  <a:pt x="958" y="0"/>
                  <a:pt x="1234" y="276"/>
                  <a:pt x="1234" y="617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3" name="Freeform: Shape 372">
            <a:extLst>
              <a:ext uri="{FF2B5EF4-FFF2-40B4-BE49-F238E27FC236}">
                <a16:creationId xmlns:a16="http://schemas.microsoft.com/office/drawing/2014/main" id="{9E9B78F5-9720-4CC9-9472-979133A2F931}"/>
              </a:ext>
            </a:extLst>
          </p:cNvPr>
          <p:cNvSpPr/>
          <p:nvPr/>
        </p:nvSpPr>
        <p:spPr>
          <a:xfrm>
            <a:off x="18948492" y="10860727"/>
            <a:ext cx="1536057" cy="153605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34" h="1234">
                <a:moveTo>
                  <a:pt x="1234" y="617"/>
                </a:moveTo>
                <a:cubicBezTo>
                  <a:pt x="1234" y="958"/>
                  <a:pt x="958" y="1234"/>
                  <a:pt x="618" y="1234"/>
                </a:cubicBezTo>
                <a:cubicBezTo>
                  <a:pt x="277" y="1234"/>
                  <a:pt x="0" y="958"/>
                  <a:pt x="0" y="617"/>
                </a:cubicBezTo>
                <a:cubicBezTo>
                  <a:pt x="0" y="276"/>
                  <a:pt x="277" y="0"/>
                  <a:pt x="618" y="0"/>
                </a:cubicBezTo>
                <a:cubicBezTo>
                  <a:pt x="958" y="0"/>
                  <a:pt x="1234" y="276"/>
                  <a:pt x="1234" y="617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6" name="Freeform: Shape 395">
            <a:extLst>
              <a:ext uri="{FF2B5EF4-FFF2-40B4-BE49-F238E27FC236}">
                <a16:creationId xmlns:a16="http://schemas.microsoft.com/office/drawing/2014/main" id="{6DE99C17-5AFC-4B27-BDCD-839551B33141}"/>
              </a:ext>
            </a:extLst>
          </p:cNvPr>
          <p:cNvSpPr/>
          <p:nvPr/>
        </p:nvSpPr>
        <p:spPr>
          <a:xfrm>
            <a:off x="14582749" y="11543139"/>
            <a:ext cx="834934" cy="699171"/>
          </a:xfrm>
          <a:custGeom>
            <a:avLst/>
            <a:gdLst>
              <a:gd name="connsiteX0" fmla="*/ 637697 w 834934"/>
              <a:gd name="connsiteY0" fmla="*/ 447521 h 699171"/>
              <a:gd name="connsiteX1" fmla="*/ 663250 w 834934"/>
              <a:gd name="connsiteY1" fmla="*/ 474305 h 699171"/>
              <a:gd name="connsiteX2" fmla="*/ 637697 w 834934"/>
              <a:gd name="connsiteY2" fmla="*/ 501090 h 699171"/>
              <a:gd name="connsiteX3" fmla="*/ 610927 w 834934"/>
              <a:gd name="connsiteY3" fmla="*/ 474305 h 699171"/>
              <a:gd name="connsiteX4" fmla="*/ 637697 w 834934"/>
              <a:gd name="connsiteY4" fmla="*/ 447521 h 699171"/>
              <a:gd name="connsiteX5" fmla="*/ 529342 w 834934"/>
              <a:gd name="connsiteY5" fmla="*/ 447521 h 699171"/>
              <a:gd name="connsiteX6" fmla="*/ 556112 w 834934"/>
              <a:gd name="connsiteY6" fmla="*/ 474305 h 699171"/>
              <a:gd name="connsiteX7" fmla="*/ 529342 w 834934"/>
              <a:gd name="connsiteY7" fmla="*/ 501090 h 699171"/>
              <a:gd name="connsiteX8" fmla="*/ 503789 w 834934"/>
              <a:gd name="connsiteY8" fmla="*/ 474305 h 699171"/>
              <a:gd name="connsiteX9" fmla="*/ 529342 w 834934"/>
              <a:gd name="connsiteY9" fmla="*/ 447521 h 699171"/>
              <a:gd name="connsiteX10" fmla="*/ 422190 w 834934"/>
              <a:gd name="connsiteY10" fmla="*/ 447521 h 699171"/>
              <a:gd name="connsiteX11" fmla="*/ 447728 w 834934"/>
              <a:gd name="connsiteY11" fmla="*/ 474305 h 699171"/>
              <a:gd name="connsiteX12" fmla="*/ 422190 w 834934"/>
              <a:gd name="connsiteY12" fmla="*/ 501090 h 699171"/>
              <a:gd name="connsiteX13" fmla="*/ 396651 w 834934"/>
              <a:gd name="connsiteY13" fmla="*/ 474305 h 699171"/>
              <a:gd name="connsiteX14" fmla="*/ 422190 w 834934"/>
              <a:gd name="connsiteY14" fmla="*/ 447521 h 699171"/>
              <a:gd name="connsiteX15" fmla="*/ 527917 w 834934"/>
              <a:gd name="connsiteY15" fmla="*/ 275112 h 699171"/>
              <a:gd name="connsiteX16" fmla="*/ 503038 w 834934"/>
              <a:gd name="connsiteY16" fmla="*/ 336047 h 699171"/>
              <a:gd name="connsiteX17" fmla="*/ 367450 w 834934"/>
              <a:gd name="connsiteY17" fmla="*/ 440507 h 699171"/>
              <a:gd name="connsiteX18" fmla="*/ 327644 w 834934"/>
              <a:gd name="connsiteY18" fmla="*/ 446725 h 699171"/>
              <a:gd name="connsiteX19" fmla="*/ 352522 w 834934"/>
              <a:gd name="connsiteY19" fmla="*/ 574813 h 699171"/>
              <a:gd name="connsiteX20" fmla="*/ 624944 w 834934"/>
              <a:gd name="connsiteY20" fmla="*/ 648184 h 699171"/>
              <a:gd name="connsiteX21" fmla="*/ 677189 w 834934"/>
              <a:gd name="connsiteY21" fmla="*/ 604659 h 699171"/>
              <a:gd name="connsiteX22" fmla="*/ 678433 w 834934"/>
              <a:gd name="connsiteY22" fmla="*/ 602172 h 699171"/>
              <a:gd name="connsiteX23" fmla="*/ 687141 w 834934"/>
              <a:gd name="connsiteY23" fmla="*/ 594711 h 699171"/>
              <a:gd name="connsiteX24" fmla="*/ 693360 w 834934"/>
              <a:gd name="connsiteY24" fmla="*/ 597198 h 699171"/>
              <a:gd name="connsiteX25" fmla="*/ 796607 w 834934"/>
              <a:gd name="connsiteY25" fmla="*/ 603416 h 699171"/>
              <a:gd name="connsiteX26" fmla="*/ 723215 w 834934"/>
              <a:gd name="connsiteY26" fmla="*/ 539993 h 699171"/>
              <a:gd name="connsiteX27" fmla="*/ 719483 w 834934"/>
              <a:gd name="connsiteY27" fmla="*/ 536263 h 699171"/>
              <a:gd name="connsiteX28" fmla="*/ 721971 w 834934"/>
              <a:gd name="connsiteY28" fmla="*/ 511391 h 699171"/>
              <a:gd name="connsiteX29" fmla="*/ 698336 w 834934"/>
              <a:gd name="connsiteY29" fmla="*/ 375842 h 699171"/>
              <a:gd name="connsiteX30" fmla="*/ 527917 w 834934"/>
              <a:gd name="connsiteY30" fmla="*/ 275112 h 699171"/>
              <a:gd name="connsiteX31" fmla="*/ 413454 w 834934"/>
              <a:gd name="connsiteY31" fmla="*/ 197117 h 699171"/>
              <a:gd name="connsiteX32" fmla="*/ 439007 w 834934"/>
              <a:gd name="connsiteY32" fmla="*/ 222670 h 699171"/>
              <a:gd name="connsiteX33" fmla="*/ 413454 w 834934"/>
              <a:gd name="connsiteY33" fmla="*/ 249440 h 699171"/>
              <a:gd name="connsiteX34" fmla="*/ 386684 w 834934"/>
              <a:gd name="connsiteY34" fmla="*/ 222670 h 699171"/>
              <a:gd name="connsiteX35" fmla="*/ 413454 w 834934"/>
              <a:gd name="connsiteY35" fmla="*/ 197117 h 699171"/>
              <a:gd name="connsiteX36" fmla="*/ 306316 w 834934"/>
              <a:gd name="connsiteY36" fmla="*/ 197117 h 699171"/>
              <a:gd name="connsiteX37" fmla="*/ 331869 w 834934"/>
              <a:gd name="connsiteY37" fmla="*/ 222670 h 699171"/>
              <a:gd name="connsiteX38" fmla="*/ 306316 w 834934"/>
              <a:gd name="connsiteY38" fmla="*/ 249440 h 699171"/>
              <a:gd name="connsiteX39" fmla="*/ 279546 w 834934"/>
              <a:gd name="connsiteY39" fmla="*/ 222670 h 699171"/>
              <a:gd name="connsiteX40" fmla="*/ 306316 w 834934"/>
              <a:gd name="connsiteY40" fmla="*/ 197117 h 699171"/>
              <a:gd name="connsiteX41" fmla="*/ 197961 w 834934"/>
              <a:gd name="connsiteY41" fmla="*/ 197117 h 699171"/>
              <a:gd name="connsiteX42" fmla="*/ 224731 w 834934"/>
              <a:gd name="connsiteY42" fmla="*/ 222670 h 699171"/>
              <a:gd name="connsiteX43" fmla="*/ 197961 w 834934"/>
              <a:gd name="connsiteY43" fmla="*/ 249440 h 699171"/>
              <a:gd name="connsiteX44" fmla="*/ 172408 w 834934"/>
              <a:gd name="connsiteY44" fmla="*/ 222670 h 699171"/>
              <a:gd name="connsiteX45" fmla="*/ 197961 w 834934"/>
              <a:gd name="connsiteY45" fmla="*/ 197117 h 699171"/>
              <a:gd name="connsiteX46" fmla="*/ 295887 w 834934"/>
              <a:gd name="connsiteY46" fmla="*/ 24644 h 699171"/>
              <a:gd name="connsiteX47" fmla="*/ 137322 w 834934"/>
              <a:gd name="connsiteY47" fmla="*/ 124639 h 699171"/>
              <a:gd name="connsiteX48" fmla="*/ 113687 w 834934"/>
              <a:gd name="connsiteY48" fmla="*/ 260189 h 699171"/>
              <a:gd name="connsiteX49" fmla="*/ 113687 w 834934"/>
              <a:gd name="connsiteY49" fmla="*/ 261433 h 699171"/>
              <a:gd name="connsiteX50" fmla="*/ 116175 w 834934"/>
              <a:gd name="connsiteY50" fmla="*/ 285061 h 699171"/>
              <a:gd name="connsiteX51" fmla="*/ 112443 w 834934"/>
              <a:gd name="connsiteY51" fmla="*/ 288791 h 699171"/>
              <a:gd name="connsiteX52" fmla="*/ 37807 w 834934"/>
              <a:gd name="connsiteY52" fmla="*/ 352214 h 699171"/>
              <a:gd name="connsiteX53" fmla="*/ 141054 w 834934"/>
              <a:gd name="connsiteY53" fmla="*/ 345996 h 699171"/>
              <a:gd name="connsiteX54" fmla="*/ 147273 w 834934"/>
              <a:gd name="connsiteY54" fmla="*/ 343509 h 699171"/>
              <a:gd name="connsiteX55" fmla="*/ 157225 w 834934"/>
              <a:gd name="connsiteY55" fmla="*/ 353457 h 699171"/>
              <a:gd name="connsiteX56" fmla="*/ 209470 w 834934"/>
              <a:gd name="connsiteY56" fmla="*/ 396982 h 699171"/>
              <a:gd name="connsiteX57" fmla="*/ 361230 w 834934"/>
              <a:gd name="connsiteY57" fmla="*/ 416880 h 699171"/>
              <a:gd name="connsiteX58" fmla="*/ 481892 w 834934"/>
              <a:gd name="connsiteY58" fmla="*/ 323611 h 699171"/>
              <a:gd name="connsiteX59" fmla="*/ 503038 w 834934"/>
              <a:gd name="connsiteY59" fmla="*/ 171895 h 699171"/>
              <a:gd name="connsiteX60" fmla="*/ 409743 w 834934"/>
              <a:gd name="connsiteY60" fmla="*/ 51269 h 699171"/>
              <a:gd name="connsiteX61" fmla="*/ 295887 w 834934"/>
              <a:gd name="connsiteY61" fmla="*/ 24644 h 699171"/>
              <a:gd name="connsiteX62" fmla="*/ 294419 w 834934"/>
              <a:gd name="connsiteY62" fmla="*/ 573 h 699171"/>
              <a:gd name="connsiteX63" fmla="*/ 422183 w 834934"/>
              <a:gd name="connsiteY63" fmla="*/ 30128 h 699171"/>
              <a:gd name="connsiteX64" fmla="*/ 525429 w 834934"/>
              <a:gd name="connsiteY64" fmla="*/ 165677 h 699171"/>
              <a:gd name="connsiteX65" fmla="*/ 531649 w 834934"/>
              <a:gd name="connsiteY65" fmla="*/ 251484 h 699171"/>
              <a:gd name="connsiteX66" fmla="*/ 718239 w 834934"/>
              <a:gd name="connsiteY66" fmla="*/ 363406 h 699171"/>
              <a:gd name="connsiteX67" fmla="*/ 745606 w 834934"/>
              <a:gd name="connsiteY67" fmla="*/ 515122 h 699171"/>
              <a:gd name="connsiteX68" fmla="*/ 744362 w 834934"/>
              <a:gd name="connsiteY68" fmla="*/ 528801 h 699171"/>
              <a:gd name="connsiteX69" fmla="*/ 827705 w 834934"/>
              <a:gd name="connsiteY69" fmla="*/ 593467 h 699171"/>
              <a:gd name="connsiteX70" fmla="*/ 830193 w 834934"/>
              <a:gd name="connsiteY70" fmla="*/ 594711 h 699171"/>
              <a:gd name="connsiteX71" fmla="*/ 832681 w 834934"/>
              <a:gd name="connsiteY71" fmla="*/ 598441 h 699171"/>
              <a:gd name="connsiteX72" fmla="*/ 831437 w 834934"/>
              <a:gd name="connsiteY72" fmla="*/ 615851 h 699171"/>
              <a:gd name="connsiteX73" fmla="*/ 816510 w 834934"/>
              <a:gd name="connsiteY73" fmla="*/ 624557 h 699171"/>
              <a:gd name="connsiteX74" fmla="*/ 693360 w 834934"/>
              <a:gd name="connsiteY74" fmla="*/ 623313 h 699171"/>
              <a:gd name="connsiteX75" fmla="*/ 637383 w 834934"/>
              <a:gd name="connsiteY75" fmla="*/ 669325 h 699171"/>
              <a:gd name="connsiteX76" fmla="*/ 525429 w 834934"/>
              <a:gd name="connsiteY76" fmla="*/ 699171 h 699171"/>
              <a:gd name="connsiteX77" fmla="*/ 331376 w 834934"/>
              <a:gd name="connsiteY77" fmla="*/ 587249 h 699171"/>
              <a:gd name="connsiteX78" fmla="*/ 302765 w 834934"/>
              <a:gd name="connsiteY78" fmla="*/ 447969 h 699171"/>
              <a:gd name="connsiteX79" fmla="*/ 198275 w 834934"/>
              <a:gd name="connsiteY79" fmla="*/ 418123 h 699171"/>
              <a:gd name="connsiteX80" fmla="*/ 141054 w 834934"/>
              <a:gd name="connsiteY80" fmla="*/ 372111 h 699171"/>
              <a:gd name="connsiteX81" fmla="*/ 17904 w 834934"/>
              <a:gd name="connsiteY81" fmla="*/ 373354 h 699171"/>
              <a:gd name="connsiteX82" fmla="*/ 2977 w 834934"/>
              <a:gd name="connsiteY82" fmla="*/ 365893 h 699171"/>
              <a:gd name="connsiteX83" fmla="*/ 1733 w 834934"/>
              <a:gd name="connsiteY83" fmla="*/ 347239 h 699171"/>
              <a:gd name="connsiteX84" fmla="*/ 4221 w 834934"/>
              <a:gd name="connsiteY84" fmla="*/ 343509 h 699171"/>
              <a:gd name="connsiteX85" fmla="*/ 6709 w 834934"/>
              <a:gd name="connsiteY85" fmla="*/ 342265 h 699171"/>
              <a:gd name="connsiteX86" fmla="*/ 90052 w 834934"/>
              <a:gd name="connsiteY86" fmla="*/ 277599 h 699171"/>
              <a:gd name="connsiteX87" fmla="*/ 88808 w 834934"/>
              <a:gd name="connsiteY87" fmla="*/ 263920 h 699171"/>
              <a:gd name="connsiteX88" fmla="*/ 116175 w 834934"/>
              <a:gd name="connsiteY88" fmla="*/ 112204 h 699171"/>
              <a:gd name="connsiteX89" fmla="*/ 294419 w 834934"/>
              <a:gd name="connsiteY89" fmla="*/ 573 h 699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834934" h="699171">
                <a:moveTo>
                  <a:pt x="637697" y="447521"/>
                </a:moveTo>
                <a:cubicBezTo>
                  <a:pt x="652299" y="447521"/>
                  <a:pt x="663250" y="459696"/>
                  <a:pt x="663250" y="474305"/>
                </a:cubicBezTo>
                <a:cubicBezTo>
                  <a:pt x="663250" y="488915"/>
                  <a:pt x="652299" y="501090"/>
                  <a:pt x="637697" y="501090"/>
                </a:cubicBezTo>
                <a:cubicBezTo>
                  <a:pt x="623095" y="501090"/>
                  <a:pt x="610927" y="488915"/>
                  <a:pt x="610927" y="474305"/>
                </a:cubicBezTo>
                <a:cubicBezTo>
                  <a:pt x="610927" y="459696"/>
                  <a:pt x="623095" y="447521"/>
                  <a:pt x="637697" y="447521"/>
                </a:cubicBezTo>
                <a:close/>
                <a:moveTo>
                  <a:pt x="529342" y="447521"/>
                </a:moveTo>
                <a:cubicBezTo>
                  <a:pt x="543944" y="447521"/>
                  <a:pt x="556112" y="459696"/>
                  <a:pt x="556112" y="474305"/>
                </a:cubicBezTo>
                <a:cubicBezTo>
                  <a:pt x="556112" y="488915"/>
                  <a:pt x="543944" y="501090"/>
                  <a:pt x="529342" y="501090"/>
                </a:cubicBezTo>
                <a:cubicBezTo>
                  <a:pt x="515957" y="501090"/>
                  <a:pt x="503789" y="488915"/>
                  <a:pt x="503789" y="474305"/>
                </a:cubicBezTo>
                <a:cubicBezTo>
                  <a:pt x="503789" y="459696"/>
                  <a:pt x="515957" y="447521"/>
                  <a:pt x="529342" y="447521"/>
                </a:cubicBezTo>
                <a:close/>
                <a:moveTo>
                  <a:pt x="422190" y="447521"/>
                </a:moveTo>
                <a:cubicBezTo>
                  <a:pt x="436783" y="447521"/>
                  <a:pt x="447728" y="459696"/>
                  <a:pt x="447728" y="474305"/>
                </a:cubicBezTo>
                <a:cubicBezTo>
                  <a:pt x="447728" y="488915"/>
                  <a:pt x="436783" y="501090"/>
                  <a:pt x="422190" y="501090"/>
                </a:cubicBezTo>
                <a:cubicBezTo>
                  <a:pt x="407596" y="501090"/>
                  <a:pt x="396651" y="488915"/>
                  <a:pt x="396651" y="474305"/>
                </a:cubicBezTo>
                <a:cubicBezTo>
                  <a:pt x="396651" y="459696"/>
                  <a:pt x="407596" y="447521"/>
                  <a:pt x="422190" y="447521"/>
                </a:cubicBezTo>
                <a:close/>
                <a:moveTo>
                  <a:pt x="527917" y="275112"/>
                </a:moveTo>
                <a:cubicBezTo>
                  <a:pt x="522941" y="296253"/>
                  <a:pt x="515478" y="316150"/>
                  <a:pt x="503038" y="336047"/>
                </a:cubicBezTo>
                <a:cubicBezTo>
                  <a:pt x="474428" y="387034"/>
                  <a:pt x="424671" y="424341"/>
                  <a:pt x="367450" y="440507"/>
                </a:cubicBezTo>
                <a:cubicBezTo>
                  <a:pt x="355010" y="444238"/>
                  <a:pt x="341327" y="445482"/>
                  <a:pt x="327644" y="446725"/>
                </a:cubicBezTo>
                <a:cubicBezTo>
                  <a:pt x="321424" y="491494"/>
                  <a:pt x="330132" y="536263"/>
                  <a:pt x="352522" y="574813"/>
                </a:cubicBezTo>
                <a:cubicBezTo>
                  <a:pt x="407256" y="669325"/>
                  <a:pt x="529161" y="701658"/>
                  <a:pt x="624944" y="648184"/>
                </a:cubicBezTo>
                <a:cubicBezTo>
                  <a:pt x="644847" y="635749"/>
                  <a:pt x="662262" y="622069"/>
                  <a:pt x="677189" y="604659"/>
                </a:cubicBezTo>
                <a:lnTo>
                  <a:pt x="678433" y="602172"/>
                </a:lnTo>
                <a:lnTo>
                  <a:pt x="687141" y="594711"/>
                </a:lnTo>
                <a:lnTo>
                  <a:pt x="693360" y="597198"/>
                </a:lnTo>
                <a:cubicBezTo>
                  <a:pt x="721971" y="607147"/>
                  <a:pt x="754313" y="609634"/>
                  <a:pt x="796607" y="603416"/>
                </a:cubicBezTo>
                <a:cubicBezTo>
                  <a:pt x="765509" y="583519"/>
                  <a:pt x="740630" y="562378"/>
                  <a:pt x="723215" y="539993"/>
                </a:cubicBezTo>
                <a:lnTo>
                  <a:pt x="719483" y="536263"/>
                </a:lnTo>
                <a:lnTo>
                  <a:pt x="721971" y="511391"/>
                </a:lnTo>
                <a:cubicBezTo>
                  <a:pt x="730678" y="464135"/>
                  <a:pt x="721971" y="416880"/>
                  <a:pt x="698336" y="375842"/>
                </a:cubicBezTo>
                <a:cubicBezTo>
                  <a:pt x="662262" y="313663"/>
                  <a:pt x="597578" y="276356"/>
                  <a:pt x="527917" y="275112"/>
                </a:cubicBezTo>
                <a:close/>
                <a:moveTo>
                  <a:pt x="413454" y="197117"/>
                </a:moveTo>
                <a:cubicBezTo>
                  <a:pt x="426839" y="197117"/>
                  <a:pt x="439007" y="208068"/>
                  <a:pt x="439007" y="222670"/>
                </a:cubicBezTo>
                <a:cubicBezTo>
                  <a:pt x="439007" y="237272"/>
                  <a:pt x="426839" y="249440"/>
                  <a:pt x="413454" y="249440"/>
                </a:cubicBezTo>
                <a:cubicBezTo>
                  <a:pt x="397635" y="249440"/>
                  <a:pt x="386684" y="237272"/>
                  <a:pt x="386684" y="222670"/>
                </a:cubicBezTo>
                <a:cubicBezTo>
                  <a:pt x="386684" y="208068"/>
                  <a:pt x="397635" y="197117"/>
                  <a:pt x="413454" y="197117"/>
                </a:cubicBezTo>
                <a:close/>
                <a:moveTo>
                  <a:pt x="306316" y="197117"/>
                </a:moveTo>
                <a:cubicBezTo>
                  <a:pt x="319701" y="197117"/>
                  <a:pt x="331869" y="208068"/>
                  <a:pt x="331869" y="222670"/>
                </a:cubicBezTo>
                <a:cubicBezTo>
                  <a:pt x="331869" y="237272"/>
                  <a:pt x="319701" y="249440"/>
                  <a:pt x="306316" y="249440"/>
                </a:cubicBezTo>
                <a:cubicBezTo>
                  <a:pt x="290497" y="249440"/>
                  <a:pt x="279546" y="237272"/>
                  <a:pt x="279546" y="222670"/>
                </a:cubicBezTo>
                <a:cubicBezTo>
                  <a:pt x="279546" y="208068"/>
                  <a:pt x="290497" y="197117"/>
                  <a:pt x="306316" y="197117"/>
                </a:cubicBezTo>
                <a:close/>
                <a:moveTo>
                  <a:pt x="197961" y="197117"/>
                </a:moveTo>
                <a:cubicBezTo>
                  <a:pt x="212563" y="197117"/>
                  <a:pt x="224731" y="208068"/>
                  <a:pt x="224731" y="222670"/>
                </a:cubicBezTo>
                <a:cubicBezTo>
                  <a:pt x="224731" y="237272"/>
                  <a:pt x="212563" y="249440"/>
                  <a:pt x="197961" y="249440"/>
                </a:cubicBezTo>
                <a:cubicBezTo>
                  <a:pt x="183359" y="249440"/>
                  <a:pt x="172408" y="237272"/>
                  <a:pt x="172408" y="222670"/>
                </a:cubicBezTo>
                <a:cubicBezTo>
                  <a:pt x="172408" y="208068"/>
                  <a:pt x="183359" y="197117"/>
                  <a:pt x="197961" y="197117"/>
                </a:cubicBezTo>
                <a:close/>
                <a:moveTo>
                  <a:pt x="295887" y="24644"/>
                </a:moveTo>
                <a:cubicBezTo>
                  <a:pt x="231977" y="29234"/>
                  <a:pt x="171530" y="64792"/>
                  <a:pt x="137322" y="124639"/>
                </a:cubicBezTo>
                <a:cubicBezTo>
                  <a:pt x="113687" y="165677"/>
                  <a:pt x="104979" y="212933"/>
                  <a:pt x="113687" y="260189"/>
                </a:cubicBezTo>
                <a:lnTo>
                  <a:pt x="113687" y="261433"/>
                </a:lnTo>
                <a:lnTo>
                  <a:pt x="116175" y="285061"/>
                </a:lnTo>
                <a:lnTo>
                  <a:pt x="112443" y="288791"/>
                </a:lnTo>
                <a:cubicBezTo>
                  <a:pt x="95028" y="311176"/>
                  <a:pt x="70149" y="332316"/>
                  <a:pt x="37807" y="352214"/>
                </a:cubicBezTo>
                <a:cubicBezTo>
                  <a:pt x="80101" y="358432"/>
                  <a:pt x="113687" y="355944"/>
                  <a:pt x="141054" y="345996"/>
                </a:cubicBezTo>
                <a:lnTo>
                  <a:pt x="147273" y="343509"/>
                </a:lnTo>
                <a:lnTo>
                  <a:pt x="157225" y="353457"/>
                </a:lnTo>
                <a:cubicBezTo>
                  <a:pt x="172152" y="370867"/>
                  <a:pt x="189567" y="385790"/>
                  <a:pt x="209470" y="396982"/>
                </a:cubicBezTo>
                <a:cubicBezTo>
                  <a:pt x="256739" y="423097"/>
                  <a:pt x="310229" y="430559"/>
                  <a:pt x="361230" y="416880"/>
                </a:cubicBezTo>
                <a:cubicBezTo>
                  <a:pt x="413475" y="403200"/>
                  <a:pt x="455769" y="369624"/>
                  <a:pt x="481892" y="323611"/>
                </a:cubicBezTo>
                <a:cubicBezTo>
                  <a:pt x="509258" y="277599"/>
                  <a:pt x="516722" y="224125"/>
                  <a:pt x="503038" y="171895"/>
                </a:cubicBezTo>
                <a:cubicBezTo>
                  <a:pt x="488111" y="120909"/>
                  <a:pt x="455769" y="78627"/>
                  <a:pt x="409743" y="51269"/>
                </a:cubicBezTo>
                <a:cubicBezTo>
                  <a:pt x="373824" y="30284"/>
                  <a:pt x="334232" y="21889"/>
                  <a:pt x="295887" y="24644"/>
                </a:cubicBezTo>
                <a:close/>
                <a:moveTo>
                  <a:pt x="294419" y="573"/>
                </a:moveTo>
                <a:cubicBezTo>
                  <a:pt x="337576" y="-2516"/>
                  <a:pt x="382066" y="6811"/>
                  <a:pt x="422183" y="30128"/>
                </a:cubicBezTo>
                <a:cubicBezTo>
                  <a:pt x="473184" y="59974"/>
                  <a:pt x="510502" y="108473"/>
                  <a:pt x="525429" y="165677"/>
                </a:cubicBezTo>
                <a:cubicBezTo>
                  <a:pt x="532893" y="194280"/>
                  <a:pt x="535381" y="222882"/>
                  <a:pt x="531649" y="251484"/>
                </a:cubicBezTo>
                <a:cubicBezTo>
                  <a:pt x="610017" y="253971"/>
                  <a:pt x="679677" y="295009"/>
                  <a:pt x="718239" y="363406"/>
                </a:cubicBezTo>
                <a:cubicBezTo>
                  <a:pt x="745606" y="408175"/>
                  <a:pt x="755557" y="462892"/>
                  <a:pt x="745606" y="515122"/>
                </a:cubicBezTo>
                <a:lnTo>
                  <a:pt x="744362" y="528801"/>
                </a:lnTo>
                <a:cubicBezTo>
                  <a:pt x="764265" y="551186"/>
                  <a:pt x="791631" y="572326"/>
                  <a:pt x="827705" y="593467"/>
                </a:cubicBezTo>
                <a:lnTo>
                  <a:pt x="830193" y="594711"/>
                </a:lnTo>
                <a:lnTo>
                  <a:pt x="832681" y="598441"/>
                </a:lnTo>
                <a:cubicBezTo>
                  <a:pt x="836413" y="603416"/>
                  <a:pt x="835169" y="610877"/>
                  <a:pt x="831437" y="615851"/>
                </a:cubicBezTo>
                <a:cubicBezTo>
                  <a:pt x="828949" y="622069"/>
                  <a:pt x="822730" y="624557"/>
                  <a:pt x="816510" y="624557"/>
                </a:cubicBezTo>
                <a:cubicBezTo>
                  <a:pt x="766753" y="634505"/>
                  <a:pt x="726947" y="633262"/>
                  <a:pt x="693360" y="623313"/>
                </a:cubicBezTo>
                <a:cubicBezTo>
                  <a:pt x="677189" y="641967"/>
                  <a:pt x="658530" y="656889"/>
                  <a:pt x="637383" y="669325"/>
                </a:cubicBezTo>
                <a:cubicBezTo>
                  <a:pt x="601309" y="689222"/>
                  <a:pt x="563991" y="699171"/>
                  <a:pt x="525429" y="699171"/>
                </a:cubicBezTo>
                <a:cubicBezTo>
                  <a:pt x="448305" y="699171"/>
                  <a:pt x="372425" y="658133"/>
                  <a:pt x="331376" y="587249"/>
                </a:cubicBezTo>
                <a:cubicBezTo>
                  <a:pt x="306497" y="544968"/>
                  <a:pt x="297789" y="495225"/>
                  <a:pt x="302765" y="447969"/>
                </a:cubicBezTo>
                <a:cubicBezTo>
                  <a:pt x="266691" y="446725"/>
                  <a:pt x="230617" y="436777"/>
                  <a:pt x="198275" y="418123"/>
                </a:cubicBezTo>
                <a:cubicBezTo>
                  <a:pt x="175884" y="405687"/>
                  <a:pt x="157225" y="390764"/>
                  <a:pt x="141054" y="372111"/>
                </a:cubicBezTo>
                <a:cubicBezTo>
                  <a:pt x="108711" y="382059"/>
                  <a:pt x="67661" y="383303"/>
                  <a:pt x="17904" y="373354"/>
                </a:cubicBezTo>
                <a:cubicBezTo>
                  <a:pt x="11684" y="373354"/>
                  <a:pt x="6709" y="370867"/>
                  <a:pt x="2977" y="365893"/>
                </a:cubicBezTo>
                <a:cubicBezTo>
                  <a:pt x="-755" y="359675"/>
                  <a:pt x="-755" y="352214"/>
                  <a:pt x="1733" y="347239"/>
                </a:cubicBezTo>
                <a:lnTo>
                  <a:pt x="4221" y="343509"/>
                </a:lnTo>
                <a:lnTo>
                  <a:pt x="6709" y="342265"/>
                </a:lnTo>
                <a:cubicBezTo>
                  <a:pt x="44027" y="321124"/>
                  <a:pt x="71393" y="299983"/>
                  <a:pt x="90052" y="277599"/>
                </a:cubicBezTo>
                <a:lnTo>
                  <a:pt x="88808" y="263920"/>
                </a:lnTo>
                <a:cubicBezTo>
                  <a:pt x="80101" y="211690"/>
                  <a:pt x="88808" y="158216"/>
                  <a:pt x="116175" y="112204"/>
                </a:cubicBezTo>
                <a:cubicBezTo>
                  <a:pt x="154271" y="45362"/>
                  <a:pt x="222492" y="5723"/>
                  <a:pt x="294419" y="573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7" name="Freeform: Shape 396">
            <a:extLst>
              <a:ext uri="{FF2B5EF4-FFF2-40B4-BE49-F238E27FC236}">
                <a16:creationId xmlns:a16="http://schemas.microsoft.com/office/drawing/2014/main" id="{DCBAE37C-FFDE-4154-8F80-ABEE783A752C}"/>
              </a:ext>
            </a:extLst>
          </p:cNvPr>
          <p:cNvSpPr/>
          <p:nvPr/>
        </p:nvSpPr>
        <p:spPr>
          <a:xfrm>
            <a:off x="19421892" y="11188367"/>
            <a:ext cx="589260" cy="880778"/>
          </a:xfrm>
          <a:custGeom>
            <a:avLst/>
            <a:gdLst>
              <a:gd name="connsiteX0" fmla="*/ 63368 w 589260"/>
              <a:gd name="connsiteY0" fmla="*/ 755127 h 880778"/>
              <a:gd name="connsiteX1" fmla="*/ 24850 w 589260"/>
              <a:gd name="connsiteY1" fmla="*/ 793692 h 880778"/>
              <a:gd name="connsiteX2" fmla="*/ 24850 w 589260"/>
              <a:gd name="connsiteY2" fmla="*/ 840965 h 880778"/>
              <a:gd name="connsiteX3" fmla="*/ 39760 w 589260"/>
              <a:gd name="connsiteY3" fmla="*/ 855893 h 880778"/>
              <a:gd name="connsiteX4" fmla="*/ 360322 w 589260"/>
              <a:gd name="connsiteY4" fmla="*/ 855893 h 880778"/>
              <a:gd name="connsiteX5" fmla="*/ 375232 w 589260"/>
              <a:gd name="connsiteY5" fmla="*/ 840965 h 880778"/>
              <a:gd name="connsiteX6" fmla="*/ 375232 w 589260"/>
              <a:gd name="connsiteY6" fmla="*/ 793692 h 880778"/>
              <a:gd name="connsiteX7" fmla="*/ 336716 w 589260"/>
              <a:gd name="connsiteY7" fmla="*/ 755127 h 880778"/>
              <a:gd name="connsiteX8" fmla="*/ 78278 w 589260"/>
              <a:gd name="connsiteY8" fmla="*/ 671777 h 880778"/>
              <a:gd name="connsiteX9" fmla="*/ 53428 w 589260"/>
              <a:gd name="connsiteY9" fmla="*/ 697901 h 880778"/>
              <a:gd name="connsiteX10" fmla="*/ 53428 w 589260"/>
              <a:gd name="connsiteY10" fmla="*/ 722782 h 880778"/>
              <a:gd name="connsiteX11" fmla="*/ 60882 w 589260"/>
              <a:gd name="connsiteY11" fmla="*/ 731490 h 880778"/>
              <a:gd name="connsiteX12" fmla="*/ 63368 w 589260"/>
              <a:gd name="connsiteY12" fmla="*/ 731490 h 880778"/>
              <a:gd name="connsiteX13" fmla="*/ 336716 w 589260"/>
              <a:gd name="connsiteY13" fmla="*/ 731490 h 880778"/>
              <a:gd name="connsiteX14" fmla="*/ 339200 w 589260"/>
              <a:gd name="connsiteY14" fmla="*/ 731490 h 880778"/>
              <a:gd name="connsiteX15" fmla="*/ 347898 w 589260"/>
              <a:gd name="connsiteY15" fmla="*/ 722782 h 880778"/>
              <a:gd name="connsiteX16" fmla="*/ 347898 w 589260"/>
              <a:gd name="connsiteY16" fmla="*/ 697901 h 880778"/>
              <a:gd name="connsiteX17" fmla="*/ 321806 w 589260"/>
              <a:gd name="connsiteY17" fmla="*/ 671777 h 880778"/>
              <a:gd name="connsiteX18" fmla="*/ 299440 w 589260"/>
              <a:gd name="connsiteY18" fmla="*/ 671777 h 880778"/>
              <a:gd name="connsiteX19" fmla="*/ 101886 w 589260"/>
              <a:gd name="connsiteY19" fmla="*/ 671777 h 880778"/>
              <a:gd name="connsiteX20" fmla="*/ 446772 w 589260"/>
              <a:gd name="connsiteY20" fmla="*/ 388690 h 880778"/>
              <a:gd name="connsiteX21" fmla="*/ 560762 w 589260"/>
              <a:gd name="connsiteY21" fmla="*/ 503013 h 880778"/>
              <a:gd name="connsiteX22" fmla="*/ 539700 w 589260"/>
              <a:gd name="connsiteY22" fmla="*/ 567631 h 880778"/>
              <a:gd name="connsiteX23" fmla="*/ 560762 w 589260"/>
              <a:gd name="connsiteY23" fmla="*/ 601183 h 880778"/>
              <a:gd name="connsiteX24" fmla="*/ 560762 w 589260"/>
              <a:gd name="connsiteY24" fmla="*/ 608638 h 880778"/>
              <a:gd name="connsiteX25" fmla="*/ 531026 w 589260"/>
              <a:gd name="connsiteY25" fmla="*/ 645918 h 880778"/>
              <a:gd name="connsiteX26" fmla="*/ 531026 w 589260"/>
              <a:gd name="connsiteY26" fmla="*/ 768940 h 880778"/>
              <a:gd name="connsiteX27" fmla="*/ 542178 w 589260"/>
              <a:gd name="connsiteY27" fmla="*/ 768940 h 880778"/>
              <a:gd name="connsiteX28" fmla="*/ 589260 w 589260"/>
              <a:gd name="connsiteY28" fmla="*/ 816160 h 880778"/>
              <a:gd name="connsiteX29" fmla="*/ 589260 w 589260"/>
              <a:gd name="connsiteY29" fmla="*/ 849712 h 880778"/>
              <a:gd name="connsiteX30" fmla="*/ 558284 w 589260"/>
              <a:gd name="connsiteY30" fmla="*/ 880778 h 880778"/>
              <a:gd name="connsiteX31" fmla="*/ 425710 w 589260"/>
              <a:gd name="connsiteY31" fmla="*/ 880778 h 880778"/>
              <a:gd name="connsiteX32" fmla="*/ 413318 w 589260"/>
              <a:gd name="connsiteY32" fmla="*/ 868352 h 880778"/>
              <a:gd name="connsiteX33" fmla="*/ 425710 w 589260"/>
              <a:gd name="connsiteY33" fmla="*/ 855925 h 880778"/>
              <a:gd name="connsiteX34" fmla="*/ 558284 w 589260"/>
              <a:gd name="connsiteY34" fmla="*/ 855925 h 880778"/>
              <a:gd name="connsiteX35" fmla="*/ 565718 w 589260"/>
              <a:gd name="connsiteY35" fmla="*/ 849712 h 880778"/>
              <a:gd name="connsiteX36" fmla="*/ 565718 w 589260"/>
              <a:gd name="connsiteY36" fmla="*/ 816160 h 880778"/>
              <a:gd name="connsiteX37" fmla="*/ 542178 w 589260"/>
              <a:gd name="connsiteY37" fmla="*/ 792550 h 880778"/>
              <a:gd name="connsiteX38" fmla="*/ 531026 w 589260"/>
              <a:gd name="connsiteY38" fmla="*/ 792550 h 880778"/>
              <a:gd name="connsiteX39" fmla="*/ 440578 w 589260"/>
              <a:gd name="connsiteY39" fmla="*/ 792550 h 880778"/>
              <a:gd name="connsiteX40" fmla="*/ 429426 w 589260"/>
              <a:gd name="connsiteY40" fmla="*/ 781366 h 880778"/>
              <a:gd name="connsiteX41" fmla="*/ 440578 w 589260"/>
              <a:gd name="connsiteY41" fmla="*/ 768940 h 880778"/>
              <a:gd name="connsiteX42" fmla="*/ 507484 w 589260"/>
              <a:gd name="connsiteY42" fmla="*/ 768940 h 880778"/>
              <a:gd name="connsiteX43" fmla="*/ 507484 w 589260"/>
              <a:gd name="connsiteY43" fmla="*/ 647160 h 880778"/>
              <a:gd name="connsiteX44" fmla="*/ 376148 w 589260"/>
              <a:gd name="connsiteY44" fmla="*/ 647160 h 880778"/>
              <a:gd name="connsiteX45" fmla="*/ 372432 w 589260"/>
              <a:gd name="connsiteY45" fmla="*/ 647160 h 880778"/>
              <a:gd name="connsiteX46" fmla="*/ 361280 w 589260"/>
              <a:gd name="connsiteY46" fmla="*/ 634734 h 880778"/>
              <a:gd name="connsiteX47" fmla="*/ 372432 w 589260"/>
              <a:gd name="connsiteY47" fmla="*/ 622308 h 880778"/>
              <a:gd name="connsiteX48" fmla="*/ 376148 w 589260"/>
              <a:gd name="connsiteY48" fmla="*/ 622308 h 880778"/>
              <a:gd name="connsiteX49" fmla="*/ 523592 w 589260"/>
              <a:gd name="connsiteY49" fmla="*/ 622308 h 880778"/>
              <a:gd name="connsiteX50" fmla="*/ 535982 w 589260"/>
              <a:gd name="connsiteY50" fmla="*/ 608638 h 880778"/>
              <a:gd name="connsiteX51" fmla="*/ 535982 w 589260"/>
              <a:gd name="connsiteY51" fmla="*/ 601183 h 880778"/>
              <a:gd name="connsiteX52" fmla="*/ 523592 w 589260"/>
              <a:gd name="connsiteY52" fmla="*/ 588756 h 880778"/>
              <a:gd name="connsiteX53" fmla="*/ 372432 w 589260"/>
              <a:gd name="connsiteY53" fmla="*/ 588756 h 880778"/>
              <a:gd name="connsiteX54" fmla="*/ 361280 w 589260"/>
              <a:gd name="connsiteY54" fmla="*/ 576330 h 880778"/>
              <a:gd name="connsiteX55" fmla="*/ 372432 w 589260"/>
              <a:gd name="connsiteY55" fmla="*/ 563903 h 880778"/>
              <a:gd name="connsiteX56" fmla="*/ 512440 w 589260"/>
              <a:gd name="connsiteY56" fmla="*/ 563903 h 880778"/>
              <a:gd name="connsiteX57" fmla="*/ 535982 w 589260"/>
              <a:gd name="connsiteY57" fmla="*/ 503013 h 880778"/>
              <a:gd name="connsiteX58" fmla="*/ 446772 w 589260"/>
              <a:gd name="connsiteY58" fmla="*/ 413543 h 880778"/>
              <a:gd name="connsiteX59" fmla="*/ 424470 w 589260"/>
              <a:gd name="connsiteY59" fmla="*/ 414786 h 880778"/>
              <a:gd name="connsiteX60" fmla="*/ 409602 w 589260"/>
              <a:gd name="connsiteY60" fmla="*/ 406087 h 880778"/>
              <a:gd name="connsiteX61" fmla="*/ 419514 w 589260"/>
              <a:gd name="connsiteY61" fmla="*/ 391175 h 880778"/>
              <a:gd name="connsiteX62" fmla="*/ 446772 w 589260"/>
              <a:gd name="connsiteY62" fmla="*/ 388690 h 880778"/>
              <a:gd name="connsiteX63" fmla="*/ 295714 w 589260"/>
              <a:gd name="connsiteY63" fmla="*/ 24881 h 880778"/>
              <a:gd name="connsiteX64" fmla="*/ 24850 w 589260"/>
              <a:gd name="connsiteY64" fmla="*/ 294835 h 880778"/>
              <a:gd name="connsiteX65" fmla="*/ 26094 w 589260"/>
              <a:gd name="connsiteY65" fmla="*/ 303544 h 880778"/>
              <a:gd name="connsiteX66" fmla="*/ 26094 w 589260"/>
              <a:gd name="connsiteY66" fmla="*/ 304788 h 880778"/>
              <a:gd name="connsiteX67" fmla="*/ 24850 w 589260"/>
              <a:gd name="connsiteY67" fmla="*/ 307276 h 880778"/>
              <a:gd name="connsiteX68" fmla="*/ 24850 w 589260"/>
              <a:gd name="connsiteY68" fmla="*/ 471488 h 880778"/>
              <a:gd name="connsiteX69" fmla="*/ 27336 w 589260"/>
              <a:gd name="connsiteY69" fmla="*/ 477708 h 880778"/>
              <a:gd name="connsiteX70" fmla="*/ 36034 w 589260"/>
              <a:gd name="connsiteY70" fmla="*/ 482684 h 880778"/>
              <a:gd name="connsiteX71" fmla="*/ 48458 w 589260"/>
              <a:gd name="connsiteY71" fmla="*/ 490148 h 880778"/>
              <a:gd name="connsiteX72" fmla="*/ 91946 w 589260"/>
              <a:gd name="connsiteY72" fmla="*/ 517517 h 880778"/>
              <a:gd name="connsiteX73" fmla="*/ 108098 w 589260"/>
              <a:gd name="connsiteY73" fmla="*/ 547374 h 880778"/>
              <a:gd name="connsiteX74" fmla="*/ 108098 w 589260"/>
              <a:gd name="connsiteY74" fmla="*/ 648140 h 880778"/>
              <a:gd name="connsiteX75" fmla="*/ 291986 w 589260"/>
              <a:gd name="connsiteY75" fmla="*/ 648140 h 880778"/>
              <a:gd name="connsiteX76" fmla="*/ 291986 w 589260"/>
              <a:gd name="connsiteY76" fmla="*/ 572254 h 880778"/>
              <a:gd name="connsiteX77" fmla="*/ 371504 w 589260"/>
              <a:gd name="connsiteY77" fmla="*/ 476464 h 880778"/>
              <a:gd name="connsiteX78" fmla="*/ 375232 w 589260"/>
              <a:gd name="connsiteY78" fmla="*/ 470244 h 880778"/>
              <a:gd name="connsiteX79" fmla="*/ 367778 w 589260"/>
              <a:gd name="connsiteY79" fmla="*/ 444119 h 880778"/>
              <a:gd name="connsiteX80" fmla="*/ 260924 w 589260"/>
              <a:gd name="connsiteY80" fmla="*/ 378185 h 880778"/>
              <a:gd name="connsiteX81" fmla="*/ 248498 w 589260"/>
              <a:gd name="connsiteY81" fmla="*/ 354549 h 880778"/>
              <a:gd name="connsiteX82" fmla="*/ 248498 w 589260"/>
              <a:gd name="connsiteY82" fmla="*/ 335888 h 880778"/>
              <a:gd name="connsiteX83" fmla="*/ 233588 w 589260"/>
              <a:gd name="connsiteY83" fmla="*/ 338376 h 880778"/>
              <a:gd name="connsiteX84" fmla="*/ 125492 w 589260"/>
              <a:gd name="connsiteY84" fmla="*/ 231390 h 880778"/>
              <a:gd name="connsiteX85" fmla="*/ 137918 w 589260"/>
              <a:gd name="connsiteY85" fmla="*/ 218949 h 880778"/>
              <a:gd name="connsiteX86" fmla="*/ 150342 w 589260"/>
              <a:gd name="connsiteY86" fmla="*/ 231390 h 880778"/>
              <a:gd name="connsiteX87" fmla="*/ 233588 w 589260"/>
              <a:gd name="connsiteY87" fmla="*/ 313496 h 880778"/>
              <a:gd name="connsiteX88" fmla="*/ 289500 w 589260"/>
              <a:gd name="connsiteY88" fmla="*/ 291103 h 880778"/>
              <a:gd name="connsiteX89" fmla="*/ 311866 w 589260"/>
              <a:gd name="connsiteY89" fmla="*/ 286127 h 880778"/>
              <a:gd name="connsiteX90" fmla="*/ 416234 w 589260"/>
              <a:gd name="connsiteY90" fmla="*/ 317228 h 880778"/>
              <a:gd name="connsiteX91" fmla="*/ 419962 w 589260"/>
              <a:gd name="connsiteY91" fmla="*/ 315984 h 880778"/>
              <a:gd name="connsiteX92" fmla="*/ 439842 w 589260"/>
              <a:gd name="connsiteY92" fmla="*/ 271199 h 880778"/>
              <a:gd name="connsiteX93" fmla="*/ 442326 w 589260"/>
              <a:gd name="connsiteY93" fmla="*/ 247562 h 880778"/>
              <a:gd name="connsiteX94" fmla="*/ 421204 w 589260"/>
              <a:gd name="connsiteY94" fmla="*/ 222682 h 880778"/>
              <a:gd name="connsiteX95" fmla="*/ 273348 w 589260"/>
              <a:gd name="connsiteY95" fmla="*/ 159236 h 880778"/>
              <a:gd name="connsiteX96" fmla="*/ 247256 w 589260"/>
              <a:gd name="connsiteY96" fmla="*/ 148040 h 880778"/>
              <a:gd name="connsiteX97" fmla="*/ 238558 w 589260"/>
              <a:gd name="connsiteY97" fmla="*/ 133111 h 880778"/>
              <a:gd name="connsiteX98" fmla="*/ 254712 w 589260"/>
              <a:gd name="connsiteY98" fmla="*/ 125647 h 880778"/>
              <a:gd name="connsiteX99" fmla="*/ 269620 w 589260"/>
              <a:gd name="connsiteY99" fmla="*/ 130623 h 880778"/>
              <a:gd name="connsiteX100" fmla="*/ 350382 w 589260"/>
              <a:gd name="connsiteY100" fmla="*/ 31101 h 880778"/>
              <a:gd name="connsiteX101" fmla="*/ 331746 w 589260"/>
              <a:gd name="connsiteY101" fmla="*/ 26125 h 880778"/>
              <a:gd name="connsiteX102" fmla="*/ 295714 w 589260"/>
              <a:gd name="connsiteY102" fmla="*/ 24881 h 880778"/>
              <a:gd name="connsiteX103" fmla="*/ 295714 w 589260"/>
              <a:gd name="connsiteY103" fmla="*/ 0 h 880778"/>
              <a:gd name="connsiteX104" fmla="*/ 334230 w 589260"/>
              <a:gd name="connsiteY104" fmla="*/ 2488 h 880778"/>
              <a:gd name="connsiteX105" fmla="*/ 355352 w 589260"/>
              <a:gd name="connsiteY105" fmla="*/ 7464 h 880778"/>
              <a:gd name="connsiteX106" fmla="*/ 372748 w 589260"/>
              <a:gd name="connsiteY106" fmla="*/ 22393 h 880778"/>
              <a:gd name="connsiteX107" fmla="*/ 369020 w 589260"/>
              <a:gd name="connsiteY107" fmla="*/ 46029 h 880778"/>
              <a:gd name="connsiteX108" fmla="*/ 293228 w 589260"/>
              <a:gd name="connsiteY108" fmla="*/ 140576 h 880778"/>
              <a:gd name="connsiteX109" fmla="*/ 431144 w 589260"/>
              <a:gd name="connsiteY109" fmla="*/ 199045 h 880778"/>
              <a:gd name="connsiteX110" fmla="*/ 465934 w 589260"/>
              <a:gd name="connsiteY110" fmla="*/ 241342 h 880778"/>
              <a:gd name="connsiteX111" fmla="*/ 462206 w 589260"/>
              <a:gd name="connsiteY111" fmla="*/ 282395 h 880778"/>
              <a:gd name="connsiteX112" fmla="*/ 442326 w 589260"/>
              <a:gd name="connsiteY112" fmla="*/ 325936 h 880778"/>
              <a:gd name="connsiteX113" fmla="*/ 417476 w 589260"/>
              <a:gd name="connsiteY113" fmla="*/ 342109 h 880778"/>
              <a:gd name="connsiteX114" fmla="*/ 408780 w 589260"/>
              <a:gd name="connsiteY114" fmla="*/ 340865 h 880778"/>
              <a:gd name="connsiteX115" fmla="*/ 305654 w 589260"/>
              <a:gd name="connsiteY115" fmla="*/ 309764 h 880778"/>
              <a:gd name="connsiteX116" fmla="*/ 272106 w 589260"/>
              <a:gd name="connsiteY116" fmla="*/ 330912 h 880778"/>
              <a:gd name="connsiteX117" fmla="*/ 272106 w 589260"/>
              <a:gd name="connsiteY117" fmla="*/ 354549 h 880778"/>
              <a:gd name="connsiteX118" fmla="*/ 274590 w 589260"/>
              <a:gd name="connsiteY118" fmla="*/ 358281 h 880778"/>
              <a:gd name="connsiteX119" fmla="*/ 383930 w 589260"/>
              <a:gd name="connsiteY119" fmla="*/ 426703 h 880778"/>
              <a:gd name="connsiteX120" fmla="*/ 398840 w 589260"/>
              <a:gd name="connsiteY120" fmla="*/ 475220 h 880778"/>
              <a:gd name="connsiteX121" fmla="*/ 390142 w 589260"/>
              <a:gd name="connsiteY121" fmla="*/ 492636 h 880778"/>
              <a:gd name="connsiteX122" fmla="*/ 316836 w 589260"/>
              <a:gd name="connsiteY122" fmla="*/ 573498 h 880778"/>
              <a:gd name="connsiteX123" fmla="*/ 316836 w 589260"/>
              <a:gd name="connsiteY123" fmla="*/ 648140 h 880778"/>
              <a:gd name="connsiteX124" fmla="*/ 321806 w 589260"/>
              <a:gd name="connsiteY124" fmla="*/ 648140 h 880778"/>
              <a:gd name="connsiteX125" fmla="*/ 371504 w 589260"/>
              <a:gd name="connsiteY125" fmla="*/ 697901 h 880778"/>
              <a:gd name="connsiteX126" fmla="*/ 371504 w 589260"/>
              <a:gd name="connsiteY126" fmla="*/ 722782 h 880778"/>
              <a:gd name="connsiteX127" fmla="*/ 367778 w 589260"/>
              <a:gd name="connsiteY127" fmla="*/ 738954 h 880778"/>
              <a:gd name="connsiteX128" fmla="*/ 400082 w 589260"/>
              <a:gd name="connsiteY128" fmla="*/ 793692 h 880778"/>
              <a:gd name="connsiteX129" fmla="*/ 400082 w 589260"/>
              <a:gd name="connsiteY129" fmla="*/ 840965 h 880778"/>
              <a:gd name="connsiteX130" fmla="*/ 360322 w 589260"/>
              <a:gd name="connsiteY130" fmla="*/ 880774 h 880778"/>
              <a:gd name="connsiteX131" fmla="*/ 39760 w 589260"/>
              <a:gd name="connsiteY131" fmla="*/ 880774 h 880778"/>
              <a:gd name="connsiteX132" fmla="*/ 0 w 589260"/>
              <a:gd name="connsiteY132" fmla="*/ 840965 h 880778"/>
              <a:gd name="connsiteX133" fmla="*/ 0 w 589260"/>
              <a:gd name="connsiteY133" fmla="*/ 793692 h 880778"/>
              <a:gd name="connsiteX134" fmla="*/ 33548 w 589260"/>
              <a:gd name="connsiteY134" fmla="*/ 738954 h 880778"/>
              <a:gd name="connsiteX135" fmla="*/ 28578 w 589260"/>
              <a:gd name="connsiteY135" fmla="*/ 722782 h 880778"/>
              <a:gd name="connsiteX136" fmla="*/ 28578 w 589260"/>
              <a:gd name="connsiteY136" fmla="*/ 697901 h 880778"/>
              <a:gd name="connsiteX137" fmla="*/ 78278 w 589260"/>
              <a:gd name="connsiteY137" fmla="*/ 648140 h 880778"/>
              <a:gd name="connsiteX138" fmla="*/ 84490 w 589260"/>
              <a:gd name="connsiteY138" fmla="*/ 648140 h 880778"/>
              <a:gd name="connsiteX139" fmla="*/ 84490 w 589260"/>
              <a:gd name="connsiteY139" fmla="*/ 547374 h 880778"/>
              <a:gd name="connsiteX140" fmla="*/ 78278 w 589260"/>
              <a:gd name="connsiteY140" fmla="*/ 538665 h 880778"/>
              <a:gd name="connsiteX141" fmla="*/ 33548 w 589260"/>
              <a:gd name="connsiteY141" fmla="*/ 510053 h 880778"/>
              <a:gd name="connsiteX142" fmla="*/ 23608 w 589260"/>
              <a:gd name="connsiteY142" fmla="*/ 503833 h 880778"/>
              <a:gd name="connsiteX143" fmla="*/ 9940 w 589260"/>
              <a:gd name="connsiteY143" fmla="*/ 493880 h 880778"/>
              <a:gd name="connsiteX144" fmla="*/ 0 w 589260"/>
              <a:gd name="connsiteY144" fmla="*/ 471488 h 880778"/>
              <a:gd name="connsiteX145" fmla="*/ 0 w 589260"/>
              <a:gd name="connsiteY145" fmla="*/ 307276 h 880778"/>
              <a:gd name="connsiteX146" fmla="*/ 1244 w 589260"/>
              <a:gd name="connsiteY146" fmla="*/ 304788 h 880778"/>
              <a:gd name="connsiteX147" fmla="*/ 0 w 589260"/>
              <a:gd name="connsiteY147" fmla="*/ 294835 h 880778"/>
              <a:gd name="connsiteX148" fmla="*/ 295714 w 589260"/>
              <a:gd name="connsiteY148" fmla="*/ 0 h 88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589260" h="880778">
                <a:moveTo>
                  <a:pt x="63368" y="755127"/>
                </a:moveTo>
                <a:cubicBezTo>
                  <a:pt x="42246" y="755127"/>
                  <a:pt x="24850" y="773787"/>
                  <a:pt x="24850" y="793692"/>
                </a:cubicBezTo>
                <a:lnTo>
                  <a:pt x="24850" y="840965"/>
                </a:lnTo>
                <a:cubicBezTo>
                  <a:pt x="24850" y="849673"/>
                  <a:pt x="32306" y="855893"/>
                  <a:pt x="39760" y="855893"/>
                </a:cubicBezTo>
                <a:lnTo>
                  <a:pt x="360322" y="855893"/>
                </a:lnTo>
                <a:cubicBezTo>
                  <a:pt x="369020" y="855893"/>
                  <a:pt x="375232" y="849673"/>
                  <a:pt x="375232" y="840965"/>
                </a:cubicBezTo>
                <a:lnTo>
                  <a:pt x="375232" y="793692"/>
                </a:lnTo>
                <a:cubicBezTo>
                  <a:pt x="375232" y="773787"/>
                  <a:pt x="357838" y="755127"/>
                  <a:pt x="336716" y="755127"/>
                </a:cubicBezTo>
                <a:close/>
                <a:moveTo>
                  <a:pt x="78278" y="671777"/>
                </a:moveTo>
                <a:cubicBezTo>
                  <a:pt x="64610" y="671777"/>
                  <a:pt x="53428" y="684217"/>
                  <a:pt x="53428" y="697901"/>
                </a:cubicBezTo>
                <a:lnTo>
                  <a:pt x="53428" y="722782"/>
                </a:lnTo>
                <a:cubicBezTo>
                  <a:pt x="53428" y="727758"/>
                  <a:pt x="55912" y="731490"/>
                  <a:pt x="60882" y="731490"/>
                </a:cubicBezTo>
                <a:lnTo>
                  <a:pt x="63368" y="731490"/>
                </a:lnTo>
                <a:lnTo>
                  <a:pt x="336716" y="731490"/>
                </a:lnTo>
                <a:lnTo>
                  <a:pt x="339200" y="731490"/>
                </a:lnTo>
                <a:cubicBezTo>
                  <a:pt x="344170" y="731490"/>
                  <a:pt x="347898" y="727758"/>
                  <a:pt x="347898" y="722782"/>
                </a:cubicBezTo>
                <a:lnTo>
                  <a:pt x="347898" y="697901"/>
                </a:lnTo>
                <a:cubicBezTo>
                  <a:pt x="347898" y="684217"/>
                  <a:pt x="336716" y="671777"/>
                  <a:pt x="321806" y="671777"/>
                </a:cubicBezTo>
                <a:lnTo>
                  <a:pt x="299440" y="671777"/>
                </a:lnTo>
                <a:lnTo>
                  <a:pt x="101886" y="671777"/>
                </a:lnTo>
                <a:close/>
                <a:moveTo>
                  <a:pt x="446772" y="388690"/>
                </a:moveTo>
                <a:cubicBezTo>
                  <a:pt x="509962" y="388690"/>
                  <a:pt x="560762" y="439639"/>
                  <a:pt x="560762" y="503013"/>
                </a:cubicBezTo>
                <a:cubicBezTo>
                  <a:pt x="560762" y="526624"/>
                  <a:pt x="553328" y="548991"/>
                  <a:pt x="539700" y="567631"/>
                </a:cubicBezTo>
                <a:cubicBezTo>
                  <a:pt x="552090" y="573844"/>
                  <a:pt x="560762" y="587513"/>
                  <a:pt x="560762" y="601183"/>
                </a:cubicBezTo>
                <a:lnTo>
                  <a:pt x="560762" y="608638"/>
                </a:lnTo>
                <a:cubicBezTo>
                  <a:pt x="560762" y="627278"/>
                  <a:pt x="548372" y="642190"/>
                  <a:pt x="531026" y="645918"/>
                </a:cubicBezTo>
                <a:lnTo>
                  <a:pt x="531026" y="768940"/>
                </a:lnTo>
                <a:lnTo>
                  <a:pt x="542178" y="768940"/>
                </a:lnTo>
                <a:cubicBezTo>
                  <a:pt x="568196" y="768940"/>
                  <a:pt x="589260" y="790065"/>
                  <a:pt x="589260" y="816160"/>
                </a:cubicBezTo>
                <a:lnTo>
                  <a:pt x="589260" y="849712"/>
                </a:lnTo>
                <a:cubicBezTo>
                  <a:pt x="589260" y="867109"/>
                  <a:pt x="575630" y="880778"/>
                  <a:pt x="558284" y="880778"/>
                </a:cubicBezTo>
                <a:lnTo>
                  <a:pt x="425710" y="880778"/>
                </a:lnTo>
                <a:cubicBezTo>
                  <a:pt x="419514" y="880778"/>
                  <a:pt x="413318" y="875807"/>
                  <a:pt x="413318" y="868352"/>
                </a:cubicBezTo>
                <a:cubicBezTo>
                  <a:pt x="413318" y="862138"/>
                  <a:pt x="419514" y="855925"/>
                  <a:pt x="425710" y="855925"/>
                </a:cubicBezTo>
                <a:lnTo>
                  <a:pt x="558284" y="855925"/>
                </a:lnTo>
                <a:cubicBezTo>
                  <a:pt x="562002" y="855925"/>
                  <a:pt x="565718" y="853440"/>
                  <a:pt x="565718" y="849712"/>
                </a:cubicBezTo>
                <a:lnTo>
                  <a:pt x="565718" y="816160"/>
                </a:lnTo>
                <a:cubicBezTo>
                  <a:pt x="565718" y="803734"/>
                  <a:pt x="554568" y="792550"/>
                  <a:pt x="542178" y="792550"/>
                </a:cubicBezTo>
                <a:lnTo>
                  <a:pt x="531026" y="792550"/>
                </a:lnTo>
                <a:lnTo>
                  <a:pt x="440578" y="792550"/>
                </a:lnTo>
                <a:cubicBezTo>
                  <a:pt x="434382" y="792550"/>
                  <a:pt x="429426" y="787579"/>
                  <a:pt x="429426" y="781366"/>
                </a:cubicBezTo>
                <a:cubicBezTo>
                  <a:pt x="429426" y="773910"/>
                  <a:pt x="434382" y="768940"/>
                  <a:pt x="440578" y="768940"/>
                </a:cubicBezTo>
                <a:lnTo>
                  <a:pt x="507484" y="768940"/>
                </a:lnTo>
                <a:lnTo>
                  <a:pt x="507484" y="647160"/>
                </a:lnTo>
                <a:lnTo>
                  <a:pt x="376148" y="647160"/>
                </a:lnTo>
                <a:lnTo>
                  <a:pt x="372432" y="647160"/>
                </a:lnTo>
                <a:cubicBezTo>
                  <a:pt x="366236" y="647160"/>
                  <a:pt x="361280" y="640947"/>
                  <a:pt x="361280" y="634734"/>
                </a:cubicBezTo>
                <a:cubicBezTo>
                  <a:pt x="361280" y="628521"/>
                  <a:pt x="366236" y="622308"/>
                  <a:pt x="372432" y="622308"/>
                </a:cubicBezTo>
                <a:lnTo>
                  <a:pt x="376148" y="622308"/>
                </a:lnTo>
                <a:lnTo>
                  <a:pt x="523592" y="622308"/>
                </a:lnTo>
                <a:cubicBezTo>
                  <a:pt x="531026" y="622308"/>
                  <a:pt x="535982" y="617337"/>
                  <a:pt x="535982" y="608638"/>
                </a:cubicBezTo>
                <a:lnTo>
                  <a:pt x="535982" y="601183"/>
                </a:lnTo>
                <a:cubicBezTo>
                  <a:pt x="535982" y="593727"/>
                  <a:pt x="531026" y="588756"/>
                  <a:pt x="523592" y="588756"/>
                </a:cubicBezTo>
                <a:lnTo>
                  <a:pt x="372432" y="588756"/>
                </a:lnTo>
                <a:cubicBezTo>
                  <a:pt x="366236" y="588756"/>
                  <a:pt x="361280" y="582543"/>
                  <a:pt x="361280" y="576330"/>
                </a:cubicBezTo>
                <a:cubicBezTo>
                  <a:pt x="361280" y="570116"/>
                  <a:pt x="366236" y="563903"/>
                  <a:pt x="372432" y="563903"/>
                </a:cubicBezTo>
                <a:lnTo>
                  <a:pt x="512440" y="563903"/>
                </a:lnTo>
                <a:cubicBezTo>
                  <a:pt x="527308" y="546506"/>
                  <a:pt x="535982" y="525381"/>
                  <a:pt x="535982" y="503013"/>
                </a:cubicBezTo>
                <a:cubicBezTo>
                  <a:pt x="535982" y="453308"/>
                  <a:pt x="496334" y="413543"/>
                  <a:pt x="446772" y="413543"/>
                </a:cubicBezTo>
                <a:cubicBezTo>
                  <a:pt x="439338" y="413543"/>
                  <a:pt x="431904" y="413543"/>
                  <a:pt x="424470" y="414786"/>
                </a:cubicBezTo>
                <a:cubicBezTo>
                  <a:pt x="418276" y="417271"/>
                  <a:pt x="412080" y="413543"/>
                  <a:pt x="409602" y="406087"/>
                </a:cubicBezTo>
                <a:cubicBezTo>
                  <a:pt x="408362" y="399874"/>
                  <a:pt x="412080" y="393661"/>
                  <a:pt x="419514" y="391175"/>
                </a:cubicBezTo>
                <a:cubicBezTo>
                  <a:pt x="426948" y="389933"/>
                  <a:pt x="436860" y="388690"/>
                  <a:pt x="446772" y="388690"/>
                </a:cubicBezTo>
                <a:close/>
                <a:moveTo>
                  <a:pt x="295714" y="24881"/>
                </a:moveTo>
                <a:cubicBezTo>
                  <a:pt x="146614" y="24881"/>
                  <a:pt x="24850" y="145552"/>
                  <a:pt x="24850" y="294835"/>
                </a:cubicBezTo>
                <a:cubicBezTo>
                  <a:pt x="24850" y="297323"/>
                  <a:pt x="26094" y="301056"/>
                  <a:pt x="26094" y="303544"/>
                </a:cubicBezTo>
                <a:lnTo>
                  <a:pt x="26094" y="304788"/>
                </a:lnTo>
                <a:lnTo>
                  <a:pt x="24850" y="307276"/>
                </a:lnTo>
                <a:lnTo>
                  <a:pt x="24850" y="471488"/>
                </a:lnTo>
                <a:cubicBezTo>
                  <a:pt x="24850" y="473976"/>
                  <a:pt x="26094" y="476464"/>
                  <a:pt x="27336" y="477708"/>
                </a:cubicBezTo>
                <a:cubicBezTo>
                  <a:pt x="28578" y="477708"/>
                  <a:pt x="33548" y="481440"/>
                  <a:pt x="36034" y="482684"/>
                </a:cubicBezTo>
                <a:cubicBezTo>
                  <a:pt x="41004" y="485172"/>
                  <a:pt x="45974" y="487660"/>
                  <a:pt x="48458" y="490148"/>
                </a:cubicBezTo>
                <a:lnTo>
                  <a:pt x="91946" y="517517"/>
                </a:lnTo>
                <a:cubicBezTo>
                  <a:pt x="101886" y="524981"/>
                  <a:pt x="108098" y="536177"/>
                  <a:pt x="108098" y="547374"/>
                </a:cubicBezTo>
                <a:lnTo>
                  <a:pt x="108098" y="648140"/>
                </a:lnTo>
                <a:lnTo>
                  <a:pt x="291986" y="648140"/>
                </a:lnTo>
                <a:lnTo>
                  <a:pt x="291986" y="572254"/>
                </a:lnTo>
                <a:cubicBezTo>
                  <a:pt x="291986" y="566034"/>
                  <a:pt x="291986" y="557326"/>
                  <a:pt x="371504" y="476464"/>
                </a:cubicBezTo>
                <a:cubicBezTo>
                  <a:pt x="373990" y="475220"/>
                  <a:pt x="373990" y="472732"/>
                  <a:pt x="375232" y="470244"/>
                </a:cubicBezTo>
                <a:cubicBezTo>
                  <a:pt x="376474" y="461536"/>
                  <a:pt x="373990" y="452827"/>
                  <a:pt x="367778" y="444119"/>
                </a:cubicBezTo>
                <a:lnTo>
                  <a:pt x="260924" y="378185"/>
                </a:lnTo>
                <a:cubicBezTo>
                  <a:pt x="253468" y="373209"/>
                  <a:pt x="248498" y="364501"/>
                  <a:pt x="248498" y="354549"/>
                </a:cubicBezTo>
                <a:lnTo>
                  <a:pt x="248498" y="335888"/>
                </a:lnTo>
                <a:cubicBezTo>
                  <a:pt x="242286" y="337132"/>
                  <a:pt x="238558" y="338376"/>
                  <a:pt x="233588" y="338376"/>
                </a:cubicBezTo>
                <a:cubicBezTo>
                  <a:pt x="173950" y="338376"/>
                  <a:pt x="125492" y="289859"/>
                  <a:pt x="125492" y="231390"/>
                </a:cubicBezTo>
                <a:cubicBezTo>
                  <a:pt x="125492" y="223926"/>
                  <a:pt x="131704" y="218949"/>
                  <a:pt x="137918" y="218949"/>
                </a:cubicBezTo>
                <a:cubicBezTo>
                  <a:pt x="145372" y="218949"/>
                  <a:pt x="150342" y="223926"/>
                  <a:pt x="150342" y="231390"/>
                </a:cubicBezTo>
                <a:cubicBezTo>
                  <a:pt x="150342" y="276175"/>
                  <a:pt x="187616" y="313496"/>
                  <a:pt x="233588" y="313496"/>
                </a:cubicBezTo>
                <a:cubicBezTo>
                  <a:pt x="263408" y="313496"/>
                  <a:pt x="282046" y="298567"/>
                  <a:pt x="289500" y="291103"/>
                </a:cubicBezTo>
                <a:cubicBezTo>
                  <a:pt x="295714" y="286127"/>
                  <a:pt x="303168" y="283639"/>
                  <a:pt x="311866" y="286127"/>
                </a:cubicBezTo>
                <a:lnTo>
                  <a:pt x="416234" y="317228"/>
                </a:lnTo>
                <a:cubicBezTo>
                  <a:pt x="417476" y="318472"/>
                  <a:pt x="418720" y="317228"/>
                  <a:pt x="419962" y="315984"/>
                </a:cubicBezTo>
                <a:lnTo>
                  <a:pt x="439842" y="271199"/>
                </a:lnTo>
                <a:cubicBezTo>
                  <a:pt x="443570" y="263735"/>
                  <a:pt x="444812" y="256270"/>
                  <a:pt x="442326" y="247562"/>
                </a:cubicBezTo>
                <a:cubicBezTo>
                  <a:pt x="439842" y="236366"/>
                  <a:pt x="432386" y="226414"/>
                  <a:pt x="421204" y="222682"/>
                </a:cubicBezTo>
                <a:lnTo>
                  <a:pt x="273348" y="159236"/>
                </a:lnTo>
                <a:cubicBezTo>
                  <a:pt x="269620" y="156748"/>
                  <a:pt x="257196" y="153016"/>
                  <a:pt x="247256" y="148040"/>
                </a:cubicBezTo>
                <a:cubicBezTo>
                  <a:pt x="241044" y="146796"/>
                  <a:pt x="237316" y="139331"/>
                  <a:pt x="238558" y="133111"/>
                </a:cubicBezTo>
                <a:cubicBezTo>
                  <a:pt x="241044" y="126891"/>
                  <a:pt x="248498" y="123159"/>
                  <a:pt x="254712" y="125647"/>
                </a:cubicBezTo>
                <a:cubicBezTo>
                  <a:pt x="255954" y="126891"/>
                  <a:pt x="263408" y="128135"/>
                  <a:pt x="269620" y="130623"/>
                </a:cubicBezTo>
                <a:lnTo>
                  <a:pt x="350382" y="31101"/>
                </a:lnTo>
                <a:cubicBezTo>
                  <a:pt x="339200" y="27369"/>
                  <a:pt x="331746" y="26125"/>
                  <a:pt x="331746" y="26125"/>
                </a:cubicBezTo>
                <a:cubicBezTo>
                  <a:pt x="319320" y="24881"/>
                  <a:pt x="306896" y="24881"/>
                  <a:pt x="295714" y="24881"/>
                </a:cubicBezTo>
                <a:close/>
                <a:moveTo>
                  <a:pt x="295714" y="0"/>
                </a:moveTo>
                <a:cubicBezTo>
                  <a:pt x="308138" y="0"/>
                  <a:pt x="321806" y="1244"/>
                  <a:pt x="334230" y="2488"/>
                </a:cubicBezTo>
                <a:cubicBezTo>
                  <a:pt x="334230" y="2488"/>
                  <a:pt x="341686" y="3732"/>
                  <a:pt x="355352" y="7464"/>
                </a:cubicBezTo>
                <a:cubicBezTo>
                  <a:pt x="364050" y="8708"/>
                  <a:pt x="370262" y="14928"/>
                  <a:pt x="372748" y="22393"/>
                </a:cubicBezTo>
                <a:cubicBezTo>
                  <a:pt x="375232" y="31101"/>
                  <a:pt x="373990" y="38565"/>
                  <a:pt x="369020" y="46029"/>
                </a:cubicBezTo>
                <a:lnTo>
                  <a:pt x="293228" y="140576"/>
                </a:lnTo>
                <a:lnTo>
                  <a:pt x="431144" y="199045"/>
                </a:lnTo>
                <a:cubicBezTo>
                  <a:pt x="448540" y="206509"/>
                  <a:pt x="462206" y="222682"/>
                  <a:pt x="465934" y="241342"/>
                </a:cubicBezTo>
                <a:cubicBezTo>
                  <a:pt x="469662" y="255026"/>
                  <a:pt x="468420" y="269955"/>
                  <a:pt x="462206" y="282395"/>
                </a:cubicBezTo>
                <a:lnTo>
                  <a:pt x="442326" y="325936"/>
                </a:lnTo>
                <a:cubicBezTo>
                  <a:pt x="437356" y="335888"/>
                  <a:pt x="427416" y="342109"/>
                  <a:pt x="417476" y="342109"/>
                </a:cubicBezTo>
                <a:cubicBezTo>
                  <a:pt x="414992" y="342109"/>
                  <a:pt x="412508" y="342109"/>
                  <a:pt x="408780" y="340865"/>
                </a:cubicBezTo>
                <a:lnTo>
                  <a:pt x="305654" y="309764"/>
                </a:lnTo>
                <a:cubicBezTo>
                  <a:pt x="299440" y="315984"/>
                  <a:pt x="288258" y="324692"/>
                  <a:pt x="272106" y="330912"/>
                </a:cubicBezTo>
                <a:lnTo>
                  <a:pt x="272106" y="354549"/>
                </a:lnTo>
                <a:cubicBezTo>
                  <a:pt x="272106" y="355793"/>
                  <a:pt x="272106" y="357037"/>
                  <a:pt x="274590" y="358281"/>
                </a:cubicBezTo>
                <a:lnTo>
                  <a:pt x="383930" y="426703"/>
                </a:lnTo>
                <a:cubicBezTo>
                  <a:pt x="397598" y="439143"/>
                  <a:pt x="402568" y="457803"/>
                  <a:pt x="398840" y="475220"/>
                </a:cubicBezTo>
                <a:cubicBezTo>
                  <a:pt x="397598" y="482684"/>
                  <a:pt x="393870" y="488904"/>
                  <a:pt x="390142" y="492636"/>
                </a:cubicBezTo>
                <a:cubicBezTo>
                  <a:pt x="344170" y="538665"/>
                  <a:pt x="320562" y="566034"/>
                  <a:pt x="316836" y="573498"/>
                </a:cubicBezTo>
                <a:lnTo>
                  <a:pt x="316836" y="648140"/>
                </a:lnTo>
                <a:lnTo>
                  <a:pt x="321806" y="648140"/>
                </a:lnTo>
                <a:cubicBezTo>
                  <a:pt x="349140" y="648140"/>
                  <a:pt x="371504" y="670533"/>
                  <a:pt x="371504" y="697901"/>
                </a:cubicBezTo>
                <a:lnTo>
                  <a:pt x="371504" y="722782"/>
                </a:lnTo>
                <a:cubicBezTo>
                  <a:pt x="371504" y="729002"/>
                  <a:pt x="370262" y="733978"/>
                  <a:pt x="367778" y="738954"/>
                </a:cubicBezTo>
                <a:cubicBezTo>
                  <a:pt x="386414" y="748907"/>
                  <a:pt x="400082" y="770055"/>
                  <a:pt x="400082" y="793692"/>
                </a:cubicBezTo>
                <a:lnTo>
                  <a:pt x="400082" y="840965"/>
                </a:lnTo>
                <a:cubicBezTo>
                  <a:pt x="400082" y="863358"/>
                  <a:pt x="381444" y="880774"/>
                  <a:pt x="360322" y="880774"/>
                </a:cubicBezTo>
                <a:lnTo>
                  <a:pt x="39760" y="880774"/>
                </a:lnTo>
                <a:cubicBezTo>
                  <a:pt x="18638" y="880774"/>
                  <a:pt x="0" y="863358"/>
                  <a:pt x="0" y="840965"/>
                </a:cubicBezTo>
                <a:lnTo>
                  <a:pt x="0" y="793692"/>
                </a:lnTo>
                <a:cubicBezTo>
                  <a:pt x="0" y="770055"/>
                  <a:pt x="13668" y="748907"/>
                  <a:pt x="33548" y="738954"/>
                </a:cubicBezTo>
                <a:cubicBezTo>
                  <a:pt x="29820" y="733978"/>
                  <a:pt x="28578" y="729002"/>
                  <a:pt x="28578" y="722782"/>
                </a:cubicBezTo>
                <a:lnTo>
                  <a:pt x="28578" y="697901"/>
                </a:lnTo>
                <a:cubicBezTo>
                  <a:pt x="28578" y="670533"/>
                  <a:pt x="50944" y="648140"/>
                  <a:pt x="78278" y="648140"/>
                </a:cubicBezTo>
                <a:lnTo>
                  <a:pt x="84490" y="648140"/>
                </a:lnTo>
                <a:lnTo>
                  <a:pt x="84490" y="547374"/>
                </a:lnTo>
                <a:cubicBezTo>
                  <a:pt x="84490" y="543642"/>
                  <a:pt x="82006" y="539909"/>
                  <a:pt x="78278" y="538665"/>
                </a:cubicBezTo>
                <a:lnTo>
                  <a:pt x="33548" y="510053"/>
                </a:lnTo>
                <a:cubicBezTo>
                  <a:pt x="32306" y="508809"/>
                  <a:pt x="27336" y="506321"/>
                  <a:pt x="23608" y="503833"/>
                </a:cubicBezTo>
                <a:cubicBezTo>
                  <a:pt x="16154" y="498856"/>
                  <a:pt x="12426" y="497612"/>
                  <a:pt x="9940" y="493880"/>
                </a:cubicBezTo>
                <a:cubicBezTo>
                  <a:pt x="3728" y="487660"/>
                  <a:pt x="0" y="478952"/>
                  <a:pt x="0" y="471488"/>
                </a:cubicBezTo>
                <a:lnTo>
                  <a:pt x="0" y="307276"/>
                </a:lnTo>
                <a:cubicBezTo>
                  <a:pt x="0" y="306032"/>
                  <a:pt x="1244" y="304788"/>
                  <a:pt x="1244" y="304788"/>
                </a:cubicBezTo>
                <a:cubicBezTo>
                  <a:pt x="1244" y="301056"/>
                  <a:pt x="0" y="297323"/>
                  <a:pt x="0" y="294835"/>
                </a:cubicBezTo>
                <a:cubicBezTo>
                  <a:pt x="0" y="133111"/>
                  <a:pt x="132948" y="0"/>
                  <a:pt x="295714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98BE9854-926A-4B9B-BF16-4937A4F6BD3E}"/>
              </a:ext>
            </a:extLst>
          </p:cNvPr>
          <p:cNvSpPr/>
          <p:nvPr/>
        </p:nvSpPr>
        <p:spPr>
          <a:xfrm>
            <a:off x="14471117" y="7173184"/>
            <a:ext cx="715084" cy="880774"/>
          </a:xfrm>
          <a:custGeom>
            <a:avLst/>
            <a:gdLst>
              <a:gd name="connsiteX0" fmla="*/ 375599 w 715084"/>
              <a:gd name="connsiteY0" fmla="*/ 495822 h 880774"/>
              <a:gd name="connsiteX1" fmla="*/ 387913 w 715084"/>
              <a:gd name="connsiteY1" fmla="*/ 508224 h 880774"/>
              <a:gd name="connsiteX2" fmla="*/ 387913 w 715084"/>
              <a:gd name="connsiteY2" fmla="*/ 525587 h 880774"/>
              <a:gd name="connsiteX3" fmla="*/ 428552 w 715084"/>
              <a:gd name="connsiteY3" fmla="*/ 577676 h 880774"/>
              <a:gd name="connsiteX4" fmla="*/ 417469 w 715084"/>
              <a:gd name="connsiteY4" fmla="*/ 590078 h 880774"/>
              <a:gd name="connsiteX5" fmla="*/ 405154 w 715084"/>
              <a:gd name="connsiteY5" fmla="*/ 577676 h 880774"/>
              <a:gd name="connsiteX6" fmla="*/ 375599 w 715084"/>
              <a:gd name="connsiteY6" fmla="*/ 547911 h 880774"/>
              <a:gd name="connsiteX7" fmla="*/ 344812 w 715084"/>
              <a:gd name="connsiteY7" fmla="*/ 577676 h 880774"/>
              <a:gd name="connsiteX8" fmla="*/ 344812 w 715084"/>
              <a:gd name="connsiteY8" fmla="*/ 591318 h 880774"/>
              <a:gd name="connsiteX9" fmla="*/ 374367 w 715084"/>
              <a:gd name="connsiteY9" fmla="*/ 622323 h 880774"/>
              <a:gd name="connsiteX10" fmla="*/ 378062 w 715084"/>
              <a:gd name="connsiteY10" fmla="*/ 622323 h 880774"/>
              <a:gd name="connsiteX11" fmla="*/ 428552 w 715084"/>
              <a:gd name="connsiteY11" fmla="*/ 675652 h 880774"/>
              <a:gd name="connsiteX12" fmla="*/ 428552 w 715084"/>
              <a:gd name="connsiteY12" fmla="*/ 690535 h 880774"/>
              <a:gd name="connsiteX13" fmla="*/ 387913 w 715084"/>
              <a:gd name="connsiteY13" fmla="*/ 742623 h 880774"/>
              <a:gd name="connsiteX14" fmla="*/ 387913 w 715084"/>
              <a:gd name="connsiteY14" fmla="*/ 759986 h 880774"/>
              <a:gd name="connsiteX15" fmla="*/ 375599 w 715084"/>
              <a:gd name="connsiteY15" fmla="*/ 772388 h 880774"/>
              <a:gd name="connsiteX16" fmla="*/ 363284 w 715084"/>
              <a:gd name="connsiteY16" fmla="*/ 759986 h 880774"/>
              <a:gd name="connsiteX17" fmla="*/ 363284 w 715084"/>
              <a:gd name="connsiteY17" fmla="*/ 742623 h 880774"/>
              <a:gd name="connsiteX18" fmla="*/ 321414 w 715084"/>
              <a:gd name="connsiteY18" fmla="*/ 690535 h 880774"/>
              <a:gd name="connsiteX19" fmla="*/ 333729 w 715084"/>
              <a:gd name="connsiteY19" fmla="*/ 678133 h 880774"/>
              <a:gd name="connsiteX20" fmla="*/ 344812 w 715084"/>
              <a:gd name="connsiteY20" fmla="*/ 690535 h 880774"/>
              <a:gd name="connsiteX21" fmla="*/ 375599 w 715084"/>
              <a:gd name="connsiteY21" fmla="*/ 720300 h 880774"/>
              <a:gd name="connsiteX22" fmla="*/ 405154 w 715084"/>
              <a:gd name="connsiteY22" fmla="*/ 690535 h 880774"/>
              <a:gd name="connsiteX23" fmla="*/ 405154 w 715084"/>
              <a:gd name="connsiteY23" fmla="*/ 675652 h 880774"/>
              <a:gd name="connsiteX24" fmla="*/ 376830 w 715084"/>
              <a:gd name="connsiteY24" fmla="*/ 647127 h 880774"/>
              <a:gd name="connsiteX25" fmla="*/ 373136 w 715084"/>
              <a:gd name="connsiteY25" fmla="*/ 647127 h 880774"/>
              <a:gd name="connsiteX26" fmla="*/ 321414 w 715084"/>
              <a:gd name="connsiteY26" fmla="*/ 591318 h 880774"/>
              <a:gd name="connsiteX27" fmla="*/ 321414 w 715084"/>
              <a:gd name="connsiteY27" fmla="*/ 577676 h 880774"/>
              <a:gd name="connsiteX28" fmla="*/ 363284 w 715084"/>
              <a:gd name="connsiteY28" fmla="*/ 525587 h 880774"/>
              <a:gd name="connsiteX29" fmla="*/ 363284 w 715084"/>
              <a:gd name="connsiteY29" fmla="*/ 508224 h 880774"/>
              <a:gd name="connsiteX30" fmla="*/ 375599 w 715084"/>
              <a:gd name="connsiteY30" fmla="*/ 495822 h 880774"/>
              <a:gd name="connsiteX31" fmla="*/ 39233 w 715084"/>
              <a:gd name="connsiteY31" fmla="*/ 402391 h 880774"/>
              <a:gd name="connsiteX32" fmla="*/ 50267 w 715084"/>
              <a:gd name="connsiteY32" fmla="*/ 413425 h 880774"/>
              <a:gd name="connsiteX33" fmla="*/ 50267 w 715084"/>
              <a:gd name="connsiteY33" fmla="*/ 428138 h 880774"/>
              <a:gd name="connsiteX34" fmla="*/ 64979 w 715084"/>
              <a:gd name="connsiteY34" fmla="*/ 428138 h 880774"/>
              <a:gd name="connsiteX35" fmla="*/ 77239 w 715084"/>
              <a:gd name="connsiteY35" fmla="*/ 440398 h 880774"/>
              <a:gd name="connsiteX36" fmla="*/ 64979 w 715084"/>
              <a:gd name="connsiteY36" fmla="*/ 452658 h 880774"/>
              <a:gd name="connsiteX37" fmla="*/ 50267 w 715084"/>
              <a:gd name="connsiteY37" fmla="*/ 452658 h 880774"/>
              <a:gd name="connsiteX38" fmla="*/ 50267 w 715084"/>
              <a:gd name="connsiteY38" fmla="*/ 467370 h 880774"/>
              <a:gd name="connsiteX39" fmla="*/ 39233 w 715084"/>
              <a:gd name="connsiteY39" fmla="*/ 479630 h 880774"/>
              <a:gd name="connsiteX40" fmla="*/ 26972 w 715084"/>
              <a:gd name="connsiteY40" fmla="*/ 467370 h 880774"/>
              <a:gd name="connsiteX41" fmla="*/ 26972 w 715084"/>
              <a:gd name="connsiteY41" fmla="*/ 452658 h 880774"/>
              <a:gd name="connsiteX42" fmla="*/ 12260 w 715084"/>
              <a:gd name="connsiteY42" fmla="*/ 452658 h 880774"/>
              <a:gd name="connsiteX43" fmla="*/ 0 w 715084"/>
              <a:gd name="connsiteY43" fmla="*/ 440398 h 880774"/>
              <a:gd name="connsiteX44" fmla="*/ 12260 w 715084"/>
              <a:gd name="connsiteY44" fmla="*/ 428138 h 880774"/>
              <a:gd name="connsiteX45" fmla="*/ 26972 w 715084"/>
              <a:gd name="connsiteY45" fmla="*/ 428138 h 880774"/>
              <a:gd name="connsiteX46" fmla="*/ 26972 w 715084"/>
              <a:gd name="connsiteY46" fmla="*/ 413425 h 880774"/>
              <a:gd name="connsiteX47" fmla="*/ 39233 w 715084"/>
              <a:gd name="connsiteY47" fmla="*/ 402391 h 880774"/>
              <a:gd name="connsiteX48" fmla="*/ 287376 w 715084"/>
              <a:gd name="connsiteY48" fmla="*/ 399427 h 880774"/>
              <a:gd name="connsiteX49" fmla="*/ 153169 w 715084"/>
              <a:gd name="connsiteY49" fmla="*/ 634504 h 880774"/>
              <a:gd name="connsiteX50" fmla="*/ 375604 w 715084"/>
              <a:gd name="connsiteY50" fmla="*/ 855898 h 880774"/>
              <a:gd name="connsiteX51" fmla="*/ 598039 w 715084"/>
              <a:gd name="connsiteY51" fmla="*/ 634504 h 880774"/>
              <a:gd name="connsiteX52" fmla="*/ 463832 w 715084"/>
              <a:gd name="connsiteY52" fmla="*/ 399427 h 880774"/>
              <a:gd name="connsiteX53" fmla="*/ 461347 w 715084"/>
              <a:gd name="connsiteY53" fmla="*/ 399427 h 880774"/>
              <a:gd name="connsiteX54" fmla="*/ 289861 w 715084"/>
              <a:gd name="connsiteY54" fmla="*/ 399427 h 880774"/>
              <a:gd name="connsiteX55" fmla="*/ 287376 w 715084"/>
              <a:gd name="connsiteY55" fmla="*/ 399427 h 880774"/>
              <a:gd name="connsiteX56" fmla="*/ 662131 w 715084"/>
              <a:gd name="connsiteY56" fmla="*/ 231717 h 880774"/>
              <a:gd name="connsiteX57" fmla="*/ 674445 w 715084"/>
              <a:gd name="connsiteY57" fmla="*/ 242798 h 880774"/>
              <a:gd name="connsiteX58" fmla="*/ 674445 w 715084"/>
              <a:gd name="connsiteY58" fmla="*/ 272350 h 880774"/>
              <a:gd name="connsiteX59" fmla="*/ 702769 w 715084"/>
              <a:gd name="connsiteY59" fmla="*/ 272350 h 880774"/>
              <a:gd name="connsiteX60" fmla="*/ 715084 w 715084"/>
              <a:gd name="connsiteY60" fmla="*/ 284663 h 880774"/>
              <a:gd name="connsiteX61" fmla="*/ 702769 w 715084"/>
              <a:gd name="connsiteY61" fmla="*/ 296976 h 880774"/>
              <a:gd name="connsiteX62" fmla="*/ 674445 w 715084"/>
              <a:gd name="connsiteY62" fmla="*/ 296976 h 880774"/>
              <a:gd name="connsiteX63" fmla="*/ 674445 w 715084"/>
              <a:gd name="connsiteY63" fmla="*/ 326527 h 880774"/>
              <a:gd name="connsiteX64" fmla="*/ 662131 w 715084"/>
              <a:gd name="connsiteY64" fmla="*/ 337609 h 880774"/>
              <a:gd name="connsiteX65" fmla="*/ 649816 w 715084"/>
              <a:gd name="connsiteY65" fmla="*/ 326527 h 880774"/>
              <a:gd name="connsiteX66" fmla="*/ 649816 w 715084"/>
              <a:gd name="connsiteY66" fmla="*/ 296976 h 880774"/>
              <a:gd name="connsiteX67" fmla="*/ 620261 w 715084"/>
              <a:gd name="connsiteY67" fmla="*/ 296976 h 880774"/>
              <a:gd name="connsiteX68" fmla="*/ 607946 w 715084"/>
              <a:gd name="connsiteY68" fmla="*/ 284663 h 880774"/>
              <a:gd name="connsiteX69" fmla="*/ 620261 w 715084"/>
              <a:gd name="connsiteY69" fmla="*/ 272350 h 880774"/>
              <a:gd name="connsiteX70" fmla="*/ 649816 w 715084"/>
              <a:gd name="connsiteY70" fmla="*/ 272350 h 880774"/>
              <a:gd name="connsiteX71" fmla="*/ 649816 w 715084"/>
              <a:gd name="connsiteY71" fmla="*/ 242798 h 880774"/>
              <a:gd name="connsiteX72" fmla="*/ 662131 w 715084"/>
              <a:gd name="connsiteY72" fmla="*/ 231717 h 880774"/>
              <a:gd name="connsiteX73" fmla="*/ 312229 w 715084"/>
              <a:gd name="connsiteY73" fmla="*/ 145693 h 880774"/>
              <a:gd name="connsiteX74" fmla="*/ 327140 w 715084"/>
              <a:gd name="connsiteY74" fmla="*/ 176788 h 880774"/>
              <a:gd name="connsiteX75" fmla="*/ 375604 w 715084"/>
              <a:gd name="connsiteY75" fmla="*/ 206639 h 880774"/>
              <a:gd name="connsiteX76" fmla="*/ 422825 w 715084"/>
              <a:gd name="connsiteY76" fmla="*/ 176788 h 880774"/>
              <a:gd name="connsiteX77" fmla="*/ 438979 w 715084"/>
              <a:gd name="connsiteY77" fmla="*/ 145693 h 880774"/>
              <a:gd name="connsiteX78" fmla="*/ 417854 w 715084"/>
              <a:gd name="connsiteY78" fmla="*/ 148181 h 880774"/>
              <a:gd name="connsiteX79" fmla="*/ 330868 w 715084"/>
              <a:gd name="connsiteY79" fmla="*/ 148181 h 880774"/>
              <a:gd name="connsiteX80" fmla="*/ 235184 w 715084"/>
              <a:gd name="connsiteY80" fmla="*/ 130768 h 880774"/>
              <a:gd name="connsiteX81" fmla="*/ 227728 w 715084"/>
              <a:gd name="connsiteY81" fmla="*/ 133255 h 880774"/>
              <a:gd name="connsiteX82" fmla="*/ 225243 w 715084"/>
              <a:gd name="connsiteY82" fmla="*/ 139474 h 880774"/>
              <a:gd name="connsiteX83" fmla="*/ 292346 w 715084"/>
              <a:gd name="connsiteY83" fmla="*/ 277535 h 880774"/>
              <a:gd name="connsiteX84" fmla="*/ 457619 w 715084"/>
              <a:gd name="connsiteY84" fmla="*/ 277535 h 880774"/>
              <a:gd name="connsiteX85" fmla="*/ 524722 w 715084"/>
              <a:gd name="connsiteY85" fmla="*/ 139474 h 880774"/>
              <a:gd name="connsiteX86" fmla="*/ 522237 w 715084"/>
              <a:gd name="connsiteY86" fmla="*/ 133255 h 880774"/>
              <a:gd name="connsiteX87" fmla="*/ 516024 w 715084"/>
              <a:gd name="connsiteY87" fmla="*/ 130768 h 880774"/>
              <a:gd name="connsiteX88" fmla="*/ 514781 w 715084"/>
              <a:gd name="connsiteY88" fmla="*/ 130768 h 880774"/>
              <a:gd name="connsiteX89" fmla="*/ 468803 w 715084"/>
              <a:gd name="connsiteY89" fmla="*/ 139474 h 880774"/>
              <a:gd name="connsiteX90" fmla="*/ 443950 w 715084"/>
              <a:gd name="connsiteY90" fmla="*/ 187982 h 880774"/>
              <a:gd name="connsiteX91" fmla="*/ 376846 w 715084"/>
              <a:gd name="connsiteY91" fmla="*/ 231515 h 880774"/>
              <a:gd name="connsiteX92" fmla="*/ 375604 w 715084"/>
              <a:gd name="connsiteY92" fmla="*/ 231515 h 880774"/>
              <a:gd name="connsiteX93" fmla="*/ 306015 w 715084"/>
              <a:gd name="connsiteY93" fmla="*/ 187982 h 880774"/>
              <a:gd name="connsiteX94" fmla="*/ 282405 w 715084"/>
              <a:gd name="connsiteY94" fmla="*/ 139474 h 880774"/>
              <a:gd name="connsiteX95" fmla="*/ 223845 w 715084"/>
              <a:gd name="connsiteY95" fmla="*/ 106825 h 880774"/>
              <a:gd name="connsiteX96" fmla="*/ 241397 w 715084"/>
              <a:gd name="connsiteY96" fmla="*/ 107136 h 880774"/>
              <a:gd name="connsiteX97" fmla="*/ 337082 w 715084"/>
              <a:gd name="connsiteY97" fmla="*/ 124549 h 880774"/>
              <a:gd name="connsiteX98" fmla="*/ 412883 w 715084"/>
              <a:gd name="connsiteY98" fmla="*/ 124549 h 880774"/>
              <a:gd name="connsiteX99" fmla="*/ 511053 w 715084"/>
              <a:gd name="connsiteY99" fmla="*/ 107136 h 880774"/>
              <a:gd name="connsiteX100" fmla="*/ 540877 w 715084"/>
              <a:gd name="connsiteY100" fmla="*/ 115842 h 880774"/>
              <a:gd name="connsiteX101" fmla="*/ 548332 w 715084"/>
              <a:gd name="connsiteY101" fmla="*/ 146937 h 880774"/>
              <a:gd name="connsiteX102" fmla="*/ 548332 w 715084"/>
              <a:gd name="connsiteY102" fmla="*/ 148181 h 880774"/>
              <a:gd name="connsiteX103" fmla="*/ 481229 w 715084"/>
              <a:gd name="connsiteY103" fmla="*/ 284998 h 880774"/>
              <a:gd name="connsiteX104" fmla="*/ 491170 w 715084"/>
              <a:gd name="connsiteY104" fmla="*/ 306142 h 880774"/>
              <a:gd name="connsiteX105" fmla="*/ 476259 w 715084"/>
              <a:gd name="connsiteY105" fmla="*/ 331018 h 880774"/>
              <a:gd name="connsiteX106" fmla="*/ 477501 w 715084"/>
              <a:gd name="connsiteY106" fmla="*/ 338481 h 880774"/>
              <a:gd name="connsiteX107" fmla="*/ 476259 w 715084"/>
              <a:gd name="connsiteY107" fmla="*/ 347187 h 880774"/>
              <a:gd name="connsiteX108" fmla="*/ 491170 w 715084"/>
              <a:gd name="connsiteY108" fmla="*/ 370819 h 880774"/>
              <a:gd name="connsiteX109" fmla="*/ 487443 w 715084"/>
              <a:gd name="connsiteY109" fmla="*/ 385745 h 880774"/>
              <a:gd name="connsiteX110" fmla="*/ 621649 w 715084"/>
              <a:gd name="connsiteY110" fmla="*/ 634504 h 880774"/>
              <a:gd name="connsiteX111" fmla="*/ 375604 w 715084"/>
              <a:gd name="connsiteY111" fmla="*/ 880774 h 880774"/>
              <a:gd name="connsiteX112" fmla="*/ 128316 w 715084"/>
              <a:gd name="connsiteY112" fmla="*/ 634504 h 880774"/>
              <a:gd name="connsiteX113" fmla="*/ 262522 w 715084"/>
              <a:gd name="connsiteY113" fmla="*/ 385745 h 880774"/>
              <a:gd name="connsiteX114" fmla="*/ 258794 w 715084"/>
              <a:gd name="connsiteY114" fmla="*/ 370819 h 880774"/>
              <a:gd name="connsiteX115" fmla="*/ 274949 w 715084"/>
              <a:gd name="connsiteY115" fmla="*/ 347187 h 880774"/>
              <a:gd name="connsiteX116" fmla="*/ 272464 w 715084"/>
              <a:gd name="connsiteY116" fmla="*/ 338481 h 880774"/>
              <a:gd name="connsiteX117" fmla="*/ 274949 w 715084"/>
              <a:gd name="connsiteY117" fmla="*/ 331018 h 880774"/>
              <a:gd name="connsiteX118" fmla="*/ 258794 w 715084"/>
              <a:gd name="connsiteY118" fmla="*/ 306142 h 880774"/>
              <a:gd name="connsiteX119" fmla="*/ 268736 w 715084"/>
              <a:gd name="connsiteY119" fmla="*/ 283754 h 880774"/>
              <a:gd name="connsiteX120" fmla="*/ 201632 w 715084"/>
              <a:gd name="connsiteY120" fmla="*/ 146937 h 880774"/>
              <a:gd name="connsiteX121" fmla="*/ 209088 w 715084"/>
              <a:gd name="connsiteY121" fmla="*/ 115842 h 880774"/>
              <a:gd name="connsiteX122" fmla="*/ 223845 w 715084"/>
              <a:gd name="connsiteY122" fmla="*/ 106825 h 880774"/>
              <a:gd name="connsiteX123" fmla="*/ 284663 w 715084"/>
              <a:gd name="connsiteY123" fmla="*/ 0 h 880774"/>
              <a:gd name="connsiteX124" fmla="*/ 296943 w 715084"/>
              <a:gd name="connsiteY124" fmla="*/ 12277 h 880774"/>
              <a:gd name="connsiteX125" fmla="*/ 296943 w 715084"/>
              <a:gd name="connsiteY125" fmla="*/ 30693 h 880774"/>
              <a:gd name="connsiteX126" fmla="*/ 315363 w 715084"/>
              <a:gd name="connsiteY126" fmla="*/ 30693 h 880774"/>
              <a:gd name="connsiteX127" fmla="*/ 327643 w 715084"/>
              <a:gd name="connsiteY127" fmla="*/ 41743 h 880774"/>
              <a:gd name="connsiteX128" fmla="*/ 315363 w 715084"/>
              <a:gd name="connsiteY128" fmla="*/ 54020 h 880774"/>
              <a:gd name="connsiteX129" fmla="*/ 296943 w 715084"/>
              <a:gd name="connsiteY129" fmla="*/ 54020 h 880774"/>
              <a:gd name="connsiteX130" fmla="*/ 296943 w 715084"/>
              <a:gd name="connsiteY130" fmla="*/ 73664 h 880774"/>
              <a:gd name="connsiteX131" fmla="*/ 284663 w 715084"/>
              <a:gd name="connsiteY131" fmla="*/ 84714 h 880774"/>
              <a:gd name="connsiteX132" fmla="*/ 272383 w 715084"/>
              <a:gd name="connsiteY132" fmla="*/ 73664 h 880774"/>
              <a:gd name="connsiteX133" fmla="*/ 272383 w 715084"/>
              <a:gd name="connsiteY133" fmla="*/ 54020 h 880774"/>
              <a:gd name="connsiteX134" fmla="*/ 253963 w 715084"/>
              <a:gd name="connsiteY134" fmla="*/ 54020 h 880774"/>
              <a:gd name="connsiteX135" fmla="*/ 241683 w 715084"/>
              <a:gd name="connsiteY135" fmla="*/ 41743 h 880774"/>
              <a:gd name="connsiteX136" fmla="*/ 253963 w 715084"/>
              <a:gd name="connsiteY136" fmla="*/ 30693 h 880774"/>
              <a:gd name="connsiteX137" fmla="*/ 272383 w 715084"/>
              <a:gd name="connsiteY137" fmla="*/ 30693 h 880774"/>
              <a:gd name="connsiteX138" fmla="*/ 272383 w 715084"/>
              <a:gd name="connsiteY138" fmla="*/ 12277 h 880774"/>
              <a:gd name="connsiteX139" fmla="*/ 284663 w 715084"/>
              <a:gd name="connsiteY139" fmla="*/ 0 h 88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715084" h="880774">
                <a:moveTo>
                  <a:pt x="375599" y="495822"/>
                </a:moveTo>
                <a:cubicBezTo>
                  <a:pt x="381756" y="495822"/>
                  <a:pt x="387913" y="502023"/>
                  <a:pt x="387913" y="508224"/>
                </a:cubicBezTo>
                <a:lnTo>
                  <a:pt x="387913" y="525587"/>
                </a:lnTo>
                <a:cubicBezTo>
                  <a:pt x="411311" y="531788"/>
                  <a:pt x="428552" y="552872"/>
                  <a:pt x="428552" y="577676"/>
                </a:cubicBezTo>
                <a:cubicBezTo>
                  <a:pt x="428552" y="585117"/>
                  <a:pt x="423626" y="590078"/>
                  <a:pt x="417469" y="590078"/>
                </a:cubicBezTo>
                <a:cubicBezTo>
                  <a:pt x="410080" y="590078"/>
                  <a:pt x="405154" y="585117"/>
                  <a:pt x="405154" y="577676"/>
                </a:cubicBezTo>
                <a:cubicBezTo>
                  <a:pt x="405154" y="561553"/>
                  <a:pt x="391608" y="547911"/>
                  <a:pt x="375599" y="547911"/>
                </a:cubicBezTo>
                <a:cubicBezTo>
                  <a:pt x="358358" y="547911"/>
                  <a:pt x="344812" y="561553"/>
                  <a:pt x="344812" y="577676"/>
                </a:cubicBezTo>
                <a:lnTo>
                  <a:pt x="344812" y="591318"/>
                </a:lnTo>
                <a:cubicBezTo>
                  <a:pt x="344812" y="607441"/>
                  <a:pt x="358358" y="621083"/>
                  <a:pt x="374367" y="622323"/>
                </a:cubicBezTo>
                <a:lnTo>
                  <a:pt x="378062" y="622323"/>
                </a:lnTo>
                <a:cubicBezTo>
                  <a:pt x="407617" y="623563"/>
                  <a:pt x="428552" y="648368"/>
                  <a:pt x="428552" y="675652"/>
                </a:cubicBezTo>
                <a:lnTo>
                  <a:pt x="428552" y="690535"/>
                </a:lnTo>
                <a:cubicBezTo>
                  <a:pt x="428552" y="715339"/>
                  <a:pt x="411311" y="737662"/>
                  <a:pt x="387913" y="742623"/>
                </a:cubicBezTo>
                <a:lnTo>
                  <a:pt x="387913" y="759986"/>
                </a:lnTo>
                <a:cubicBezTo>
                  <a:pt x="387913" y="767427"/>
                  <a:pt x="381756" y="772388"/>
                  <a:pt x="375599" y="772388"/>
                </a:cubicBezTo>
                <a:cubicBezTo>
                  <a:pt x="368210" y="772388"/>
                  <a:pt x="363284" y="767427"/>
                  <a:pt x="363284" y="759986"/>
                </a:cubicBezTo>
                <a:lnTo>
                  <a:pt x="363284" y="742623"/>
                </a:lnTo>
                <a:cubicBezTo>
                  <a:pt x="339886" y="737662"/>
                  <a:pt x="321414" y="715339"/>
                  <a:pt x="321414" y="690535"/>
                </a:cubicBezTo>
                <a:cubicBezTo>
                  <a:pt x="321414" y="683093"/>
                  <a:pt x="327571" y="678133"/>
                  <a:pt x="333729" y="678133"/>
                </a:cubicBezTo>
                <a:cubicBezTo>
                  <a:pt x="339886" y="678133"/>
                  <a:pt x="344812" y="683093"/>
                  <a:pt x="344812" y="690535"/>
                </a:cubicBezTo>
                <a:cubicBezTo>
                  <a:pt x="344812" y="706657"/>
                  <a:pt x="358358" y="720300"/>
                  <a:pt x="375599" y="720300"/>
                </a:cubicBezTo>
                <a:cubicBezTo>
                  <a:pt x="391608" y="720300"/>
                  <a:pt x="405154" y="706657"/>
                  <a:pt x="405154" y="690535"/>
                </a:cubicBezTo>
                <a:lnTo>
                  <a:pt x="405154" y="675652"/>
                </a:lnTo>
                <a:cubicBezTo>
                  <a:pt x="405154" y="660770"/>
                  <a:pt x="392839" y="647127"/>
                  <a:pt x="376830" y="647127"/>
                </a:cubicBezTo>
                <a:lnTo>
                  <a:pt x="373136" y="647127"/>
                </a:lnTo>
                <a:cubicBezTo>
                  <a:pt x="343580" y="644647"/>
                  <a:pt x="321414" y="621083"/>
                  <a:pt x="321414" y="591318"/>
                </a:cubicBezTo>
                <a:lnTo>
                  <a:pt x="321414" y="577676"/>
                </a:lnTo>
                <a:cubicBezTo>
                  <a:pt x="321414" y="552872"/>
                  <a:pt x="339886" y="531788"/>
                  <a:pt x="363284" y="525587"/>
                </a:cubicBezTo>
                <a:lnTo>
                  <a:pt x="363284" y="508224"/>
                </a:lnTo>
                <a:cubicBezTo>
                  <a:pt x="363284" y="502023"/>
                  <a:pt x="368210" y="495822"/>
                  <a:pt x="375599" y="495822"/>
                </a:cubicBezTo>
                <a:close/>
                <a:moveTo>
                  <a:pt x="39233" y="402391"/>
                </a:moveTo>
                <a:cubicBezTo>
                  <a:pt x="44137" y="402391"/>
                  <a:pt x="50267" y="407295"/>
                  <a:pt x="50267" y="413425"/>
                </a:cubicBezTo>
                <a:lnTo>
                  <a:pt x="50267" y="428138"/>
                </a:lnTo>
                <a:lnTo>
                  <a:pt x="64979" y="428138"/>
                </a:lnTo>
                <a:cubicBezTo>
                  <a:pt x="71109" y="428138"/>
                  <a:pt x="77239" y="434268"/>
                  <a:pt x="77239" y="440398"/>
                </a:cubicBezTo>
                <a:cubicBezTo>
                  <a:pt x="77239" y="446528"/>
                  <a:pt x="71109" y="452658"/>
                  <a:pt x="64979" y="452658"/>
                </a:cubicBezTo>
                <a:lnTo>
                  <a:pt x="50267" y="452658"/>
                </a:lnTo>
                <a:lnTo>
                  <a:pt x="50267" y="467370"/>
                </a:lnTo>
                <a:cubicBezTo>
                  <a:pt x="50267" y="473500"/>
                  <a:pt x="44137" y="479630"/>
                  <a:pt x="39233" y="479630"/>
                </a:cubicBezTo>
                <a:cubicBezTo>
                  <a:pt x="31876" y="479630"/>
                  <a:pt x="26972" y="473500"/>
                  <a:pt x="26972" y="467370"/>
                </a:cubicBezTo>
                <a:lnTo>
                  <a:pt x="26972" y="452658"/>
                </a:lnTo>
                <a:lnTo>
                  <a:pt x="12260" y="452658"/>
                </a:lnTo>
                <a:cubicBezTo>
                  <a:pt x="4904" y="452658"/>
                  <a:pt x="0" y="446528"/>
                  <a:pt x="0" y="440398"/>
                </a:cubicBezTo>
                <a:cubicBezTo>
                  <a:pt x="0" y="434268"/>
                  <a:pt x="4904" y="428138"/>
                  <a:pt x="12260" y="428138"/>
                </a:cubicBezTo>
                <a:lnTo>
                  <a:pt x="26972" y="428138"/>
                </a:lnTo>
                <a:lnTo>
                  <a:pt x="26972" y="413425"/>
                </a:lnTo>
                <a:cubicBezTo>
                  <a:pt x="26972" y="407295"/>
                  <a:pt x="31876" y="402391"/>
                  <a:pt x="39233" y="402391"/>
                </a:cubicBezTo>
                <a:close/>
                <a:moveTo>
                  <a:pt x="287376" y="399427"/>
                </a:moveTo>
                <a:cubicBezTo>
                  <a:pt x="207846" y="444203"/>
                  <a:pt x="153169" y="544951"/>
                  <a:pt x="153169" y="634504"/>
                </a:cubicBezTo>
                <a:cubicBezTo>
                  <a:pt x="153169" y="756395"/>
                  <a:pt x="252581" y="855898"/>
                  <a:pt x="375604" y="855898"/>
                </a:cubicBezTo>
                <a:cubicBezTo>
                  <a:pt x="497384" y="855898"/>
                  <a:pt x="598039" y="756395"/>
                  <a:pt x="598039" y="634504"/>
                </a:cubicBezTo>
                <a:cubicBezTo>
                  <a:pt x="598039" y="544951"/>
                  <a:pt x="543362" y="444203"/>
                  <a:pt x="463832" y="399427"/>
                </a:cubicBezTo>
                <a:cubicBezTo>
                  <a:pt x="462590" y="399427"/>
                  <a:pt x="462590" y="399427"/>
                  <a:pt x="461347" y="399427"/>
                </a:cubicBezTo>
                <a:lnTo>
                  <a:pt x="289861" y="399427"/>
                </a:lnTo>
                <a:cubicBezTo>
                  <a:pt x="288618" y="399427"/>
                  <a:pt x="287376" y="399427"/>
                  <a:pt x="287376" y="399427"/>
                </a:cubicBezTo>
                <a:close/>
                <a:moveTo>
                  <a:pt x="662131" y="231717"/>
                </a:moveTo>
                <a:cubicBezTo>
                  <a:pt x="668288" y="231717"/>
                  <a:pt x="674445" y="236642"/>
                  <a:pt x="674445" y="242798"/>
                </a:cubicBezTo>
                <a:lnTo>
                  <a:pt x="674445" y="272350"/>
                </a:lnTo>
                <a:lnTo>
                  <a:pt x="702769" y="272350"/>
                </a:lnTo>
                <a:cubicBezTo>
                  <a:pt x="710158" y="272350"/>
                  <a:pt x="715084" y="277275"/>
                  <a:pt x="715084" y="284663"/>
                </a:cubicBezTo>
                <a:cubicBezTo>
                  <a:pt x="715084" y="290819"/>
                  <a:pt x="710158" y="296976"/>
                  <a:pt x="702769" y="296976"/>
                </a:cubicBezTo>
                <a:lnTo>
                  <a:pt x="674445" y="296976"/>
                </a:lnTo>
                <a:lnTo>
                  <a:pt x="674445" y="326527"/>
                </a:lnTo>
                <a:cubicBezTo>
                  <a:pt x="674445" y="331452"/>
                  <a:pt x="668288" y="337609"/>
                  <a:pt x="662131" y="337609"/>
                </a:cubicBezTo>
                <a:cubicBezTo>
                  <a:pt x="654742" y="337609"/>
                  <a:pt x="649816" y="331452"/>
                  <a:pt x="649816" y="326527"/>
                </a:cubicBezTo>
                <a:lnTo>
                  <a:pt x="649816" y="296976"/>
                </a:lnTo>
                <a:lnTo>
                  <a:pt x="620261" y="296976"/>
                </a:lnTo>
                <a:cubicBezTo>
                  <a:pt x="614103" y="296976"/>
                  <a:pt x="607946" y="290819"/>
                  <a:pt x="607946" y="284663"/>
                </a:cubicBezTo>
                <a:cubicBezTo>
                  <a:pt x="607946" y="277275"/>
                  <a:pt x="614103" y="272350"/>
                  <a:pt x="620261" y="272350"/>
                </a:cubicBezTo>
                <a:lnTo>
                  <a:pt x="649816" y="272350"/>
                </a:lnTo>
                <a:lnTo>
                  <a:pt x="649816" y="242798"/>
                </a:lnTo>
                <a:cubicBezTo>
                  <a:pt x="649816" y="236642"/>
                  <a:pt x="654742" y="231717"/>
                  <a:pt x="662131" y="231717"/>
                </a:cubicBezTo>
                <a:close/>
                <a:moveTo>
                  <a:pt x="312229" y="145693"/>
                </a:moveTo>
                <a:lnTo>
                  <a:pt x="327140" y="176788"/>
                </a:lnTo>
                <a:cubicBezTo>
                  <a:pt x="337082" y="195445"/>
                  <a:pt x="355721" y="206639"/>
                  <a:pt x="375604" y="206639"/>
                </a:cubicBezTo>
                <a:cubicBezTo>
                  <a:pt x="395486" y="206639"/>
                  <a:pt x="414126" y="195445"/>
                  <a:pt x="422825" y="176788"/>
                </a:cubicBezTo>
                <a:lnTo>
                  <a:pt x="438979" y="145693"/>
                </a:lnTo>
                <a:lnTo>
                  <a:pt x="417854" y="148181"/>
                </a:lnTo>
                <a:cubicBezTo>
                  <a:pt x="390516" y="155643"/>
                  <a:pt x="360692" y="155643"/>
                  <a:pt x="330868" y="148181"/>
                </a:cubicBezTo>
                <a:close/>
                <a:moveTo>
                  <a:pt x="235184" y="130768"/>
                </a:moveTo>
                <a:cubicBezTo>
                  <a:pt x="231456" y="129524"/>
                  <a:pt x="227728" y="132011"/>
                  <a:pt x="227728" y="133255"/>
                </a:cubicBezTo>
                <a:cubicBezTo>
                  <a:pt x="226486" y="133255"/>
                  <a:pt x="225243" y="135743"/>
                  <a:pt x="225243" y="139474"/>
                </a:cubicBezTo>
                <a:lnTo>
                  <a:pt x="292346" y="277535"/>
                </a:lnTo>
                <a:lnTo>
                  <a:pt x="457619" y="277535"/>
                </a:lnTo>
                <a:lnTo>
                  <a:pt x="524722" y="139474"/>
                </a:lnTo>
                <a:cubicBezTo>
                  <a:pt x="525965" y="135743"/>
                  <a:pt x="524722" y="133255"/>
                  <a:pt x="522237" y="133255"/>
                </a:cubicBezTo>
                <a:cubicBezTo>
                  <a:pt x="522237" y="132011"/>
                  <a:pt x="519752" y="129524"/>
                  <a:pt x="516024" y="130768"/>
                </a:cubicBezTo>
                <a:lnTo>
                  <a:pt x="514781" y="130768"/>
                </a:lnTo>
                <a:lnTo>
                  <a:pt x="468803" y="139474"/>
                </a:lnTo>
                <a:lnTo>
                  <a:pt x="443950" y="187982"/>
                </a:lnTo>
                <a:cubicBezTo>
                  <a:pt x="431523" y="214102"/>
                  <a:pt x="405427" y="231515"/>
                  <a:pt x="376846" y="231515"/>
                </a:cubicBezTo>
                <a:lnTo>
                  <a:pt x="375604" y="231515"/>
                </a:lnTo>
                <a:cubicBezTo>
                  <a:pt x="345780" y="231515"/>
                  <a:pt x="318442" y="214102"/>
                  <a:pt x="306015" y="187982"/>
                </a:cubicBezTo>
                <a:lnTo>
                  <a:pt x="282405" y="139474"/>
                </a:lnTo>
                <a:close/>
                <a:moveTo>
                  <a:pt x="223845" y="106825"/>
                </a:moveTo>
                <a:cubicBezTo>
                  <a:pt x="229282" y="105270"/>
                  <a:pt x="235184" y="105270"/>
                  <a:pt x="241397" y="107136"/>
                </a:cubicBezTo>
                <a:lnTo>
                  <a:pt x="337082" y="124549"/>
                </a:lnTo>
                <a:cubicBezTo>
                  <a:pt x="363177" y="130768"/>
                  <a:pt x="388030" y="130768"/>
                  <a:pt x="412883" y="124549"/>
                </a:cubicBezTo>
                <a:lnTo>
                  <a:pt x="511053" y="107136"/>
                </a:lnTo>
                <a:cubicBezTo>
                  <a:pt x="520994" y="104648"/>
                  <a:pt x="533421" y="107136"/>
                  <a:pt x="540877" y="115842"/>
                </a:cubicBezTo>
                <a:cubicBezTo>
                  <a:pt x="548332" y="124549"/>
                  <a:pt x="552060" y="135743"/>
                  <a:pt x="548332" y="146937"/>
                </a:cubicBezTo>
                <a:lnTo>
                  <a:pt x="548332" y="148181"/>
                </a:lnTo>
                <a:lnTo>
                  <a:pt x="481229" y="284998"/>
                </a:lnTo>
                <a:cubicBezTo>
                  <a:pt x="487443" y="289973"/>
                  <a:pt x="491170" y="297436"/>
                  <a:pt x="491170" y="306142"/>
                </a:cubicBezTo>
                <a:cubicBezTo>
                  <a:pt x="491170" y="316092"/>
                  <a:pt x="486200" y="324799"/>
                  <a:pt x="476259" y="331018"/>
                </a:cubicBezTo>
                <a:cubicBezTo>
                  <a:pt x="477501" y="332262"/>
                  <a:pt x="477501" y="335993"/>
                  <a:pt x="477501" y="338481"/>
                </a:cubicBezTo>
                <a:cubicBezTo>
                  <a:pt x="477501" y="340968"/>
                  <a:pt x="477501" y="344700"/>
                  <a:pt x="476259" y="347187"/>
                </a:cubicBezTo>
                <a:cubicBezTo>
                  <a:pt x="486200" y="350919"/>
                  <a:pt x="491170" y="360869"/>
                  <a:pt x="491170" y="370819"/>
                </a:cubicBezTo>
                <a:cubicBezTo>
                  <a:pt x="491170" y="375794"/>
                  <a:pt x="489928" y="382013"/>
                  <a:pt x="487443" y="385745"/>
                </a:cubicBezTo>
                <a:cubicBezTo>
                  <a:pt x="568215" y="439228"/>
                  <a:pt x="621649" y="541219"/>
                  <a:pt x="621649" y="634504"/>
                </a:cubicBezTo>
                <a:cubicBezTo>
                  <a:pt x="621649" y="770077"/>
                  <a:pt x="511053" y="880774"/>
                  <a:pt x="375604" y="880774"/>
                </a:cubicBezTo>
                <a:cubicBezTo>
                  <a:pt x="238912" y="880774"/>
                  <a:pt x="128316" y="770077"/>
                  <a:pt x="128316" y="634504"/>
                </a:cubicBezTo>
                <a:cubicBezTo>
                  <a:pt x="128316" y="541219"/>
                  <a:pt x="182993" y="439228"/>
                  <a:pt x="262522" y="385745"/>
                </a:cubicBezTo>
                <a:cubicBezTo>
                  <a:pt x="261280" y="382013"/>
                  <a:pt x="258794" y="375794"/>
                  <a:pt x="258794" y="370819"/>
                </a:cubicBezTo>
                <a:cubicBezTo>
                  <a:pt x="258794" y="360869"/>
                  <a:pt x="265008" y="350919"/>
                  <a:pt x="274949" y="347187"/>
                </a:cubicBezTo>
                <a:cubicBezTo>
                  <a:pt x="273706" y="344700"/>
                  <a:pt x="272464" y="340968"/>
                  <a:pt x="272464" y="338481"/>
                </a:cubicBezTo>
                <a:cubicBezTo>
                  <a:pt x="272464" y="335993"/>
                  <a:pt x="273706" y="332262"/>
                  <a:pt x="274949" y="331018"/>
                </a:cubicBezTo>
                <a:cubicBezTo>
                  <a:pt x="265008" y="324799"/>
                  <a:pt x="258794" y="316092"/>
                  <a:pt x="258794" y="306142"/>
                </a:cubicBezTo>
                <a:cubicBezTo>
                  <a:pt x="258794" y="297436"/>
                  <a:pt x="262522" y="289973"/>
                  <a:pt x="268736" y="283754"/>
                </a:cubicBezTo>
                <a:lnTo>
                  <a:pt x="201632" y="146937"/>
                </a:lnTo>
                <a:cubicBezTo>
                  <a:pt x="199147" y="135743"/>
                  <a:pt x="201632" y="124549"/>
                  <a:pt x="209088" y="115842"/>
                </a:cubicBezTo>
                <a:cubicBezTo>
                  <a:pt x="213438" y="111489"/>
                  <a:pt x="218408" y="108380"/>
                  <a:pt x="223845" y="106825"/>
                </a:cubicBezTo>
                <a:close/>
                <a:moveTo>
                  <a:pt x="284663" y="0"/>
                </a:moveTo>
                <a:cubicBezTo>
                  <a:pt x="292031" y="0"/>
                  <a:pt x="296943" y="4911"/>
                  <a:pt x="296943" y="12277"/>
                </a:cubicBezTo>
                <a:lnTo>
                  <a:pt x="296943" y="30693"/>
                </a:lnTo>
                <a:lnTo>
                  <a:pt x="315363" y="30693"/>
                </a:lnTo>
                <a:cubicBezTo>
                  <a:pt x="322731" y="30693"/>
                  <a:pt x="327643" y="36832"/>
                  <a:pt x="327643" y="41743"/>
                </a:cubicBezTo>
                <a:cubicBezTo>
                  <a:pt x="327643" y="49109"/>
                  <a:pt x="322731" y="54020"/>
                  <a:pt x="315363" y="54020"/>
                </a:cubicBezTo>
                <a:lnTo>
                  <a:pt x="296943" y="54020"/>
                </a:lnTo>
                <a:lnTo>
                  <a:pt x="296943" y="73664"/>
                </a:lnTo>
                <a:cubicBezTo>
                  <a:pt x="296943" y="79803"/>
                  <a:pt x="292031" y="84714"/>
                  <a:pt x="284663" y="84714"/>
                </a:cubicBezTo>
                <a:cubicBezTo>
                  <a:pt x="278523" y="84714"/>
                  <a:pt x="272383" y="79803"/>
                  <a:pt x="272383" y="73664"/>
                </a:cubicBezTo>
                <a:lnTo>
                  <a:pt x="272383" y="54020"/>
                </a:lnTo>
                <a:lnTo>
                  <a:pt x="253963" y="54020"/>
                </a:lnTo>
                <a:cubicBezTo>
                  <a:pt x="247823" y="54020"/>
                  <a:pt x="241683" y="49109"/>
                  <a:pt x="241683" y="41743"/>
                </a:cubicBezTo>
                <a:cubicBezTo>
                  <a:pt x="241683" y="36832"/>
                  <a:pt x="247823" y="30693"/>
                  <a:pt x="253963" y="30693"/>
                </a:cubicBezTo>
                <a:lnTo>
                  <a:pt x="272383" y="30693"/>
                </a:lnTo>
                <a:lnTo>
                  <a:pt x="272383" y="12277"/>
                </a:lnTo>
                <a:cubicBezTo>
                  <a:pt x="272383" y="4911"/>
                  <a:pt x="278523" y="0"/>
                  <a:pt x="284663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4" name="Freeform: Shape 393">
            <a:extLst>
              <a:ext uri="{FF2B5EF4-FFF2-40B4-BE49-F238E27FC236}">
                <a16:creationId xmlns:a16="http://schemas.microsoft.com/office/drawing/2014/main" id="{F232FB22-6965-4D27-95A6-2DF2C02D4228}"/>
              </a:ext>
            </a:extLst>
          </p:cNvPr>
          <p:cNvSpPr/>
          <p:nvPr/>
        </p:nvSpPr>
        <p:spPr>
          <a:xfrm>
            <a:off x="13039703" y="4053724"/>
            <a:ext cx="873352" cy="869562"/>
          </a:xfrm>
          <a:custGeom>
            <a:avLst/>
            <a:gdLst>
              <a:gd name="connsiteX0" fmla="*/ 118985 w 873352"/>
              <a:gd name="connsiteY0" fmla="*/ 687585 h 869562"/>
              <a:gd name="connsiteX1" fmla="*/ 139647 w 873352"/>
              <a:gd name="connsiteY1" fmla="*/ 687585 h 869562"/>
              <a:gd name="connsiteX2" fmla="*/ 139647 w 873352"/>
              <a:gd name="connsiteY2" fmla="*/ 708248 h 869562"/>
              <a:gd name="connsiteX3" fmla="*/ 118985 w 873352"/>
              <a:gd name="connsiteY3" fmla="*/ 728910 h 869562"/>
              <a:gd name="connsiteX4" fmla="*/ 98323 w 873352"/>
              <a:gd name="connsiteY4" fmla="*/ 728910 h 869562"/>
              <a:gd name="connsiteX5" fmla="*/ 98323 w 873352"/>
              <a:gd name="connsiteY5" fmla="*/ 709463 h 869562"/>
              <a:gd name="connsiteX6" fmla="*/ 88813 w 873352"/>
              <a:gd name="connsiteY6" fmla="*/ 640641 h 869562"/>
              <a:gd name="connsiteX7" fmla="*/ 98536 w 873352"/>
              <a:gd name="connsiteY7" fmla="*/ 645201 h 869562"/>
              <a:gd name="connsiteX8" fmla="*/ 98536 w 873352"/>
              <a:gd name="connsiteY8" fmla="*/ 665875 h 869562"/>
              <a:gd name="connsiteX9" fmla="*/ 77874 w 873352"/>
              <a:gd name="connsiteY9" fmla="*/ 686550 h 869562"/>
              <a:gd name="connsiteX10" fmla="*/ 58428 w 873352"/>
              <a:gd name="connsiteY10" fmla="*/ 686550 h 869562"/>
              <a:gd name="connsiteX11" fmla="*/ 58428 w 873352"/>
              <a:gd name="connsiteY11" fmla="*/ 667091 h 869562"/>
              <a:gd name="connsiteX12" fmla="*/ 79090 w 873352"/>
              <a:gd name="connsiteY12" fmla="*/ 645201 h 869562"/>
              <a:gd name="connsiteX13" fmla="*/ 88813 w 873352"/>
              <a:gd name="connsiteY13" fmla="*/ 640641 h 869562"/>
              <a:gd name="connsiteX14" fmla="*/ 81639 w 873352"/>
              <a:gd name="connsiteY14" fmla="*/ 613296 h 869562"/>
              <a:gd name="connsiteX15" fmla="*/ 64689 w 873352"/>
              <a:gd name="connsiteY15" fmla="*/ 620760 h 869562"/>
              <a:gd name="connsiteX16" fmla="*/ 32344 w 873352"/>
              <a:gd name="connsiteY16" fmla="*/ 653104 h 869562"/>
              <a:gd name="connsiteX17" fmla="*/ 32344 w 873352"/>
              <a:gd name="connsiteY17" fmla="*/ 687937 h 869562"/>
              <a:gd name="connsiteX18" fmla="*/ 181627 w 873352"/>
              <a:gd name="connsiteY18" fmla="*/ 838462 h 869562"/>
              <a:gd name="connsiteX19" fmla="*/ 216459 w 873352"/>
              <a:gd name="connsiteY19" fmla="*/ 838462 h 869562"/>
              <a:gd name="connsiteX20" fmla="*/ 250047 w 873352"/>
              <a:gd name="connsiteY20" fmla="*/ 804874 h 869562"/>
              <a:gd name="connsiteX21" fmla="*/ 257512 w 873352"/>
              <a:gd name="connsiteY21" fmla="*/ 787458 h 869562"/>
              <a:gd name="connsiteX22" fmla="*/ 250047 w 873352"/>
              <a:gd name="connsiteY22" fmla="*/ 771286 h 869562"/>
              <a:gd name="connsiteX23" fmla="*/ 99521 w 873352"/>
              <a:gd name="connsiteY23" fmla="*/ 620760 h 869562"/>
              <a:gd name="connsiteX24" fmla="*/ 81639 w 873352"/>
              <a:gd name="connsiteY24" fmla="*/ 613296 h 869562"/>
              <a:gd name="connsiteX25" fmla="*/ 790242 w 873352"/>
              <a:gd name="connsiteY25" fmla="*/ 471401 h 869562"/>
              <a:gd name="connsiteX26" fmla="*/ 730238 w 873352"/>
              <a:gd name="connsiteY26" fmla="*/ 511287 h 869562"/>
              <a:gd name="connsiteX27" fmla="*/ 630717 w 873352"/>
              <a:gd name="connsiteY27" fmla="*/ 617028 h 869562"/>
              <a:gd name="connsiteX28" fmla="*/ 631961 w 873352"/>
              <a:gd name="connsiteY28" fmla="*/ 624492 h 869562"/>
              <a:gd name="connsiteX29" fmla="*/ 572248 w 873352"/>
              <a:gd name="connsiteY29" fmla="*/ 705353 h 869562"/>
              <a:gd name="connsiteX30" fmla="*/ 363253 w 873352"/>
              <a:gd name="connsiteY30" fmla="*/ 705353 h 869562"/>
              <a:gd name="connsiteX31" fmla="*/ 350813 w 873352"/>
              <a:gd name="connsiteY31" fmla="*/ 692913 h 869562"/>
              <a:gd name="connsiteX32" fmla="*/ 363253 w 873352"/>
              <a:gd name="connsiteY32" fmla="*/ 681716 h 869562"/>
              <a:gd name="connsiteX33" fmla="*/ 572248 w 873352"/>
              <a:gd name="connsiteY33" fmla="*/ 681716 h 869562"/>
              <a:gd name="connsiteX34" fmla="*/ 607080 w 873352"/>
              <a:gd name="connsiteY34" fmla="*/ 624492 h 869562"/>
              <a:gd name="connsiteX35" fmla="*/ 572248 w 873352"/>
              <a:gd name="connsiteY35" fmla="*/ 568512 h 869562"/>
              <a:gd name="connsiteX36" fmla="*/ 373205 w 873352"/>
              <a:gd name="connsiteY36" fmla="*/ 568512 h 869562"/>
              <a:gd name="connsiteX37" fmla="*/ 363253 w 873352"/>
              <a:gd name="connsiteY37" fmla="*/ 563536 h 869562"/>
              <a:gd name="connsiteX38" fmla="*/ 362009 w 873352"/>
              <a:gd name="connsiteY38" fmla="*/ 562292 h 869562"/>
              <a:gd name="connsiteX39" fmla="*/ 297320 w 873352"/>
              <a:gd name="connsiteY39" fmla="*/ 539900 h 869562"/>
              <a:gd name="connsiteX40" fmla="*/ 233875 w 873352"/>
              <a:gd name="connsiteY40" fmla="*/ 539900 h 869562"/>
              <a:gd name="connsiteX41" fmla="*/ 138086 w 873352"/>
              <a:gd name="connsiteY41" fmla="*/ 624492 h 869562"/>
              <a:gd name="connsiteX42" fmla="*/ 267464 w 873352"/>
              <a:gd name="connsiteY42" fmla="*/ 753869 h 869562"/>
              <a:gd name="connsiteX43" fmla="*/ 644401 w 873352"/>
              <a:gd name="connsiteY43" fmla="*/ 753869 h 869562"/>
              <a:gd name="connsiteX44" fmla="*/ 839712 w 873352"/>
              <a:gd name="connsiteY44" fmla="*/ 572244 h 869562"/>
              <a:gd name="connsiteX45" fmla="*/ 818563 w 873352"/>
              <a:gd name="connsiteY45" fmla="*/ 480187 h 869562"/>
              <a:gd name="connsiteX46" fmla="*/ 790242 w 873352"/>
              <a:gd name="connsiteY46" fmla="*/ 471401 h 869562"/>
              <a:gd name="connsiteX47" fmla="*/ 133923 w 873352"/>
              <a:gd name="connsiteY47" fmla="*/ 353805 h 869562"/>
              <a:gd name="connsiteX48" fmla="*/ 146258 w 873352"/>
              <a:gd name="connsiteY48" fmla="*/ 364907 h 869562"/>
              <a:gd name="connsiteX49" fmla="*/ 146258 w 873352"/>
              <a:gd name="connsiteY49" fmla="*/ 404381 h 869562"/>
              <a:gd name="connsiteX50" fmla="*/ 184499 w 873352"/>
              <a:gd name="connsiteY50" fmla="*/ 404381 h 869562"/>
              <a:gd name="connsiteX51" fmla="*/ 196835 w 873352"/>
              <a:gd name="connsiteY51" fmla="*/ 416717 h 869562"/>
              <a:gd name="connsiteX52" fmla="*/ 184499 w 873352"/>
              <a:gd name="connsiteY52" fmla="*/ 429053 h 869562"/>
              <a:gd name="connsiteX53" fmla="*/ 146258 w 873352"/>
              <a:gd name="connsiteY53" fmla="*/ 429053 h 869562"/>
              <a:gd name="connsiteX54" fmla="*/ 146258 w 873352"/>
              <a:gd name="connsiteY54" fmla="*/ 467294 h 869562"/>
              <a:gd name="connsiteX55" fmla="*/ 133923 w 873352"/>
              <a:gd name="connsiteY55" fmla="*/ 479630 h 869562"/>
              <a:gd name="connsiteX56" fmla="*/ 121587 w 873352"/>
              <a:gd name="connsiteY56" fmla="*/ 467294 h 869562"/>
              <a:gd name="connsiteX57" fmla="*/ 121587 w 873352"/>
              <a:gd name="connsiteY57" fmla="*/ 429053 h 869562"/>
              <a:gd name="connsiteX58" fmla="*/ 82112 w 873352"/>
              <a:gd name="connsiteY58" fmla="*/ 429053 h 869562"/>
              <a:gd name="connsiteX59" fmla="*/ 71010 w 873352"/>
              <a:gd name="connsiteY59" fmla="*/ 416717 h 869562"/>
              <a:gd name="connsiteX60" fmla="*/ 82112 w 873352"/>
              <a:gd name="connsiteY60" fmla="*/ 404381 h 869562"/>
              <a:gd name="connsiteX61" fmla="*/ 121587 w 873352"/>
              <a:gd name="connsiteY61" fmla="*/ 404381 h 869562"/>
              <a:gd name="connsiteX62" fmla="*/ 121587 w 873352"/>
              <a:gd name="connsiteY62" fmla="*/ 364907 h 869562"/>
              <a:gd name="connsiteX63" fmla="*/ 133923 w 873352"/>
              <a:gd name="connsiteY63" fmla="*/ 353805 h 869562"/>
              <a:gd name="connsiteX64" fmla="*/ 317224 w 873352"/>
              <a:gd name="connsiteY64" fmla="*/ 206505 h 869562"/>
              <a:gd name="connsiteX65" fmla="*/ 292344 w 873352"/>
              <a:gd name="connsiteY65" fmla="*/ 231385 h 869562"/>
              <a:gd name="connsiteX66" fmla="*/ 276172 w 873352"/>
              <a:gd name="connsiteY66" fmla="*/ 516263 h 869562"/>
              <a:gd name="connsiteX67" fmla="*/ 297320 w 873352"/>
              <a:gd name="connsiteY67" fmla="*/ 516263 h 869562"/>
              <a:gd name="connsiteX68" fmla="*/ 378181 w 873352"/>
              <a:gd name="connsiteY68" fmla="*/ 544876 h 869562"/>
              <a:gd name="connsiteX69" fmla="*/ 572248 w 873352"/>
              <a:gd name="connsiteY69" fmla="*/ 544876 h 869562"/>
              <a:gd name="connsiteX70" fmla="*/ 625741 w 873352"/>
              <a:gd name="connsiteY70" fmla="*/ 590904 h 869562"/>
              <a:gd name="connsiteX71" fmla="*/ 684209 w 873352"/>
              <a:gd name="connsiteY71" fmla="*/ 528703 h 869562"/>
              <a:gd name="connsiteX72" fmla="*/ 666793 w 873352"/>
              <a:gd name="connsiteY72" fmla="*/ 231385 h 869562"/>
              <a:gd name="connsiteX73" fmla="*/ 641913 w 873352"/>
              <a:gd name="connsiteY73" fmla="*/ 206505 h 869562"/>
              <a:gd name="connsiteX74" fmla="*/ 598372 w 873352"/>
              <a:gd name="connsiteY74" fmla="*/ 206505 h 869562"/>
              <a:gd name="connsiteX75" fmla="*/ 598372 w 873352"/>
              <a:gd name="connsiteY75" fmla="*/ 241337 h 869562"/>
              <a:gd name="connsiteX76" fmla="*/ 605836 w 873352"/>
              <a:gd name="connsiteY76" fmla="*/ 256266 h 869562"/>
              <a:gd name="connsiteX77" fmla="*/ 585932 w 873352"/>
              <a:gd name="connsiteY77" fmla="*/ 274926 h 869562"/>
              <a:gd name="connsiteX78" fmla="*/ 567272 w 873352"/>
              <a:gd name="connsiteY78" fmla="*/ 256266 h 869562"/>
              <a:gd name="connsiteX79" fmla="*/ 573492 w 873352"/>
              <a:gd name="connsiteY79" fmla="*/ 241337 h 869562"/>
              <a:gd name="connsiteX80" fmla="*/ 573492 w 873352"/>
              <a:gd name="connsiteY80" fmla="*/ 206505 h 869562"/>
              <a:gd name="connsiteX81" fmla="*/ 385645 w 873352"/>
              <a:gd name="connsiteY81" fmla="*/ 206505 h 869562"/>
              <a:gd name="connsiteX82" fmla="*/ 385645 w 873352"/>
              <a:gd name="connsiteY82" fmla="*/ 241337 h 869562"/>
              <a:gd name="connsiteX83" fmla="*/ 391865 w 873352"/>
              <a:gd name="connsiteY83" fmla="*/ 256266 h 869562"/>
              <a:gd name="connsiteX84" fmla="*/ 373205 w 873352"/>
              <a:gd name="connsiteY84" fmla="*/ 274926 h 869562"/>
              <a:gd name="connsiteX85" fmla="*/ 354545 w 873352"/>
              <a:gd name="connsiteY85" fmla="*/ 256266 h 869562"/>
              <a:gd name="connsiteX86" fmla="*/ 360765 w 873352"/>
              <a:gd name="connsiteY86" fmla="*/ 241337 h 869562"/>
              <a:gd name="connsiteX87" fmla="*/ 360765 w 873352"/>
              <a:gd name="connsiteY87" fmla="*/ 206505 h 869562"/>
              <a:gd name="connsiteX88" fmla="*/ 678887 w 873352"/>
              <a:gd name="connsiteY88" fmla="*/ 114543 h 869562"/>
              <a:gd name="connsiteX89" fmla="*/ 694783 w 873352"/>
              <a:gd name="connsiteY89" fmla="*/ 114543 h 869562"/>
              <a:gd name="connsiteX90" fmla="*/ 707010 w 873352"/>
              <a:gd name="connsiteY90" fmla="*/ 126770 h 869562"/>
              <a:gd name="connsiteX91" fmla="*/ 720460 w 873352"/>
              <a:gd name="connsiteY91" fmla="*/ 114543 h 869562"/>
              <a:gd name="connsiteX92" fmla="*/ 737578 w 873352"/>
              <a:gd name="connsiteY92" fmla="*/ 114543 h 869562"/>
              <a:gd name="connsiteX93" fmla="*/ 737578 w 873352"/>
              <a:gd name="connsiteY93" fmla="*/ 131661 h 869562"/>
              <a:gd name="connsiteX94" fmla="*/ 724128 w 873352"/>
              <a:gd name="connsiteY94" fmla="*/ 145111 h 869562"/>
              <a:gd name="connsiteX95" fmla="*/ 737578 w 873352"/>
              <a:gd name="connsiteY95" fmla="*/ 157338 h 869562"/>
              <a:gd name="connsiteX96" fmla="*/ 737578 w 873352"/>
              <a:gd name="connsiteY96" fmla="*/ 174456 h 869562"/>
              <a:gd name="connsiteX97" fmla="*/ 729019 w 873352"/>
              <a:gd name="connsiteY97" fmla="*/ 176902 h 869562"/>
              <a:gd name="connsiteX98" fmla="*/ 720460 w 873352"/>
              <a:gd name="connsiteY98" fmla="*/ 174456 h 869562"/>
              <a:gd name="connsiteX99" fmla="*/ 707010 w 873352"/>
              <a:gd name="connsiteY99" fmla="*/ 161006 h 869562"/>
              <a:gd name="connsiteX100" fmla="*/ 694783 w 873352"/>
              <a:gd name="connsiteY100" fmla="*/ 174456 h 869562"/>
              <a:gd name="connsiteX101" fmla="*/ 686223 w 873352"/>
              <a:gd name="connsiteY101" fmla="*/ 176902 h 869562"/>
              <a:gd name="connsiteX102" fmla="*/ 678887 w 873352"/>
              <a:gd name="connsiteY102" fmla="*/ 174456 h 869562"/>
              <a:gd name="connsiteX103" fmla="*/ 678887 w 873352"/>
              <a:gd name="connsiteY103" fmla="*/ 157338 h 869562"/>
              <a:gd name="connsiteX104" fmla="*/ 691114 w 873352"/>
              <a:gd name="connsiteY104" fmla="*/ 145111 h 869562"/>
              <a:gd name="connsiteX105" fmla="*/ 678887 w 873352"/>
              <a:gd name="connsiteY105" fmla="*/ 131661 h 869562"/>
              <a:gd name="connsiteX106" fmla="*/ 678887 w 873352"/>
              <a:gd name="connsiteY106" fmla="*/ 114543 h 869562"/>
              <a:gd name="connsiteX107" fmla="*/ 478947 w 873352"/>
              <a:gd name="connsiteY107" fmla="*/ 23636 h 869562"/>
              <a:gd name="connsiteX108" fmla="*/ 385645 w 873352"/>
              <a:gd name="connsiteY108" fmla="*/ 118181 h 869562"/>
              <a:gd name="connsiteX109" fmla="*/ 385645 w 873352"/>
              <a:gd name="connsiteY109" fmla="*/ 181625 h 869562"/>
              <a:gd name="connsiteX110" fmla="*/ 573492 w 873352"/>
              <a:gd name="connsiteY110" fmla="*/ 181625 h 869562"/>
              <a:gd name="connsiteX111" fmla="*/ 573492 w 873352"/>
              <a:gd name="connsiteY111" fmla="*/ 118181 h 869562"/>
              <a:gd name="connsiteX112" fmla="*/ 478947 w 873352"/>
              <a:gd name="connsiteY112" fmla="*/ 23636 h 869562"/>
              <a:gd name="connsiteX113" fmla="*/ 478947 w 873352"/>
              <a:gd name="connsiteY113" fmla="*/ 0 h 869562"/>
              <a:gd name="connsiteX114" fmla="*/ 598372 w 873352"/>
              <a:gd name="connsiteY114" fmla="*/ 118181 h 869562"/>
              <a:gd name="connsiteX115" fmla="*/ 598372 w 873352"/>
              <a:gd name="connsiteY115" fmla="*/ 181625 h 869562"/>
              <a:gd name="connsiteX116" fmla="*/ 641913 w 873352"/>
              <a:gd name="connsiteY116" fmla="*/ 181625 h 869562"/>
              <a:gd name="connsiteX117" fmla="*/ 691673 w 873352"/>
              <a:gd name="connsiteY117" fmla="*/ 228897 h 869562"/>
              <a:gd name="connsiteX118" fmla="*/ 706602 w 873352"/>
              <a:gd name="connsiteY118" fmla="*/ 501335 h 869562"/>
              <a:gd name="connsiteX119" fmla="*/ 710334 w 873352"/>
              <a:gd name="connsiteY119" fmla="*/ 496359 h 869562"/>
              <a:gd name="connsiteX120" fmla="*/ 832247 w 873352"/>
              <a:gd name="connsiteY120" fmla="*/ 460283 h 869562"/>
              <a:gd name="connsiteX121" fmla="*/ 860860 w 873352"/>
              <a:gd name="connsiteY121" fmla="*/ 583440 h 869562"/>
              <a:gd name="connsiteX122" fmla="*/ 859616 w 873352"/>
              <a:gd name="connsiteY122" fmla="*/ 584684 h 869562"/>
              <a:gd name="connsiteX123" fmla="*/ 644401 w 873352"/>
              <a:gd name="connsiteY123" fmla="*/ 777506 h 869562"/>
              <a:gd name="connsiteX124" fmla="*/ 279904 w 873352"/>
              <a:gd name="connsiteY124" fmla="*/ 777506 h 869562"/>
              <a:gd name="connsiteX125" fmla="*/ 267464 w 873352"/>
              <a:gd name="connsiteY125" fmla="*/ 822290 h 869562"/>
              <a:gd name="connsiteX126" fmla="*/ 235119 w 873352"/>
              <a:gd name="connsiteY126" fmla="*/ 855878 h 869562"/>
              <a:gd name="connsiteX127" fmla="*/ 200287 w 873352"/>
              <a:gd name="connsiteY127" fmla="*/ 869562 h 869562"/>
              <a:gd name="connsiteX128" fmla="*/ 165454 w 873352"/>
              <a:gd name="connsiteY128" fmla="*/ 855878 h 869562"/>
              <a:gd name="connsiteX129" fmla="*/ 14928 w 873352"/>
              <a:gd name="connsiteY129" fmla="*/ 705353 h 869562"/>
              <a:gd name="connsiteX130" fmla="*/ 14928 w 873352"/>
              <a:gd name="connsiteY130" fmla="*/ 635688 h 869562"/>
              <a:gd name="connsiteX131" fmla="*/ 47273 w 873352"/>
              <a:gd name="connsiteY131" fmla="*/ 603344 h 869562"/>
              <a:gd name="connsiteX132" fmla="*/ 116938 w 873352"/>
              <a:gd name="connsiteY132" fmla="*/ 603344 h 869562"/>
              <a:gd name="connsiteX133" fmla="*/ 118182 w 873352"/>
              <a:gd name="connsiteY133" fmla="*/ 604588 h 869562"/>
              <a:gd name="connsiteX134" fmla="*/ 233875 w 873352"/>
              <a:gd name="connsiteY134" fmla="*/ 516263 h 869562"/>
              <a:gd name="connsiteX135" fmla="*/ 251291 w 873352"/>
              <a:gd name="connsiteY135" fmla="*/ 516263 h 869562"/>
              <a:gd name="connsiteX136" fmla="*/ 267464 w 873352"/>
              <a:gd name="connsiteY136" fmla="*/ 228897 h 869562"/>
              <a:gd name="connsiteX137" fmla="*/ 317224 w 873352"/>
              <a:gd name="connsiteY137" fmla="*/ 181625 h 869562"/>
              <a:gd name="connsiteX138" fmla="*/ 360765 w 873352"/>
              <a:gd name="connsiteY138" fmla="*/ 181625 h 869562"/>
              <a:gd name="connsiteX139" fmla="*/ 360765 w 873352"/>
              <a:gd name="connsiteY139" fmla="*/ 118181 h 869562"/>
              <a:gd name="connsiteX140" fmla="*/ 478947 w 873352"/>
              <a:gd name="connsiteY140" fmla="*/ 0 h 869562"/>
              <a:gd name="connsiteX141" fmla="*/ 283418 w 873352"/>
              <a:gd name="connsiteY141" fmla="*/ 0 h 869562"/>
              <a:gd name="connsiteX142" fmla="*/ 294465 w 873352"/>
              <a:gd name="connsiteY142" fmla="*/ 11047 h 869562"/>
              <a:gd name="connsiteX143" fmla="*/ 294465 w 873352"/>
              <a:gd name="connsiteY143" fmla="*/ 29459 h 869562"/>
              <a:gd name="connsiteX144" fmla="*/ 312877 w 873352"/>
              <a:gd name="connsiteY144" fmla="*/ 29459 h 869562"/>
              <a:gd name="connsiteX145" fmla="*/ 325152 w 873352"/>
              <a:gd name="connsiteY145" fmla="*/ 41734 h 869562"/>
              <a:gd name="connsiteX146" fmla="*/ 312877 w 873352"/>
              <a:gd name="connsiteY146" fmla="*/ 54009 h 869562"/>
              <a:gd name="connsiteX147" fmla="*/ 294465 w 873352"/>
              <a:gd name="connsiteY147" fmla="*/ 54009 h 869562"/>
              <a:gd name="connsiteX148" fmla="*/ 294465 w 873352"/>
              <a:gd name="connsiteY148" fmla="*/ 71193 h 869562"/>
              <a:gd name="connsiteX149" fmla="*/ 283418 w 873352"/>
              <a:gd name="connsiteY149" fmla="*/ 83468 h 869562"/>
              <a:gd name="connsiteX150" fmla="*/ 271143 w 873352"/>
              <a:gd name="connsiteY150" fmla="*/ 71193 h 869562"/>
              <a:gd name="connsiteX151" fmla="*/ 271143 w 873352"/>
              <a:gd name="connsiteY151" fmla="*/ 54009 h 869562"/>
              <a:gd name="connsiteX152" fmla="*/ 252731 w 873352"/>
              <a:gd name="connsiteY152" fmla="*/ 54009 h 869562"/>
              <a:gd name="connsiteX153" fmla="*/ 241684 w 873352"/>
              <a:gd name="connsiteY153" fmla="*/ 41734 h 869562"/>
              <a:gd name="connsiteX154" fmla="*/ 252731 w 873352"/>
              <a:gd name="connsiteY154" fmla="*/ 29459 h 869562"/>
              <a:gd name="connsiteX155" fmla="*/ 271143 w 873352"/>
              <a:gd name="connsiteY155" fmla="*/ 29459 h 869562"/>
              <a:gd name="connsiteX156" fmla="*/ 271143 w 873352"/>
              <a:gd name="connsiteY156" fmla="*/ 11047 h 869562"/>
              <a:gd name="connsiteX157" fmla="*/ 283418 w 873352"/>
              <a:gd name="connsiteY157" fmla="*/ 0 h 86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873352" h="869562">
                <a:moveTo>
                  <a:pt x="118985" y="687585"/>
                </a:moveTo>
                <a:cubicBezTo>
                  <a:pt x="125062" y="682723"/>
                  <a:pt x="134786" y="682723"/>
                  <a:pt x="139647" y="687585"/>
                </a:cubicBezTo>
                <a:cubicBezTo>
                  <a:pt x="145724" y="693663"/>
                  <a:pt x="145724" y="702170"/>
                  <a:pt x="139647" y="708248"/>
                </a:cubicBezTo>
                <a:lnTo>
                  <a:pt x="118985" y="728910"/>
                </a:lnTo>
                <a:cubicBezTo>
                  <a:pt x="112908" y="734987"/>
                  <a:pt x="104400" y="734987"/>
                  <a:pt x="98323" y="728910"/>
                </a:cubicBezTo>
                <a:cubicBezTo>
                  <a:pt x="93462" y="722833"/>
                  <a:pt x="93462" y="714325"/>
                  <a:pt x="98323" y="709463"/>
                </a:cubicBezTo>
                <a:close/>
                <a:moveTo>
                  <a:pt x="88813" y="640641"/>
                </a:moveTo>
                <a:cubicBezTo>
                  <a:pt x="92459" y="640641"/>
                  <a:pt x="96106" y="642161"/>
                  <a:pt x="98536" y="645201"/>
                </a:cubicBezTo>
                <a:cubicBezTo>
                  <a:pt x="104613" y="651282"/>
                  <a:pt x="104613" y="661011"/>
                  <a:pt x="98536" y="665875"/>
                </a:cubicBezTo>
                <a:lnTo>
                  <a:pt x="77874" y="686550"/>
                </a:lnTo>
                <a:cubicBezTo>
                  <a:pt x="73013" y="692630"/>
                  <a:pt x="63289" y="692630"/>
                  <a:pt x="58428" y="686550"/>
                </a:cubicBezTo>
                <a:cubicBezTo>
                  <a:pt x="52351" y="681685"/>
                  <a:pt x="52351" y="671956"/>
                  <a:pt x="58428" y="667091"/>
                </a:cubicBezTo>
                <a:lnTo>
                  <a:pt x="79090" y="645201"/>
                </a:lnTo>
                <a:cubicBezTo>
                  <a:pt x="81521" y="642161"/>
                  <a:pt x="85167" y="640641"/>
                  <a:pt x="88813" y="640641"/>
                </a:cubicBezTo>
                <a:close/>
                <a:moveTo>
                  <a:pt x="81639" y="613296"/>
                </a:moveTo>
                <a:cubicBezTo>
                  <a:pt x="75263" y="613296"/>
                  <a:pt x="69043" y="615784"/>
                  <a:pt x="64689" y="620760"/>
                </a:cubicBezTo>
                <a:lnTo>
                  <a:pt x="32344" y="653104"/>
                </a:lnTo>
                <a:cubicBezTo>
                  <a:pt x="22392" y="661812"/>
                  <a:pt x="22392" y="677984"/>
                  <a:pt x="32344" y="687937"/>
                </a:cubicBezTo>
                <a:lnTo>
                  <a:pt x="181627" y="838462"/>
                </a:lnTo>
                <a:cubicBezTo>
                  <a:pt x="191579" y="847170"/>
                  <a:pt x="207751" y="847170"/>
                  <a:pt x="216459" y="838462"/>
                </a:cubicBezTo>
                <a:lnTo>
                  <a:pt x="250047" y="804874"/>
                </a:lnTo>
                <a:cubicBezTo>
                  <a:pt x="255023" y="801142"/>
                  <a:pt x="257512" y="794922"/>
                  <a:pt x="257512" y="787458"/>
                </a:cubicBezTo>
                <a:cubicBezTo>
                  <a:pt x="257512" y="781238"/>
                  <a:pt x="255023" y="775018"/>
                  <a:pt x="250047" y="771286"/>
                </a:cubicBezTo>
                <a:lnTo>
                  <a:pt x="99521" y="620760"/>
                </a:lnTo>
                <a:cubicBezTo>
                  <a:pt x="94545" y="615784"/>
                  <a:pt x="88014" y="613296"/>
                  <a:pt x="81639" y="613296"/>
                </a:cubicBezTo>
                <a:close/>
                <a:moveTo>
                  <a:pt x="790242" y="471401"/>
                </a:moveTo>
                <a:cubicBezTo>
                  <a:pt x="763593" y="471401"/>
                  <a:pt x="742367" y="494493"/>
                  <a:pt x="730238" y="511287"/>
                </a:cubicBezTo>
                <a:cubicBezTo>
                  <a:pt x="724018" y="519995"/>
                  <a:pt x="665549" y="594636"/>
                  <a:pt x="630717" y="617028"/>
                </a:cubicBezTo>
                <a:cubicBezTo>
                  <a:pt x="631961" y="619516"/>
                  <a:pt x="631961" y="622004"/>
                  <a:pt x="631961" y="624492"/>
                </a:cubicBezTo>
                <a:cubicBezTo>
                  <a:pt x="631961" y="669276"/>
                  <a:pt x="605836" y="705353"/>
                  <a:pt x="572248" y="705353"/>
                </a:cubicBezTo>
                <a:lnTo>
                  <a:pt x="363253" y="705353"/>
                </a:lnTo>
                <a:cubicBezTo>
                  <a:pt x="357033" y="705353"/>
                  <a:pt x="350813" y="699133"/>
                  <a:pt x="350813" y="692913"/>
                </a:cubicBezTo>
                <a:cubicBezTo>
                  <a:pt x="350813" y="686693"/>
                  <a:pt x="357033" y="681716"/>
                  <a:pt x="363253" y="681716"/>
                </a:cubicBezTo>
                <a:lnTo>
                  <a:pt x="572248" y="681716"/>
                </a:lnTo>
                <a:cubicBezTo>
                  <a:pt x="592152" y="681716"/>
                  <a:pt x="607080" y="655592"/>
                  <a:pt x="607080" y="624492"/>
                </a:cubicBezTo>
                <a:cubicBezTo>
                  <a:pt x="607080" y="594636"/>
                  <a:pt x="592152" y="568512"/>
                  <a:pt x="572248" y="568512"/>
                </a:cubicBezTo>
                <a:lnTo>
                  <a:pt x="373205" y="568512"/>
                </a:lnTo>
                <a:cubicBezTo>
                  <a:pt x="369473" y="568512"/>
                  <a:pt x="365741" y="566024"/>
                  <a:pt x="363253" y="563536"/>
                </a:cubicBezTo>
                <a:cubicBezTo>
                  <a:pt x="363253" y="563536"/>
                  <a:pt x="362009" y="563536"/>
                  <a:pt x="362009" y="562292"/>
                </a:cubicBezTo>
                <a:cubicBezTo>
                  <a:pt x="345837" y="548608"/>
                  <a:pt x="324688" y="539900"/>
                  <a:pt x="297320" y="539900"/>
                </a:cubicBezTo>
                <a:lnTo>
                  <a:pt x="233875" y="539900"/>
                </a:lnTo>
                <a:cubicBezTo>
                  <a:pt x="167942" y="539900"/>
                  <a:pt x="145550" y="585928"/>
                  <a:pt x="138086" y="624492"/>
                </a:cubicBezTo>
                <a:lnTo>
                  <a:pt x="267464" y="753869"/>
                </a:lnTo>
                <a:lnTo>
                  <a:pt x="644401" y="753869"/>
                </a:lnTo>
                <a:cubicBezTo>
                  <a:pt x="689185" y="753869"/>
                  <a:pt x="787463" y="641908"/>
                  <a:pt x="839712" y="572244"/>
                </a:cubicBezTo>
                <a:cubicBezTo>
                  <a:pt x="857128" y="538655"/>
                  <a:pt x="848420" y="498847"/>
                  <a:pt x="818563" y="480187"/>
                </a:cubicBezTo>
                <a:cubicBezTo>
                  <a:pt x="808611" y="473967"/>
                  <a:pt x="799125" y="471401"/>
                  <a:pt x="790242" y="471401"/>
                </a:cubicBezTo>
                <a:close/>
                <a:moveTo>
                  <a:pt x="133923" y="353805"/>
                </a:moveTo>
                <a:cubicBezTo>
                  <a:pt x="140090" y="353805"/>
                  <a:pt x="146258" y="358739"/>
                  <a:pt x="146258" y="364907"/>
                </a:cubicBezTo>
                <a:lnTo>
                  <a:pt x="146258" y="404381"/>
                </a:lnTo>
                <a:lnTo>
                  <a:pt x="184499" y="404381"/>
                </a:lnTo>
                <a:cubicBezTo>
                  <a:pt x="190667" y="404381"/>
                  <a:pt x="196835" y="409316"/>
                  <a:pt x="196835" y="416717"/>
                </a:cubicBezTo>
                <a:cubicBezTo>
                  <a:pt x="196835" y="422885"/>
                  <a:pt x="190667" y="429053"/>
                  <a:pt x="184499" y="429053"/>
                </a:cubicBezTo>
                <a:lnTo>
                  <a:pt x="146258" y="429053"/>
                </a:lnTo>
                <a:lnTo>
                  <a:pt x="146258" y="467294"/>
                </a:lnTo>
                <a:cubicBezTo>
                  <a:pt x="146258" y="473462"/>
                  <a:pt x="140090" y="479630"/>
                  <a:pt x="133923" y="479630"/>
                </a:cubicBezTo>
                <a:cubicBezTo>
                  <a:pt x="126521" y="479630"/>
                  <a:pt x="121587" y="473462"/>
                  <a:pt x="121587" y="467294"/>
                </a:cubicBezTo>
                <a:lnTo>
                  <a:pt x="121587" y="429053"/>
                </a:lnTo>
                <a:lnTo>
                  <a:pt x="82112" y="429053"/>
                </a:lnTo>
                <a:cubicBezTo>
                  <a:pt x="75944" y="429053"/>
                  <a:pt x="71010" y="422885"/>
                  <a:pt x="71010" y="416717"/>
                </a:cubicBezTo>
                <a:cubicBezTo>
                  <a:pt x="71010" y="409316"/>
                  <a:pt x="75944" y="404381"/>
                  <a:pt x="82112" y="404381"/>
                </a:cubicBezTo>
                <a:lnTo>
                  <a:pt x="121587" y="404381"/>
                </a:lnTo>
                <a:lnTo>
                  <a:pt x="121587" y="364907"/>
                </a:lnTo>
                <a:cubicBezTo>
                  <a:pt x="121587" y="358739"/>
                  <a:pt x="126521" y="353805"/>
                  <a:pt x="133923" y="353805"/>
                </a:cubicBezTo>
                <a:close/>
                <a:moveTo>
                  <a:pt x="317224" y="206505"/>
                </a:moveTo>
                <a:cubicBezTo>
                  <a:pt x="303540" y="206505"/>
                  <a:pt x="292344" y="217701"/>
                  <a:pt x="292344" y="231385"/>
                </a:cubicBezTo>
                <a:lnTo>
                  <a:pt x="276172" y="516263"/>
                </a:lnTo>
                <a:lnTo>
                  <a:pt x="297320" y="516263"/>
                </a:lnTo>
                <a:cubicBezTo>
                  <a:pt x="330909" y="516263"/>
                  <a:pt x="357033" y="526215"/>
                  <a:pt x="378181" y="544876"/>
                </a:cubicBezTo>
                <a:lnTo>
                  <a:pt x="572248" y="544876"/>
                </a:lnTo>
                <a:cubicBezTo>
                  <a:pt x="597128" y="544876"/>
                  <a:pt x="615788" y="563536"/>
                  <a:pt x="625741" y="590904"/>
                </a:cubicBezTo>
                <a:cubicBezTo>
                  <a:pt x="641913" y="577220"/>
                  <a:pt x="665549" y="551096"/>
                  <a:pt x="684209" y="528703"/>
                </a:cubicBezTo>
                <a:lnTo>
                  <a:pt x="666793" y="231385"/>
                </a:lnTo>
                <a:cubicBezTo>
                  <a:pt x="666793" y="217701"/>
                  <a:pt x="656841" y="206505"/>
                  <a:pt x="641913" y="206505"/>
                </a:cubicBezTo>
                <a:lnTo>
                  <a:pt x="598372" y="206505"/>
                </a:lnTo>
                <a:lnTo>
                  <a:pt x="598372" y="241337"/>
                </a:lnTo>
                <a:cubicBezTo>
                  <a:pt x="602104" y="245069"/>
                  <a:pt x="605836" y="250045"/>
                  <a:pt x="605836" y="256266"/>
                </a:cubicBezTo>
                <a:cubicBezTo>
                  <a:pt x="605836" y="266218"/>
                  <a:pt x="597128" y="274926"/>
                  <a:pt x="585932" y="274926"/>
                </a:cubicBezTo>
                <a:cubicBezTo>
                  <a:pt x="575980" y="274926"/>
                  <a:pt x="567272" y="266218"/>
                  <a:pt x="567272" y="256266"/>
                </a:cubicBezTo>
                <a:cubicBezTo>
                  <a:pt x="567272" y="250045"/>
                  <a:pt x="569760" y="245069"/>
                  <a:pt x="573492" y="241337"/>
                </a:cubicBezTo>
                <a:lnTo>
                  <a:pt x="573492" y="206505"/>
                </a:lnTo>
                <a:lnTo>
                  <a:pt x="385645" y="206505"/>
                </a:lnTo>
                <a:lnTo>
                  <a:pt x="385645" y="241337"/>
                </a:lnTo>
                <a:cubicBezTo>
                  <a:pt x="389377" y="245069"/>
                  <a:pt x="391865" y="250045"/>
                  <a:pt x="391865" y="256266"/>
                </a:cubicBezTo>
                <a:cubicBezTo>
                  <a:pt x="391865" y="266218"/>
                  <a:pt x="384401" y="274926"/>
                  <a:pt x="373205" y="274926"/>
                </a:cubicBezTo>
                <a:cubicBezTo>
                  <a:pt x="362009" y="274926"/>
                  <a:pt x="354545" y="266218"/>
                  <a:pt x="354545" y="256266"/>
                </a:cubicBezTo>
                <a:cubicBezTo>
                  <a:pt x="354545" y="250045"/>
                  <a:pt x="357033" y="245069"/>
                  <a:pt x="360765" y="241337"/>
                </a:cubicBezTo>
                <a:lnTo>
                  <a:pt x="360765" y="206505"/>
                </a:lnTo>
                <a:close/>
                <a:moveTo>
                  <a:pt x="678887" y="114543"/>
                </a:moveTo>
                <a:cubicBezTo>
                  <a:pt x="682555" y="109652"/>
                  <a:pt x="689892" y="109652"/>
                  <a:pt x="694783" y="114543"/>
                </a:cubicBezTo>
                <a:lnTo>
                  <a:pt x="707010" y="126770"/>
                </a:lnTo>
                <a:lnTo>
                  <a:pt x="720460" y="114543"/>
                </a:lnTo>
                <a:cubicBezTo>
                  <a:pt x="725351" y="109652"/>
                  <a:pt x="732687" y="109652"/>
                  <a:pt x="737578" y="114543"/>
                </a:cubicBezTo>
                <a:cubicBezTo>
                  <a:pt x="742469" y="119434"/>
                  <a:pt x="742469" y="126770"/>
                  <a:pt x="737578" y="131661"/>
                </a:cubicBezTo>
                <a:lnTo>
                  <a:pt x="724128" y="145111"/>
                </a:lnTo>
                <a:lnTo>
                  <a:pt x="737578" y="157338"/>
                </a:lnTo>
                <a:cubicBezTo>
                  <a:pt x="742469" y="161006"/>
                  <a:pt x="742469" y="169565"/>
                  <a:pt x="737578" y="174456"/>
                </a:cubicBezTo>
                <a:cubicBezTo>
                  <a:pt x="735132" y="176902"/>
                  <a:pt x="732687" y="176902"/>
                  <a:pt x="729019" y="176902"/>
                </a:cubicBezTo>
                <a:cubicBezTo>
                  <a:pt x="726573" y="176902"/>
                  <a:pt x="722905" y="176902"/>
                  <a:pt x="720460" y="174456"/>
                </a:cubicBezTo>
                <a:lnTo>
                  <a:pt x="707010" y="161006"/>
                </a:lnTo>
                <a:lnTo>
                  <a:pt x="694783" y="174456"/>
                </a:lnTo>
                <a:cubicBezTo>
                  <a:pt x="692337" y="176902"/>
                  <a:pt x="689892" y="176902"/>
                  <a:pt x="686223" y="176902"/>
                </a:cubicBezTo>
                <a:cubicBezTo>
                  <a:pt x="683778" y="176902"/>
                  <a:pt x="680110" y="176902"/>
                  <a:pt x="678887" y="174456"/>
                </a:cubicBezTo>
                <a:cubicBezTo>
                  <a:pt x="673996" y="169565"/>
                  <a:pt x="673996" y="161006"/>
                  <a:pt x="678887" y="157338"/>
                </a:cubicBezTo>
                <a:lnTo>
                  <a:pt x="691114" y="145111"/>
                </a:lnTo>
                <a:lnTo>
                  <a:pt x="678887" y="131661"/>
                </a:lnTo>
                <a:cubicBezTo>
                  <a:pt x="673996" y="126770"/>
                  <a:pt x="673996" y="119434"/>
                  <a:pt x="678887" y="114543"/>
                </a:cubicBezTo>
                <a:close/>
                <a:moveTo>
                  <a:pt x="478947" y="23636"/>
                </a:moveTo>
                <a:cubicBezTo>
                  <a:pt x="427942" y="23636"/>
                  <a:pt x="385645" y="67176"/>
                  <a:pt x="385645" y="118181"/>
                </a:cubicBezTo>
                <a:lnTo>
                  <a:pt x="385645" y="181625"/>
                </a:lnTo>
                <a:lnTo>
                  <a:pt x="573492" y="181625"/>
                </a:lnTo>
                <a:lnTo>
                  <a:pt x="573492" y="118181"/>
                </a:lnTo>
                <a:cubicBezTo>
                  <a:pt x="573492" y="67176"/>
                  <a:pt x="532439" y="23636"/>
                  <a:pt x="478947" y="23636"/>
                </a:cubicBezTo>
                <a:close/>
                <a:moveTo>
                  <a:pt x="478947" y="0"/>
                </a:moveTo>
                <a:cubicBezTo>
                  <a:pt x="544879" y="0"/>
                  <a:pt x="598372" y="53492"/>
                  <a:pt x="598372" y="118181"/>
                </a:cubicBezTo>
                <a:lnTo>
                  <a:pt x="598372" y="181625"/>
                </a:lnTo>
                <a:lnTo>
                  <a:pt x="641913" y="181625"/>
                </a:lnTo>
                <a:cubicBezTo>
                  <a:pt x="669281" y="181625"/>
                  <a:pt x="690429" y="204017"/>
                  <a:pt x="691673" y="228897"/>
                </a:cubicBezTo>
                <a:lnTo>
                  <a:pt x="706602" y="501335"/>
                </a:lnTo>
                <a:cubicBezTo>
                  <a:pt x="709090" y="498847"/>
                  <a:pt x="710334" y="497603"/>
                  <a:pt x="710334" y="496359"/>
                </a:cubicBezTo>
                <a:cubicBezTo>
                  <a:pt x="746410" y="447843"/>
                  <a:pt x="791195" y="434159"/>
                  <a:pt x="832247" y="460283"/>
                </a:cubicBezTo>
                <a:cubicBezTo>
                  <a:pt x="872056" y="485163"/>
                  <a:pt x="885740" y="539900"/>
                  <a:pt x="860860" y="583440"/>
                </a:cubicBezTo>
                <a:lnTo>
                  <a:pt x="859616" y="584684"/>
                </a:lnTo>
                <a:cubicBezTo>
                  <a:pt x="845932" y="604588"/>
                  <a:pt x="716554" y="777506"/>
                  <a:pt x="644401" y="777506"/>
                </a:cubicBezTo>
                <a:lnTo>
                  <a:pt x="279904" y="777506"/>
                </a:lnTo>
                <a:cubicBezTo>
                  <a:pt x="283636" y="793678"/>
                  <a:pt x="279904" y="811094"/>
                  <a:pt x="267464" y="822290"/>
                </a:cubicBezTo>
                <a:lnTo>
                  <a:pt x="235119" y="855878"/>
                </a:lnTo>
                <a:cubicBezTo>
                  <a:pt x="225167" y="864586"/>
                  <a:pt x="212727" y="869562"/>
                  <a:pt x="200287" y="869562"/>
                </a:cubicBezTo>
                <a:cubicBezTo>
                  <a:pt x="187847" y="869562"/>
                  <a:pt x="174162" y="864586"/>
                  <a:pt x="165454" y="855878"/>
                </a:cubicBezTo>
                <a:lnTo>
                  <a:pt x="14928" y="705353"/>
                </a:lnTo>
                <a:cubicBezTo>
                  <a:pt x="-4976" y="685449"/>
                  <a:pt x="-4976" y="654348"/>
                  <a:pt x="14928" y="635688"/>
                </a:cubicBezTo>
                <a:lnTo>
                  <a:pt x="47273" y="603344"/>
                </a:lnTo>
                <a:cubicBezTo>
                  <a:pt x="65933" y="583440"/>
                  <a:pt x="98277" y="583440"/>
                  <a:pt x="116938" y="603344"/>
                </a:cubicBezTo>
                <a:lnTo>
                  <a:pt x="118182" y="604588"/>
                </a:lnTo>
                <a:cubicBezTo>
                  <a:pt x="129378" y="568512"/>
                  <a:pt x="156746" y="516263"/>
                  <a:pt x="233875" y="516263"/>
                </a:cubicBezTo>
                <a:lnTo>
                  <a:pt x="251291" y="516263"/>
                </a:lnTo>
                <a:lnTo>
                  <a:pt x="267464" y="228897"/>
                </a:lnTo>
                <a:cubicBezTo>
                  <a:pt x="268708" y="204017"/>
                  <a:pt x="289856" y="181625"/>
                  <a:pt x="317224" y="181625"/>
                </a:cubicBezTo>
                <a:lnTo>
                  <a:pt x="360765" y="181625"/>
                </a:lnTo>
                <a:lnTo>
                  <a:pt x="360765" y="118181"/>
                </a:lnTo>
                <a:cubicBezTo>
                  <a:pt x="360765" y="53492"/>
                  <a:pt x="414258" y="0"/>
                  <a:pt x="478947" y="0"/>
                </a:cubicBezTo>
                <a:close/>
                <a:moveTo>
                  <a:pt x="283418" y="0"/>
                </a:moveTo>
                <a:cubicBezTo>
                  <a:pt x="289555" y="0"/>
                  <a:pt x="294465" y="4910"/>
                  <a:pt x="294465" y="11047"/>
                </a:cubicBezTo>
                <a:lnTo>
                  <a:pt x="294465" y="29459"/>
                </a:lnTo>
                <a:lnTo>
                  <a:pt x="312877" y="29459"/>
                </a:lnTo>
                <a:cubicBezTo>
                  <a:pt x="320242" y="29459"/>
                  <a:pt x="325152" y="34369"/>
                  <a:pt x="325152" y="41734"/>
                </a:cubicBezTo>
                <a:cubicBezTo>
                  <a:pt x="325152" y="47871"/>
                  <a:pt x="320242" y="54009"/>
                  <a:pt x="312877" y="54009"/>
                </a:cubicBezTo>
                <a:lnTo>
                  <a:pt x="294465" y="54009"/>
                </a:lnTo>
                <a:lnTo>
                  <a:pt x="294465" y="71193"/>
                </a:lnTo>
                <a:cubicBezTo>
                  <a:pt x="294465" y="78558"/>
                  <a:pt x="289555" y="83468"/>
                  <a:pt x="283418" y="83468"/>
                </a:cubicBezTo>
                <a:cubicBezTo>
                  <a:pt x="276053" y="83468"/>
                  <a:pt x="271143" y="78558"/>
                  <a:pt x="271143" y="71193"/>
                </a:cubicBezTo>
                <a:lnTo>
                  <a:pt x="271143" y="54009"/>
                </a:lnTo>
                <a:lnTo>
                  <a:pt x="252731" y="54009"/>
                </a:lnTo>
                <a:cubicBezTo>
                  <a:pt x="246594" y="54009"/>
                  <a:pt x="241684" y="47871"/>
                  <a:pt x="241684" y="41734"/>
                </a:cubicBezTo>
                <a:cubicBezTo>
                  <a:pt x="241684" y="34369"/>
                  <a:pt x="246594" y="29459"/>
                  <a:pt x="252731" y="29459"/>
                </a:cubicBezTo>
                <a:lnTo>
                  <a:pt x="271143" y="29459"/>
                </a:lnTo>
                <a:lnTo>
                  <a:pt x="271143" y="11047"/>
                </a:lnTo>
                <a:cubicBezTo>
                  <a:pt x="271143" y="4910"/>
                  <a:pt x="276053" y="0"/>
                  <a:pt x="283418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5CB4D45C-B078-42DA-A5FD-96CC78BDFADF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400" dirty="0">
                <a:latin typeface="Poppins" panose="00000500000000000000" pitchFamily="2" charset="0"/>
                <a:cs typeface="Poppins" panose="00000500000000000000" pitchFamily="2" charset="0"/>
              </a:rPr>
              <a:t>ALPHABET INFOGRAPHIC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A3E00075-7169-483C-8DED-2457AE86FD66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-1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FFEC83-DAB4-4C66-809F-DE621BE4EFD1}"/>
              </a:ext>
            </a:extLst>
          </p:cNvPr>
          <p:cNvSpPr txBox="1"/>
          <p:nvPr/>
        </p:nvSpPr>
        <p:spPr>
          <a:xfrm>
            <a:off x="1739397" y="3869944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0983B-946D-4B2B-9E93-ADB63FD96686}"/>
              </a:ext>
            </a:extLst>
          </p:cNvPr>
          <p:cNvSpPr txBox="1"/>
          <p:nvPr/>
        </p:nvSpPr>
        <p:spPr>
          <a:xfrm>
            <a:off x="1739397" y="6288167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C3B05E-7561-4205-87DC-4EAB26C7909E}"/>
              </a:ext>
            </a:extLst>
          </p:cNvPr>
          <p:cNvSpPr txBox="1"/>
          <p:nvPr/>
        </p:nvSpPr>
        <p:spPr>
          <a:xfrm>
            <a:off x="1739397" y="8706390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780344-7506-4DF6-A6A4-59A152107A04}"/>
              </a:ext>
            </a:extLst>
          </p:cNvPr>
          <p:cNvSpPr txBox="1"/>
          <p:nvPr/>
        </p:nvSpPr>
        <p:spPr>
          <a:xfrm>
            <a:off x="1739397" y="11124613"/>
            <a:ext cx="12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65AC83-EF16-4355-A37E-447EF546EC7B}"/>
              </a:ext>
            </a:extLst>
          </p:cNvPr>
          <p:cNvSpPr txBox="1"/>
          <p:nvPr/>
        </p:nvSpPr>
        <p:spPr>
          <a:xfrm>
            <a:off x="4145763" y="3595554"/>
            <a:ext cx="614299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C4722-0CE5-4F2C-AF69-E59798B3A370}"/>
              </a:ext>
            </a:extLst>
          </p:cNvPr>
          <p:cNvSpPr txBox="1"/>
          <p:nvPr/>
        </p:nvSpPr>
        <p:spPr>
          <a:xfrm>
            <a:off x="4145763" y="4253365"/>
            <a:ext cx="6142993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AC6B96-6DEF-404D-8216-FD6B844A0A34}"/>
              </a:ext>
            </a:extLst>
          </p:cNvPr>
          <p:cNvSpPr txBox="1"/>
          <p:nvPr/>
        </p:nvSpPr>
        <p:spPr>
          <a:xfrm>
            <a:off x="4145763" y="6010870"/>
            <a:ext cx="614299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94A3A3-CDB5-47EE-A5EF-BFC60C546705}"/>
              </a:ext>
            </a:extLst>
          </p:cNvPr>
          <p:cNvSpPr txBox="1"/>
          <p:nvPr/>
        </p:nvSpPr>
        <p:spPr>
          <a:xfrm>
            <a:off x="4145763" y="6668681"/>
            <a:ext cx="6142993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1E563A-D32A-4B97-988E-331BCA2A532A}"/>
              </a:ext>
            </a:extLst>
          </p:cNvPr>
          <p:cNvSpPr txBox="1"/>
          <p:nvPr/>
        </p:nvSpPr>
        <p:spPr>
          <a:xfrm>
            <a:off x="4145763" y="8429305"/>
            <a:ext cx="614299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A42CC8-F51E-42E2-8A98-49854A561E10}"/>
              </a:ext>
            </a:extLst>
          </p:cNvPr>
          <p:cNvSpPr txBox="1"/>
          <p:nvPr/>
        </p:nvSpPr>
        <p:spPr>
          <a:xfrm>
            <a:off x="4145763" y="9087116"/>
            <a:ext cx="6142993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CF591F-62DD-4C32-BDF8-AE7D3F05A527}"/>
              </a:ext>
            </a:extLst>
          </p:cNvPr>
          <p:cNvSpPr txBox="1"/>
          <p:nvPr/>
        </p:nvSpPr>
        <p:spPr>
          <a:xfrm>
            <a:off x="4145763" y="10848655"/>
            <a:ext cx="614299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3C5720-80C2-48CF-B647-A47718CFDA9B}"/>
              </a:ext>
            </a:extLst>
          </p:cNvPr>
          <p:cNvSpPr txBox="1"/>
          <p:nvPr/>
        </p:nvSpPr>
        <p:spPr>
          <a:xfrm>
            <a:off x="4145763" y="11506466"/>
            <a:ext cx="6142993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0924373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lphabet Infographic S1">
      <a:dk1>
        <a:srgbClr val="747A94"/>
      </a:dk1>
      <a:lt1>
        <a:srgbClr val="FFFFFF"/>
      </a:lt1>
      <a:dk2>
        <a:srgbClr val="111340"/>
      </a:dk2>
      <a:lt2>
        <a:srgbClr val="FFFFFF"/>
      </a:lt2>
      <a:accent1>
        <a:srgbClr val="8322CC"/>
      </a:accent1>
      <a:accent2>
        <a:srgbClr val="F55B87"/>
      </a:accent2>
      <a:accent3>
        <a:srgbClr val="F49A02"/>
      </a:accent3>
      <a:accent4>
        <a:srgbClr val="02C595"/>
      </a:accent4>
      <a:accent5>
        <a:srgbClr val="0890ED"/>
      </a:accent5>
      <a:accent6>
        <a:srgbClr val="C4C8CE"/>
      </a:accent6>
      <a:hlink>
        <a:srgbClr val="32A79F"/>
      </a:hlink>
      <a:folHlink>
        <a:srgbClr val="89E1DE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83328</TotalTime>
  <Words>1650</Words>
  <Application>Microsoft Macintosh PowerPoint</Application>
  <PresentationFormat>Custom</PresentationFormat>
  <Paragraphs>284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Poppins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Johanna Jovel Hernández</cp:lastModifiedBy>
  <cp:revision>9837</cp:revision>
  <cp:lastPrinted>2019-09-18T23:04:43Z</cp:lastPrinted>
  <dcterms:created xsi:type="dcterms:W3CDTF">2014-11-12T21:47:38Z</dcterms:created>
  <dcterms:modified xsi:type="dcterms:W3CDTF">2021-05-17T18:22:29Z</dcterms:modified>
  <cp:category/>
</cp:coreProperties>
</file>