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85" r:id="rId2"/>
    <p:sldId id="3383" r:id="rId3"/>
    <p:sldId id="3373" r:id="rId4"/>
    <p:sldId id="3377" r:id="rId5"/>
    <p:sldId id="3375" r:id="rId6"/>
    <p:sldId id="3376" r:id="rId7"/>
    <p:sldId id="3378" r:id="rId8"/>
    <p:sldId id="3386" r:id="rId9"/>
    <p:sldId id="3381" r:id="rId10"/>
    <p:sldId id="3380" r:id="rId11"/>
    <p:sldId id="3382" r:id="rId12"/>
    <p:sldId id="3379" r:id="rId13"/>
    <p:sldId id="3372" r:id="rId14"/>
    <p:sldId id="3394" r:id="rId15"/>
    <p:sldId id="3389" r:id="rId16"/>
    <p:sldId id="3388" r:id="rId17"/>
    <p:sldId id="3395" r:id="rId18"/>
    <p:sldId id="3390" r:id="rId19"/>
    <p:sldId id="3391" r:id="rId20"/>
    <p:sldId id="339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336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00332" y="894907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E8DFF8-E4D3-8A44-8EE1-E698B0DC1448}"/>
              </a:ext>
            </a:extLst>
          </p:cNvPr>
          <p:cNvGrpSpPr/>
          <p:nvPr/>
        </p:nvGrpSpPr>
        <p:grpSpPr>
          <a:xfrm rot="5400000">
            <a:off x="7042447" y="3221289"/>
            <a:ext cx="10279897" cy="9150350"/>
            <a:chOff x="7042447" y="3221289"/>
            <a:chExt cx="10279897" cy="915035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9768EB5-0909-0C4E-83BA-2BA1B9E7D5F2}"/>
                </a:ext>
              </a:extLst>
            </p:cNvPr>
            <p:cNvSpPr/>
            <p:nvPr/>
          </p:nvSpPr>
          <p:spPr>
            <a:xfrm>
              <a:off x="7629558" y="3221289"/>
              <a:ext cx="9692786" cy="6079229"/>
            </a:xfrm>
            <a:custGeom>
              <a:avLst/>
              <a:gdLst>
                <a:gd name="connsiteX0" fmla="*/ 4559267 w 9692786"/>
                <a:gd name="connsiteY0" fmla="*/ 0 h 6079229"/>
                <a:gd name="connsiteX1" fmla="*/ 9128489 w 9692786"/>
                <a:gd name="connsiteY1" fmla="*/ 4339737 h 6079229"/>
                <a:gd name="connsiteX2" fmla="*/ 9130974 w 9692786"/>
                <a:gd name="connsiteY2" fmla="*/ 4438015 h 6079229"/>
                <a:gd name="connsiteX3" fmla="*/ 9692786 w 9692786"/>
                <a:gd name="connsiteY3" fmla="*/ 4438015 h 6079229"/>
                <a:gd name="connsiteX4" fmla="*/ 7652876 w 9692786"/>
                <a:gd name="connsiteY4" fmla="*/ 6079229 h 6079229"/>
                <a:gd name="connsiteX5" fmla="*/ 5612967 w 9692786"/>
                <a:gd name="connsiteY5" fmla="*/ 4438015 h 6079229"/>
                <a:gd name="connsiteX6" fmla="*/ 6197848 w 9692786"/>
                <a:gd name="connsiteY6" fmla="*/ 4438015 h 6079229"/>
                <a:gd name="connsiteX7" fmla="*/ 6196278 w 9692786"/>
                <a:gd name="connsiteY7" fmla="*/ 4406932 h 6079229"/>
                <a:gd name="connsiteX8" fmla="*/ 4559267 w 9692786"/>
                <a:gd name="connsiteY8" fmla="*/ 2929668 h 6079229"/>
                <a:gd name="connsiteX9" fmla="*/ 2981845 w 9692786"/>
                <a:gd name="connsiteY9" fmla="*/ 4105225 h 6079229"/>
                <a:gd name="connsiteX10" fmla="*/ 2948426 w 9692786"/>
                <a:gd name="connsiteY10" fmla="*/ 4274432 h 6079229"/>
                <a:gd name="connsiteX11" fmla="*/ 1452798 w 9692786"/>
                <a:gd name="connsiteY11" fmla="*/ 3071121 h 6079229"/>
                <a:gd name="connsiteX12" fmla="*/ 0 w 9692786"/>
                <a:gd name="connsiteY12" fmla="*/ 4239974 h 6079229"/>
                <a:gd name="connsiteX13" fmla="*/ 34661 w 9692786"/>
                <a:gd name="connsiteY13" fmla="*/ 3892627 h 6079229"/>
                <a:gd name="connsiteX14" fmla="*/ 4559267 w 9692786"/>
                <a:gd name="connsiteY14" fmla="*/ 0 h 607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92786" h="6079229">
                  <a:moveTo>
                    <a:pt x="4559267" y="0"/>
                  </a:moveTo>
                  <a:cubicBezTo>
                    <a:pt x="7007104" y="0"/>
                    <a:pt x="9005951" y="1922353"/>
                    <a:pt x="9128489" y="4339737"/>
                  </a:cubicBezTo>
                  <a:lnTo>
                    <a:pt x="9130974" y="4438015"/>
                  </a:lnTo>
                  <a:lnTo>
                    <a:pt x="9692786" y="4438015"/>
                  </a:lnTo>
                  <a:lnTo>
                    <a:pt x="7652876" y="6079229"/>
                  </a:lnTo>
                  <a:lnTo>
                    <a:pt x="5612967" y="4438015"/>
                  </a:lnTo>
                  <a:lnTo>
                    <a:pt x="6197848" y="4438015"/>
                  </a:lnTo>
                  <a:lnTo>
                    <a:pt x="6196278" y="4406932"/>
                  </a:lnTo>
                  <a:cubicBezTo>
                    <a:pt x="6112012" y="3577175"/>
                    <a:pt x="5411256" y="2929668"/>
                    <a:pt x="4559267" y="2929668"/>
                  </a:cubicBezTo>
                  <a:cubicBezTo>
                    <a:pt x="3813777" y="2929668"/>
                    <a:pt x="3184074" y="3425416"/>
                    <a:pt x="2981845" y="4105225"/>
                  </a:cubicBezTo>
                  <a:lnTo>
                    <a:pt x="2948426" y="4274432"/>
                  </a:lnTo>
                  <a:lnTo>
                    <a:pt x="1452798" y="3071121"/>
                  </a:lnTo>
                  <a:lnTo>
                    <a:pt x="0" y="4239974"/>
                  </a:lnTo>
                  <a:lnTo>
                    <a:pt x="34661" y="3892627"/>
                  </a:lnTo>
                  <a:cubicBezTo>
                    <a:pt x="364193" y="1689568"/>
                    <a:pt x="2264420" y="0"/>
                    <a:pt x="4559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54DE97-CAFD-F441-8AC5-E73F4667492F}"/>
                </a:ext>
              </a:extLst>
            </p:cNvPr>
            <p:cNvSpPr/>
            <p:nvPr/>
          </p:nvSpPr>
          <p:spPr>
            <a:xfrm>
              <a:off x="7042447" y="6292410"/>
              <a:ext cx="9706767" cy="6079229"/>
            </a:xfrm>
            <a:custGeom>
              <a:avLst/>
              <a:gdLst>
                <a:gd name="connsiteX0" fmla="*/ 2039909 w 9706767"/>
                <a:gd name="connsiteY0" fmla="*/ 0 h 6079229"/>
                <a:gd name="connsiteX1" fmla="*/ 4079818 w 9706767"/>
                <a:gd name="connsiteY1" fmla="*/ 1641214 h 6079229"/>
                <a:gd name="connsiteX2" fmla="*/ 3507797 w 9706767"/>
                <a:gd name="connsiteY2" fmla="*/ 1641214 h 6079229"/>
                <a:gd name="connsiteX3" fmla="*/ 3509367 w 9706767"/>
                <a:gd name="connsiteY3" fmla="*/ 1672297 h 6079229"/>
                <a:gd name="connsiteX4" fmla="*/ 5146378 w 9706767"/>
                <a:gd name="connsiteY4" fmla="*/ 3149561 h 6079229"/>
                <a:gd name="connsiteX5" fmla="*/ 6723800 w 9706767"/>
                <a:gd name="connsiteY5" fmla="*/ 1974005 h 6079229"/>
                <a:gd name="connsiteX6" fmla="*/ 6755456 w 9706767"/>
                <a:gd name="connsiteY6" fmla="*/ 1813725 h 6079229"/>
                <a:gd name="connsiteX7" fmla="*/ 8239987 w 9706767"/>
                <a:gd name="connsiteY7" fmla="*/ 3008108 h 6079229"/>
                <a:gd name="connsiteX8" fmla="*/ 9706767 w 9706767"/>
                <a:gd name="connsiteY8" fmla="*/ 1828007 h 6079229"/>
                <a:gd name="connsiteX9" fmla="*/ 9670984 w 9706767"/>
                <a:gd name="connsiteY9" fmla="*/ 2186602 h 6079229"/>
                <a:gd name="connsiteX10" fmla="*/ 5146378 w 9706767"/>
                <a:gd name="connsiteY10" fmla="*/ 6079229 h 6079229"/>
                <a:gd name="connsiteX11" fmla="*/ 577156 w 9706767"/>
                <a:gd name="connsiteY11" fmla="*/ 1739492 h 6079229"/>
                <a:gd name="connsiteX12" fmla="*/ 574671 w 9706767"/>
                <a:gd name="connsiteY12" fmla="*/ 1641214 h 6079229"/>
                <a:gd name="connsiteX13" fmla="*/ 0 w 9706767"/>
                <a:gd name="connsiteY13" fmla="*/ 1641214 h 607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06767" h="6079229">
                  <a:moveTo>
                    <a:pt x="2039909" y="0"/>
                  </a:moveTo>
                  <a:lnTo>
                    <a:pt x="4079818" y="1641214"/>
                  </a:lnTo>
                  <a:lnTo>
                    <a:pt x="3507797" y="1641214"/>
                  </a:lnTo>
                  <a:lnTo>
                    <a:pt x="3509367" y="1672297"/>
                  </a:lnTo>
                  <a:cubicBezTo>
                    <a:pt x="3593633" y="2502054"/>
                    <a:pt x="4294389" y="3149561"/>
                    <a:pt x="5146378" y="3149561"/>
                  </a:cubicBezTo>
                  <a:cubicBezTo>
                    <a:pt x="5891868" y="3149561"/>
                    <a:pt x="6521571" y="2653814"/>
                    <a:pt x="6723800" y="1974005"/>
                  </a:cubicBezTo>
                  <a:lnTo>
                    <a:pt x="6755456" y="1813725"/>
                  </a:lnTo>
                  <a:lnTo>
                    <a:pt x="8239987" y="3008108"/>
                  </a:lnTo>
                  <a:lnTo>
                    <a:pt x="9706767" y="1828007"/>
                  </a:lnTo>
                  <a:lnTo>
                    <a:pt x="9670984" y="2186602"/>
                  </a:lnTo>
                  <a:cubicBezTo>
                    <a:pt x="9341452" y="4389661"/>
                    <a:pt x="7441225" y="6079229"/>
                    <a:pt x="5146378" y="6079229"/>
                  </a:cubicBezTo>
                  <a:cubicBezTo>
                    <a:pt x="2698541" y="6079229"/>
                    <a:pt x="699694" y="4156876"/>
                    <a:pt x="577156" y="1739492"/>
                  </a:cubicBezTo>
                  <a:lnTo>
                    <a:pt x="574671" y="1641214"/>
                  </a:lnTo>
                  <a:lnTo>
                    <a:pt x="0" y="1641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BFD476-DDEC-6B4C-88DB-0CAC04D90C6A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A2547-2565-3C42-9AEB-5B2B5246D4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B92F6-1161-4B46-A384-F538A2859263}"/>
              </a:ext>
            </a:extLst>
          </p:cNvPr>
          <p:cNvSpPr txBox="1"/>
          <p:nvPr/>
        </p:nvSpPr>
        <p:spPr>
          <a:xfrm>
            <a:off x="11958642" y="4226681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B1D4B-DB91-9B4A-A502-DF559F8CCF36}"/>
              </a:ext>
            </a:extLst>
          </p:cNvPr>
          <p:cNvSpPr txBox="1"/>
          <p:nvPr/>
        </p:nvSpPr>
        <p:spPr>
          <a:xfrm>
            <a:off x="11320486" y="10472374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50D3A6-BFB1-2B49-B4F0-6CA77F6C3C8D}"/>
              </a:ext>
            </a:extLst>
          </p:cNvPr>
          <p:cNvSpPr txBox="1"/>
          <p:nvPr/>
        </p:nvSpPr>
        <p:spPr>
          <a:xfrm>
            <a:off x="17640471" y="637678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9BD7EF-C072-5544-B931-D0BF6BAC19FE}"/>
              </a:ext>
            </a:extLst>
          </p:cNvPr>
          <p:cNvSpPr txBox="1">
            <a:spLocks/>
          </p:cNvSpPr>
          <p:nvPr/>
        </p:nvSpPr>
        <p:spPr>
          <a:xfrm>
            <a:off x="17640471" y="7060615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8FC22-DAD5-9A4A-9412-CD0E8CC98BE5}"/>
              </a:ext>
            </a:extLst>
          </p:cNvPr>
          <p:cNvSpPr txBox="1"/>
          <p:nvPr/>
        </p:nvSpPr>
        <p:spPr>
          <a:xfrm>
            <a:off x="3768061" y="637678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839A343-A40A-CE44-9133-0E1AEF6943F2}"/>
              </a:ext>
            </a:extLst>
          </p:cNvPr>
          <p:cNvSpPr txBox="1">
            <a:spLocks/>
          </p:cNvSpPr>
          <p:nvPr/>
        </p:nvSpPr>
        <p:spPr>
          <a:xfrm>
            <a:off x="1507967" y="7060615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Freeform 939">
            <a:extLst>
              <a:ext uri="{FF2B5EF4-FFF2-40B4-BE49-F238E27FC236}">
                <a16:creationId xmlns:a16="http://schemas.microsoft.com/office/drawing/2014/main" id="{7E3AEEF5-A858-1143-9C9E-7128F2CEB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6090" y="7105309"/>
            <a:ext cx="1302788" cy="1302788"/>
          </a:xfrm>
          <a:custGeom>
            <a:avLst/>
            <a:gdLst>
              <a:gd name="T0" fmla="*/ 4423137 w 283804"/>
              <a:gd name="T1" fmla="*/ 5500321 h 283803"/>
              <a:gd name="T2" fmla="*/ 4782176 w 283804"/>
              <a:gd name="T3" fmla="*/ 5213102 h 283803"/>
              <a:gd name="T4" fmla="*/ 524141 w 283804"/>
              <a:gd name="T5" fmla="*/ 5500321 h 283803"/>
              <a:gd name="T6" fmla="*/ 890359 w 283804"/>
              <a:gd name="T7" fmla="*/ 5213102 h 283803"/>
              <a:gd name="T8" fmla="*/ 1443264 w 283804"/>
              <a:gd name="T9" fmla="*/ 5500321 h 283803"/>
              <a:gd name="T10" fmla="*/ 2032045 w 283804"/>
              <a:gd name="T11" fmla="*/ 4983312 h 283803"/>
              <a:gd name="T12" fmla="*/ 2814722 w 283804"/>
              <a:gd name="T13" fmla="*/ 5500321 h 283803"/>
              <a:gd name="T14" fmla="*/ 3525599 w 283804"/>
              <a:gd name="T15" fmla="*/ 4875617 h 283803"/>
              <a:gd name="T16" fmla="*/ 2261833 w 283804"/>
              <a:gd name="T17" fmla="*/ 4301159 h 283803"/>
              <a:gd name="T18" fmla="*/ 1349935 w 283804"/>
              <a:gd name="T19" fmla="*/ 3094826 h 283803"/>
              <a:gd name="T20" fmla="*/ 4100000 w 283804"/>
              <a:gd name="T21" fmla="*/ 2635265 h 283803"/>
              <a:gd name="T22" fmla="*/ 3180915 w 283804"/>
              <a:gd name="T23" fmla="*/ 3841594 h 283803"/>
              <a:gd name="T24" fmla="*/ 4100000 w 283804"/>
              <a:gd name="T25" fmla="*/ 2635265 h 283803"/>
              <a:gd name="T26" fmla="*/ 3514448 w 283804"/>
              <a:gd name="T27" fmla="*/ 1233697 h 283803"/>
              <a:gd name="T28" fmla="*/ 3331676 w 283804"/>
              <a:gd name="T29" fmla="*/ 1233697 h 283803"/>
              <a:gd name="T30" fmla="*/ 2026933 w 283804"/>
              <a:gd name="T31" fmla="*/ 1142307 h 283803"/>
              <a:gd name="T32" fmla="*/ 2026933 w 283804"/>
              <a:gd name="T33" fmla="*/ 1325094 h 283803"/>
              <a:gd name="T34" fmla="*/ 2026933 w 283804"/>
              <a:gd name="T35" fmla="*/ 1142307 h 283803"/>
              <a:gd name="T36" fmla="*/ 2815631 w 283804"/>
              <a:gd name="T37" fmla="*/ 467788 h 283803"/>
              <a:gd name="T38" fmla="*/ 3112344 w 283804"/>
              <a:gd name="T39" fmla="*/ 786703 h 283803"/>
              <a:gd name="T40" fmla="*/ 2953142 w 283804"/>
              <a:gd name="T41" fmla="*/ 851932 h 283803"/>
              <a:gd name="T42" fmla="*/ 2489989 w 283804"/>
              <a:gd name="T43" fmla="*/ 924459 h 283803"/>
              <a:gd name="T44" fmla="*/ 3134070 w 283804"/>
              <a:gd name="T45" fmla="*/ 1511611 h 283803"/>
              <a:gd name="T46" fmla="*/ 2815631 w 283804"/>
              <a:gd name="T47" fmla="*/ 1975491 h 283803"/>
              <a:gd name="T48" fmla="*/ 2641965 w 283804"/>
              <a:gd name="T49" fmla="*/ 1975491 h 283803"/>
              <a:gd name="T50" fmla="*/ 2345249 w 283804"/>
              <a:gd name="T51" fmla="*/ 1656573 h 283803"/>
              <a:gd name="T52" fmla="*/ 2504471 w 283804"/>
              <a:gd name="T53" fmla="*/ 1584087 h 283803"/>
              <a:gd name="T54" fmla="*/ 2967609 w 283804"/>
              <a:gd name="T55" fmla="*/ 1511611 h 283803"/>
              <a:gd name="T56" fmla="*/ 2316327 w 283804"/>
              <a:gd name="T57" fmla="*/ 924459 h 283803"/>
              <a:gd name="T58" fmla="*/ 2641965 w 283804"/>
              <a:gd name="T59" fmla="*/ 467788 h 283803"/>
              <a:gd name="T60" fmla="*/ 2721369 w 283804"/>
              <a:gd name="T61" fmla="*/ 172345 h 283803"/>
              <a:gd name="T62" fmla="*/ 2721369 w 283804"/>
              <a:gd name="T63" fmla="*/ 2297796 h 283803"/>
              <a:gd name="T64" fmla="*/ 2721369 w 283804"/>
              <a:gd name="T65" fmla="*/ 172345 h 283803"/>
              <a:gd name="T66" fmla="*/ 3956405 w 283804"/>
              <a:gd name="T67" fmla="*/ 1235039 h 283803"/>
              <a:gd name="T68" fmla="*/ 2807554 w 283804"/>
              <a:gd name="T69" fmla="*/ 3238446 h 283803"/>
              <a:gd name="T70" fmla="*/ 4552391 w 283804"/>
              <a:gd name="T71" fmla="*/ 2462927 h 283803"/>
              <a:gd name="T72" fmla="*/ 3180915 w 283804"/>
              <a:gd name="T73" fmla="*/ 4013919 h 283803"/>
              <a:gd name="T74" fmla="*/ 2807554 w 283804"/>
              <a:gd name="T75" fmla="*/ 5062296 h 283803"/>
              <a:gd name="T76" fmla="*/ 4351334 w 283804"/>
              <a:gd name="T77" fmla="*/ 5263368 h 283803"/>
              <a:gd name="T78" fmla="*/ 5320700 w 283804"/>
              <a:gd name="T79" fmla="*/ 5500321 h 283803"/>
              <a:gd name="T80" fmla="*/ 5672524 w 283804"/>
              <a:gd name="T81" fmla="*/ 5586490 h 283803"/>
              <a:gd name="T82" fmla="*/ 86116 w 283804"/>
              <a:gd name="T83" fmla="*/ 5672649 h 283803"/>
              <a:gd name="T84" fmla="*/ 86116 w 283804"/>
              <a:gd name="T85" fmla="*/ 5500321 h 283803"/>
              <a:gd name="T86" fmla="*/ 890359 w 283804"/>
              <a:gd name="T87" fmla="*/ 5047944 h 283803"/>
              <a:gd name="T88" fmla="*/ 2032045 w 283804"/>
              <a:gd name="T89" fmla="*/ 4810993 h 283803"/>
              <a:gd name="T90" fmla="*/ 2635213 w 283804"/>
              <a:gd name="T91" fmla="*/ 4473484 h 283803"/>
              <a:gd name="T92" fmla="*/ 804190 w 283804"/>
              <a:gd name="T93" fmla="*/ 3008648 h 283803"/>
              <a:gd name="T94" fmla="*/ 1349935 w 283804"/>
              <a:gd name="T95" fmla="*/ 2922478 h 283803"/>
              <a:gd name="T96" fmla="*/ 2635213 w 283804"/>
              <a:gd name="T97" fmla="*/ 2462927 h 283803"/>
              <a:gd name="T98" fmla="*/ 2721369 w 283804"/>
              <a:gd name="T99" fmla="*/ 0 h 2838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3804" h="283803">
                <a:moveTo>
                  <a:pt x="239258" y="260811"/>
                </a:moveTo>
                <a:cubicBezTo>
                  <a:pt x="230636" y="260811"/>
                  <a:pt x="223092" y="266918"/>
                  <a:pt x="221295" y="275181"/>
                </a:cubicBezTo>
                <a:lnTo>
                  <a:pt x="257220" y="275181"/>
                </a:lnTo>
                <a:cubicBezTo>
                  <a:pt x="255424" y="266918"/>
                  <a:pt x="247879" y="260811"/>
                  <a:pt x="239258" y="260811"/>
                </a:cubicBezTo>
                <a:close/>
                <a:moveTo>
                  <a:pt x="44546" y="260811"/>
                </a:moveTo>
                <a:cubicBezTo>
                  <a:pt x="35565" y="260811"/>
                  <a:pt x="28380" y="266918"/>
                  <a:pt x="26225" y="275181"/>
                </a:cubicBezTo>
                <a:lnTo>
                  <a:pt x="62508" y="275181"/>
                </a:lnTo>
                <a:cubicBezTo>
                  <a:pt x="60353" y="266918"/>
                  <a:pt x="53168" y="260811"/>
                  <a:pt x="44546" y="260811"/>
                </a:cubicBezTo>
                <a:close/>
                <a:moveTo>
                  <a:pt x="101666" y="249315"/>
                </a:moveTo>
                <a:cubicBezTo>
                  <a:pt x="86578" y="249315"/>
                  <a:pt x="74004" y="260452"/>
                  <a:pt x="72208" y="275181"/>
                </a:cubicBezTo>
                <a:lnTo>
                  <a:pt x="131484" y="275181"/>
                </a:lnTo>
                <a:cubicBezTo>
                  <a:pt x="129328" y="260452"/>
                  <a:pt x="116754" y="249315"/>
                  <a:pt x="101666" y="249315"/>
                </a:cubicBezTo>
                <a:close/>
                <a:moveTo>
                  <a:pt x="176390" y="243927"/>
                </a:moveTo>
                <a:cubicBezTo>
                  <a:pt x="158068" y="243927"/>
                  <a:pt x="142620" y="257578"/>
                  <a:pt x="140824" y="275181"/>
                </a:cubicBezTo>
                <a:lnTo>
                  <a:pt x="211596" y="275181"/>
                </a:lnTo>
                <a:cubicBezTo>
                  <a:pt x="209799" y="257578"/>
                  <a:pt x="194711" y="243927"/>
                  <a:pt x="176390" y="243927"/>
                </a:cubicBezTo>
                <a:close/>
                <a:moveTo>
                  <a:pt x="48857" y="154834"/>
                </a:moveTo>
                <a:cubicBezTo>
                  <a:pt x="51013" y="188603"/>
                  <a:pt x="79034" y="215187"/>
                  <a:pt x="113162" y="215187"/>
                </a:cubicBezTo>
                <a:lnTo>
                  <a:pt x="131843" y="215187"/>
                </a:lnTo>
                <a:cubicBezTo>
                  <a:pt x="129328" y="181418"/>
                  <a:pt x="101307" y="154834"/>
                  <a:pt x="67538" y="154834"/>
                </a:cubicBezTo>
                <a:lnTo>
                  <a:pt x="48857" y="154834"/>
                </a:lnTo>
                <a:close/>
                <a:moveTo>
                  <a:pt x="205129" y="131843"/>
                </a:moveTo>
                <a:cubicBezTo>
                  <a:pt x="170642" y="131843"/>
                  <a:pt x="142620" y="158427"/>
                  <a:pt x="140824" y="192196"/>
                </a:cubicBezTo>
                <a:lnTo>
                  <a:pt x="159145" y="192196"/>
                </a:lnTo>
                <a:cubicBezTo>
                  <a:pt x="193274" y="192196"/>
                  <a:pt x="221295" y="165612"/>
                  <a:pt x="223451" y="131843"/>
                </a:cubicBezTo>
                <a:lnTo>
                  <a:pt x="205129" y="131843"/>
                </a:lnTo>
                <a:close/>
                <a:moveTo>
                  <a:pt x="171260" y="57150"/>
                </a:moveTo>
                <a:cubicBezTo>
                  <a:pt x="173546" y="57150"/>
                  <a:pt x="175832" y="59055"/>
                  <a:pt x="175832" y="61722"/>
                </a:cubicBezTo>
                <a:cubicBezTo>
                  <a:pt x="175832" y="64008"/>
                  <a:pt x="173546" y="66294"/>
                  <a:pt x="171260" y="66294"/>
                </a:cubicBezTo>
                <a:cubicBezTo>
                  <a:pt x="168593" y="66294"/>
                  <a:pt x="166688" y="64008"/>
                  <a:pt x="166688" y="61722"/>
                </a:cubicBezTo>
                <a:cubicBezTo>
                  <a:pt x="166688" y="59055"/>
                  <a:pt x="168593" y="57150"/>
                  <a:pt x="171260" y="57150"/>
                </a:cubicBezTo>
                <a:close/>
                <a:moveTo>
                  <a:pt x="101410" y="57150"/>
                </a:moveTo>
                <a:cubicBezTo>
                  <a:pt x="104077" y="57150"/>
                  <a:pt x="105982" y="59055"/>
                  <a:pt x="105982" y="61722"/>
                </a:cubicBezTo>
                <a:cubicBezTo>
                  <a:pt x="105982" y="64008"/>
                  <a:pt x="104077" y="66294"/>
                  <a:pt x="101410" y="66294"/>
                </a:cubicBezTo>
                <a:cubicBezTo>
                  <a:pt x="98743" y="66294"/>
                  <a:pt x="96838" y="64008"/>
                  <a:pt x="96838" y="61722"/>
                </a:cubicBezTo>
                <a:cubicBezTo>
                  <a:pt x="96838" y="59055"/>
                  <a:pt x="98743" y="57150"/>
                  <a:pt x="101410" y="57150"/>
                </a:cubicBezTo>
                <a:close/>
                <a:moveTo>
                  <a:pt x="136525" y="19050"/>
                </a:moveTo>
                <a:cubicBezTo>
                  <a:pt x="139060" y="19050"/>
                  <a:pt x="140870" y="20863"/>
                  <a:pt x="140870" y="23402"/>
                </a:cubicBezTo>
                <a:lnTo>
                  <a:pt x="140870" y="27754"/>
                </a:lnTo>
                <a:cubicBezTo>
                  <a:pt x="147387" y="29204"/>
                  <a:pt x="152818" y="33194"/>
                  <a:pt x="155715" y="39359"/>
                </a:cubicBezTo>
                <a:cubicBezTo>
                  <a:pt x="156439" y="41535"/>
                  <a:pt x="155715" y="44073"/>
                  <a:pt x="153180" y="45161"/>
                </a:cubicBezTo>
                <a:cubicBezTo>
                  <a:pt x="151008" y="45887"/>
                  <a:pt x="148473" y="45161"/>
                  <a:pt x="147749" y="42623"/>
                </a:cubicBezTo>
                <a:cubicBezTo>
                  <a:pt x="145939" y="38634"/>
                  <a:pt x="141594" y="35732"/>
                  <a:pt x="136525" y="35732"/>
                </a:cubicBezTo>
                <a:cubicBezTo>
                  <a:pt x="130008" y="35732"/>
                  <a:pt x="124577" y="40447"/>
                  <a:pt x="124577" y="46249"/>
                </a:cubicBezTo>
                <a:cubicBezTo>
                  <a:pt x="124577" y="53140"/>
                  <a:pt x="128560" y="56767"/>
                  <a:pt x="136525" y="56767"/>
                </a:cubicBezTo>
                <a:cubicBezTo>
                  <a:pt x="151732" y="56767"/>
                  <a:pt x="156801" y="66558"/>
                  <a:pt x="156801" y="75625"/>
                </a:cubicBezTo>
                <a:cubicBezTo>
                  <a:pt x="156801" y="84691"/>
                  <a:pt x="150284" y="92670"/>
                  <a:pt x="140870" y="94483"/>
                </a:cubicBezTo>
                <a:lnTo>
                  <a:pt x="140870" y="98835"/>
                </a:lnTo>
                <a:cubicBezTo>
                  <a:pt x="140870" y="101011"/>
                  <a:pt x="139060" y="102824"/>
                  <a:pt x="136525" y="102824"/>
                </a:cubicBezTo>
                <a:cubicBezTo>
                  <a:pt x="133991" y="102824"/>
                  <a:pt x="132181" y="101011"/>
                  <a:pt x="132181" y="98835"/>
                </a:cubicBezTo>
                <a:lnTo>
                  <a:pt x="132181" y="94483"/>
                </a:lnTo>
                <a:cubicBezTo>
                  <a:pt x="125663" y="93033"/>
                  <a:pt x="119870" y="89043"/>
                  <a:pt x="117336" y="82878"/>
                </a:cubicBezTo>
                <a:cubicBezTo>
                  <a:pt x="116250" y="80702"/>
                  <a:pt x="117336" y="78164"/>
                  <a:pt x="119870" y="77076"/>
                </a:cubicBezTo>
                <a:cubicBezTo>
                  <a:pt x="122043" y="75988"/>
                  <a:pt x="124577" y="77076"/>
                  <a:pt x="125301" y="79252"/>
                </a:cubicBezTo>
                <a:cubicBezTo>
                  <a:pt x="127112" y="83241"/>
                  <a:pt x="131818" y="86142"/>
                  <a:pt x="136525" y="86142"/>
                </a:cubicBezTo>
                <a:cubicBezTo>
                  <a:pt x="143042" y="86142"/>
                  <a:pt x="148473" y="81427"/>
                  <a:pt x="148473" y="75625"/>
                </a:cubicBezTo>
                <a:cubicBezTo>
                  <a:pt x="148473" y="69097"/>
                  <a:pt x="144491" y="65470"/>
                  <a:pt x="136525" y="65470"/>
                </a:cubicBezTo>
                <a:cubicBezTo>
                  <a:pt x="121319" y="65470"/>
                  <a:pt x="115888" y="55316"/>
                  <a:pt x="115888" y="46249"/>
                </a:cubicBezTo>
                <a:cubicBezTo>
                  <a:pt x="115888" y="37183"/>
                  <a:pt x="123129" y="29567"/>
                  <a:pt x="132181" y="27391"/>
                </a:cubicBezTo>
                <a:lnTo>
                  <a:pt x="132181" y="23402"/>
                </a:lnTo>
                <a:cubicBezTo>
                  <a:pt x="132181" y="20863"/>
                  <a:pt x="133991" y="19050"/>
                  <a:pt x="136525" y="19050"/>
                </a:cubicBezTo>
                <a:close/>
                <a:moveTo>
                  <a:pt x="136154" y="8622"/>
                </a:moveTo>
                <a:cubicBezTo>
                  <a:pt x="107055" y="8622"/>
                  <a:pt x="82985" y="32691"/>
                  <a:pt x="82985" y="61790"/>
                </a:cubicBezTo>
                <a:cubicBezTo>
                  <a:pt x="82985" y="90889"/>
                  <a:pt x="107055" y="114958"/>
                  <a:pt x="136154" y="114958"/>
                </a:cubicBezTo>
                <a:cubicBezTo>
                  <a:pt x="165253" y="114958"/>
                  <a:pt x="189322" y="90889"/>
                  <a:pt x="189322" y="61790"/>
                </a:cubicBezTo>
                <a:cubicBezTo>
                  <a:pt x="189322" y="32691"/>
                  <a:pt x="165253" y="8622"/>
                  <a:pt x="136154" y="8622"/>
                </a:cubicBezTo>
                <a:close/>
                <a:moveTo>
                  <a:pt x="136154" y="0"/>
                </a:moveTo>
                <a:cubicBezTo>
                  <a:pt x="170282" y="0"/>
                  <a:pt x="197944" y="27662"/>
                  <a:pt x="197944" y="61790"/>
                </a:cubicBezTo>
                <a:cubicBezTo>
                  <a:pt x="197944" y="94122"/>
                  <a:pt x="172438" y="121065"/>
                  <a:pt x="140465" y="123221"/>
                </a:cubicBezTo>
                <a:lnTo>
                  <a:pt x="140465" y="162019"/>
                </a:lnTo>
                <a:cubicBezTo>
                  <a:pt x="152679" y="139027"/>
                  <a:pt x="177108" y="123221"/>
                  <a:pt x="205129" y="123221"/>
                </a:cubicBezTo>
                <a:lnTo>
                  <a:pt x="227762" y="123221"/>
                </a:lnTo>
                <a:cubicBezTo>
                  <a:pt x="230276" y="123221"/>
                  <a:pt x="232073" y="125017"/>
                  <a:pt x="232073" y="127891"/>
                </a:cubicBezTo>
                <a:cubicBezTo>
                  <a:pt x="232073" y="168126"/>
                  <a:pt x="199381" y="200817"/>
                  <a:pt x="159145" y="200817"/>
                </a:cubicBezTo>
                <a:lnTo>
                  <a:pt x="140465" y="200817"/>
                </a:lnTo>
                <a:lnTo>
                  <a:pt x="140465" y="253267"/>
                </a:lnTo>
                <a:cubicBezTo>
                  <a:pt x="148368" y="242130"/>
                  <a:pt x="161660" y="234946"/>
                  <a:pt x="176390" y="234946"/>
                </a:cubicBezTo>
                <a:cubicBezTo>
                  <a:pt x="195070" y="234946"/>
                  <a:pt x="211236" y="246801"/>
                  <a:pt x="217703" y="263326"/>
                </a:cubicBezTo>
                <a:cubicBezTo>
                  <a:pt x="222373" y="256500"/>
                  <a:pt x="230276" y="252549"/>
                  <a:pt x="239258" y="252549"/>
                </a:cubicBezTo>
                <a:cubicBezTo>
                  <a:pt x="252909" y="252549"/>
                  <a:pt x="264045" y="262248"/>
                  <a:pt x="266201" y="275181"/>
                </a:cubicBezTo>
                <a:lnTo>
                  <a:pt x="279493" y="275181"/>
                </a:lnTo>
                <a:cubicBezTo>
                  <a:pt x="281649" y="275181"/>
                  <a:pt x="283804" y="276977"/>
                  <a:pt x="283804" y="279492"/>
                </a:cubicBezTo>
                <a:cubicBezTo>
                  <a:pt x="283804" y="282007"/>
                  <a:pt x="281649" y="283803"/>
                  <a:pt x="279493" y="283803"/>
                </a:cubicBezTo>
                <a:lnTo>
                  <a:pt x="4311" y="283803"/>
                </a:lnTo>
                <a:cubicBezTo>
                  <a:pt x="2155" y="283803"/>
                  <a:pt x="0" y="282007"/>
                  <a:pt x="0" y="279492"/>
                </a:cubicBezTo>
                <a:cubicBezTo>
                  <a:pt x="0" y="276977"/>
                  <a:pt x="2155" y="275181"/>
                  <a:pt x="4311" y="275181"/>
                </a:cubicBezTo>
                <a:lnTo>
                  <a:pt x="17603" y="275181"/>
                </a:lnTo>
                <a:cubicBezTo>
                  <a:pt x="19758" y="262248"/>
                  <a:pt x="30895" y="252549"/>
                  <a:pt x="44546" y="252549"/>
                </a:cubicBezTo>
                <a:cubicBezTo>
                  <a:pt x="53527" y="252549"/>
                  <a:pt x="61431" y="256859"/>
                  <a:pt x="66460" y="263685"/>
                </a:cubicBezTo>
                <a:cubicBezTo>
                  <a:pt x="72567" y="250393"/>
                  <a:pt x="86219" y="240694"/>
                  <a:pt x="101666" y="240694"/>
                </a:cubicBezTo>
                <a:cubicBezTo>
                  <a:pt x="113881" y="240694"/>
                  <a:pt x="124658" y="246441"/>
                  <a:pt x="131843" y="255423"/>
                </a:cubicBezTo>
                <a:lnTo>
                  <a:pt x="131843" y="223809"/>
                </a:lnTo>
                <a:lnTo>
                  <a:pt x="113162" y="223809"/>
                </a:lnTo>
                <a:cubicBezTo>
                  <a:pt x="72927" y="223809"/>
                  <a:pt x="40235" y="190759"/>
                  <a:pt x="40235" y="150523"/>
                </a:cubicBezTo>
                <a:cubicBezTo>
                  <a:pt x="40235" y="148009"/>
                  <a:pt x="42031" y="146212"/>
                  <a:pt x="44546" y="146212"/>
                </a:cubicBezTo>
                <a:lnTo>
                  <a:pt x="67538" y="146212"/>
                </a:lnTo>
                <a:cubicBezTo>
                  <a:pt x="95200" y="146212"/>
                  <a:pt x="119628" y="162019"/>
                  <a:pt x="131843" y="185011"/>
                </a:cubicBezTo>
                <a:lnTo>
                  <a:pt x="131843" y="123221"/>
                </a:lnTo>
                <a:cubicBezTo>
                  <a:pt x="99870" y="121065"/>
                  <a:pt x="74723" y="94122"/>
                  <a:pt x="74723" y="61790"/>
                </a:cubicBezTo>
                <a:cubicBezTo>
                  <a:pt x="74723" y="27662"/>
                  <a:pt x="102385" y="0"/>
                  <a:pt x="136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53">
            <a:extLst>
              <a:ext uri="{FF2B5EF4-FFF2-40B4-BE49-F238E27FC236}">
                <a16:creationId xmlns:a16="http://schemas.microsoft.com/office/drawing/2014/main" id="{E170EEA8-AAB7-CB45-B808-69F7EC968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71235" y="7105309"/>
            <a:ext cx="1198562" cy="1302788"/>
          </a:xfrm>
          <a:custGeom>
            <a:avLst/>
            <a:gdLst>
              <a:gd name="T0" fmla="*/ 1971810 w 262269"/>
              <a:gd name="T1" fmla="*/ 2296865 h 283804"/>
              <a:gd name="T2" fmla="*/ 2522496 w 262269"/>
              <a:gd name="T3" fmla="*/ 2296865 h 283804"/>
              <a:gd name="T4" fmla="*/ 2247172 w 262269"/>
              <a:gd name="T5" fmla="*/ 1840326 h 283804"/>
              <a:gd name="T6" fmla="*/ 2247172 w 262269"/>
              <a:gd name="T7" fmla="*/ 2753352 h 283804"/>
              <a:gd name="T8" fmla="*/ 2247172 w 262269"/>
              <a:gd name="T9" fmla="*/ 1840326 h 283804"/>
              <a:gd name="T10" fmla="*/ 1507350 w 262269"/>
              <a:gd name="T11" fmla="*/ 2308106 h 283804"/>
              <a:gd name="T12" fmla="*/ 1959717 w 262269"/>
              <a:gd name="T13" fmla="*/ 3071742 h 283804"/>
              <a:gd name="T14" fmla="*/ 2245064 w 262269"/>
              <a:gd name="T15" fmla="*/ 5463503 h 283804"/>
              <a:gd name="T16" fmla="*/ 2363345 w 262269"/>
              <a:gd name="T17" fmla="*/ 5117694 h 283804"/>
              <a:gd name="T18" fmla="*/ 2474711 w 262269"/>
              <a:gd name="T19" fmla="*/ 4750286 h 283804"/>
              <a:gd name="T20" fmla="*/ 2370298 w 262269"/>
              <a:gd name="T21" fmla="*/ 4390088 h 283804"/>
              <a:gd name="T22" fmla="*/ 2370298 w 262269"/>
              <a:gd name="T23" fmla="*/ 4173948 h 283804"/>
              <a:gd name="T24" fmla="*/ 2370298 w 262269"/>
              <a:gd name="T25" fmla="*/ 3921824 h 283804"/>
              <a:gd name="T26" fmla="*/ 2558226 w 262269"/>
              <a:gd name="T27" fmla="*/ 3071742 h 283804"/>
              <a:gd name="T28" fmla="*/ 3010547 w 262269"/>
              <a:gd name="T29" fmla="*/ 2308106 h 283804"/>
              <a:gd name="T30" fmla="*/ 2258952 w 262269"/>
              <a:gd name="T31" fmla="*/ 1364401 h 283804"/>
              <a:gd name="T32" fmla="*/ 2725237 w 262269"/>
              <a:gd name="T33" fmla="*/ 3129388 h 283804"/>
              <a:gd name="T34" fmla="*/ 2697411 w 262269"/>
              <a:gd name="T35" fmla="*/ 3828177 h 283804"/>
              <a:gd name="T36" fmla="*/ 2551272 w 262269"/>
              <a:gd name="T37" fmla="*/ 4116339 h 283804"/>
              <a:gd name="T38" fmla="*/ 2655651 w 262269"/>
              <a:gd name="T39" fmla="*/ 4346852 h 283804"/>
              <a:gd name="T40" fmla="*/ 2551272 w 262269"/>
              <a:gd name="T41" fmla="*/ 4584596 h 283804"/>
              <a:gd name="T42" fmla="*/ 2676507 w 262269"/>
              <a:gd name="T43" fmla="*/ 4750286 h 283804"/>
              <a:gd name="T44" fmla="*/ 2481664 w 262269"/>
              <a:gd name="T45" fmla="*/ 4988002 h 283804"/>
              <a:gd name="T46" fmla="*/ 2669552 w 262269"/>
              <a:gd name="T47" fmla="*/ 5225759 h 283804"/>
              <a:gd name="T48" fmla="*/ 2300720 w 262269"/>
              <a:gd name="T49" fmla="*/ 5643590 h 283804"/>
              <a:gd name="T50" fmla="*/ 2182413 w 262269"/>
              <a:gd name="T51" fmla="*/ 5643590 h 283804"/>
              <a:gd name="T52" fmla="*/ 1792693 w 262269"/>
              <a:gd name="T53" fmla="*/ 5204142 h 283804"/>
              <a:gd name="T54" fmla="*/ 1347316 w 262269"/>
              <a:gd name="T55" fmla="*/ 2308106 h 283804"/>
              <a:gd name="T56" fmla="*/ 2258987 w 262269"/>
              <a:gd name="T57" fmla="*/ 793208 h 283804"/>
              <a:gd name="T58" fmla="*/ 3728798 w 262269"/>
              <a:gd name="T59" fmla="*/ 2307348 h 283804"/>
              <a:gd name="T60" fmla="*/ 3236548 w 262269"/>
              <a:gd name="T61" fmla="*/ 3412452 h 283804"/>
              <a:gd name="T62" fmla="*/ 3174138 w 262269"/>
              <a:gd name="T63" fmla="*/ 3261759 h 283804"/>
              <a:gd name="T64" fmla="*/ 3174138 w 262269"/>
              <a:gd name="T65" fmla="*/ 1352998 h 283804"/>
              <a:gd name="T66" fmla="*/ 1336901 w 262269"/>
              <a:gd name="T67" fmla="*/ 1352998 h 283804"/>
              <a:gd name="T68" fmla="*/ 1336901 w 262269"/>
              <a:gd name="T69" fmla="*/ 3261759 h 283804"/>
              <a:gd name="T70" fmla="*/ 1219023 w 262269"/>
              <a:gd name="T71" fmla="*/ 3383746 h 283804"/>
              <a:gd name="T72" fmla="*/ 1219023 w 262269"/>
              <a:gd name="T73" fmla="*/ 1238159 h 283804"/>
              <a:gd name="T74" fmla="*/ 2246787 w 262269"/>
              <a:gd name="T75" fmla="*/ 0 h 283804"/>
              <a:gd name="T76" fmla="*/ 4951246 w 262269"/>
              <a:gd name="T77" fmla="*/ 3094711 h 283804"/>
              <a:gd name="T78" fmla="*/ 4902720 w 262269"/>
              <a:gd name="T79" fmla="*/ 3604502 h 283804"/>
              <a:gd name="T80" fmla="*/ 4493575 w 262269"/>
              <a:gd name="T81" fmla="*/ 4616928 h 283804"/>
              <a:gd name="T82" fmla="*/ 3432619 w 262269"/>
              <a:gd name="T83" fmla="*/ 5169801 h 283804"/>
              <a:gd name="T84" fmla="*/ 3349372 w 262269"/>
              <a:gd name="T85" fmla="*/ 5672411 h 283804"/>
              <a:gd name="T86" fmla="*/ 3266171 w 262269"/>
              <a:gd name="T87" fmla="*/ 5169801 h 283804"/>
              <a:gd name="T88" fmla="*/ 4327140 w 262269"/>
              <a:gd name="T89" fmla="*/ 4588184 h 283804"/>
              <a:gd name="T90" fmla="*/ 4368753 w 262269"/>
              <a:gd name="T91" fmla="*/ 3676314 h 283804"/>
              <a:gd name="T92" fmla="*/ 4888851 w 262269"/>
              <a:gd name="T93" fmla="*/ 3367561 h 283804"/>
              <a:gd name="T94" fmla="*/ 4334106 w 262269"/>
              <a:gd name="T95" fmla="*/ 2340770 h 283804"/>
              <a:gd name="T96" fmla="*/ 2246787 w 262269"/>
              <a:gd name="T97" fmla="*/ 172340 h 283804"/>
              <a:gd name="T98" fmla="*/ 443815 w 262269"/>
              <a:gd name="T99" fmla="*/ 3389084 h 283804"/>
              <a:gd name="T100" fmla="*/ 658790 w 262269"/>
              <a:gd name="T101" fmla="*/ 3762477 h 283804"/>
              <a:gd name="T102" fmla="*/ 1171911 w 262269"/>
              <a:gd name="T103" fmla="*/ 5579082 h 283804"/>
              <a:gd name="T104" fmla="*/ 1005487 w 262269"/>
              <a:gd name="T105" fmla="*/ 5586266 h 283804"/>
              <a:gd name="T106" fmla="*/ 520074 w 262269"/>
              <a:gd name="T107" fmla="*/ 3855833 h 283804"/>
              <a:gd name="T108" fmla="*/ 298187 w 262269"/>
              <a:gd name="T109" fmla="*/ 3482437 h 283804"/>
              <a:gd name="T110" fmla="*/ 2246787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B13E5-8A63-9249-BAA3-0E2B60D0308E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7494-177C-4E44-9782-1F9678F1953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1E6F4D3-ADFF-8D4E-84E1-E72AE9F1020E}"/>
              </a:ext>
            </a:extLst>
          </p:cNvPr>
          <p:cNvSpPr/>
          <p:nvPr/>
        </p:nvSpPr>
        <p:spPr>
          <a:xfrm>
            <a:off x="8915409" y="3537979"/>
            <a:ext cx="3176851" cy="3194799"/>
          </a:xfrm>
          <a:custGeom>
            <a:avLst/>
            <a:gdLst>
              <a:gd name="connsiteX0" fmla="*/ 874322 w 3456476"/>
              <a:gd name="connsiteY0" fmla="*/ 0 h 3476003"/>
              <a:gd name="connsiteX1" fmla="*/ 3456475 w 3456476"/>
              <a:gd name="connsiteY1" fmla="*/ 481535 h 3476003"/>
              <a:gd name="connsiteX2" fmla="*/ 3456476 w 3456476"/>
              <a:gd name="connsiteY2" fmla="*/ 2480209 h 3476003"/>
              <a:gd name="connsiteX3" fmla="*/ 3338706 w 3456476"/>
              <a:gd name="connsiteY3" fmla="*/ 2486156 h 3476003"/>
              <a:gd name="connsiteX4" fmla="*/ 1753677 w 3456476"/>
              <a:gd name="connsiteY4" fmla="*/ 3436181 h 3476003"/>
              <a:gd name="connsiteX5" fmla="*/ 1729485 w 3456476"/>
              <a:gd name="connsiteY5" fmla="*/ 3476003 h 3476003"/>
              <a:gd name="connsiteX6" fmla="*/ 0 w 3456476"/>
              <a:gd name="connsiteY6" fmla="*/ 2477484 h 3476003"/>
              <a:gd name="connsiteX7" fmla="*/ 874322 w 3456476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476" h="3476003">
                <a:moveTo>
                  <a:pt x="874322" y="0"/>
                </a:moveTo>
                <a:lnTo>
                  <a:pt x="3456475" y="481535"/>
                </a:lnTo>
                <a:lnTo>
                  <a:pt x="3456476" y="2480209"/>
                </a:lnTo>
                <a:lnTo>
                  <a:pt x="3338706" y="2486156"/>
                </a:lnTo>
                <a:cubicBezTo>
                  <a:pt x="2679043" y="2553148"/>
                  <a:pt x="2106314" y="2914209"/>
                  <a:pt x="1753677" y="3436181"/>
                </a:cubicBezTo>
                <a:lnTo>
                  <a:pt x="1729485" y="3476003"/>
                </a:lnTo>
                <a:lnTo>
                  <a:pt x="0" y="2477484"/>
                </a:lnTo>
                <a:lnTo>
                  <a:pt x="874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4790633-448E-9243-BD4F-4F17E88AC792}"/>
              </a:ext>
            </a:extLst>
          </p:cNvPr>
          <p:cNvSpPr/>
          <p:nvPr/>
        </p:nvSpPr>
        <p:spPr>
          <a:xfrm>
            <a:off x="12285557" y="3537979"/>
            <a:ext cx="3178419" cy="3194799"/>
          </a:xfrm>
          <a:custGeom>
            <a:avLst/>
            <a:gdLst>
              <a:gd name="connsiteX0" fmla="*/ 2584207 w 3458182"/>
              <a:gd name="connsiteY0" fmla="*/ 0 h 3476003"/>
              <a:gd name="connsiteX1" fmla="*/ 3458182 w 3458182"/>
              <a:gd name="connsiteY1" fmla="*/ 2476499 h 3476003"/>
              <a:gd name="connsiteX2" fmla="*/ 1726990 w 3458182"/>
              <a:gd name="connsiteY2" fmla="*/ 3476003 h 3476003"/>
              <a:gd name="connsiteX3" fmla="*/ 1702798 w 3458182"/>
              <a:gd name="connsiteY3" fmla="*/ 3436181 h 3476003"/>
              <a:gd name="connsiteX4" fmla="*/ 117769 w 3458182"/>
              <a:gd name="connsiteY4" fmla="*/ 2486156 h 3476003"/>
              <a:gd name="connsiteX5" fmla="*/ 1 w 3458182"/>
              <a:gd name="connsiteY5" fmla="*/ 2480209 h 3476003"/>
              <a:gd name="connsiteX6" fmla="*/ 0 w 3458182"/>
              <a:gd name="connsiteY6" fmla="*/ 481918 h 3476003"/>
              <a:gd name="connsiteX7" fmla="*/ 2584207 w 3458182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8182" h="3476003">
                <a:moveTo>
                  <a:pt x="2584207" y="0"/>
                </a:moveTo>
                <a:lnTo>
                  <a:pt x="3458182" y="2476499"/>
                </a:lnTo>
                <a:lnTo>
                  <a:pt x="1726990" y="3476003"/>
                </a:lnTo>
                <a:lnTo>
                  <a:pt x="1702798" y="3436181"/>
                </a:lnTo>
                <a:cubicBezTo>
                  <a:pt x="1350161" y="2914209"/>
                  <a:pt x="777432" y="2553148"/>
                  <a:pt x="117769" y="2486156"/>
                </a:cubicBezTo>
                <a:lnTo>
                  <a:pt x="1" y="2480209"/>
                </a:lnTo>
                <a:lnTo>
                  <a:pt x="0" y="481918"/>
                </a:lnTo>
                <a:lnTo>
                  <a:pt x="25842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5690C4B-E755-3347-8E87-45DB5B8DC1F6}"/>
              </a:ext>
            </a:extLst>
          </p:cNvPr>
          <p:cNvSpPr/>
          <p:nvPr/>
        </p:nvSpPr>
        <p:spPr>
          <a:xfrm>
            <a:off x="13969620" y="5981686"/>
            <a:ext cx="3161938" cy="3669817"/>
          </a:xfrm>
          <a:custGeom>
            <a:avLst/>
            <a:gdLst>
              <a:gd name="connsiteX0" fmla="*/ 1730758 w 3440250"/>
              <a:gd name="connsiteY0" fmla="*/ 0 h 3992832"/>
              <a:gd name="connsiteX1" fmla="*/ 3440250 w 3440250"/>
              <a:gd name="connsiteY1" fmla="*/ 1996416 h 3992832"/>
              <a:gd name="connsiteX2" fmla="*/ 1730758 w 3440250"/>
              <a:gd name="connsiteY2" fmla="*/ 3992832 h 3992832"/>
              <a:gd name="connsiteX3" fmla="*/ 0 w 3440250"/>
              <a:gd name="connsiteY3" fmla="*/ 2993578 h 3992832"/>
              <a:gd name="connsiteX4" fmla="*/ 71529 w 3440250"/>
              <a:gd name="connsiteY4" fmla="*/ 2845094 h 3992832"/>
              <a:gd name="connsiteX5" fmla="*/ 242869 w 3440250"/>
              <a:gd name="connsiteY5" fmla="*/ 1996416 h 3992832"/>
              <a:gd name="connsiteX6" fmla="*/ 71529 w 3440250"/>
              <a:gd name="connsiteY6" fmla="*/ 1147738 h 3992832"/>
              <a:gd name="connsiteX7" fmla="*/ 0 w 3440250"/>
              <a:gd name="connsiteY7" fmla="*/ 999253 h 3992832"/>
              <a:gd name="connsiteX8" fmla="*/ 1730758 w 3440250"/>
              <a:gd name="connsiteY8" fmla="*/ 0 h 399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50" h="3992832">
                <a:moveTo>
                  <a:pt x="1730758" y="0"/>
                </a:moveTo>
                <a:lnTo>
                  <a:pt x="3440250" y="1996416"/>
                </a:lnTo>
                <a:lnTo>
                  <a:pt x="1730758" y="3992832"/>
                </a:lnTo>
                <a:lnTo>
                  <a:pt x="0" y="2993578"/>
                </a:lnTo>
                <a:lnTo>
                  <a:pt x="71529" y="2845094"/>
                </a:lnTo>
                <a:cubicBezTo>
                  <a:pt x="181859" y="2584244"/>
                  <a:pt x="242869" y="2297455"/>
                  <a:pt x="242869" y="1996416"/>
                </a:cubicBezTo>
                <a:cubicBezTo>
                  <a:pt x="242869" y="1695377"/>
                  <a:pt x="181859" y="1408588"/>
                  <a:pt x="71529" y="1147738"/>
                </a:cubicBezTo>
                <a:lnTo>
                  <a:pt x="0" y="999253"/>
                </a:lnTo>
                <a:lnTo>
                  <a:pt x="17307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CB807DF-4469-554E-9B89-AEAB34257F66}"/>
              </a:ext>
            </a:extLst>
          </p:cNvPr>
          <p:cNvSpPr/>
          <p:nvPr/>
        </p:nvSpPr>
        <p:spPr>
          <a:xfrm>
            <a:off x="7248146" y="5982415"/>
            <a:ext cx="3160050" cy="3668358"/>
          </a:xfrm>
          <a:custGeom>
            <a:avLst/>
            <a:gdLst>
              <a:gd name="connsiteX0" fmla="*/ 1708813 w 3438196"/>
              <a:gd name="connsiteY0" fmla="*/ 0 h 3991245"/>
              <a:gd name="connsiteX1" fmla="*/ 3438196 w 3438196"/>
              <a:gd name="connsiteY1" fmla="*/ 998460 h 3991245"/>
              <a:gd name="connsiteX2" fmla="*/ 3366667 w 3438196"/>
              <a:gd name="connsiteY2" fmla="*/ 1146945 h 3991245"/>
              <a:gd name="connsiteX3" fmla="*/ 3195327 w 3438196"/>
              <a:gd name="connsiteY3" fmla="*/ 1995623 h 3991245"/>
              <a:gd name="connsiteX4" fmla="*/ 3366667 w 3438196"/>
              <a:gd name="connsiteY4" fmla="*/ 2844301 h 3991245"/>
              <a:gd name="connsiteX5" fmla="*/ 3438196 w 3438196"/>
              <a:gd name="connsiteY5" fmla="*/ 2992785 h 3991245"/>
              <a:gd name="connsiteX6" fmla="*/ 1708812 w 3438196"/>
              <a:gd name="connsiteY6" fmla="*/ 3991245 h 3991245"/>
              <a:gd name="connsiteX7" fmla="*/ 0 w 3438196"/>
              <a:gd name="connsiteY7" fmla="*/ 1995623 h 3991245"/>
              <a:gd name="connsiteX8" fmla="*/ 1708813 w 3438196"/>
              <a:gd name="connsiteY8" fmla="*/ 0 h 399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8196" h="3991245">
                <a:moveTo>
                  <a:pt x="1708813" y="0"/>
                </a:moveTo>
                <a:lnTo>
                  <a:pt x="3438196" y="998460"/>
                </a:lnTo>
                <a:lnTo>
                  <a:pt x="3366667" y="1146945"/>
                </a:lnTo>
                <a:cubicBezTo>
                  <a:pt x="3256337" y="1407795"/>
                  <a:pt x="3195327" y="1694584"/>
                  <a:pt x="3195327" y="1995623"/>
                </a:cubicBezTo>
                <a:cubicBezTo>
                  <a:pt x="3195327" y="2296662"/>
                  <a:pt x="3256337" y="2583451"/>
                  <a:pt x="3366667" y="2844301"/>
                </a:cubicBezTo>
                <a:lnTo>
                  <a:pt x="3438196" y="2992785"/>
                </a:lnTo>
                <a:lnTo>
                  <a:pt x="1708812" y="3991245"/>
                </a:lnTo>
                <a:lnTo>
                  <a:pt x="0" y="1995623"/>
                </a:lnTo>
                <a:lnTo>
                  <a:pt x="17088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D456B90-F211-2049-82CD-5167481ABE0C}"/>
              </a:ext>
            </a:extLst>
          </p:cNvPr>
          <p:cNvSpPr/>
          <p:nvPr/>
        </p:nvSpPr>
        <p:spPr>
          <a:xfrm>
            <a:off x="8915409" y="8900412"/>
            <a:ext cx="3176852" cy="3194799"/>
          </a:xfrm>
          <a:custGeom>
            <a:avLst/>
            <a:gdLst>
              <a:gd name="connsiteX0" fmla="*/ 1729485 w 3456477"/>
              <a:gd name="connsiteY0" fmla="*/ 0 h 3476003"/>
              <a:gd name="connsiteX1" fmla="*/ 1753678 w 3456477"/>
              <a:gd name="connsiteY1" fmla="*/ 39822 h 3476003"/>
              <a:gd name="connsiteX2" fmla="*/ 3338707 w 3456477"/>
              <a:gd name="connsiteY2" fmla="*/ 989847 h 3476003"/>
              <a:gd name="connsiteX3" fmla="*/ 3456477 w 3456477"/>
              <a:gd name="connsiteY3" fmla="*/ 995794 h 3476003"/>
              <a:gd name="connsiteX4" fmla="*/ 3456476 w 3456477"/>
              <a:gd name="connsiteY4" fmla="*/ 2994468 h 3476003"/>
              <a:gd name="connsiteX5" fmla="*/ 874323 w 3456477"/>
              <a:gd name="connsiteY5" fmla="*/ 3476003 h 3476003"/>
              <a:gd name="connsiteX6" fmla="*/ 0 w 3456477"/>
              <a:gd name="connsiteY6" fmla="*/ 998518 h 3476003"/>
              <a:gd name="connsiteX7" fmla="*/ 1729485 w 3456477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477" h="3476003">
                <a:moveTo>
                  <a:pt x="1729485" y="0"/>
                </a:moveTo>
                <a:lnTo>
                  <a:pt x="1753678" y="39822"/>
                </a:lnTo>
                <a:cubicBezTo>
                  <a:pt x="2106315" y="561794"/>
                  <a:pt x="2679044" y="922855"/>
                  <a:pt x="3338707" y="989847"/>
                </a:cubicBezTo>
                <a:lnTo>
                  <a:pt x="3456477" y="995794"/>
                </a:lnTo>
                <a:lnTo>
                  <a:pt x="3456476" y="2994468"/>
                </a:lnTo>
                <a:lnTo>
                  <a:pt x="874323" y="3476003"/>
                </a:lnTo>
                <a:lnTo>
                  <a:pt x="0" y="998518"/>
                </a:lnTo>
                <a:lnTo>
                  <a:pt x="1729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45C7F8B-B52B-9243-9C12-B18812C9C0C5}"/>
              </a:ext>
            </a:extLst>
          </p:cNvPr>
          <p:cNvSpPr/>
          <p:nvPr/>
        </p:nvSpPr>
        <p:spPr>
          <a:xfrm>
            <a:off x="12285559" y="8900412"/>
            <a:ext cx="3178419" cy="3194799"/>
          </a:xfrm>
          <a:custGeom>
            <a:avLst/>
            <a:gdLst>
              <a:gd name="connsiteX0" fmla="*/ 1726990 w 3458181"/>
              <a:gd name="connsiteY0" fmla="*/ 0 h 3476003"/>
              <a:gd name="connsiteX1" fmla="*/ 3458181 w 3458181"/>
              <a:gd name="connsiteY1" fmla="*/ 999504 h 3476003"/>
              <a:gd name="connsiteX2" fmla="*/ 2584206 w 3458181"/>
              <a:gd name="connsiteY2" fmla="*/ 3476003 h 3476003"/>
              <a:gd name="connsiteX3" fmla="*/ 0 w 3458181"/>
              <a:gd name="connsiteY3" fmla="*/ 2994085 h 3476003"/>
              <a:gd name="connsiteX4" fmla="*/ 0 w 3458181"/>
              <a:gd name="connsiteY4" fmla="*/ 995794 h 3476003"/>
              <a:gd name="connsiteX5" fmla="*/ 117768 w 3458181"/>
              <a:gd name="connsiteY5" fmla="*/ 989847 h 3476003"/>
              <a:gd name="connsiteX6" fmla="*/ 1702797 w 3458181"/>
              <a:gd name="connsiteY6" fmla="*/ 39822 h 3476003"/>
              <a:gd name="connsiteX7" fmla="*/ 1726990 w 3458181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8181" h="3476003">
                <a:moveTo>
                  <a:pt x="1726990" y="0"/>
                </a:moveTo>
                <a:lnTo>
                  <a:pt x="3458181" y="999504"/>
                </a:lnTo>
                <a:lnTo>
                  <a:pt x="2584206" y="3476003"/>
                </a:lnTo>
                <a:lnTo>
                  <a:pt x="0" y="2994085"/>
                </a:lnTo>
                <a:lnTo>
                  <a:pt x="0" y="995794"/>
                </a:lnTo>
                <a:lnTo>
                  <a:pt x="117768" y="989847"/>
                </a:lnTo>
                <a:cubicBezTo>
                  <a:pt x="777431" y="922855"/>
                  <a:pt x="1350160" y="561794"/>
                  <a:pt x="1702797" y="39822"/>
                </a:cubicBezTo>
                <a:lnTo>
                  <a:pt x="1726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944">
            <a:extLst>
              <a:ext uri="{FF2B5EF4-FFF2-40B4-BE49-F238E27FC236}">
                <a16:creationId xmlns:a16="http://schemas.microsoft.com/office/drawing/2014/main" id="{97D9C325-1696-3F40-BD2C-314613D2E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13734" y="10270811"/>
            <a:ext cx="1020377" cy="855404"/>
          </a:xfrm>
          <a:custGeom>
            <a:avLst/>
            <a:gdLst>
              <a:gd name="T0" fmla="*/ 5221671 w 291740"/>
              <a:gd name="T1" fmla="*/ 4829975 h 244094"/>
              <a:gd name="T2" fmla="*/ 602082 w 291740"/>
              <a:gd name="T3" fmla="*/ 4829975 h 244094"/>
              <a:gd name="T4" fmla="*/ 4650797 w 291740"/>
              <a:gd name="T5" fmla="*/ 3857464 h 244094"/>
              <a:gd name="T6" fmla="*/ 4559552 w 291740"/>
              <a:gd name="T7" fmla="*/ 3777411 h 244094"/>
              <a:gd name="T8" fmla="*/ 4080666 w 291740"/>
              <a:gd name="T9" fmla="*/ 3930800 h 244094"/>
              <a:gd name="T10" fmla="*/ 3628488 w 291740"/>
              <a:gd name="T11" fmla="*/ 3777411 h 244094"/>
              <a:gd name="T12" fmla="*/ 3549249 w 291740"/>
              <a:gd name="T13" fmla="*/ 3857464 h 244094"/>
              <a:gd name="T14" fmla="*/ 3256769 w 291740"/>
              <a:gd name="T15" fmla="*/ 3857464 h 244094"/>
              <a:gd name="T16" fmla="*/ 3168980 w 291740"/>
              <a:gd name="T17" fmla="*/ 3777411 h 244094"/>
              <a:gd name="T18" fmla="*/ 2689819 w 291740"/>
              <a:gd name="T19" fmla="*/ 3930800 h 244094"/>
              <a:gd name="T20" fmla="*/ 2210988 w 291740"/>
              <a:gd name="T21" fmla="*/ 3777411 h 244094"/>
              <a:gd name="T22" fmla="*/ 2123230 w 291740"/>
              <a:gd name="T23" fmla="*/ 3857464 h 244094"/>
              <a:gd name="T24" fmla="*/ 1862408 w 291740"/>
              <a:gd name="T25" fmla="*/ 3857464 h 244094"/>
              <a:gd name="T26" fmla="*/ 1767334 w 291740"/>
              <a:gd name="T27" fmla="*/ 3777411 h 244094"/>
              <a:gd name="T28" fmla="*/ 1299278 w 291740"/>
              <a:gd name="T29" fmla="*/ 3930800 h 244094"/>
              <a:gd name="T30" fmla="*/ 4626730 w 291740"/>
              <a:gd name="T31" fmla="*/ 3297224 h 244094"/>
              <a:gd name="T32" fmla="*/ 4531650 w 291740"/>
              <a:gd name="T33" fmla="*/ 3389419 h 244094"/>
              <a:gd name="T34" fmla="*/ 4238828 w 291740"/>
              <a:gd name="T35" fmla="*/ 3389419 h 244094"/>
              <a:gd name="T36" fmla="*/ 4147561 w 291740"/>
              <a:gd name="T37" fmla="*/ 3297224 h 244094"/>
              <a:gd name="T38" fmla="*/ 3672216 w 291740"/>
              <a:gd name="T39" fmla="*/ 3481610 h 244094"/>
              <a:gd name="T40" fmla="*/ 3161671 w 291740"/>
              <a:gd name="T41" fmla="*/ 3297224 h 244094"/>
              <a:gd name="T42" fmla="*/ 3073913 w 291740"/>
              <a:gd name="T43" fmla="*/ 3389419 h 244094"/>
              <a:gd name="T44" fmla="*/ 2781099 w 291740"/>
              <a:gd name="T45" fmla="*/ 3389419 h 244094"/>
              <a:gd name="T46" fmla="*/ 2689819 w 291740"/>
              <a:gd name="T47" fmla="*/ 3297224 h 244094"/>
              <a:gd name="T48" fmla="*/ 2186583 w 291740"/>
              <a:gd name="T49" fmla="*/ 3481610 h 244094"/>
              <a:gd name="T50" fmla="*/ 1707474 w 291740"/>
              <a:gd name="T51" fmla="*/ 3297224 h 244094"/>
              <a:gd name="T52" fmla="*/ 1616188 w 291740"/>
              <a:gd name="T53" fmla="*/ 3389419 h 244094"/>
              <a:gd name="T54" fmla="*/ 1323365 w 291740"/>
              <a:gd name="T55" fmla="*/ 3389419 h 244094"/>
              <a:gd name="T56" fmla="*/ 1232094 w 291740"/>
              <a:gd name="T57" fmla="*/ 3297224 h 244094"/>
              <a:gd name="T58" fmla="*/ 5435001 w 291740"/>
              <a:gd name="T59" fmla="*/ 2014665 h 244094"/>
              <a:gd name="T60" fmla="*/ 381573 w 291740"/>
              <a:gd name="T61" fmla="*/ 1601592 h 244094"/>
              <a:gd name="T62" fmla="*/ 590310 w 291740"/>
              <a:gd name="T63" fmla="*/ 1811733 h 244094"/>
              <a:gd name="T64" fmla="*/ 1799675 w 291740"/>
              <a:gd name="T65" fmla="*/ 768201 h 244094"/>
              <a:gd name="T66" fmla="*/ 1446949 w 291740"/>
              <a:gd name="T67" fmla="*/ 2652414 h 244094"/>
              <a:gd name="T68" fmla="*/ 979061 w 291740"/>
              <a:gd name="T69" fmla="*/ 4268454 h 244094"/>
              <a:gd name="T70" fmla="*/ 5183047 w 291740"/>
              <a:gd name="T71" fmla="*/ 2094368 h 244094"/>
              <a:gd name="T72" fmla="*/ 4232827 w 291740"/>
              <a:gd name="T73" fmla="*/ 2587196 h 244094"/>
              <a:gd name="T74" fmla="*/ 2980225 w 291740"/>
              <a:gd name="T75" fmla="*/ 2152363 h 244094"/>
              <a:gd name="T76" fmla="*/ 4067255 w 291740"/>
              <a:gd name="T77" fmla="*/ 181166 h 244094"/>
              <a:gd name="T78" fmla="*/ 4276021 w 291740"/>
              <a:gd name="T79" fmla="*/ 391315 h 244094"/>
              <a:gd name="T80" fmla="*/ 1547721 w 291740"/>
              <a:gd name="T81" fmla="*/ 391315 h 244094"/>
              <a:gd name="T82" fmla="*/ 1749290 w 291740"/>
              <a:gd name="T83" fmla="*/ 181166 h 244094"/>
              <a:gd name="T84" fmla="*/ 2037232 w 291740"/>
              <a:gd name="T85" fmla="*/ 644963 h 244094"/>
              <a:gd name="T86" fmla="*/ 3685713 w 291740"/>
              <a:gd name="T87" fmla="*/ 391315 h 244094"/>
              <a:gd name="T88" fmla="*/ 4196818 w 291740"/>
              <a:gd name="T89" fmla="*/ 746451 h 244094"/>
              <a:gd name="T90" fmla="*/ 5060675 w 291740"/>
              <a:gd name="T91" fmla="*/ 1811733 h 244094"/>
              <a:gd name="T92" fmla="*/ 5449404 w 291740"/>
              <a:gd name="T93" fmla="*/ 2195815 h 244094"/>
              <a:gd name="T94" fmla="*/ 907002 w 291740"/>
              <a:gd name="T95" fmla="*/ 4442418 h 244094"/>
              <a:gd name="T96" fmla="*/ 0 w 291740"/>
              <a:gd name="T97" fmla="*/ 1811733 h 244094"/>
              <a:gd name="T98" fmla="*/ 741455 w 291740"/>
              <a:gd name="T99" fmla="*/ 1949433 h 244094"/>
              <a:gd name="T100" fmla="*/ 1367769 w 291740"/>
              <a:gd name="T101" fmla="*/ 391315 h 2440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1740" h="244094">
                <a:moveTo>
                  <a:pt x="34468" y="234950"/>
                </a:moveTo>
                <a:lnTo>
                  <a:pt x="257274" y="234950"/>
                </a:lnTo>
                <a:cubicBezTo>
                  <a:pt x="259785" y="234950"/>
                  <a:pt x="261579" y="237236"/>
                  <a:pt x="261579" y="239522"/>
                </a:cubicBezTo>
                <a:cubicBezTo>
                  <a:pt x="261579" y="242189"/>
                  <a:pt x="259785" y="244094"/>
                  <a:pt x="257274" y="244094"/>
                </a:cubicBezTo>
                <a:lnTo>
                  <a:pt x="34468" y="244094"/>
                </a:lnTo>
                <a:cubicBezTo>
                  <a:pt x="31957" y="244094"/>
                  <a:pt x="30163" y="242189"/>
                  <a:pt x="30163" y="239522"/>
                </a:cubicBezTo>
                <a:cubicBezTo>
                  <a:pt x="30163" y="237236"/>
                  <a:pt x="31957" y="234950"/>
                  <a:pt x="34468" y="234950"/>
                </a:cubicBezTo>
                <a:close/>
                <a:moveTo>
                  <a:pt x="228410" y="187325"/>
                </a:moveTo>
                <a:cubicBezTo>
                  <a:pt x="231077" y="187325"/>
                  <a:pt x="232982" y="188979"/>
                  <a:pt x="232982" y="191294"/>
                </a:cubicBezTo>
                <a:cubicBezTo>
                  <a:pt x="232982" y="193278"/>
                  <a:pt x="231077" y="194931"/>
                  <a:pt x="228410" y="194931"/>
                </a:cubicBezTo>
                <a:cubicBezTo>
                  <a:pt x="225743" y="194931"/>
                  <a:pt x="223838" y="193278"/>
                  <a:pt x="223838" y="191294"/>
                </a:cubicBezTo>
                <a:cubicBezTo>
                  <a:pt x="223838" y="188979"/>
                  <a:pt x="225743" y="187325"/>
                  <a:pt x="228410" y="187325"/>
                </a:cubicBezTo>
                <a:close/>
                <a:moveTo>
                  <a:pt x="204421" y="187325"/>
                </a:moveTo>
                <a:cubicBezTo>
                  <a:pt x="206986" y="187325"/>
                  <a:pt x="209184" y="188979"/>
                  <a:pt x="209184" y="191294"/>
                </a:cubicBezTo>
                <a:cubicBezTo>
                  <a:pt x="209184" y="193278"/>
                  <a:pt x="206986" y="194931"/>
                  <a:pt x="204421" y="194931"/>
                </a:cubicBezTo>
                <a:cubicBezTo>
                  <a:pt x="201857" y="194931"/>
                  <a:pt x="200025" y="193278"/>
                  <a:pt x="200025" y="191294"/>
                </a:cubicBezTo>
                <a:cubicBezTo>
                  <a:pt x="200025" y="188979"/>
                  <a:pt x="201857" y="187325"/>
                  <a:pt x="204421" y="187325"/>
                </a:cubicBezTo>
                <a:close/>
                <a:moveTo>
                  <a:pt x="181769" y="187325"/>
                </a:moveTo>
                <a:cubicBezTo>
                  <a:pt x="183754" y="187325"/>
                  <a:pt x="185407" y="188979"/>
                  <a:pt x="185407" y="191294"/>
                </a:cubicBezTo>
                <a:cubicBezTo>
                  <a:pt x="185407" y="193278"/>
                  <a:pt x="183754" y="194931"/>
                  <a:pt x="181769" y="194931"/>
                </a:cubicBezTo>
                <a:cubicBezTo>
                  <a:pt x="179454" y="194931"/>
                  <a:pt x="177800" y="193278"/>
                  <a:pt x="177800" y="191294"/>
                </a:cubicBezTo>
                <a:cubicBezTo>
                  <a:pt x="177800" y="188979"/>
                  <a:pt x="179454" y="187325"/>
                  <a:pt x="181769" y="187325"/>
                </a:cubicBezTo>
                <a:close/>
                <a:moveTo>
                  <a:pt x="158750" y="187325"/>
                </a:moveTo>
                <a:cubicBezTo>
                  <a:pt x="161315" y="187325"/>
                  <a:pt x="163147" y="188979"/>
                  <a:pt x="163147" y="191294"/>
                </a:cubicBezTo>
                <a:cubicBezTo>
                  <a:pt x="163147" y="193278"/>
                  <a:pt x="161315" y="194931"/>
                  <a:pt x="158750" y="194931"/>
                </a:cubicBezTo>
                <a:cubicBezTo>
                  <a:pt x="156186" y="194931"/>
                  <a:pt x="153988" y="193278"/>
                  <a:pt x="153988" y="191294"/>
                </a:cubicBezTo>
                <a:cubicBezTo>
                  <a:pt x="153988" y="188979"/>
                  <a:pt x="156186" y="187325"/>
                  <a:pt x="158750" y="187325"/>
                </a:cubicBezTo>
                <a:close/>
                <a:moveTo>
                  <a:pt x="134747" y="187325"/>
                </a:moveTo>
                <a:cubicBezTo>
                  <a:pt x="137033" y="187325"/>
                  <a:pt x="139319" y="188979"/>
                  <a:pt x="139319" y="191294"/>
                </a:cubicBezTo>
                <a:cubicBezTo>
                  <a:pt x="139319" y="193278"/>
                  <a:pt x="137033" y="194931"/>
                  <a:pt x="134747" y="194931"/>
                </a:cubicBezTo>
                <a:cubicBezTo>
                  <a:pt x="132461" y="194931"/>
                  <a:pt x="130175" y="193278"/>
                  <a:pt x="130175" y="191294"/>
                </a:cubicBezTo>
                <a:cubicBezTo>
                  <a:pt x="130175" y="188979"/>
                  <a:pt x="132461" y="187325"/>
                  <a:pt x="134747" y="187325"/>
                </a:cubicBezTo>
                <a:close/>
                <a:moveTo>
                  <a:pt x="110759" y="187325"/>
                </a:moveTo>
                <a:cubicBezTo>
                  <a:pt x="113323" y="187325"/>
                  <a:pt x="115522" y="188979"/>
                  <a:pt x="115522" y="191294"/>
                </a:cubicBezTo>
                <a:cubicBezTo>
                  <a:pt x="115522" y="193278"/>
                  <a:pt x="113323" y="194931"/>
                  <a:pt x="110759" y="194931"/>
                </a:cubicBezTo>
                <a:cubicBezTo>
                  <a:pt x="108195" y="194931"/>
                  <a:pt x="106363" y="193278"/>
                  <a:pt x="106363" y="191294"/>
                </a:cubicBezTo>
                <a:cubicBezTo>
                  <a:pt x="106363" y="188979"/>
                  <a:pt x="108195" y="187325"/>
                  <a:pt x="110759" y="187325"/>
                </a:cubicBezTo>
                <a:close/>
                <a:moveTo>
                  <a:pt x="88534" y="187325"/>
                </a:moveTo>
                <a:cubicBezTo>
                  <a:pt x="91098" y="187325"/>
                  <a:pt x="93297" y="188979"/>
                  <a:pt x="93297" y="191294"/>
                </a:cubicBezTo>
                <a:cubicBezTo>
                  <a:pt x="93297" y="193278"/>
                  <a:pt x="91098" y="194931"/>
                  <a:pt x="88534" y="194931"/>
                </a:cubicBezTo>
                <a:cubicBezTo>
                  <a:pt x="86336" y="194931"/>
                  <a:pt x="84138" y="193278"/>
                  <a:pt x="84138" y="191294"/>
                </a:cubicBezTo>
                <a:cubicBezTo>
                  <a:pt x="84138" y="188979"/>
                  <a:pt x="86336" y="187325"/>
                  <a:pt x="88534" y="187325"/>
                </a:cubicBezTo>
                <a:close/>
                <a:moveTo>
                  <a:pt x="65087" y="187325"/>
                </a:moveTo>
                <a:cubicBezTo>
                  <a:pt x="67652" y="187325"/>
                  <a:pt x="69484" y="188979"/>
                  <a:pt x="69484" y="191294"/>
                </a:cubicBezTo>
                <a:cubicBezTo>
                  <a:pt x="69484" y="193278"/>
                  <a:pt x="67652" y="194931"/>
                  <a:pt x="65087" y="194931"/>
                </a:cubicBezTo>
                <a:cubicBezTo>
                  <a:pt x="62523" y="194931"/>
                  <a:pt x="60325" y="193278"/>
                  <a:pt x="60325" y="191294"/>
                </a:cubicBezTo>
                <a:cubicBezTo>
                  <a:pt x="60325" y="188979"/>
                  <a:pt x="62523" y="187325"/>
                  <a:pt x="65087" y="187325"/>
                </a:cubicBezTo>
                <a:close/>
                <a:moveTo>
                  <a:pt x="231776" y="163512"/>
                </a:moveTo>
                <a:cubicBezTo>
                  <a:pt x="234340" y="163512"/>
                  <a:pt x="236172" y="165798"/>
                  <a:pt x="236172" y="168084"/>
                </a:cubicBezTo>
                <a:cubicBezTo>
                  <a:pt x="236172" y="170751"/>
                  <a:pt x="234340" y="172656"/>
                  <a:pt x="231776" y="172656"/>
                </a:cubicBezTo>
                <a:cubicBezTo>
                  <a:pt x="229211" y="172656"/>
                  <a:pt x="227013" y="170751"/>
                  <a:pt x="227013" y="168084"/>
                </a:cubicBezTo>
                <a:cubicBezTo>
                  <a:pt x="227013" y="165798"/>
                  <a:pt x="229211" y="163512"/>
                  <a:pt x="231776" y="163512"/>
                </a:cubicBezTo>
                <a:close/>
                <a:moveTo>
                  <a:pt x="207772" y="163512"/>
                </a:moveTo>
                <a:cubicBezTo>
                  <a:pt x="210439" y="163512"/>
                  <a:pt x="212344" y="165798"/>
                  <a:pt x="212344" y="168084"/>
                </a:cubicBezTo>
                <a:cubicBezTo>
                  <a:pt x="212344" y="170751"/>
                  <a:pt x="210439" y="172656"/>
                  <a:pt x="207772" y="172656"/>
                </a:cubicBezTo>
                <a:cubicBezTo>
                  <a:pt x="205105" y="172656"/>
                  <a:pt x="203200" y="170751"/>
                  <a:pt x="203200" y="168084"/>
                </a:cubicBezTo>
                <a:cubicBezTo>
                  <a:pt x="203200" y="165798"/>
                  <a:pt x="205105" y="163512"/>
                  <a:pt x="207772" y="163512"/>
                </a:cubicBezTo>
                <a:close/>
                <a:moveTo>
                  <a:pt x="183960" y="163512"/>
                </a:moveTo>
                <a:cubicBezTo>
                  <a:pt x="186627" y="163512"/>
                  <a:pt x="188532" y="165798"/>
                  <a:pt x="188532" y="168084"/>
                </a:cubicBezTo>
                <a:cubicBezTo>
                  <a:pt x="188532" y="170751"/>
                  <a:pt x="186627" y="172656"/>
                  <a:pt x="183960" y="172656"/>
                </a:cubicBezTo>
                <a:cubicBezTo>
                  <a:pt x="181674" y="172656"/>
                  <a:pt x="179388" y="170751"/>
                  <a:pt x="179388" y="168084"/>
                </a:cubicBezTo>
                <a:cubicBezTo>
                  <a:pt x="179388" y="165798"/>
                  <a:pt x="181674" y="163512"/>
                  <a:pt x="183960" y="163512"/>
                </a:cubicBezTo>
                <a:close/>
                <a:moveTo>
                  <a:pt x="158384" y="163512"/>
                </a:moveTo>
                <a:cubicBezTo>
                  <a:pt x="160948" y="163512"/>
                  <a:pt x="163147" y="165798"/>
                  <a:pt x="163147" y="168084"/>
                </a:cubicBezTo>
                <a:cubicBezTo>
                  <a:pt x="163147" y="170751"/>
                  <a:pt x="160948" y="172656"/>
                  <a:pt x="158384" y="172656"/>
                </a:cubicBezTo>
                <a:cubicBezTo>
                  <a:pt x="155820" y="172656"/>
                  <a:pt x="153988" y="170751"/>
                  <a:pt x="153988" y="168084"/>
                </a:cubicBezTo>
                <a:cubicBezTo>
                  <a:pt x="153988" y="165798"/>
                  <a:pt x="155820" y="163512"/>
                  <a:pt x="158384" y="163512"/>
                </a:cubicBezTo>
                <a:close/>
                <a:moveTo>
                  <a:pt x="134747" y="163512"/>
                </a:moveTo>
                <a:cubicBezTo>
                  <a:pt x="137033" y="163512"/>
                  <a:pt x="139319" y="165798"/>
                  <a:pt x="139319" y="168084"/>
                </a:cubicBezTo>
                <a:cubicBezTo>
                  <a:pt x="139319" y="170751"/>
                  <a:pt x="137033" y="172656"/>
                  <a:pt x="134747" y="172656"/>
                </a:cubicBezTo>
                <a:cubicBezTo>
                  <a:pt x="132080" y="172656"/>
                  <a:pt x="130175" y="170751"/>
                  <a:pt x="130175" y="168084"/>
                </a:cubicBezTo>
                <a:cubicBezTo>
                  <a:pt x="130175" y="165798"/>
                  <a:pt x="132080" y="163512"/>
                  <a:pt x="134747" y="163512"/>
                </a:cubicBezTo>
                <a:close/>
                <a:moveTo>
                  <a:pt x="109537" y="163512"/>
                </a:moveTo>
                <a:cubicBezTo>
                  <a:pt x="111735" y="163512"/>
                  <a:pt x="113934" y="165798"/>
                  <a:pt x="113934" y="168084"/>
                </a:cubicBezTo>
                <a:cubicBezTo>
                  <a:pt x="113934" y="170751"/>
                  <a:pt x="111735" y="172656"/>
                  <a:pt x="109537" y="172656"/>
                </a:cubicBezTo>
                <a:cubicBezTo>
                  <a:pt x="106973" y="172656"/>
                  <a:pt x="104775" y="170751"/>
                  <a:pt x="104775" y="168084"/>
                </a:cubicBezTo>
                <a:cubicBezTo>
                  <a:pt x="104775" y="165798"/>
                  <a:pt x="106973" y="163512"/>
                  <a:pt x="109537" y="163512"/>
                </a:cubicBezTo>
                <a:close/>
                <a:moveTo>
                  <a:pt x="85535" y="163512"/>
                </a:moveTo>
                <a:cubicBezTo>
                  <a:pt x="88202" y="163512"/>
                  <a:pt x="90107" y="165798"/>
                  <a:pt x="90107" y="168084"/>
                </a:cubicBezTo>
                <a:cubicBezTo>
                  <a:pt x="90107" y="170751"/>
                  <a:pt x="88202" y="172656"/>
                  <a:pt x="85535" y="172656"/>
                </a:cubicBezTo>
                <a:cubicBezTo>
                  <a:pt x="82868" y="172656"/>
                  <a:pt x="80963" y="170751"/>
                  <a:pt x="80963" y="168084"/>
                </a:cubicBezTo>
                <a:cubicBezTo>
                  <a:pt x="80963" y="165798"/>
                  <a:pt x="82868" y="163512"/>
                  <a:pt x="85535" y="163512"/>
                </a:cubicBezTo>
                <a:close/>
                <a:moveTo>
                  <a:pt x="61722" y="163512"/>
                </a:moveTo>
                <a:cubicBezTo>
                  <a:pt x="64389" y="163512"/>
                  <a:pt x="66294" y="165798"/>
                  <a:pt x="66294" y="168084"/>
                </a:cubicBezTo>
                <a:cubicBezTo>
                  <a:pt x="66294" y="170751"/>
                  <a:pt x="64389" y="172656"/>
                  <a:pt x="61722" y="172656"/>
                </a:cubicBezTo>
                <a:cubicBezTo>
                  <a:pt x="59055" y="172656"/>
                  <a:pt x="57150" y="170751"/>
                  <a:pt x="57150" y="168084"/>
                </a:cubicBezTo>
                <a:cubicBezTo>
                  <a:pt x="57150" y="165798"/>
                  <a:pt x="59055" y="163512"/>
                  <a:pt x="61722" y="163512"/>
                </a:cubicBezTo>
                <a:close/>
                <a:moveTo>
                  <a:pt x="272266" y="79424"/>
                </a:moveTo>
                <a:cubicBezTo>
                  <a:pt x="266857" y="79424"/>
                  <a:pt x="262169" y="84096"/>
                  <a:pt x="262169" y="89846"/>
                </a:cubicBezTo>
                <a:cubicBezTo>
                  <a:pt x="262169" y="95237"/>
                  <a:pt x="266857" y="99909"/>
                  <a:pt x="272266" y="99909"/>
                </a:cubicBezTo>
                <a:cubicBezTo>
                  <a:pt x="278397" y="99909"/>
                  <a:pt x="282724" y="95237"/>
                  <a:pt x="282724" y="89846"/>
                </a:cubicBezTo>
                <a:cubicBezTo>
                  <a:pt x="282724" y="84096"/>
                  <a:pt x="278397" y="79424"/>
                  <a:pt x="272266" y="79424"/>
                </a:cubicBezTo>
                <a:close/>
                <a:moveTo>
                  <a:pt x="19113" y="79424"/>
                </a:moveTo>
                <a:cubicBezTo>
                  <a:pt x="13343" y="79424"/>
                  <a:pt x="8655" y="84096"/>
                  <a:pt x="8655" y="89846"/>
                </a:cubicBezTo>
                <a:cubicBezTo>
                  <a:pt x="8655" y="95237"/>
                  <a:pt x="13343" y="99909"/>
                  <a:pt x="19113" y="99909"/>
                </a:cubicBezTo>
                <a:cubicBezTo>
                  <a:pt x="24882" y="99909"/>
                  <a:pt x="29570" y="95237"/>
                  <a:pt x="29570" y="89846"/>
                </a:cubicBezTo>
                <a:cubicBezTo>
                  <a:pt x="29570" y="84096"/>
                  <a:pt x="24882" y="79424"/>
                  <a:pt x="19113" y="79424"/>
                </a:cubicBezTo>
                <a:close/>
                <a:moveTo>
                  <a:pt x="94482" y="37017"/>
                </a:moveTo>
                <a:cubicBezTo>
                  <a:pt x="93039" y="37735"/>
                  <a:pt x="91597" y="37735"/>
                  <a:pt x="90154" y="38095"/>
                </a:cubicBezTo>
                <a:lnTo>
                  <a:pt x="79336" y="128300"/>
                </a:lnTo>
                <a:cubicBezTo>
                  <a:pt x="79336" y="129738"/>
                  <a:pt x="78614" y="131175"/>
                  <a:pt x="77172" y="131894"/>
                </a:cubicBezTo>
                <a:cubicBezTo>
                  <a:pt x="75369" y="132253"/>
                  <a:pt x="73926" y="132253"/>
                  <a:pt x="72484" y="131535"/>
                </a:cubicBezTo>
                <a:lnTo>
                  <a:pt x="32095" y="103862"/>
                </a:lnTo>
                <a:cubicBezTo>
                  <a:pt x="30652" y="104940"/>
                  <a:pt x="29210" y="106018"/>
                  <a:pt x="27046" y="106737"/>
                </a:cubicBezTo>
                <a:lnTo>
                  <a:pt x="49044" y="211677"/>
                </a:lnTo>
                <a:lnTo>
                  <a:pt x="242335" y="211677"/>
                </a:lnTo>
                <a:lnTo>
                  <a:pt x="264333" y="106737"/>
                </a:lnTo>
                <a:cubicBezTo>
                  <a:pt x="262890" y="106018"/>
                  <a:pt x="261087" y="104940"/>
                  <a:pt x="259645" y="103862"/>
                </a:cubicBezTo>
                <a:lnTo>
                  <a:pt x="219255" y="131535"/>
                </a:lnTo>
                <a:cubicBezTo>
                  <a:pt x="217813" y="132253"/>
                  <a:pt x="216010" y="132613"/>
                  <a:pt x="214567" y="131894"/>
                </a:cubicBezTo>
                <a:cubicBezTo>
                  <a:pt x="213486" y="131175"/>
                  <a:pt x="212404" y="129738"/>
                  <a:pt x="212043" y="128300"/>
                </a:cubicBezTo>
                <a:lnTo>
                  <a:pt x="201585" y="38095"/>
                </a:lnTo>
                <a:cubicBezTo>
                  <a:pt x="200143" y="37735"/>
                  <a:pt x="198700" y="37735"/>
                  <a:pt x="196897" y="37017"/>
                </a:cubicBezTo>
                <a:lnTo>
                  <a:pt x="149295" y="106737"/>
                </a:lnTo>
                <a:cubicBezTo>
                  <a:pt x="147853" y="109253"/>
                  <a:pt x="143886" y="109253"/>
                  <a:pt x="142083" y="106737"/>
                </a:cubicBezTo>
                <a:lnTo>
                  <a:pt x="94482" y="37017"/>
                </a:lnTo>
                <a:close/>
                <a:moveTo>
                  <a:pt x="203749" y="8985"/>
                </a:moveTo>
                <a:cubicBezTo>
                  <a:pt x="197979" y="8985"/>
                  <a:pt x="193652" y="13657"/>
                  <a:pt x="193652" y="19407"/>
                </a:cubicBezTo>
                <a:cubicBezTo>
                  <a:pt x="193652" y="24797"/>
                  <a:pt x="197979" y="29469"/>
                  <a:pt x="203749" y="29469"/>
                </a:cubicBezTo>
                <a:cubicBezTo>
                  <a:pt x="209519" y="29469"/>
                  <a:pt x="214207" y="24797"/>
                  <a:pt x="214207" y="19407"/>
                </a:cubicBezTo>
                <a:cubicBezTo>
                  <a:pt x="214207" y="13657"/>
                  <a:pt x="209519" y="8985"/>
                  <a:pt x="203749" y="8985"/>
                </a:cubicBezTo>
                <a:close/>
                <a:moveTo>
                  <a:pt x="87630" y="8985"/>
                </a:moveTo>
                <a:cubicBezTo>
                  <a:pt x="82221" y="8985"/>
                  <a:pt x="77533" y="13657"/>
                  <a:pt x="77533" y="19407"/>
                </a:cubicBezTo>
                <a:cubicBezTo>
                  <a:pt x="77533" y="24797"/>
                  <a:pt x="82221" y="29469"/>
                  <a:pt x="87630" y="29469"/>
                </a:cubicBezTo>
                <a:cubicBezTo>
                  <a:pt x="93400" y="29469"/>
                  <a:pt x="98088" y="24797"/>
                  <a:pt x="98088" y="19407"/>
                </a:cubicBezTo>
                <a:cubicBezTo>
                  <a:pt x="98088" y="13657"/>
                  <a:pt x="93400" y="8985"/>
                  <a:pt x="87630" y="8985"/>
                </a:cubicBezTo>
                <a:close/>
                <a:moveTo>
                  <a:pt x="87630" y="0"/>
                </a:moveTo>
                <a:cubicBezTo>
                  <a:pt x="98448" y="0"/>
                  <a:pt x="106743" y="8625"/>
                  <a:pt x="106743" y="19407"/>
                </a:cubicBezTo>
                <a:cubicBezTo>
                  <a:pt x="106743" y="24079"/>
                  <a:pt x="104940" y="28391"/>
                  <a:pt x="102055" y="31985"/>
                </a:cubicBezTo>
                <a:lnTo>
                  <a:pt x="145689" y="96674"/>
                </a:lnTo>
                <a:lnTo>
                  <a:pt x="190045" y="31985"/>
                </a:lnTo>
                <a:cubicBezTo>
                  <a:pt x="186800" y="28391"/>
                  <a:pt x="184636" y="24079"/>
                  <a:pt x="184636" y="19407"/>
                </a:cubicBezTo>
                <a:cubicBezTo>
                  <a:pt x="184636" y="8625"/>
                  <a:pt x="193291" y="0"/>
                  <a:pt x="203749" y="0"/>
                </a:cubicBezTo>
                <a:cubicBezTo>
                  <a:pt x="214567" y="0"/>
                  <a:pt x="223222" y="8625"/>
                  <a:pt x="223222" y="19407"/>
                </a:cubicBezTo>
                <a:cubicBezTo>
                  <a:pt x="223222" y="27673"/>
                  <a:pt x="217813" y="34501"/>
                  <a:pt x="210240" y="37017"/>
                </a:cubicBezTo>
                <a:lnTo>
                  <a:pt x="220337" y="120034"/>
                </a:lnTo>
                <a:lnTo>
                  <a:pt x="254596" y="96674"/>
                </a:lnTo>
                <a:cubicBezTo>
                  <a:pt x="253875" y="94518"/>
                  <a:pt x="253514" y="92002"/>
                  <a:pt x="253514" y="89846"/>
                </a:cubicBezTo>
                <a:cubicBezTo>
                  <a:pt x="253514" y="79065"/>
                  <a:pt x="261808" y="70439"/>
                  <a:pt x="272266" y="70439"/>
                </a:cubicBezTo>
                <a:cubicBezTo>
                  <a:pt x="283085" y="70439"/>
                  <a:pt x="291740" y="79065"/>
                  <a:pt x="291740" y="89846"/>
                </a:cubicBezTo>
                <a:cubicBezTo>
                  <a:pt x="291740" y="100268"/>
                  <a:pt x="283085" y="108175"/>
                  <a:pt x="272987" y="108893"/>
                </a:cubicBezTo>
                <a:lnTo>
                  <a:pt x="250269" y="216709"/>
                </a:lnTo>
                <a:cubicBezTo>
                  <a:pt x="249908" y="218865"/>
                  <a:pt x="248105" y="220303"/>
                  <a:pt x="245941" y="220303"/>
                </a:cubicBezTo>
                <a:lnTo>
                  <a:pt x="45438" y="220303"/>
                </a:lnTo>
                <a:cubicBezTo>
                  <a:pt x="43635" y="220303"/>
                  <a:pt x="41831" y="218865"/>
                  <a:pt x="41471" y="216709"/>
                </a:cubicBezTo>
                <a:lnTo>
                  <a:pt x="18752" y="108893"/>
                </a:lnTo>
                <a:cubicBezTo>
                  <a:pt x="8294" y="108175"/>
                  <a:pt x="0" y="100268"/>
                  <a:pt x="0" y="89846"/>
                </a:cubicBezTo>
                <a:cubicBezTo>
                  <a:pt x="0" y="79065"/>
                  <a:pt x="8655" y="70439"/>
                  <a:pt x="19113" y="70439"/>
                </a:cubicBezTo>
                <a:cubicBezTo>
                  <a:pt x="29931" y="70439"/>
                  <a:pt x="38225" y="79065"/>
                  <a:pt x="38225" y="89846"/>
                </a:cubicBezTo>
                <a:cubicBezTo>
                  <a:pt x="38225" y="92002"/>
                  <a:pt x="37865" y="94518"/>
                  <a:pt x="37143" y="96674"/>
                </a:cubicBezTo>
                <a:lnTo>
                  <a:pt x="71763" y="120034"/>
                </a:lnTo>
                <a:lnTo>
                  <a:pt x="81139" y="37017"/>
                </a:lnTo>
                <a:cubicBezTo>
                  <a:pt x="73926" y="34501"/>
                  <a:pt x="68517" y="27673"/>
                  <a:pt x="68517" y="19407"/>
                </a:cubicBezTo>
                <a:cubicBezTo>
                  <a:pt x="68517" y="8625"/>
                  <a:pt x="77172" y="0"/>
                  <a:pt x="87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3">
            <a:extLst>
              <a:ext uri="{FF2B5EF4-FFF2-40B4-BE49-F238E27FC236}">
                <a16:creationId xmlns:a16="http://schemas.microsoft.com/office/drawing/2014/main" id="{EBCDB270-2905-F14C-8E16-239BA893E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5220" y="7306406"/>
            <a:ext cx="1020377" cy="1020377"/>
          </a:xfrm>
          <a:custGeom>
            <a:avLst/>
            <a:gdLst>
              <a:gd name="T0" fmla="*/ 2274359 w 291740"/>
              <a:gd name="T1" fmla="*/ 3672369 h 291739"/>
              <a:gd name="T2" fmla="*/ 2091526 w 291740"/>
              <a:gd name="T3" fmla="*/ 3672369 h 291739"/>
              <a:gd name="T4" fmla="*/ 1891668 w 291740"/>
              <a:gd name="T5" fmla="*/ 2482001 h 291739"/>
              <a:gd name="T6" fmla="*/ 2411324 w 291740"/>
              <a:gd name="T7" fmla="*/ 3900877 h 291739"/>
              <a:gd name="T8" fmla="*/ 1891668 w 291740"/>
              <a:gd name="T9" fmla="*/ 2482001 h 291739"/>
              <a:gd name="T10" fmla="*/ 2894341 w 291740"/>
              <a:gd name="T11" fmla="*/ 910378 h 291739"/>
              <a:gd name="T12" fmla="*/ 997083 w 291740"/>
              <a:gd name="T13" fmla="*/ 2919157 h 291739"/>
              <a:gd name="T14" fmla="*/ 4207263 w 291740"/>
              <a:gd name="T15" fmla="*/ 4323173 h 291739"/>
              <a:gd name="T16" fmla="*/ 4329919 w 291740"/>
              <a:gd name="T17" fmla="*/ 4452775 h 291739"/>
              <a:gd name="T18" fmla="*/ 823928 w 291740"/>
              <a:gd name="T19" fmla="*/ 2919157 h 291739"/>
              <a:gd name="T20" fmla="*/ 3436152 w 291740"/>
              <a:gd name="T21" fmla="*/ 789399 h 291739"/>
              <a:gd name="T22" fmla="*/ 3291791 w 291740"/>
              <a:gd name="T23" fmla="*/ 1394422 h 291739"/>
              <a:gd name="T24" fmla="*/ 2591732 w 291740"/>
              <a:gd name="T25" fmla="*/ 3900877 h 291739"/>
              <a:gd name="T26" fmla="*/ 4749683 w 291740"/>
              <a:gd name="T27" fmla="*/ 3670424 h 291739"/>
              <a:gd name="T28" fmla="*/ 4713581 w 291740"/>
              <a:gd name="T29" fmla="*/ 3483131 h 291739"/>
              <a:gd name="T30" fmla="*/ 4973387 w 291740"/>
              <a:gd name="T31" fmla="*/ 3209433 h 291739"/>
              <a:gd name="T32" fmla="*/ 4886801 w 291740"/>
              <a:gd name="T33" fmla="*/ 2978965 h 291739"/>
              <a:gd name="T34" fmla="*/ 5016700 w 291740"/>
              <a:gd name="T35" fmla="*/ 2734067 h 291739"/>
              <a:gd name="T36" fmla="*/ 4807422 w 291740"/>
              <a:gd name="T37" fmla="*/ 2482001 h 291739"/>
              <a:gd name="T38" fmla="*/ 4987812 w 291740"/>
              <a:gd name="T39" fmla="*/ 2193889 h 291739"/>
              <a:gd name="T40" fmla="*/ 3804205 w 291740"/>
              <a:gd name="T41" fmla="*/ 1992211 h 291739"/>
              <a:gd name="T42" fmla="*/ 3717620 w 291740"/>
              <a:gd name="T43" fmla="*/ 1884190 h 291739"/>
              <a:gd name="T44" fmla="*/ 3436152 w 291740"/>
              <a:gd name="T45" fmla="*/ 789399 h 291739"/>
              <a:gd name="T46" fmla="*/ 3948557 w 291740"/>
              <a:gd name="T47" fmla="*/ 1300793 h 291739"/>
              <a:gd name="T48" fmla="*/ 4814610 w 291740"/>
              <a:gd name="T49" fmla="*/ 1819336 h 291739"/>
              <a:gd name="T50" fmla="*/ 5074439 w 291740"/>
              <a:gd name="T51" fmla="*/ 2467599 h 291739"/>
              <a:gd name="T52" fmla="*/ 5088891 w 291740"/>
              <a:gd name="T53" fmla="*/ 3000571 h 291739"/>
              <a:gd name="T54" fmla="*/ 4915670 w 291740"/>
              <a:gd name="T55" fmla="*/ 3569584 h 291739"/>
              <a:gd name="T56" fmla="*/ 4554813 w 291740"/>
              <a:gd name="T57" fmla="*/ 4080958 h 291739"/>
              <a:gd name="T58" fmla="*/ 1797849 w 291740"/>
              <a:gd name="T59" fmla="*/ 4080958 h 291739"/>
              <a:gd name="T60" fmla="*/ 1711240 w 291740"/>
              <a:gd name="T61" fmla="*/ 2388356 h 291739"/>
              <a:gd name="T62" fmla="*/ 2461848 w 291740"/>
              <a:gd name="T63" fmla="*/ 2301936 h 291739"/>
              <a:gd name="T64" fmla="*/ 3075300 w 291740"/>
              <a:gd name="T65" fmla="*/ 753415 h 291739"/>
              <a:gd name="T66" fmla="*/ 3443364 w 291740"/>
              <a:gd name="T67" fmla="*/ 609356 h 291739"/>
              <a:gd name="T68" fmla="*/ 179943 w 291740"/>
              <a:gd name="T69" fmla="*/ 2915579 h 291739"/>
              <a:gd name="T70" fmla="*/ 5643767 w 291740"/>
              <a:gd name="T71" fmla="*/ 2915579 h 291739"/>
              <a:gd name="T72" fmla="*/ 2908273 w 291740"/>
              <a:gd name="T73" fmla="*/ 0 h 291739"/>
              <a:gd name="T74" fmla="*/ 2908273 w 291740"/>
              <a:gd name="T75" fmla="*/ 5823931 h 291739"/>
              <a:gd name="T76" fmla="*/ 2908273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id="{BA35FE43-6D23-8A42-AD22-89EC57DBD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55316" y="7306406"/>
            <a:ext cx="1017322" cy="1020377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947">
            <a:extLst>
              <a:ext uri="{FF2B5EF4-FFF2-40B4-BE49-F238E27FC236}">
                <a16:creationId xmlns:a16="http://schemas.microsoft.com/office/drawing/2014/main" id="{829CB172-C78F-AF4A-9F2F-9A8FA04C3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36647" y="4437030"/>
            <a:ext cx="974551" cy="1020379"/>
          </a:xfrm>
          <a:custGeom>
            <a:avLst/>
            <a:gdLst>
              <a:gd name="T0" fmla="*/ 3815540 w 279041"/>
              <a:gd name="T1" fmla="*/ 4246613 h 291739"/>
              <a:gd name="T2" fmla="*/ 3815540 w 279041"/>
              <a:gd name="T3" fmla="*/ 4429150 h 291739"/>
              <a:gd name="T4" fmla="*/ 3151868 w 279041"/>
              <a:gd name="T5" fmla="*/ 4337880 h 291739"/>
              <a:gd name="T6" fmla="*/ 685160 w 279041"/>
              <a:gd name="T7" fmla="*/ 4246613 h 291739"/>
              <a:gd name="T8" fmla="*/ 2892520 w 279041"/>
              <a:gd name="T9" fmla="*/ 4337880 h 291739"/>
              <a:gd name="T10" fmla="*/ 685160 w 279041"/>
              <a:gd name="T11" fmla="*/ 4429150 h 291739"/>
              <a:gd name="T12" fmla="*/ 685160 w 279041"/>
              <a:gd name="T13" fmla="*/ 4246613 h 291739"/>
              <a:gd name="T14" fmla="*/ 4163091 w 279041"/>
              <a:gd name="T15" fmla="*/ 3644447 h 291739"/>
              <a:gd name="T16" fmla="*/ 4163091 w 279041"/>
              <a:gd name="T17" fmla="*/ 3827306 h 291739"/>
              <a:gd name="T18" fmla="*/ 3151868 w 279041"/>
              <a:gd name="T19" fmla="*/ 3732203 h 291739"/>
              <a:gd name="T20" fmla="*/ 1851139 w 279041"/>
              <a:gd name="T21" fmla="*/ 3644447 h 291739"/>
              <a:gd name="T22" fmla="*/ 2640387 w 279041"/>
              <a:gd name="T23" fmla="*/ 3732203 h 291739"/>
              <a:gd name="T24" fmla="*/ 1851139 w 279041"/>
              <a:gd name="T25" fmla="*/ 3827306 h 291739"/>
              <a:gd name="T26" fmla="*/ 1851139 w 279041"/>
              <a:gd name="T27" fmla="*/ 3644447 h 291739"/>
              <a:gd name="T28" fmla="*/ 3941092 w 279041"/>
              <a:gd name="T29" fmla="*/ 3074023 h 291739"/>
              <a:gd name="T30" fmla="*/ 3941092 w 279041"/>
              <a:gd name="T31" fmla="*/ 3256857 h 291739"/>
              <a:gd name="T32" fmla="*/ 3151868 w 279041"/>
              <a:gd name="T33" fmla="*/ 3169098 h 291739"/>
              <a:gd name="T34" fmla="*/ 1849885 w 279041"/>
              <a:gd name="T35" fmla="*/ 3074023 h 291739"/>
              <a:gd name="T36" fmla="*/ 2861130 w 279041"/>
              <a:gd name="T37" fmla="*/ 3169098 h 291739"/>
              <a:gd name="T38" fmla="*/ 1849885 w 279041"/>
              <a:gd name="T39" fmla="*/ 3256857 h 291739"/>
              <a:gd name="T40" fmla="*/ 1849885 w 279041"/>
              <a:gd name="T41" fmla="*/ 3074023 h 291739"/>
              <a:gd name="T42" fmla="*/ 777956 w 279041"/>
              <a:gd name="T43" fmla="*/ 3647142 h 291739"/>
              <a:gd name="T44" fmla="*/ 1358152 w 279041"/>
              <a:gd name="T45" fmla="*/ 2644947 h 291739"/>
              <a:gd name="T46" fmla="*/ 3236719 w 279041"/>
              <a:gd name="T47" fmla="*/ 2471899 h 291739"/>
              <a:gd name="T48" fmla="*/ 4247944 w 279041"/>
              <a:gd name="T49" fmla="*/ 2563171 h 291739"/>
              <a:gd name="T50" fmla="*/ 3236719 w 279041"/>
              <a:gd name="T51" fmla="*/ 2654451 h 291739"/>
              <a:gd name="T52" fmla="*/ 3236719 w 279041"/>
              <a:gd name="T53" fmla="*/ 2471899 h 291739"/>
              <a:gd name="T54" fmla="*/ 2769200 w 279041"/>
              <a:gd name="T55" fmla="*/ 2471899 h 291739"/>
              <a:gd name="T56" fmla="*/ 2769200 w 279041"/>
              <a:gd name="T57" fmla="*/ 2654451 h 291739"/>
              <a:gd name="T58" fmla="*/ 1765055 w 279041"/>
              <a:gd name="T59" fmla="*/ 2563171 h 291739"/>
              <a:gd name="T60" fmla="*/ 684824 w 279041"/>
              <a:gd name="T61" fmla="*/ 2471899 h 291739"/>
              <a:gd name="T62" fmla="*/ 1537259 w 279041"/>
              <a:gd name="T63" fmla="*/ 2558434 h 291739"/>
              <a:gd name="T64" fmla="*/ 1444155 w 279041"/>
              <a:gd name="T65" fmla="*/ 3827400 h 291739"/>
              <a:gd name="T66" fmla="*/ 598870 w 279041"/>
              <a:gd name="T67" fmla="*/ 3733677 h 291739"/>
              <a:gd name="T68" fmla="*/ 684824 w 279041"/>
              <a:gd name="T69" fmla="*/ 2471899 h 291739"/>
              <a:gd name="T70" fmla="*/ 4163091 w 279041"/>
              <a:gd name="T71" fmla="*/ 1901449 h 291739"/>
              <a:gd name="T72" fmla="*/ 4163091 w 279041"/>
              <a:gd name="T73" fmla="*/ 2084309 h 291739"/>
              <a:gd name="T74" fmla="*/ 3151868 w 279041"/>
              <a:gd name="T75" fmla="*/ 1989221 h 291739"/>
              <a:gd name="T76" fmla="*/ 685160 w 279041"/>
              <a:gd name="T77" fmla="*/ 1901449 h 291739"/>
              <a:gd name="T78" fmla="*/ 2892520 w 279041"/>
              <a:gd name="T79" fmla="*/ 1989221 h 291739"/>
              <a:gd name="T80" fmla="*/ 685160 w 279041"/>
              <a:gd name="T81" fmla="*/ 2084309 h 291739"/>
              <a:gd name="T82" fmla="*/ 685160 w 279041"/>
              <a:gd name="T83" fmla="*/ 1901449 h 291739"/>
              <a:gd name="T84" fmla="*/ 4834250 w 279041"/>
              <a:gd name="T85" fmla="*/ 5024858 h 291739"/>
              <a:gd name="T86" fmla="*/ 877018 w 279041"/>
              <a:gd name="T87" fmla="*/ 5111251 h 291739"/>
              <a:gd name="T88" fmla="*/ 5361876 w 279041"/>
              <a:gd name="T89" fmla="*/ 5643988 h 291739"/>
              <a:gd name="T90" fmla="*/ 4834250 w 279041"/>
              <a:gd name="T91" fmla="*/ 878291 h 291739"/>
              <a:gd name="T92" fmla="*/ 777546 w 279041"/>
              <a:gd name="T93" fmla="*/ 1310560 h 291739"/>
              <a:gd name="T94" fmla="*/ 4100694 w 279041"/>
              <a:gd name="T95" fmla="*/ 781035 h 291739"/>
              <a:gd name="T96" fmla="*/ 684632 w 279041"/>
              <a:gd name="T97" fmla="*/ 602113 h 291739"/>
              <a:gd name="T98" fmla="*/ 4279369 w 279041"/>
              <a:gd name="T99" fmla="*/ 695116 h 291739"/>
              <a:gd name="T100" fmla="*/ 4193606 w 279041"/>
              <a:gd name="T101" fmla="*/ 1482287 h 291739"/>
              <a:gd name="T102" fmla="*/ 598870 w 279041"/>
              <a:gd name="T103" fmla="*/ 1396463 h 291739"/>
              <a:gd name="T104" fmla="*/ 684632 w 279041"/>
              <a:gd name="T105" fmla="*/ 602113 h 291739"/>
              <a:gd name="T106" fmla="*/ 178300 w 279041"/>
              <a:gd name="T107" fmla="*/ 4938486 h 291739"/>
              <a:gd name="T108" fmla="*/ 4663137 w 279041"/>
              <a:gd name="T109" fmla="*/ 172808 h 291739"/>
              <a:gd name="T110" fmla="*/ 85600 w 279041"/>
              <a:gd name="T111" fmla="*/ 0 h 291739"/>
              <a:gd name="T112" fmla="*/ 4834250 w 279041"/>
              <a:gd name="T113" fmla="*/ 86342 h 291739"/>
              <a:gd name="T114" fmla="*/ 5447423 w 279041"/>
              <a:gd name="T115" fmla="*/ 705501 h 291739"/>
              <a:gd name="T116" fmla="*/ 5540123 w 279041"/>
              <a:gd name="T117" fmla="*/ 5730355 h 291739"/>
              <a:gd name="T118" fmla="*/ 784324 w 279041"/>
              <a:gd name="T119" fmla="*/ 5823931 h 291739"/>
              <a:gd name="T120" fmla="*/ 698746 w 279041"/>
              <a:gd name="T121" fmla="*/ 5111251 h 291739"/>
              <a:gd name="T122" fmla="*/ 0 w 279041"/>
              <a:gd name="T123" fmla="*/ 5024858 h 291739"/>
              <a:gd name="T124" fmla="*/ 85600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48">
            <a:extLst>
              <a:ext uri="{FF2B5EF4-FFF2-40B4-BE49-F238E27FC236}">
                <a16:creationId xmlns:a16="http://schemas.microsoft.com/office/drawing/2014/main" id="{2D873063-2F87-5349-8347-6D88AB32F0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5996" y="10188324"/>
            <a:ext cx="1014267" cy="1020379"/>
          </a:xfrm>
          <a:custGeom>
            <a:avLst/>
            <a:gdLst>
              <a:gd name="T0" fmla="*/ 4491636 w 290404"/>
              <a:gd name="T1" fmla="*/ 3971512 h 291739"/>
              <a:gd name="T2" fmla="*/ 3903361 w 290404"/>
              <a:gd name="T3" fmla="*/ 4562582 h 291739"/>
              <a:gd name="T4" fmla="*/ 4923919 w 290404"/>
              <a:gd name="T5" fmla="*/ 5614914 h 291739"/>
              <a:gd name="T6" fmla="*/ 5129469 w 290404"/>
              <a:gd name="T7" fmla="*/ 5614914 h 291739"/>
              <a:gd name="T8" fmla="*/ 5512159 w 290404"/>
              <a:gd name="T9" fmla="*/ 5218472 h 291739"/>
              <a:gd name="T10" fmla="*/ 5554706 w 290404"/>
              <a:gd name="T11" fmla="*/ 5117567 h 291739"/>
              <a:gd name="T12" fmla="*/ 5512159 w 290404"/>
              <a:gd name="T13" fmla="*/ 5009464 h 291739"/>
              <a:gd name="T14" fmla="*/ 3867927 w 290404"/>
              <a:gd name="T15" fmla="*/ 3639961 h 291739"/>
              <a:gd name="T16" fmla="*/ 3733190 w 290404"/>
              <a:gd name="T17" fmla="*/ 3798532 h 291739"/>
              <a:gd name="T18" fmla="*/ 3577297 w 290404"/>
              <a:gd name="T19" fmla="*/ 3935497 h 291739"/>
              <a:gd name="T20" fmla="*/ 3924603 w 290404"/>
              <a:gd name="T21" fmla="*/ 4288660 h 291739"/>
              <a:gd name="T22" fmla="*/ 4222295 w 290404"/>
              <a:gd name="T23" fmla="*/ 3993147 h 291739"/>
              <a:gd name="T24" fmla="*/ 2192672 w 290404"/>
              <a:gd name="T25" fmla="*/ 1142290 h 291739"/>
              <a:gd name="T26" fmla="*/ 2285186 w 290404"/>
              <a:gd name="T27" fmla="*/ 1235361 h 291739"/>
              <a:gd name="T28" fmla="*/ 2192672 w 290404"/>
              <a:gd name="T29" fmla="*/ 1321240 h 291739"/>
              <a:gd name="T30" fmla="*/ 1303712 w 290404"/>
              <a:gd name="T31" fmla="*/ 2216082 h 291739"/>
              <a:gd name="T32" fmla="*/ 1218298 w 290404"/>
              <a:gd name="T33" fmla="*/ 2309129 h 291739"/>
              <a:gd name="T34" fmla="*/ 1132935 w 290404"/>
              <a:gd name="T35" fmla="*/ 2216082 h 291739"/>
              <a:gd name="T36" fmla="*/ 2192672 w 290404"/>
              <a:gd name="T37" fmla="*/ 1142290 h 291739"/>
              <a:gd name="T38" fmla="*/ 2206618 w 290404"/>
              <a:gd name="T39" fmla="*/ 813849 h 291739"/>
              <a:gd name="T40" fmla="*/ 1213037 w 290404"/>
              <a:gd name="T41" fmla="*/ 1229676 h 291739"/>
              <a:gd name="T42" fmla="*/ 1213037 w 290404"/>
              <a:gd name="T43" fmla="*/ 3237117 h 291739"/>
              <a:gd name="T44" fmla="*/ 2206618 w 290404"/>
              <a:gd name="T45" fmla="*/ 3660115 h 291739"/>
              <a:gd name="T46" fmla="*/ 3207202 w 290404"/>
              <a:gd name="T47" fmla="*/ 3237117 h 291739"/>
              <a:gd name="T48" fmla="*/ 3618833 w 290404"/>
              <a:gd name="T49" fmla="*/ 2233372 h 291739"/>
              <a:gd name="T50" fmla="*/ 3207202 w 290404"/>
              <a:gd name="T51" fmla="*/ 1229676 h 291739"/>
              <a:gd name="T52" fmla="*/ 2206618 w 290404"/>
              <a:gd name="T53" fmla="*/ 813849 h 291739"/>
              <a:gd name="T54" fmla="*/ 2206618 w 290404"/>
              <a:gd name="T55" fmla="*/ 634582 h 291739"/>
              <a:gd name="T56" fmla="*/ 3327901 w 290404"/>
              <a:gd name="T57" fmla="*/ 1107811 h 291739"/>
              <a:gd name="T58" fmla="*/ 3789161 w 290404"/>
              <a:gd name="T59" fmla="*/ 2233372 h 291739"/>
              <a:gd name="T60" fmla="*/ 3327901 w 290404"/>
              <a:gd name="T61" fmla="*/ 3366159 h 291739"/>
              <a:gd name="T62" fmla="*/ 2206618 w 290404"/>
              <a:gd name="T63" fmla="*/ 3832180 h 291739"/>
              <a:gd name="T64" fmla="*/ 1092421 w 290404"/>
              <a:gd name="T65" fmla="*/ 3366159 h 291739"/>
              <a:gd name="T66" fmla="*/ 1092421 w 290404"/>
              <a:gd name="T67" fmla="*/ 1107811 h 291739"/>
              <a:gd name="T68" fmla="*/ 2206618 w 290404"/>
              <a:gd name="T69" fmla="*/ 634582 h 291739"/>
              <a:gd name="T70" fmla="*/ 2181120 w 290404"/>
              <a:gd name="T71" fmla="*/ 173024 h 291739"/>
              <a:gd name="T72" fmla="*/ 763640 w 290404"/>
              <a:gd name="T73" fmla="*/ 771252 h 291739"/>
              <a:gd name="T74" fmla="*/ 763640 w 290404"/>
              <a:gd name="T75" fmla="*/ 3668796 h 291739"/>
              <a:gd name="T76" fmla="*/ 3612753 w 290404"/>
              <a:gd name="T77" fmla="*/ 3668796 h 291739"/>
              <a:gd name="T78" fmla="*/ 4200977 w 290404"/>
              <a:gd name="T79" fmla="*/ 2220006 h 291739"/>
              <a:gd name="T80" fmla="*/ 3612753 w 290404"/>
              <a:gd name="T81" fmla="*/ 771252 h 291739"/>
              <a:gd name="T82" fmla="*/ 2181120 w 290404"/>
              <a:gd name="T83" fmla="*/ 173024 h 291739"/>
              <a:gd name="T84" fmla="*/ 2181120 w 290404"/>
              <a:gd name="T85" fmla="*/ 0 h 291739"/>
              <a:gd name="T86" fmla="*/ 3733190 w 290404"/>
              <a:gd name="T87" fmla="*/ 648655 h 291739"/>
              <a:gd name="T88" fmla="*/ 4371037 w 290404"/>
              <a:gd name="T89" fmla="*/ 2220006 h 291739"/>
              <a:gd name="T90" fmla="*/ 3974231 w 290404"/>
              <a:gd name="T91" fmla="*/ 3495795 h 291739"/>
              <a:gd name="T92" fmla="*/ 4342772 w 290404"/>
              <a:gd name="T93" fmla="*/ 3870643 h 291739"/>
              <a:gd name="T94" fmla="*/ 4427780 w 290404"/>
              <a:gd name="T95" fmla="*/ 3784130 h 291739"/>
              <a:gd name="T96" fmla="*/ 4555388 w 290404"/>
              <a:gd name="T97" fmla="*/ 3784130 h 291739"/>
              <a:gd name="T98" fmla="*/ 5639677 w 290404"/>
              <a:gd name="T99" fmla="*/ 4886940 h 291739"/>
              <a:gd name="T100" fmla="*/ 5731837 w 290404"/>
              <a:gd name="T101" fmla="*/ 5117567 h 291739"/>
              <a:gd name="T102" fmla="*/ 5639677 w 290404"/>
              <a:gd name="T103" fmla="*/ 5341015 h 291739"/>
              <a:gd name="T104" fmla="*/ 5249930 w 290404"/>
              <a:gd name="T105" fmla="*/ 5737447 h 291739"/>
              <a:gd name="T106" fmla="*/ 5030229 w 290404"/>
              <a:gd name="T107" fmla="*/ 5831143 h 291739"/>
              <a:gd name="T108" fmla="*/ 4810563 w 290404"/>
              <a:gd name="T109" fmla="*/ 5737447 h 291739"/>
              <a:gd name="T110" fmla="*/ 3719052 w 290404"/>
              <a:gd name="T111" fmla="*/ 4627437 h 291739"/>
              <a:gd name="T112" fmla="*/ 3697811 w 290404"/>
              <a:gd name="T113" fmla="*/ 4562582 h 291739"/>
              <a:gd name="T114" fmla="*/ 3719052 w 290404"/>
              <a:gd name="T115" fmla="*/ 4504925 h 291739"/>
              <a:gd name="T116" fmla="*/ 3811230 w 290404"/>
              <a:gd name="T117" fmla="*/ 4418425 h 291739"/>
              <a:gd name="T118" fmla="*/ 3435575 w 290404"/>
              <a:gd name="T119" fmla="*/ 4043600 h 291739"/>
              <a:gd name="T120" fmla="*/ 2181120 w 290404"/>
              <a:gd name="T121" fmla="*/ 4447239 h 291739"/>
              <a:gd name="T122" fmla="*/ 643136 w 290404"/>
              <a:gd name="T123" fmla="*/ 3798532 h 291739"/>
              <a:gd name="T124" fmla="*/ 643136 w 290404"/>
              <a:gd name="T125" fmla="*/ 648655 h 291739"/>
              <a:gd name="T126" fmla="*/ 2181120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Freeform 949">
            <a:extLst>
              <a:ext uri="{FF2B5EF4-FFF2-40B4-BE49-F238E27FC236}">
                <a16:creationId xmlns:a16="http://schemas.microsoft.com/office/drawing/2014/main" id="{C3F59F6F-6A27-C547-A9E1-04DDF925E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4469" y="4437031"/>
            <a:ext cx="1017322" cy="1020377"/>
          </a:xfrm>
          <a:custGeom>
            <a:avLst/>
            <a:gdLst>
              <a:gd name="T0" fmla="*/ 1584479 w 291288"/>
              <a:gd name="T1" fmla="*/ 5081546 h 291739"/>
              <a:gd name="T2" fmla="*/ 1497482 w 291288"/>
              <a:gd name="T3" fmla="*/ 5650958 h 291739"/>
              <a:gd name="T4" fmla="*/ 2845342 w 291288"/>
              <a:gd name="T5" fmla="*/ 5650958 h 291739"/>
              <a:gd name="T6" fmla="*/ 2845342 w 291288"/>
              <a:gd name="T7" fmla="*/ 5081546 h 291739"/>
              <a:gd name="T8" fmla="*/ 1693171 w 291288"/>
              <a:gd name="T9" fmla="*/ 4411191 h 291739"/>
              <a:gd name="T10" fmla="*/ 1613438 w 291288"/>
              <a:gd name="T11" fmla="*/ 4901341 h 291739"/>
              <a:gd name="T12" fmla="*/ 2932303 w 291288"/>
              <a:gd name="T13" fmla="*/ 4901341 h 291739"/>
              <a:gd name="T14" fmla="*/ 3019233 w 291288"/>
              <a:gd name="T15" fmla="*/ 4995057 h 291739"/>
              <a:gd name="T16" fmla="*/ 3019233 w 291288"/>
              <a:gd name="T17" fmla="*/ 5650958 h 291739"/>
              <a:gd name="T18" fmla="*/ 5396083 w 291288"/>
              <a:gd name="T19" fmla="*/ 5650958 h 291739"/>
              <a:gd name="T20" fmla="*/ 2910585 w 291288"/>
              <a:gd name="T21" fmla="*/ 4411191 h 291739"/>
              <a:gd name="T22" fmla="*/ 584454 w 291288"/>
              <a:gd name="T23" fmla="*/ 4411191 h 291739"/>
              <a:gd name="T24" fmla="*/ 207645 w 291288"/>
              <a:gd name="T25" fmla="*/ 5650958 h 291739"/>
              <a:gd name="T26" fmla="*/ 1316308 w 291288"/>
              <a:gd name="T27" fmla="*/ 5650958 h 291739"/>
              <a:gd name="T28" fmla="*/ 1519225 w 291288"/>
              <a:gd name="T29" fmla="*/ 4411191 h 291739"/>
              <a:gd name="T30" fmla="*/ 5193231 w 291288"/>
              <a:gd name="T31" fmla="*/ 4122900 h 291739"/>
              <a:gd name="T32" fmla="*/ 3954030 w 291288"/>
              <a:gd name="T33" fmla="*/ 4742764 h 291739"/>
              <a:gd name="T34" fmla="*/ 5627966 w 291288"/>
              <a:gd name="T35" fmla="*/ 5571682 h 291739"/>
              <a:gd name="T36" fmla="*/ 3794641 w 291288"/>
              <a:gd name="T37" fmla="*/ 3474189 h 291739"/>
              <a:gd name="T38" fmla="*/ 3077250 w 291288"/>
              <a:gd name="T39" fmla="*/ 4303085 h 291739"/>
              <a:gd name="T40" fmla="*/ 3758425 w 291288"/>
              <a:gd name="T41" fmla="*/ 4634659 h 291739"/>
              <a:gd name="T42" fmla="*/ 5142442 w 291288"/>
              <a:gd name="T43" fmla="*/ 3949899 h 291739"/>
              <a:gd name="T44" fmla="*/ 4997488 w 291288"/>
              <a:gd name="T45" fmla="*/ 3474189 h 291739"/>
              <a:gd name="T46" fmla="*/ 1852580 w 291288"/>
              <a:gd name="T47" fmla="*/ 3474189 h 291739"/>
              <a:gd name="T48" fmla="*/ 1729406 w 291288"/>
              <a:gd name="T49" fmla="*/ 4238207 h 291739"/>
              <a:gd name="T50" fmla="*/ 2714865 w 291288"/>
              <a:gd name="T51" fmla="*/ 4238207 h 291739"/>
              <a:gd name="T52" fmla="*/ 2069980 w 291288"/>
              <a:gd name="T53" fmla="*/ 3474189 h 291739"/>
              <a:gd name="T54" fmla="*/ 867039 w 291288"/>
              <a:gd name="T55" fmla="*/ 3474189 h 291739"/>
              <a:gd name="T56" fmla="*/ 635160 w 291288"/>
              <a:gd name="T57" fmla="*/ 4238207 h 291739"/>
              <a:gd name="T58" fmla="*/ 1548259 w 291288"/>
              <a:gd name="T59" fmla="*/ 4238207 h 291739"/>
              <a:gd name="T60" fmla="*/ 1671433 w 291288"/>
              <a:gd name="T61" fmla="*/ 3474189 h 291739"/>
              <a:gd name="T62" fmla="*/ 2932303 w 291288"/>
              <a:gd name="T63" fmla="*/ 1029775 h 291739"/>
              <a:gd name="T64" fmla="*/ 2318097 w 291288"/>
              <a:gd name="T65" fmla="*/ 1649975 h 291739"/>
              <a:gd name="T66" fmla="*/ 2932303 w 291288"/>
              <a:gd name="T67" fmla="*/ 2262922 h 291739"/>
              <a:gd name="T68" fmla="*/ 3546535 w 291288"/>
              <a:gd name="T69" fmla="*/ 1649975 h 291739"/>
              <a:gd name="T70" fmla="*/ 2932303 w 291288"/>
              <a:gd name="T71" fmla="*/ 1029775 h 291739"/>
              <a:gd name="T72" fmla="*/ 2932303 w 291288"/>
              <a:gd name="T73" fmla="*/ 856672 h 291739"/>
              <a:gd name="T74" fmla="*/ 3727168 w 291288"/>
              <a:gd name="T75" fmla="*/ 1649975 h 291739"/>
              <a:gd name="T76" fmla="*/ 2932303 w 291288"/>
              <a:gd name="T77" fmla="*/ 2436012 h 291739"/>
              <a:gd name="T78" fmla="*/ 2137424 w 291288"/>
              <a:gd name="T79" fmla="*/ 1649975 h 291739"/>
              <a:gd name="T80" fmla="*/ 2932303 w 291288"/>
              <a:gd name="T81" fmla="*/ 856672 h 291739"/>
              <a:gd name="T82" fmla="*/ 2932303 w 291288"/>
              <a:gd name="T83" fmla="*/ 173024 h 291739"/>
              <a:gd name="T84" fmla="*/ 1468514 w 291288"/>
              <a:gd name="T85" fmla="*/ 1628973 h 291739"/>
              <a:gd name="T86" fmla="*/ 2932303 w 291288"/>
              <a:gd name="T87" fmla="*/ 4202168 h 291739"/>
              <a:gd name="T88" fmla="*/ 4388832 w 291288"/>
              <a:gd name="T89" fmla="*/ 1628973 h 291739"/>
              <a:gd name="T90" fmla="*/ 2932303 w 291288"/>
              <a:gd name="T91" fmla="*/ 173024 h 291739"/>
              <a:gd name="T92" fmla="*/ 2932303 w 291288"/>
              <a:gd name="T93" fmla="*/ 0 h 291739"/>
              <a:gd name="T94" fmla="*/ 4562730 w 291288"/>
              <a:gd name="T95" fmla="*/ 1628973 h 291739"/>
              <a:gd name="T96" fmla="*/ 3910540 w 291288"/>
              <a:gd name="T97" fmla="*/ 3293975 h 291739"/>
              <a:gd name="T98" fmla="*/ 5062700 w 291288"/>
              <a:gd name="T99" fmla="*/ 3293975 h 291739"/>
              <a:gd name="T100" fmla="*/ 5142442 w 291288"/>
              <a:gd name="T101" fmla="*/ 3358853 h 291739"/>
              <a:gd name="T102" fmla="*/ 5852599 w 291288"/>
              <a:gd name="T103" fmla="*/ 5708624 h 291739"/>
              <a:gd name="T104" fmla="*/ 5845367 w 291288"/>
              <a:gd name="T105" fmla="*/ 5795115 h 291739"/>
              <a:gd name="T106" fmla="*/ 5772890 w 291288"/>
              <a:gd name="T107" fmla="*/ 5831143 h 291739"/>
              <a:gd name="T108" fmla="*/ 84495 w 291288"/>
              <a:gd name="T109" fmla="*/ 5831143 h 291739"/>
              <a:gd name="T110" fmla="*/ 12038 w 291288"/>
              <a:gd name="T111" fmla="*/ 5795115 h 291739"/>
              <a:gd name="T112" fmla="*/ 4793 w 291288"/>
              <a:gd name="T113" fmla="*/ 5708624 h 291739"/>
              <a:gd name="T114" fmla="*/ 714891 w 291288"/>
              <a:gd name="T115" fmla="*/ 3358853 h 291739"/>
              <a:gd name="T116" fmla="*/ 801841 w 291288"/>
              <a:gd name="T117" fmla="*/ 3293975 h 291739"/>
              <a:gd name="T118" fmla="*/ 1939515 w 291288"/>
              <a:gd name="T119" fmla="*/ 3293975 h 291739"/>
              <a:gd name="T120" fmla="*/ 1294593 w 291288"/>
              <a:gd name="T121" fmla="*/ 1628973 h 291739"/>
              <a:gd name="T122" fmla="*/ 2932303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674EE4-C57A-4245-8B3E-BF1AF9B2BB21}"/>
              </a:ext>
            </a:extLst>
          </p:cNvPr>
          <p:cNvSpPr txBox="1"/>
          <p:nvPr/>
        </p:nvSpPr>
        <p:spPr>
          <a:xfrm>
            <a:off x="5270097" y="360016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8C19434-AABE-0643-85B2-489B3DC2EE10}"/>
              </a:ext>
            </a:extLst>
          </p:cNvPr>
          <p:cNvSpPr txBox="1">
            <a:spLocks/>
          </p:cNvSpPr>
          <p:nvPr/>
        </p:nvSpPr>
        <p:spPr>
          <a:xfrm>
            <a:off x="3104579" y="4283988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A31CBA-3780-2247-AA95-0B9911C16128}"/>
              </a:ext>
            </a:extLst>
          </p:cNvPr>
          <p:cNvSpPr txBox="1"/>
          <p:nvPr/>
        </p:nvSpPr>
        <p:spPr>
          <a:xfrm>
            <a:off x="16056719" y="360016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EF84A00-EB18-364C-8E0E-459C8B24FD87}"/>
              </a:ext>
            </a:extLst>
          </p:cNvPr>
          <p:cNvSpPr txBox="1">
            <a:spLocks/>
          </p:cNvSpPr>
          <p:nvPr/>
        </p:nvSpPr>
        <p:spPr>
          <a:xfrm>
            <a:off x="16056719" y="4283988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5F031-FC38-5240-8D15-68A3F139C314}"/>
              </a:ext>
            </a:extLst>
          </p:cNvPr>
          <p:cNvSpPr txBox="1"/>
          <p:nvPr/>
        </p:nvSpPr>
        <p:spPr>
          <a:xfrm>
            <a:off x="5364673" y="1040586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691F36B1-AFBC-4644-8895-5043870A44E1}"/>
              </a:ext>
            </a:extLst>
          </p:cNvPr>
          <p:cNvSpPr txBox="1">
            <a:spLocks/>
          </p:cNvSpPr>
          <p:nvPr/>
        </p:nvSpPr>
        <p:spPr>
          <a:xfrm>
            <a:off x="3104579" y="11089694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312D5-D25A-5246-844D-ED3A83476F46}"/>
              </a:ext>
            </a:extLst>
          </p:cNvPr>
          <p:cNvSpPr txBox="1"/>
          <p:nvPr/>
        </p:nvSpPr>
        <p:spPr>
          <a:xfrm>
            <a:off x="16056719" y="10405868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885FD14-0DD0-B747-8142-9703340BCBEC}"/>
              </a:ext>
            </a:extLst>
          </p:cNvPr>
          <p:cNvSpPr txBox="1">
            <a:spLocks/>
          </p:cNvSpPr>
          <p:nvPr/>
        </p:nvSpPr>
        <p:spPr>
          <a:xfrm>
            <a:off x="16056719" y="11089694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25DC07-3751-2948-BFD6-9684FF1152D5}"/>
              </a:ext>
            </a:extLst>
          </p:cNvPr>
          <p:cNvSpPr txBox="1"/>
          <p:nvPr/>
        </p:nvSpPr>
        <p:spPr>
          <a:xfrm>
            <a:off x="3727164" y="700301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FFDF2913-7EB4-5641-9312-4D0383727D8E}"/>
              </a:ext>
            </a:extLst>
          </p:cNvPr>
          <p:cNvSpPr txBox="1">
            <a:spLocks/>
          </p:cNvSpPr>
          <p:nvPr/>
        </p:nvSpPr>
        <p:spPr>
          <a:xfrm>
            <a:off x="1547220" y="768684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7A5F6-75A0-294A-9CE0-5BD8EB066B8D}"/>
              </a:ext>
            </a:extLst>
          </p:cNvPr>
          <p:cNvSpPr txBox="1"/>
          <p:nvPr/>
        </p:nvSpPr>
        <p:spPr>
          <a:xfrm>
            <a:off x="17664582" y="7003015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E37B22A-4F98-004E-A99C-6771ECCB402D}"/>
              </a:ext>
            </a:extLst>
          </p:cNvPr>
          <p:cNvSpPr txBox="1">
            <a:spLocks/>
          </p:cNvSpPr>
          <p:nvPr/>
        </p:nvSpPr>
        <p:spPr>
          <a:xfrm>
            <a:off x="17664582" y="768684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13D246-E2A6-FD49-BA46-03905BAD1418}"/>
              </a:ext>
            </a:extLst>
          </p:cNvPr>
          <p:cNvSpPr/>
          <p:nvPr/>
        </p:nvSpPr>
        <p:spPr>
          <a:xfrm>
            <a:off x="10168506" y="5795250"/>
            <a:ext cx="4042692" cy="40426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DE173-8A6C-9841-8E94-73FB5FAADCA7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2DF39-8752-B446-81CD-AED54F3D1D9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D97D32A-AED8-B645-981A-25AA2A1E1501}"/>
              </a:ext>
            </a:extLst>
          </p:cNvPr>
          <p:cNvSpPr/>
          <p:nvPr/>
        </p:nvSpPr>
        <p:spPr>
          <a:xfrm>
            <a:off x="10477885" y="2840185"/>
            <a:ext cx="3418279" cy="3467498"/>
          </a:xfrm>
          <a:custGeom>
            <a:avLst/>
            <a:gdLst>
              <a:gd name="connsiteX0" fmla="*/ 1710941 w 3418279"/>
              <a:gd name="connsiteY0" fmla="*/ 0 h 3467498"/>
              <a:gd name="connsiteX1" fmla="*/ 3418279 w 3418279"/>
              <a:gd name="connsiteY1" fmla="*/ 1452539 h 3467498"/>
              <a:gd name="connsiteX2" fmla="*/ 2467835 w 3418279"/>
              <a:gd name="connsiteY2" fmla="*/ 3466112 h 3467498"/>
              <a:gd name="connsiteX3" fmla="*/ 2313055 w 3418279"/>
              <a:gd name="connsiteY3" fmla="*/ 3409462 h 3467498"/>
              <a:gd name="connsiteX4" fmla="*/ 1711968 w 3418279"/>
              <a:gd name="connsiteY4" fmla="*/ 3318586 h 3467498"/>
              <a:gd name="connsiteX5" fmla="*/ 1110881 w 3418279"/>
              <a:gd name="connsiteY5" fmla="*/ 3409462 h 3467498"/>
              <a:gd name="connsiteX6" fmla="*/ 952313 w 3418279"/>
              <a:gd name="connsiteY6" fmla="*/ 3467498 h 3467498"/>
              <a:gd name="connsiteX7" fmla="*/ 0 w 3418279"/>
              <a:gd name="connsiteY7" fmla="*/ 1455604 h 3467498"/>
              <a:gd name="connsiteX8" fmla="*/ 1710941 w 3418279"/>
              <a:gd name="connsiteY8" fmla="*/ 0 h 346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79" h="3467498">
                <a:moveTo>
                  <a:pt x="1710941" y="0"/>
                </a:moveTo>
                <a:lnTo>
                  <a:pt x="3418279" y="1452539"/>
                </a:lnTo>
                <a:lnTo>
                  <a:pt x="2467835" y="3466112"/>
                </a:lnTo>
                <a:lnTo>
                  <a:pt x="2313055" y="3409462"/>
                </a:lnTo>
                <a:cubicBezTo>
                  <a:pt x="2123172" y="3350402"/>
                  <a:pt x="1921285" y="3318586"/>
                  <a:pt x="1711968" y="3318586"/>
                </a:cubicBezTo>
                <a:cubicBezTo>
                  <a:pt x="1502651" y="3318586"/>
                  <a:pt x="1300764" y="3350402"/>
                  <a:pt x="1110881" y="3409462"/>
                </a:cubicBezTo>
                <a:lnTo>
                  <a:pt x="952313" y="3467498"/>
                </a:lnTo>
                <a:lnTo>
                  <a:pt x="0" y="1455604"/>
                </a:lnTo>
                <a:lnTo>
                  <a:pt x="17109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076E00-D2B9-E345-8BC9-9DEE336D6612}"/>
              </a:ext>
            </a:extLst>
          </p:cNvPr>
          <p:cNvSpPr/>
          <p:nvPr/>
        </p:nvSpPr>
        <p:spPr>
          <a:xfrm>
            <a:off x="13136589" y="4382752"/>
            <a:ext cx="3107566" cy="3199993"/>
          </a:xfrm>
          <a:custGeom>
            <a:avLst/>
            <a:gdLst>
              <a:gd name="connsiteX0" fmla="*/ 949660 w 3107566"/>
              <a:gd name="connsiteY0" fmla="*/ 0 h 3199993"/>
              <a:gd name="connsiteX1" fmla="*/ 3107566 w 3107566"/>
              <a:gd name="connsiteY1" fmla="*/ 460608 h 3199993"/>
              <a:gd name="connsiteX2" fmla="*/ 3065613 w 3107566"/>
              <a:gd name="connsiteY2" fmla="*/ 2698997 h 3199993"/>
              <a:gd name="connsiteX3" fmla="*/ 984688 w 3107566"/>
              <a:gd name="connsiteY3" fmla="*/ 3199993 h 3199993"/>
              <a:gd name="connsiteX4" fmla="*/ 983733 w 3107566"/>
              <a:gd name="connsiteY4" fmla="*/ 3196279 h 3199993"/>
              <a:gd name="connsiteX5" fmla="*/ 16757 w 3107566"/>
              <a:gd name="connsiteY5" fmla="*/ 2019985 h 3199993"/>
              <a:gd name="connsiteX6" fmla="*/ 0 w 3107566"/>
              <a:gd name="connsiteY6" fmla="*/ 2011913 h 3199993"/>
              <a:gd name="connsiteX7" fmla="*/ 949660 w 3107566"/>
              <a:gd name="connsiteY7" fmla="*/ 0 h 31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566" h="3199993">
                <a:moveTo>
                  <a:pt x="949660" y="0"/>
                </a:moveTo>
                <a:lnTo>
                  <a:pt x="3107566" y="460608"/>
                </a:lnTo>
                <a:lnTo>
                  <a:pt x="3065613" y="2698997"/>
                </a:lnTo>
                <a:lnTo>
                  <a:pt x="984688" y="3199993"/>
                </a:lnTo>
                <a:lnTo>
                  <a:pt x="983733" y="3196279"/>
                </a:lnTo>
                <a:cubicBezTo>
                  <a:pt x="826241" y="2689925"/>
                  <a:pt x="475015" y="2268926"/>
                  <a:pt x="16757" y="2019985"/>
                </a:cubicBezTo>
                <a:lnTo>
                  <a:pt x="0" y="2011913"/>
                </a:lnTo>
                <a:lnTo>
                  <a:pt x="9496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E33C931E-D06D-A44C-8DDC-63E1FE31B3D1}"/>
              </a:ext>
            </a:extLst>
          </p:cNvPr>
          <p:cNvSpPr/>
          <p:nvPr/>
        </p:nvSpPr>
        <p:spPr>
          <a:xfrm>
            <a:off x="8133496" y="4383731"/>
            <a:ext cx="3106001" cy="3213488"/>
          </a:xfrm>
          <a:custGeom>
            <a:avLst/>
            <a:gdLst>
              <a:gd name="connsiteX0" fmla="*/ 2153317 w 3106001"/>
              <a:gd name="connsiteY0" fmla="*/ 0 h 3213488"/>
              <a:gd name="connsiteX1" fmla="*/ 3106001 w 3106001"/>
              <a:gd name="connsiteY1" fmla="*/ 2012676 h 3213488"/>
              <a:gd name="connsiteX2" fmla="*/ 3092863 w 3106001"/>
              <a:gd name="connsiteY2" fmla="*/ 2019005 h 3213488"/>
              <a:gd name="connsiteX3" fmla="*/ 2125887 w 3106001"/>
              <a:gd name="connsiteY3" fmla="*/ 3195299 h 3213488"/>
              <a:gd name="connsiteX4" fmla="*/ 2121210 w 3106001"/>
              <a:gd name="connsiteY4" fmla="*/ 3213488 h 3213488"/>
              <a:gd name="connsiteX5" fmla="*/ 42531 w 3106001"/>
              <a:gd name="connsiteY5" fmla="*/ 2728823 h 3213488"/>
              <a:gd name="connsiteX6" fmla="*/ 0 w 3106001"/>
              <a:gd name="connsiteY6" fmla="*/ 459628 h 3213488"/>
              <a:gd name="connsiteX7" fmla="*/ 2153317 w 3106001"/>
              <a:gd name="connsiteY7" fmla="*/ 0 h 321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6001" h="3213488">
                <a:moveTo>
                  <a:pt x="2153317" y="0"/>
                </a:moveTo>
                <a:lnTo>
                  <a:pt x="3106001" y="2012676"/>
                </a:lnTo>
                <a:lnTo>
                  <a:pt x="3092863" y="2019005"/>
                </a:lnTo>
                <a:cubicBezTo>
                  <a:pt x="2634605" y="2267946"/>
                  <a:pt x="2283379" y="2688945"/>
                  <a:pt x="2125887" y="3195299"/>
                </a:cubicBezTo>
                <a:lnTo>
                  <a:pt x="2121210" y="3213488"/>
                </a:lnTo>
                <a:lnTo>
                  <a:pt x="42531" y="2728823"/>
                </a:lnTo>
                <a:lnTo>
                  <a:pt x="0" y="459628"/>
                </a:lnTo>
                <a:lnTo>
                  <a:pt x="21533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BB1213C-A5D8-5D43-AB5A-0B0602FC2578}"/>
              </a:ext>
            </a:extLst>
          </p:cNvPr>
          <p:cNvSpPr/>
          <p:nvPr/>
        </p:nvSpPr>
        <p:spPr>
          <a:xfrm>
            <a:off x="13828742" y="7290592"/>
            <a:ext cx="3417019" cy="3430493"/>
          </a:xfrm>
          <a:custGeom>
            <a:avLst/>
            <a:gdLst>
              <a:gd name="connsiteX0" fmla="*/ 2404844 w 3417019"/>
              <a:gd name="connsiteY0" fmla="*/ 0 h 3430493"/>
              <a:gd name="connsiteX1" fmla="*/ 3417019 w 3417019"/>
              <a:gd name="connsiteY1" fmla="*/ 2053856 h 3430493"/>
              <a:gd name="connsiteX2" fmla="*/ 1666006 w 3417019"/>
              <a:gd name="connsiteY2" fmla="*/ 3430493 h 3430493"/>
              <a:gd name="connsiteX3" fmla="*/ 0 w 3417019"/>
              <a:gd name="connsiteY3" fmla="*/ 2069483 h 3430493"/>
              <a:gd name="connsiteX4" fmla="*/ 37243 w 3417019"/>
              <a:gd name="connsiteY4" fmla="*/ 2019678 h 3430493"/>
              <a:gd name="connsiteX5" fmla="*/ 382457 w 3417019"/>
              <a:gd name="connsiteY5" fmla="*/ 889525 h 3430493"/>
              <a:gd name="connsiteX6" fmla="*/ 372021 w 3417019"/>
              <a:gd name="connsiteY6" fmla="*/ 682854 h 3430493"/>
              <a:gd name="connsiteX7" fmla="*/ 343545 w 3417019"/>
              <a:gd name="connsiteY7" fmla="*/ 496272 h 3430493"/>
              <a:gd name="connsiteX8" fmla="*/ 2404844 w 3417019"/>
              <a:gd name="connsiteY8" fmla="*/ 0 h 343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7019" h="3430493">
                <a:moveTo>
                  <a:pt x="2404844" y="0"/>
                </a:moveTo>
                <a:lnTo>
                  <a:pt x="3417019" y="2053856"/>
                </a:lnTo>
                <a:lnTo>
                  <a:pt x="1666006" y="3430493"/>
                </a:lnTo>
                <a:lnTo>
                  <a:pt x="0" y="2069483"/>
                </a:lnTo>
                <a:lnTo>
                  <a:pt x="37243" y="2019678"/>
                </a:lnTo>
                <a:cubicBezTo>
                  <a:pt x="255193" y="1697069"/>
                  <a:pt x="382457" y="1308159"/>
                  <a:pt x="382457" y="889525"/>
                </a:cubicBezTo>
                <a:cubicBezTo>
                  <a:pt x="382457" y="819753"/>
                  <a:pt x="378922" y="750806"/>
                  <a:pt x="372021" y="682854"/>
                </a:cubicBezTo>
                <a:lnTo>
                  <a:pt x="343545" y="496272"/>
                </a:lnTo>
                <a:lnTo>
                  <a:pt x="24048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9F495D2-3A70-C74C-929F-08D93706EFEB}"/>
              </a:ext>
            </a:extLst>
          </p:cNvPr>
          <p:cNvSpPr/>
          <p:nvPr/>
        </p:nvSpPr>
        <p:spPr>
          <a:xfrm>
            <a:off x="7131891" y="7317986"/>
            <a:ext cx="3421596" cy="3410283"/>
          </a:xfrm>
          <a:custGeom>
            <a:avLst/>
            <a:gdLst>
              <a:gd name="connsiteX0" fmla="*/ 998674 w 3421596"/>
              <a:gd name="connsiteY0" fmla="*/ 0 h 3410283"/>
              <a:gd name="connsiteX1" fmla="*/ 3073263 w 3421596"/>
              <a:gd name="connsiteY1" fmla="*/ 483712 h 3410283"/>
              <a:gd name="connsiteX2" fmla="*/ 3047051 w 3421596"/>
              <a:gd name="connsiteY2" fmla="*/ 655460 h 3410283"/>
              <a:gd name="connsiteX3" fmla="*/ 3036615 w 3421596"/>
              <a:gd name="connsiteY3" fmla="*/ 862131 h 3410283"/>
              <a:gd name="connsiteX4" fmla="*/ 3381829 w 3421596"/>
              <a:gd name="connsiteY4" fmla="*/ 1992284 h 3410283"/>
              <a:gd name="connsiteX5" fmla="*/ 3421596 w 3421596"/>
              <a:gd name="connsiteY5" fmla="*/ 2045463 h 3410283"/>
              <a:gd name="connsiteX6" fmla="*/ 1760150 w 3421596"/>
              <a:gd name="connsiteY6" fmla="*/ 3410283 h 3410283"/>
              <a:gd name="connsiteX7" fmla="*/ 0 w 3421596"/>
              <a:gd name="connsiteY7" fmla="*/ 2026462 h 3410283"/>
              <a:gd name="connsiteX8" fmla="*/ 998674 w 3421596"/>
              <a:gd name="connsiteY8" fmla="*/ 0 h 34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1596" h="3410283">
                <a:moveTo>
                  <a:pt x="998674" y="0"/>
                </a:moveTo>
                <a:lnTo>
                  <a:pt x="3073263" y="483712"/>
                </a:lnTo>
                <a:lnTo>
                  <a:pt x="3047051" y="655460"/>
                </a:lnTo>
                <a:cubicBezTo>
                  <a:pt x="3040150" y="723412"/>
                  <a:pt x="3036615" y="792359"/>
                  <a:pt x="3036615" y="862131"/>
                </a:cubicBezTo>
                <a:cubicBezTo>
                  <a:pt x="3036615" y="1280765"/>
                  <a:pt x="3163879" y="1669675"/>
                  <a:pt x="3381829" y="1992284"/>
                </a:cubicBezTo>
                <a:lnTo>
                  <a:pt x="3421596" y="2045463"/>
                </a:lnTo>
                <a:lnTo>
                  <a:pt x="1760150" y="3410283"/>
                </a:lnTo>
                <a:lnTo>
                  <a:pt x="0" y="2026462"/>
                </a:lnTo>
                <a:lnTo>
                  <a:pt x="998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E5FA6D5-C6A3-C247-AA9A-E483B1D19511}"/>
              </a:ext>
            </a:extLst>
          </p:cNvPr>
          <p:cNvSpPr/>
          <p:nvPr/>
        </p:nvSpPr>
        <p:spPr>
          <a:xfrm>
            <a:off x="12293982" y="9523952"/>
            <a:ext cx="3069303" cy="3430102"/>
          </a:xfrm>
          <a:custGeom>
            <a:avLst/>
            <a:gdLst>
              <a:gd name="connsiteX0" fmla="*/ 1402860 w 3069303"/>
              <a:gd name="connsiteY0" fmla="*/ 0 h 3430102"/>
              <a:gd name="connsiteX1" fmla="*/ 3069303 w 3069303"/>
              <a:gd name="connsiteY1" fmla="*/ 1361367 h 3430102"/>
              <a:gd name="connsiteX2" fmla="*/ 2145367 w 3069303"/>
              <a:gd name="connsiteY2" fmla="*/ 3430102 h 3430102"/>
              <a:gd name="connsiteX3" fmla="*/ 0 w 3069303"/>
              <a:gd name="connsiteY3" fmla="*/ 2883111 h 3430102"/>
              <a:gd name="connsiteX4" fmla="*/ 0 w 3069303"/>
              <a:gd name="connsiteY4" fmla="*/ 672251 h 3430102"/>
              <a:gd name="connsiteX5" fmla="*/ 102542 w 3069303"/>
              <a:gd name="connsiteY5" fmla="*/ 667073 h 3430102"/>
              <a:gd name="connsiteX6" fmla="*/ 1325179 w 3069303"/>
              <a:gd name="connsiteY6" fmla="*/ 85471 h 3430102"/>
              <a:gd name="connsiteX7" fmla="*/ 1402860 w 3069303"/>
              <a:gd name="connsiteY7" fmla="*/ 0 h 34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9303" h="3430102">
                <a:moveTo>
                  <a:pt x="1402860" y="0"/>
                </a:moveTo>
                <a:lnTo>
                  <a:pt x="3069303" y="1361367"/>
                </a:lnTo>
                <a:lnTo>
                  <a:pt x="2145367" y="3430102"/>
                </a:lnTo>
                <a:lnTo>
                  <a:pt x="0" y="2883111"/>
                </a:lnTo>
                <a:lnTo>
                  <a:pt x="0" y="672251"/>
                </a:lnTo>
                <a:lnTo>
                  <a:pt x="102542" y="667073"/>
                </a:lnTo>
                <a:cubicBezTo>
                  <a:pt x="578204" y="618767"/>
                  <a:pt x="1005111" y="405538"/>
                  <a:pt x="1325179" y="85471"/>
                </a:cubicBezTo>
                <a:lnTo>
                  <a:pt x="140286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40613C7-384A-3A41-A4D4-CB64A36263F3}"/>
              </a:ext>
            </a:extLst>
          </p:cNvPr>
          <p:cNvSpPr/>
          <p:nvPr/>
        </p:nvSpPr>
        <p:spPr>
          <a:xfrm>
            <a:off x="9019169" y="9527074"/>
            <a:ext cx="3064501" cy="3426980"/>
          </a:xfrm>
          <a:custGeom>
            <a:avLst/>
            <a:gdLst>
              <a:gd name="connsiteX0" fmla="*/ 1666533 w 3064501"/>
              <a:gd name="connsiteY0" fmla="*/ 0 h 3426980"/>
              <a:gd name="connsiteX1" fmla="*/ 1741376 w 3064501"/>
              <a:gd name="connsiteY1" fmla="*/ 82349 h 3426980"/>
              <a:gd name="connsiteX2" fmla="*/ 2964013 w 3064501"/>
              <a:gd name="connsiteY2" fmla="*/ 663951 h 3426980"/>
              <a:gd name="connsiteX3" fmla="*/ 3064501 w 3064501"/>
              <a:gd name="connsiteY3" fmla="*/ 669025 h 3426980"/>
              <a:gd name="connsiteX4" fmla="*/ 3064501 w 3064501"/>
              <a:gd name="connsiteY4" fmla="*/ 2879989 h 3426980"/>
              <a:gd name="connsiteX5" fmla="*/ 919134 w 3064501"/>
              <a:gd name="connsiteY5" fmla="*/ 3426980 h 3426980"/>
              <a:gd name="connsiteX6" fmla="*/ 0 w 3064501"/>
              <a:gd name="connsiteY6" fmla="*/ 1368998 h 3426980"/>
              <a:gd name="connsiteX7" fmla="*/ 1666533 w 3064501"/>
              <a:gd name="connsiteY7" fmla="*/ 0 h 342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501" h="3426980">
                <a:moveTo>
                  <a:pt x="1666533" y="0"/>
                </a:moveTo>
                <a:lnTo>
                  <a:pt x="1741376" y="82349"/>
                </a:lnTo>
                <a:cubicBezTo>
                  <a:pt x="2061444" y="402416"/>
                  <a:pt x="2488351" y="615645"/>
                  <a:pt x="2964013" y="663951"/>
                </a:cubicBezTo>
                <a:lnTo>
                  <a:pt x="3064501" y="669025"/>
                </a:lnTo>
                <a:lnTo>
                  <a:pt x="3064501" y="2879989"/>
                </a:lnTo>
                <a:lnTo>
                  <a:pt x="919134" y="3426980"/>
                </a:lnTo>
                <a:lnTo>
                  <a:pt x="0" y="1368998"/>
                </a:lnTo>
                <a:lnTo>
                  <a:pt x="16665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990">
            <a:extLst>
              <a:ext uri="{FF2B5EF4-FFF2-40B4-BE49-F238E27FC236}">
                <a16:creationId xmlns:a16="http://schemas.microsoft.com/office/drawing/2014/main" id="{10B3339F-E5D5-264F-8F32-313169B87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87679" y="5456020"/>
            <a:ext cx="1050238" cy="1053456"/>
          </a:xfrm>
          <a:custGeom>
            <a:avLst/>
            <a:gdLst>
              <a:gd name="T0" fmla="*/ 2409900 w 285390"/>
              <a:gd name="T1" fmla="*/ 5366980 h 285390"/>
              <a:gd name="T2" fmla="*/ 427775 w 285390"/>
              <a:gd name="T3" fmla="*/ 5543878 h 285390"/>
              <a:gd name="T4" fmla="*/ 5022379 w 285390"/>
              <a:gd name="T5" fmla="*/ 4483888 h 285390"/>
              <a:gd name="T6" fmla="*/ 4575050 w 285390"/>
              <a:gd name="T7" fmla="*/ 4483888 h 285390"/>
              <a:gd name="T8" fmla="*/ 4142788 w 285390"/>
              <a:gd name="T9" fmla="*/ 4483888 h 285390"/>
              <a:gd name="T10" fmla="*/ 3703019 w 285390"/>
              <a:gd name="T11" fmla="*/ 4483888 h 285390"/>
              <a:gd name="T12" fmla="*/ 3263218 w 285390"/>
              <a:gd name="T13" fmla="*/ 4483888 h 285390"/>
              <a:gd name="T14" fmla="*/ 2823434 w 285390"/>
              <a:gd name="T15" fmla="*/ 4483888 h 285390"/>
              <a:gd name="T16" fmla="*/ 2383656 w 285390"/>
              <a:gd name="T17" fmla="*/ 4483888 h 285390"/>
              <a:gd name="T18" fmla="*/ 1943864 w 285390"/>
              <a:gd name="T19" fmla="*/ 4483888 h 285390"/>
              <a:gd name="T20" fmla="*/ 1504043 w 285390"/>
              <a:gd name="T21" fmla="*/ 4483888 h 285390"/>
              <a:gd name="T22" fmla="*/ 1071809 w 285390"/>
              <a:gd name="T23" fmla="*/ 4483888 h 285390"/>
              <a:gd name="T24" fmla="*/ 628227 w 285390"/>
              <a:gd name="T25" fmla="*/ 4483888 h 285390"/>
              <a:gd name="T26" fmla="*/ 4878256 w 285390"/>
              <a:gd name="T27" fmla="*/ 4134079 h 285390"/>
              <a:gd name="T28" fmla="*/ 4425531 w 285390"/>
              <a:gd name="T29" fmla="*/ 4134079 h 285390"/>
              <a:gd name="T30" fmla="*/ 3954320 w 285390"/>
              <a:gd name="T31" fmla="*/ 4134079 h 285390"/>
              <a:gd name="T32" fmla="*/ 3514531 w 285390"/>
              <a:gd name="T33" fmla="*/ 4134079 h 285390"/>
              <a:gd name="T34" fmla="*/ 3043326 w 285390"/>
              <a:gd name="T35" fmla="*/ 4134079 h 285390"/>
              <a:gd name="T36" fmla="*/ 2603548 w 285390"/>
              <a:gd name="T37" fmla="*/ 4134079 h 285390"/>
              <a:gd name="T38" fmla="*/ 2132328 w 285390"/>
              <a:gd name="T39" fmla="*/ 4134079 h 285390"/>
              <a:gd name="T40" fmla="*/ 1692547 w 285390"/>
              <a:gd name="T41" fmla="*/ 4134079 h 285390"/>
              <a:gd name="T42" fmla="*/ 1221342 w 285390"/>
              <a:gd name="T43" fmla="*/ 4134079 h 285390"/>
              <a:gd name="T44" fmla="*/ 757664 w 285390"/>
              <a:gd name="T45" fmla="*/ 4134079 h 285390"/>
              <a:gd name="T46" fmla="*/ 4771080 w 285390"/>
              <a:gd name="T47" fmla="*/ 3816083 h 285390"/>
              <a:gd name="T48" fmla="*/ 4362716 w 285390"/>
              <a:gd name="T49" fmla="*/ 3816083 h 285390"/>
              <a:gd name="T50" fmla="*/ 3922912 w 285390"/>
              <a:gd name="T51" fmla="*/ 3816083 h 285390"/>
              <a:gd name="T52" fmla="*/ 3483127 w 285390"/>
              <a:gd name="T53" fmla="*/ 3816083 h 285390"/>
              <a:gd name="T54" fmla="*/ 3043326 w 285390"/>
              <a:gd name="T55" fmla="*/ 3816083 h 285390"/>
              <a:gd name="T56" fmla="*/ 2611098 w 285390"/>
              <a:gd name="T57" fmla="*/ 3816083 h 285390"/>
              <a:gd name="T58" fmla="*/ 2171293 w 285390"/>
              <a:gd name="T59" fmla="*/ 3816083 h 285390"/>
              <a:gd name="T60" fmla="*/ 1723966 w 285390"/>
              <a:gd name="T61" fmla="*/ 3816083 h 285390"/>
              <a:gd name="T62" fmla="*/ 1284171 w 285390"/>
              <a:gd name="T63" fmla="*/ 3816083 h 285390"/>
              <a:gd name="T64" fmla="*/ 875794 w 285390"/>
              <a:gd name="T65" fmla="*/ 3816083 h 285390"/>
              <a:gd name="T66" fmla="*/ 598910 w 285390"/>
              <a:gd name="T67" fmla="*/ 3640658 h 285390"/>
              <a:gd name="T68" fmla="*/ 3832458 w 285390"/>
              <a:gd name="T69" fmla="*/ 1637736 h 285390"/>
              <a:gd name="T70" fmla="*/ 1821960 w 285390"/>
              <a:gd name="T71" fmla="*/ 1637736 h 285390"/>
              <a:gd name="T72" fmla="*/ 3832458 w 285390"/>
              <a:gd name="T73" fmla="*/ 1462816 h 285390"/>
              <a:gd name="T74" fmla="*/ 1821960 w 285390"/>
              <a:gd name="T75" fmla="*/ 1462816 h 285390"/>
              <a:gd name="T76" fmla="*/ 2807913 w 285390"/>
              <a:gd name="T77" fmla="*/ 1081211 h 285390"/>
              <a:gd name="T78" fmla="*/ 2979603 w 285390"/>
              <a:gd name="T79" fmla="*/ 1501272 h 285390"/>
              <a:gd name="T80" fmla="*/ 2893753 w 285390"/>
              <a:gd name="T81" fmla="*/ 2384737 h 285390"/>
              <a:gd name="T82" fmla="*/ 2478868 w 285390"/>
              <a:gd name="T83" fmla="*/ 2181975 h 285390"/>
              <a:gd name="T84" fmla="*/ 2807913 w 285390"/>
              <a:gd name="T85" fmla="*/ 1892286 h 285390"/>
              <a:gd name="T86" fmla="*/ 1543544 w 285390"/>
              <a:gd name="T87" fmla="*/ 744466 h 285390"/>
              <a:gd name="T88" fmla="*/ 4463594 w 285390"/>
              <a:gd name="T89" fmla="*/ 2536702 h 285390"/>
              <a:gd name="T90" fmla="*/ 4206556 w 285390"/>
              <a:gd name="T91" fmla="*/ 572391 h 285390"/>
              <a:gd name="T92" fmla="*/ 4549237 w 285390"/>
              <a:gd name="T93" fmla="*/ 2701583 h 285390"/>
              <a:gd name="T94" fmla="*/ 1122323 w 285390"/>
              <a:gd name="T95" fmla="*/ 2701583 h 285390"/>
              <a:gd name="T96" fmla="*/ 1465026 w 285390"/>
              <a:gd name="T97" fmla="*/ 572391 h 285390"/>
              <a:gd name="T98" fmla="*/ 5019827 w 285390"/>
              <a:gd name="T99" fmla="*/ 432510 h 285390"/>
              <a:gd name="T100" fmla="*/ 5198079 w 285390"/>
              <a:gd name="T101" fmla="*/ 432510 h 285390"/>
              <a:gd name="T102" fmla="*/ 5226600 w 285390"/>
              <a:gd name="T103" fmla="*/ 5716886 h 285390"/>
              <a:gd name="T104" fmla="*/ 456332 w 285390"/>
              <a:gd name="T105" fmla="*/ 3539722 h 28539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85390">
                <a:moveTo>
                  <a:pt x="121785" y="258763"/>
                </a:moveTo>
                <a:lnTo>
                  <a:pt x="162017" y="258763"/>
                </a:lnTo>
                <a:cubicBezTo>
                  <a:pt x="164531" y="258763"/>
                  <a:pt x="166328" y="260961"/>
                  <a:pt x="166328" y="263159"/>
                </a:cubicBezTo>
                <a:cubicBezTo>
                  <a:pt x="166328" y="265724"/>
                  <a:pt x="164531" y="267922"/>
                  <a:pt x="162017" y="267922"/>
                </a:cubicBezTo>
                <a:lnTo>
                  <a:pt x="121785" y="267922"/>
                </a:lnTo>
                <a:cubicBezTo>
                  <a:pt x="119271" y="267922"/>
                  <a:pt x="117475" y="265724"/>
                  <a:pt x="117475" y="263159"/>
                </a:cubicBezTo>
                <a:cubicBezTo>
                  <a:pt x="117475" y="260961"/>
                  <a:pt x="119271" y="258763"/>
                  <a:pt x="121785" y="258763"/>
                </a:cubicBezTo>
                <a:close/>
                <a:moveTo>
                  <a:pt x="8648" y="250841"/>
                </a:moveTo>
                <a:lnTo>
                  <a:pt x="8648" y="263797"/>
                </a:lnTo>
                <a:cubicBezTo>
                  <a:pt x="8648" y="270995"/>
                  <a:pt x="14413" y="276753"/>
                  <a:pt x="21620" y="276753"/>
                </a:cubicBezTo>
                <a:lnTo>
                  <a:pt x="264130" y="276753"/>
                </a:lnTo>
                <a:cubicBezTo>
                  <a:pt x="271337" y="276753"/>
                  <a:pt x="276742" y="270995"/>
                  <a:pt x="276742" y="263797"/>
                </a:cubicBezTo>
                <a:lnTo>
                  <a:pt x="276742" y="250841"/>
                </a:lnTo>
                <a:lnTo>
                  <a:pt x="8648" y="250841"/>
                </a:lnTo>
                <a:close/>
                <a:moveTo>
                  <a:pt x="253809" y="223838"/>
                </a:moveTo>
                <a:cubicBezTo>
                  <a:pt x="256476" y="223838"/>
                  <a:pt x="258381" y="225743"/>
                  <a:pt x="258381" y="228410"/>
                </a:cubicBezTo>
                <a:cubicBezTo>
                  <a:pt x="258381" y="231077"/>
                  <a:pt x="256476" y="232982"/>
                  <a:pt x="253809" y="232982"/>
                </a:cubicBezTo>
                <a:cubicBezTo>
                  <a:pt x="251523" y="232982"/>
                  <a:pt x="249237" y="231077"/>
                  <a:pt x="249237" y="228410"/>
                </a:cubicBezTo>
                <a:cubicBezTo>
                  <a:pt x="249237" y="225743"/>
                  <a:pt x="251523" y="223838"/>
                  <a:pt x="253809" y="223838"/>
                </a:cubicBezTo>
                <a:close/>
                <a:moveTo>
                  <a:pt x="231203" y="223838"/>
                </a:moveTo>
                <a:cubicBezTo>
                  <a:pt x="234251" y="223838"/>
                  <a:pt x="236156" y="225743"/>
                  <a:pt x="236156" y="228410"/>
                </a:cubicBezTo>
                <a:cubicBezTo>
                  <a:pt x="236156" y="231077"/>
                  <a:pt x="234251" y="232982"/>
                  <a:pt x="231203" y="232982"/>
                </a:cubicBezTo>
                <a:cubicBezTo>
                  <a:pt x="228917" y="232982"/>
                  <a:pt x="227012" y="231077"/>
                  <a:pt x="227012" y="228410"/>
                </a:cubicBezTo>
                <a:cubicBezTo>
                  <a:pt x="227012" y="225743"/>
                  <a:pt x="228917" y="223838"/>
                  <a:pt x="231203" y="223838"/>
                </a:cubicBezTo>
                <a:close/>
                <a:moveTo>
                  <a:pt x="209359" y="223838"/>
                </a:moveTo>
                <a:cubicBezTo>
                  <a:pt x="212026" y="223838"/>
                  <a:pt x="213931" y="225743"/>
                  <a:pt x="213931" y="228410"/>
                </a:cubicBezTo>
                <a:cubicBezTo>
                  <a:pt x="213931" y="231077"/>
                  <a:pt x="212026" y="232982"/>
                  <a:pt x="209359" y="232982"/>
                </a:cubicBezTo>
                <a:cubicBezTo>
                  <a:pt x="206692" y="232982"/>
                  <a:pt x="204787" y="231077"/>
                  <a:pt x="204787" y="228410"/>
                </a:cubicBezTo>
                <a:cubicBezTo>
                  <a:pt x="204787" y="225743"/>
                  <a:pt x="206692" y="223838"/>
                  <a:pt x="209359" y="223838"/>
                </a:cubicBezTo>
                <a:close/>
                <a:moveTo>
                  <a:pt x="187134" y="223838"/>
                </a:moveTo>
                <a:cubicBezTo>
                  <a:pt x="189420" y="223838"/>
                  <a:pt x="191706" y="225743"/>
                  <a:pt x="191706" y="228410"/>
                </a:cubicBezTo>
                <a:cubicBezTo>
                  <a:pt x="191706" y="231077"/>
                  <a:pt x="189420" y="232982"/>
                  <a:pt x="187134" y="232982"/>
                </a:cubicBezTo>
                <a:cubicBezTo>
                  <a:pt x="184467" y="232982"/>
                  <a:pt x="182562" y="231077"/>
                  <a:pt x="182562" y="228410"/>
                </a:cubicBezTo>
                <a:cubicBezTo>
                  <a:pt x="182562" y="225743"/>
                  <a:pt x="184467" y="223838"/>
                  <a:pt x="187134" y="223838"/>
                </a:cubicBezTo>
                <a:close/>
                <a:moveTo>
                  <a:pt x="164909" y="223838"/>
                </a:moveTo>
                <a:cubicBezTo>
                  <a:pt x="167576" y="223838"/>
                  <a:pt x="169481" y="225743"/>
                  <a:pt x="169481" y="228410"/>
                </a:cubicBezTo>
                <a:cubicBezTo>
                  <a:pt x="169481" y="231077"/>
                  <a:pt x="167576" y="232982"/>
                  <a:pt x="164909" y="232982"/>
                </a:cubicBezTo>
                <a:cubicBezTo>
                  <a:pt x="162623" y="232982"/>
                  <a:pt x="160337" y="231077"/>
                  <a:pt x="160337" y="228410"/>
                </a:cubicBezTo>
                <a:cubicBezTo>
                  <a:pt x="160337" y="225743"/>
                  <a:pt x="162623" y="223838"/>
                  <a:pt x="164909" y="223838"/>
                </a:cubicBezTo>
                <a:close/>
                <a:moveTo>
                  <a:pt x="142684" y="223838"/>
                </a:moveTo>
                <a:cubicBezTo>
                  <a:pt x="144970" y="223838"/>
                  <a:pt x="147256" y="225743"/>
                  <a:pt x="147256" y="228410"/>
                </a:cubicBezTo>
                <a:cubicBezTo>
                  <a:pt x="147256" y="231077"/>
                  <a:pt x="144970" y="232982"/>
                  <a:pt x="142684" y="232982"/>
                </a:cubicBezTo>
                <a:cubicBezTo>
                  <a:pt x="140017" y="232982"/>
                  <a:pt x="138112" y="231077"/>
                  <a:pt x="138112" y="228410"/>
                </a:cubicBezTo>
                <a:cubicBezTo>
                  <a:pt x="138112" y="225743"/>
                  <a:pt x="140017" y="223838"/>
                  <a:pt x="142684" y="223838"/>
                </a:cubicBezTo>
                <a:close/>
                <a:moveTo>
                  <a:pt x="120459" y="223838"/>
                </a:moveTo>
                <a:cubicBezTo>
                  <a:pt x="122745" y="223838"/>
                  <a:pt x="125031" y="225743"/>
                  <a:pt x="125031" y="228410"/>
                </a:cubicBezTo>
                <a:cubicBezTo>
                  <a:pt x="125031" y="231077"/>
                  <a:pt x="122745" y="232982"/>
                  <a:pt x="120459" y="232982"/>
                </a:cubicBezTo>
                <a:cubicBezTo>
                  <a:pt x="117792" y="232982"/>
                  <a:pt x="115887" y="231077"/>
                  <a:pt x="115887" y="228410"/>
                </a:cubicBezTo>
                <a:cubicBezTo>
                  <a:pt x="115887" y="225743"/>
                  <a:pt x="117792" y="223838"/>
                  <a:pt x="120459" y="223838"/>
                </a:cubicBezTo>
                <a:close/>
                <a:moveTo>
                  <a:pt x="98234" y="223838"/>
                </a:moveTo>
                <a:cubicBezTo>
                  <a:pt x="100901" y="223838"/>
                  <a:pt x="102806" y="225743"/>
                  <a:pt x="102806" y="228410"/>
                </a:cubicBezTo>
                <a:cubicBezTo>
                  <a:pt x="102806" y="231077"/>
                  <a:pt x="100901" y="232982"/>
                  <a:pt x="98234" y="232982"/>
                </a:cubicBezTo>
                <a:cubicBezTo>
                  <a:pt x="95567" y="232982"/>
                  <a:pt x="93662" y="231077"/>
                  <a:pt x="93662" y="228410"/>
                </a:cubicBezTo>
                <a:cubicBezTo>
                  <a:pt x="93662" y="225743"/>
                  <a:pt x="95567" y="223838"/>
                  <a:pt x="98234" y="223838"/>
                </a:cubicBezTo>
                <a:close/>
                <a:moveTo>
                  <a:pt x="76009" y="223838"/>
                </a:moveTo>
                <a:cubicBezTo>
                  <a:pt x="78295" y="223838"/>
                  <a:pt x="80581" y="225743"/>
                  <a:pt x="80581" y="228410"/>
                </a:cubicBezTo>
                <a:cubicBezTo>
                  <a:pt x="80581" y="231077"/>
                  <a:pt x="78295" y="232982"/>
                  <a:pt x="76009" y="232982"/>
                </a:cubicBezTo>
                <a:cubicBezTo>
                  <a:pt x="73342" y="232982"/>
                  <a:pt x="71437" y="231077"/>
                  <a:pt x="71437" y="228410"/>
                </a:cubicBezTo>
                <a:cubicBezTo>
                  <a:pt x="71437" y="225743"/>
                  <a:pt x="73342" y="223838"/>
                  <a:pt x="76009" y="223838"/>
                </a:cubicBezTo>
                <a:close/>
                <a:moveTo>
                  <a:pt x="54165" y="223838"/>
                </a:moveTo>
                <a:cubicBezTo>
                  <a:pt x="56451" y="223838"/>
                  <a:pt x="58356" y="225743"/>
                  <a:pt x="58356" y="228410"/>
                </a:cubicBezTo>
                <a:cubicBezTo>
                  <a:pt x="58356" y="231077"/>
                  <a:pt x="56451" y="232982"/>
                  <a:pt x="54165" y="232982"/>
                </a:cubicBezTo>
                <a:cubicBezTo>
                  <a:pt x="51498" y="232982"/>
                  <a:pt x="49212" y="231077"/>
                  <a:pt x="49212" y="228410"/>
                </a:cubicBezTo>
                <a:cubicBezTo>
                  <a:pt x="49212" y="225743"/>
                  <a:pt x="51498" y="223838"/>
                  <a:pt x="54165" y="223838"/>
                </a:cubicBezTo>
                <a:close/>
                <a:moveTo>
                  <a:pt x="31749" y="223838"/>
                </a:moveTo>
                <a:cubicBezTo>
                  <a:pt x="33947" y="223838"/>
                  <a:pt x="36145" y="225743"/>
                  <a:pt x="36145" y="228410"/>
                </a:cubicBezTo>
                <a:cubicBezTo>
                  <a:pt x="36145" y="231077"/>
                  <a:pt x="33947" y="232982"/>
                  <a:pt x="31749" y="232982"/>
                </a:cubicBezTo>
                <a:cubicBezTo>
                  <a:pt x="29185" y="232982"/>
                  <a:pt x="26987" y="231077"/>
                  <a:pt x="26987" y="228410"/>
                </a:cubicBezTo>
                <a:cubicBezTo>
                  <a:pt x="26987" y="225743"/>
                  <a:pt x="29185" y="223838"/>
                  <a:pt x="31749" y="223838"/>
                </a:cubicBezTo>
                <a:close/>
                <a:moveTo>
                  <a:pt x="246525" y="206375"/>
                </a:moveTo>
                <a:cubicBezTo>
                  <a:pt x="248841" y="206375"/>
                  <a:pt x="250494" y="208280"/>
                  <a:pt x="250494" y="210947"/>
                </a:cubicBezTo>
                <a:cubicBezTo>
                  <a:pt x="250494" y="213614"/>
                  <a:pt x="248841" y="215519"/>
                  <a:pt x="246525" y="215519"/>
                </a:cubicBezTo>
                <a:cubicBezTo>
                  <a:pt x="244541" y="215519"/>
                  <a:pt x="242887" y="213614"/>
                  <a:pt x="242887" y="210947"/>
                </a:cubicBezTo>
                <a:cubicBezTo>
                  <a:pt x="242887" y="208280"/>
                  <a:pt x="244541" y="206375"/>
                  <a:pt x="246525" y="206375"/>
                </a:cubicBezTo>
                <a:close/>
                <a:moveTo>
                  <a:pt x="223647" y="206375"/>
                </a:moveTo>
                <a:cubicBezTo>
                  <a:pt x="226314" y="206375"/>
                  <a:pt x="228219" y="208280"/>
                  <a:pt x="228219" y="210947"/>
                </a:cubicBezTo>
                <a:cubicBezTo>
                  <a:pt x="228219" y="213614"/>
                  <a:pt x="226314" y="215519"/>
                  <a:pt x="223647" y="215519"/>
                </a:cubicBezTo>
                <a:cubicBezTo>
                  <a:pt x="220980" y="215519"/>
                  <a:pt x="219075" y="213614"/>
                  <a:pt x="219075" y="210947"/>
                </a:cubicBezTo>
                <a:cubicBezTo>
                  <a:pt x="219075" y="208280"/>
                  <a:pt x="220980" y="206375"/>
                  <a:pt x="223647" y="206375"/>
                </a:cubicBezTo>
                <a:close/>
                <a:moveTo>
                  <a:pt x="199834" y="206375"/>
                </a:moveTo>
                <a:cubicBezTo>
                  <a:pt x="202501" y="206375"/>
                  <a:pt x="204406" y="208280"/>
                  <a:pt x="204406" y="210947"/>
                </a:cubicBezTo>
                <a:cubicBezTo>
                  <a:pt x="204406" y="213614"/>
                  <a:pt x="202501" y="215519"/>
                  <a:pt x="199834" y="215519"/>
                </a:cubicBezTo>
                <a:cubicBezTo>
                  <a:pt x="197167" y="215519"/>
                  <a:pt x="195262" y="213614"/>
                  <a:pt x="195262" y="210947"/>
                </a:cubicBezTo>
                <a:cubicBezTo>
                  <a:pt x="195262" y="208280"/>
                  <a:pt x="197167" y="206375"/>
                  <a:pt x="199834" y="206375"/>
                </a:cubicBezTo>
                <a:close/>
                <a:moveTo>
                  <a:pt x="177609" y="206375"/>
                </a:moveTo>
                <a:cubicBezTo>
                  <a:pt x="180276" y="206375"/>
                  <a:pt x="182181" y="208280"/>
                  <a:pt x="182181" y="210947"/>
                </a:cubicBezTo>
                <a:cubicBezTo>
                  <a:pt x="182181" y="213614"/>
                  <a:pt x="180276" y="215519"/>
                  <a:pt x="177609" y="215519"/>
                </a:cubicBezTo>
                <a:cubicBezTo>
                  <a:pt x="174942" y="215519"/>
                  <a:pt x="173037" y="213614"/>
                  <a:pt x="173037" y="210947"/>
                </a:cubicBezTo>
                <a:cubicBezTo>
                  <a:pt x="173037" y="208280"/>
                  <a:pt x="174942" y="206375"/>
                  <a:pt x="177609" y="206375"/>
                </a:cubicBezTo>
                <a:close/>
                <a:moveTo>
                  <a:pt x="153797" y="206375"/>
                </a:moveTo>
                <a:cubicBezTo>
                  <a:pt x="156464" y="206375"/>
                  <a:pt x="158369" y="208280"/>
                  <a:pt x="158369" y="210947"/>
                </a:cubicBezTo>
                <a:cubicBezTo>
                  <a:pt x="158369" y="213614"/>
                  <a:pt x="156464" y="215519"/>
                  <a:pt x="153797" y="215519"/>
                </a:cubicBezTo>
                <a:cubicBezTo>
                  <a:pt x="151130" y="215519"/>
                  <a:pt x="149225" y="213614"/>
                  <a:pt x="149225" y="210947"/>
                </a:cubicBezTo>
                <a:cubicBezTo>
                  <a:pt x="149225" y="208280"/>
                  <a:pt x="151130" y="206375"/>
                  <a:pt x="153797" y="206375"/>
                </a:cubicBezTo>
                <a:close/>
                <a:moveTo>
                  <a:pt x="131572" y="206375"/>
                </a:moveTo>
                <a:cubicBezTo>
                  <a:pt x="134239" y="206375"/>
                  <a:pt x="136144" y="208280"/>
                  <a:pt x="136144" y="210947"/>
                </a:cubicBezTo>
                <a:cubicBezTo>
                  <a:pt x="136144" y="213614"/>
                  <a:pt x="134239" y="215519"/>
                  <a:pt x="131572" y="215519"/>
                </a:cubicBezTo>
                <a:cubicBezTo>
                  <a:pt x="128905" y="215519"/>
                  <a:pt x="127000" y="213614"/>
                  <a:pt x="127000" y="210947"/>
                </a:cubicBezTo>
                <a:cubicBezTo>
                  <a:pt x="127000" y="208280"/>
                  <a:pt x="128905" y="206375"/>
                  <a:pt x="131572" y="206375"/>
                </a:cubicBezTo>
                <a:close/>
                <a:moveTo>
                  <a:pt x="107759" y="206375"/>
                </a:moveTo>
                <a:cubicBezTo>
                  <a:pt x="110045" y="206375"/>
                  <a:pt x="112331" y="208280"/>
                  <a:pt x="112331" y="210947"/>
                </a:cubicBezTo>
                <a:cubicBezTo>
                  <a:pt x="112331" y="213614"/>
                  <a:pt x="110045" y="215519"/>
                  <a:pt x="107759" y="215519"/>
                </a:cubicBezTo>
                <a:cubicBezTo>
                  <a:pt x="105092" y="215519"/>
                  <a:pt x="103187" y="213614"/>
                  <a:pt x="103187" y="210947"/>
                </a:cubicBezTo>
                <a:cubicBezTo>
                  <a:pt x="103187" y="208280"/>
                  <a:pt x="105092" y="206375"/>
                  <a:pt x="107759" y="206375"/>
                </a:cubicBezTo>
                <a:close/>
                <a:moveTo>
                  <a:pt x="85534" y="206375"/>
                </a:moveTo>
                <a:cubicBezTo>
                  <a:pt x="87820" y="206375"/>
                  <a:pt x="90106" y="208280"/>
                  <a:pt x="90106" y="210947"/>
                </a:cubicBezTo>
                <a:cubicBezTo>
                  <a:pt x="90106" y="213614"/>
                  <a:pt x="87820" y="215519"/>
                  <a:pt x="85534" y="215519"/>
                </a:cubicBezTo>
                <a:cubicBezTo>
                  <a:pt x="82867" y="215519"/>
                  <a:pt x="80962" y="213614"/>
                  <a:pt x="80962" y="210947"/>
                </a:cubicBezTo>
                <a:cubicBezTo>
                  <a:pt x="80962" y="208280"/>
                  <a:pt x="82867" y="206375"/>
                  <a:pt x="85534" y="206375"/>
                </a:cubicBezTo>
                <a:close/>
                <a:moveTo>
                  <a:pt x="61722" y="206375"/>
                </a:moveTo>
                <a:cubicBezTo>
                  <a:pt x="64008" y="206375"/>
                  <a:pt x="66294" y="208280"/>
                  <a:pt x="66294" y="210947"/>
                </a:cubicBezTo>
                <a:cubicBezTo>
                  <a:pt x="66294" y="213614"/>
                  <a:pt x="64008" y="215519"/>
                  <a:pt x="61722" y="215519"/>
                </a:cubicBezTo>
                <a:cubicBezTo>
                  <a:pt x="59055" y="215519"/>
                  <a:pt x="57150" y="213614"/>
                  <a:pt x="57150" y="210947"/>
                </a:cubicBezTo>
                <a:cubicBezTo>
                  <a:pt x="57150" y="208280"/>
                  <a:pt x="59055" y="206375"/>
                  <a:pt x="61722" y="206375"/>
                </a:cubicBezTo>
                <a:close/>
                <a:moveTo>
                  <a:pt x="38290" y="206375"/>
                </a:moveTo>
                <a:cubicBezTo>
                  <a:pt x="40576" y="206375"/>
                  <a:pt x="42481" y="208280"/>
                  <a:pt x="42481" y="210947"/>
                </a:cubicBezTo>
                <a:cubicBezTo>
                  <a:pt x="42481" y="213614"/>
                  <a:pt x="40576" y="215519"/>
                  <a:pt x="38290" y="215519"/>
                </a:cubicBezTo>
                <a:cubicBezTo>
                  <a:pt x="35623" y="215519"/>
                  <a:pt x="33337" y="213614"/>
                  <a:pt x="33337" y="210947"/>
                </a:cubicBezTo>
                <a:cubicBezTo>
                  <a:pt x="33337" y="208280"/>
                  <a:pt x="35623" y="206375"/>
                  <a:pt x="38290" y="206375"/>
                </a:cubicBezTo>
                <a:close/>
                <a:moveTo>
                  <a:pt x="241109" y="190500"/>
                </a:moveTo>
                <a:cubicBezTo>
                  <a:pt x="243776" y="190500"/>
                  <a:pt x="245681" y="192405"/>
                  <a:pt x="245681" y="195072"/>
                </a:cubicBezTo>
                <a:cubicBezTo>
                  <a:pt x="245681" y="197358"/>
                  <a:pt x="243776" y="199644"/>
                  <a:pt x="241109" y="199644"/>
                </a:cubicBezTo>
                <a:cubicBezTo>
                  <a:pt x="238442" y="199644"/>
                  <a:pt x="236537" y="197358"/>
                  <a:pt x="236537" y="195072"/>
                </a:cubicBezTo>
                <a:cubicBezTo>
                  <a:pt x="236537" y="192405"/>
                  <a:pt x="238442" y="190500"/>
                  <a:pt x="241109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405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7805" y="199644"/>
                  <a:pt x="215900" y="197358"/>
                  <a:pt x="215900" y="195072"/>
                </a:cubicBezTo>
                <a:cubicBezTo>
                  <a:pt x="215900" y="192405"/>
                  <a:pt x="217805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914" y="190500"/>
                  <a:pt x="202819" y="192405"/>
                  <a:pt x="202819" y="195072"/>
                </a:cubicBezTo>
                <a:cubicBezTo>
                  <a:pt x="202819" y="197358"/>
                  <a:pt x="200914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405"/>
                  <a:pt x="195580" y="190500"/>
                  <a:pt x="198247" y="190500"/>
                </a:cubicBezTo>
                <a:close/>
                <a:moveTo>
                  <a:pt x="176022" y="190500"/>
                </a:moveTo>
                <a:cubicBezTo>
                  <a:pt x="178308" y="190500"/>
                  <a:pt x="180594" y="192405"/>
                  <a:pt x="180594" y="195072"/>
                </a:cubicBezTo>
                <a:cubicBezTo>
                  <a:pt x="180594" y="197358"/>
                  <a:pt x="178308" y="199644"/>
                  <a:pt x="176022" y="199644"/>
                </a:cubicBezTo>
                <a:cubicBezTo>
                  <a:pt x="173355" y="199644"/>
                  <a:pt x="171450" y="197358"/>
                  <a:pt x="171450" y="195072"/>
                </a:cubicBezTo>
                <a:cubicBezTo>
                  <a:pt x="171450" y="192405"/>
                  <a:pt x="173355" y="190500"/>
                  <a:pt x="176022" y="190500"/>
                </a:cubicBezTo>
                <a:close/>
                <a:moveTo>
                  <a:pt x="153797" y="190500"/>
                </a:moveTo>
                <a:cubicBezTo>
                  <a:pt x="156083" y="190500"/>
                  <a:pt x="158369" y="192405"/>
                  <a:pt x="158369" y="195072"/>
                </a:cubicBezTo>
                <a:cubicBezTo>
                  <a:pt x="158369" y="197358"/>
                  <a:pt x="156083" y="199644"/>
                  <a:pt x="153797" y="199644"/>
                </a:cubicBezTo>
                <a:cubicBezTo>
                  <a:pt x="151130" y="199644"/>
                  <a:pt x="149225" y="197358"/>
                  <a:pt x="149225" y="195072"/>
                </a:cubicBezTo>
                <a:cubicBezTo>
                  <a:pt x="149225" y="192405"/>
                  <a:pt x="151130" y="190500"/>
                  <a:pt x="153797" y="190500"/>
                </a:cubicBezTo>
                <a:close/>
                <a:moveTo>
                  <a:pt x="131953" y="190500"/>
                </a:moveTo>
                <a:cubicBezTo>
                  <a:pt x="134239" y="190500"/>
                  <a:pt x="136144" y="192405"/>
                  <a:pt x="136144" y="195072"/>
                </a:cubicBezTo>
                <a:cubicBezTo>
                  <a:pt x="136144" y="197358"/>
                  <a:pt x="134239" y="199644"/>
                  <a:pt x="131953" y="199644"/>
                </a:cubicBezTo>
                <a:cubicBezTo>
                  <a:pt x="129286" y="199644"/>
                  <a:pt x="127000" y="197358"/>
                  <a:pt x="127000" y="195072"/>
                </a:cubicBezTo>
                <a:cubicBezTo>
                  <a:pt x="127000" y="192405"/>
                  <a:pt x="129286" y="190500"/>
                  <a:pt x="131953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405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6680" y="199644"/>
                  <a:pt x="104775" y="197358"/>
                  <a:pt x="104775" y="195072"/>
                </a:cubicBezTo>
                <a:cubicBezTo>
                  <a:pt x="104775" y="192405"/>
                  <a:pt x="106680" y="190500"/>
                  <a:pt x="109728" y="190500"/>
                </a:cubicBezTo>
                <a:close/>
                <a:moveTo>
                  <a:pt x="87122" y="190500"/>
                </a:moveTo>
                <a:cubicBezTo>
                  <a:pt x="89789" y="190500"/>
                  <a:pt x="91694" y="192405"/>
                  <a:pt x="91694" y="195072"/>
                </a:cubicBezTo>
                <a:cubicBezTo>
                  <a:pt x="91694" y="197358"/>
                  <a:pt x="89789" y="199644"/>
                  <a:pt x="87122" y="199644"/>
                </a:cubicBezTo>
                <a:cubicBezTo>
                  <a:pt x="84455" y="199644"/>
                  <a:pt x="82550" y="197358"/>
                  <a:pt x="82550" y="195072"/>
                </a:cubicBezTo>
                <a:cubicBezTo>
                  <a:pt x="82550" y="192405"/>
                  <a:pt x="84455" y="190500"/>
                  <a:pt x="87122" y="190500"/>
                </a:cubicBezTo>
                <a:close/>
                <a:moveTo>
                  <a:pt x="64897" y="190500"/>
                </a:moveTo>
                <a:cubicBezTo>
                  <a:pt x="67564" y="190500"/>
                  <a:pt x="69469" y="192405"/>
                  <a:pt x="69469" y="195072"/>
                </a:cubicBezTo>
                <a:cubicBezTo>
                  <a:pt x="69469" y="197358"/>
                  <a:pt x="67564" y="199644"/>
                  <a:pt x="64897" y="199644"/>
                </a:cubicBezTo>
                <a:cubicBezTo>
                  <a:pt x="62230" y="199644"/>
                  <a:pt x="60325" y="197358"/>
                  <a:pt x="60325" y="195072"/>
                </a:cubicBezTo>
                <a:cubicBezTo>
                  <a:pt x="60325" y="192405"/>
                  <a:pt x="62230" y="190500"/>
                  <a:pt x="64897" y="190500"/>
                </a:cubicBezTo>
                <a:close/>
                <a:moveTo>
                  <a:pt x="44259" y="190500"/>
                </a:moveTo>
                <a:cubicBezTo>
                  <a:pt x="46545" y="190500"/>
                  <a:pt x="48831" y="192405"/>
                  <a:pt x="48831" y="195072"/>
                </a:cubicBezTo>
                <a:cubicBezTo>
                  <a:pt x="48831" y="197358"/>
                  <a:pt x="46545" y="199644"/>
                  <a:pt x="44259" y="199644"/>
                </a:cubicBezTo>
                <a:cubicBezTo>
                  <a:pt x="41592" y="199644"/>
                  <a:pt x="39687" y="197358"/>
                  <a:pt x="39687" y="195072"/>
                </a:cubicBezTo>
                <a:cubicBezTo>
                  <a:pt x="39687" y="192405"/>
                  <a:pt x="41592" y="190500"/>
                  <a:pt x="44259" y="190500"/>
                </a:cubicBezTo>
                <a:close/>
                <a:moveTo>
                  <a:pt x="30268" y="181743"/>
                </a:moveTo>
                <a:lnTo>
                  <a:pt x="10089" y="242204"/>
                </a:lnTo>
                <a:lnTo>
                  <a:pt x="275300" y="242204"/>
                </a:lnTo>
                <a:lnTo>
                  <a:pt x="255121" y="181743"/>
                </a:lnTo>
                <a:lnTo>
                  <a:pt x="30268" y="181743"/>
                </a:lnTo>
                <a:close/>
                <a:moveTo>
                  <a:pt x="193675" y="81756"/>
                </a:moveTo>
                <a:cubicBezTo>
                  <a:pt x="188685" y="81756"/>
                  <a:pt x="184765" y="85394"/>
                  <a:pt x="184765" y="90488"/>
                </a:cubicBezTo>
                <a:cubicBezTo>
                  <a:pt x="184765" y="95217"/>
                  <a:pt x="188685" y="99219"/>
                  <a:pt x="193675" y="99219"/>
                </a:cubicBezTo>
                <a:cubicBezTo>
                  <a:pt x="197951" y="99219"/>
                  <a:pt x="201871" y="95217"/>
                  <a:pt x="201871" y="90488"/>
                </a:cubicBezTo>
                <a:cubicBezTo>
                  <a:pt x="201871" y="85394"/>
                  <a:pt x="197951" y="81756"/>
                  <a:pt x="193675" y="81756"/>
                </a:cubicBezTo>
                <a:close/>
                <a:moveTo>
                  <a:pt x="92074" y="81756"/>
                </a:moveTo>
                <a:cubicBezTo>
                  <a:pt x="87441" y="81756"/>
                  <a:pt x="83521" y="85394"/>
                  <a:pt x="83521" y="90488"/>
                </a:cubicBezTo>
                <a:cubicBezTo>
                  <a:pt x="83521" y="95217"/>
                  <a:pt x="87441" y="99219"/>
                  <a:pt x="92074" y="99219"/>
                </a:cubicBezTo>
                <a:cubicBezTo>
                  <a:pt x="96707" y="99219"/>
                  <a:pt x="100627" y="95217"/>
                  <a:pt x="100627" y="90488"/>
                </a:cubicBezTo>
                <a:cubicBezTo>
                  <a:pt x="100627" y="85394"/>
                  <a:pt x="96707" y="81756"/>
                  <a:pt x="92074" y="81756"/>
                </a:cubicBezTo>
                <a:close/>
                <a:moveTo>
                  <a:pt x="193675" y="73025"/>
                </a:moveTo>
                <a:cubicBezTo>
                  <a:pt x="202941" y="73025"/>
                  <a:pt x="210781" y="80665"/>
                  <a:pt x="210781" y="90488"/>
                </a:cubicBezTo>
                <a:cubicBezTo>
                  <a:pt x="210781" y="99946"/>
                  <a:pt x="202941" y="107586"/>
                  <a:pt x="193675" y="107586"/>
                </a:cubicBezTo>
                <a:cubicBezTo>
                  <a:pt x="184053" y="107586"/>
                  <a:pt x="176212" y="99946"/>
                  <a:pt x="176212" y="90488"/>
                </a:cubicBezTo>
                <a:cubicBezTo>
                  <a:pt x="176212" y="80665"/>
                  <a:pt x="184053" y="73025"/>
                  <a:pt x="193675" y="73025"/>
                </a:cubicBezTo>
                <a:close/>
                <a:moveTo>
                  <a:pt x="92074" y="73025"/>
                </a:moveTo>
                <a:cubicBezTo>
                  <a:pt x="101340" y="73025"/>
                  <a:pt x="109180" y="80665"/>
                  <a:pt x="109180" y="90488"/>
                </a:cubicBezTo>
                <a:cubicBezTo>
                  <a:pt x="109180" y="99946"/>
                  <a:pt x="101340" y="107586"/>
                  <a:pt x="92074" y="107586"/>
                </a:cubicBezTo>
                <a:cubicBezTo>
                  <a:pt x="82452" y="107586"/>
                  <a:pt x="74612" y="99946"/>
                  <a:pt x="74612" y="90488"/>
                </a:cubicBezTo>
                <a:cubicBezTo>
                  <a:pt x="74612" y="80665"/>
                  <a:pt x="82452" y="73025"/>
                  <a:pt x="92074" y="73025"/>
                </a:cubicBezTo>
                <a:close/>
                <a:moveTo>
                  <a:pt x="141900" y="53975"/>
                </a:moveTo>
                <a:cubicBezTo>
                  <a:pt x="144069" y="53975"/>
                  <a:pt x="146238" y="56144"/>
                  <a:pt x="146238" y="58675"/>
                </a:cubicBezTo>
                <a:lnTo>
                  <a:pt x="146238" y="61567"/>
                </a:lnTo>
                <a:cubicBezTo>
                  <a:pt x="152022" y="62651"/>
                  <a:pt x="156722" y="66266"/>
                  <a:pt x="158529" y="71689"/>
                </a:cubicBezTo>
                <a:cubicBezTo>
                  <a:pt x="159614" y="73858"/>
                  <a:pt x="158529" y="76389"/>
                  <a:pt x="156360" y="77473"/>
                </a:cubicBezTo>
                <a:cubicBezTo>
                  <a:pt x="154191" y="78196"/>
                  <a:pt x="151661" y="77112"/>
                  <a:pt x="150576" y="74943"/>
                </a:cubicBezTo>
                <a:cubicBezTo>
                  <a:pt x="149492" y="72050"/>
                  <a:pt x="145877" y="69520"/>
                  <a:pt x="141900" y="69520"/>
                </a:cubicBezTo>
                <a:cubicBezTo>
                  <a:pt x="136477" y="69520"/>
                  <a:pt x="132501" y="73497"/>
                  <a:pt x="132501" y="77835"/>
                </a:cubicBezTo>
                <a:cubicBezTo>
                  <a:pt x="132501" y="83257"/>
                  <a:pt x="135393" y="85788"/>
                  <a:pt x="141900" y="85788"/>
                </a:cubicBezTo>
                <a:cubicBezTo>
                  <a:pt x="153107" y="85788"/>
                  <a:pt x="159975" y="92657"/>
                  <a:pt x="159975" y="102779"/>
                </a:cubicBezTo>
                <a:cubicBezTo>
                  <a:pt x="159975" y="110732"/>
                  <a:pt x="154191" y="117239"/>
                  <a:pt x="146238" y="119047"/>
                </a:cubicBezTo>
                <a:lnTo>
                  <a:pt x="146238" y="122301"/>
                </a:lnTo>
                <a:cubicBezTo>
                  <a:pt x="146238" y="124470"/>
                  <a:pt x="144069" y="126639"/>
                  <a:pt x="141900" y="126639"/>
                </a:cubicBezTo>
                <a:cubicBezTo>
                  <a:pt x="139369" y="126639"/>
                  <a:pt x="137562" y="124470"/>
                  <a:pt x="137562" y="122301"/>
                </a:cubicBezTo>
                <a:lnTo>
                  <a:pt x="137562" y="119047"/>
                </a:lnTo>
                <a:cubicBezTo>
                  <a:pt x="131778" y="117962"/>
                  <a:pt x="127440" y="114347"/>
                  <a:pt x="125271" y="108925"/>
                </a:cubicBezTo>
                <a:cubicBezTo>
                  <a:pt x="124186" y="106756"/>
                  <a:pt x="125271" y="104225"/>
                  <a:pt x="127440" y="103502"/>
                </a:cubicBezTo>
                <a:cubicBezTo>
                  <a:pt x="129609" y="102417"/>
                  <a:pt x="132139" y="103502"/>
                  <a:pt x="132862" y="105671"/>
                </a:cubicBezTo>
                <a:cubicBezTo>
                  <a:pt x="134670" y="108925"/>
                  <a:pt x="138285" y="111094"/>
                  <a:pt x="141900" y="111094"/>
                </a:cubicBezTo>
                <a:cubicBezTo>
                  <a:pt x="146961" y="111094"/>
                  <a:pt x="151299" y="107479"/>
                  <a:pt x="151299" y="102779"/>
                </a:cubicBezTo>
                <a:cubicBezTo>
                  <a:pt x="151299" y="97356"/>
                  <a:pt x="148046" y="94464"/>
                  <a:pt x="141900" y="94464"/>
                </a:cubicBezTo>
                <a:cubicBezTo>
                  <a:pt x="128524" y="94464"/>
                  <a:pt x="123825" y="85788"/>
                  <a:pt x="123825" y="77835"/>
                </a:cubicBezTo>
                <a:cubicBezTo>
                  <a:pt x="123825" y="69881"/>
                  <a:pt x="129609" y="63374"/>
                  <a:pt x="137562" y="61567"/>
                </a:cubicBezTo>
                <a:lnTo>
                  <a:pt x="137562" y="58675"/>
                </a:lnTo>
                <a:cubicBezTo>
                  <a:pt x="137562" y="56144"/>
                  <a:pt x="139369" y="53975"/>
                  <a:pt x="141900" y="53975"/>
                </a:cubicBezTo>
                <a:close/>
                <a:moveTo>
                  <a:pt x="78003" y="37164"/>
                </a:moveTo>
                <a:cubicBezTo>
                  <a:pt x="76199" y="45753"/>
                  <a:pt x="69344" y="52553"/>
                  <a:pt x="60685" y="53984"/>
                </a:cubicBezTo>
                <a:lnTo>
                  <a:pt x="60685" y="126633"/>
                </a:lnTo>
                <a:cubicBezTo>
                  <a:pt x="69344" y="128422"/>
                  <a:pt x="76199" y="134864"/>
                  <a:pt x="78003" y="143453"/>
                </a:cubicBezTo>
                <a:lnTo>
                  <a:pt x="208973" y="143453"/>
                </a:lnTo>
                <a:cubicBezTo>
                  <a:pt x="210416" y="134864"/>
                  <a:pt x="217271" y="128422"/>
                  <a:pt x="225570" y="126633"/>
                </a:cubicBezTo>
                <a:lnTo>
                  <a:pt x="225570" y="53984"/>
                </a:lnTo>
                <a:cubicBezTo>
                  <a:pt x="217271" y="52553"/>
                  <a:pt x="210416" y="45753"/>
                  <a:pt x="208973" y="37164"/>
                </a:cubicBezTo>
                <a:lnTo>
                  <a:pt x="78003" y="37164"/>
                </a:lnTo>
                <a:close/>
                <a:moveTo>
                  <a:pt x="74035" y="28575"/>
                </a:moveTo>
                <a:lnTo>
                  <a:pt x="212581" y="28575"/>
                </a:lnTo>
                <a:cubicBezTo>
                  <a:pt x="215106" y="28575"/>
                  <a:pt x="216910" y="30722"/>
                  <a:pt x="216910" y="32869"/>
                </a:cubicBezTo>
                <a:cubicBezTo>
                  <a:pt x="216910" y="40027"/>
                  <a:pt x="222683" y="45753"/>
                  <a:pt x="229899" y="45753"/>
                </a:cubicBezTo>
                <a:cubicBezTo>
                  <a:pt x="232425" y="45753"/>
                  <a:pt x="234589" y="47542"/>
                  <a:pt x="234589" y="50405"/>
                </a:cubicBezTo>
                <a:lnTo>
                  <a:pt x="234589" y="130570"/>
                </a:lnTo>
                <a:cubicBezTo>
                  <a:pt x="234589" y="132717"/>
                  <a:pt x="232425" y="134864"/>
                  <a:pt x="229899" y="134864"/>
                </a:cubicBezTo>
                <a:cubicBezTo>
                  <a:pt x="222683" y="134864"/>
                  <a:pt x="216910" y="140590"/>
                  <a:pt x="216910" y="147748"/>
                </a:cubicBezTo>
                <a:cubicBezTo>
                  <a:pt x="216910" y="150253"/>
                  <a:pt x="215106" y="152042"/>
                  <a:pt x="212581" y="152042"/>
                </a:cubicBezTo>
                <a:lnTo>
                  <a:pt x="74035" y="152042"/>
                </a:lnTo>
                <a:cubicBezTo>
                  <a:pt x="71509" y="152042"/>
                  <a:pt x="69705" y="150253"/>
                  <a:pt x="69705" y="147748"/>
                </a:cubicBezTo>
                <a:cubicBezTo>
                  <a:pt x="69705" y="140590"/>
                  <a:pt x="63932" y="134864"/>
                  <a:pt x="56716" y="134864"/>
                </a:cubicBezTo>
                <a:cubicBezTo>
                  <a:pt x="54191" y="134864"/>
                  <a:pt x="52387" y="132717"/>
                  <a:pt x="52387" y="130570"/>
                </a:cubicBezTo>
                <a:lnTo>
                  <a:pt x="52387" y="50405"/>
                </a:lnTo>
                <a:cubicBezTo>
                  <a:pt x="52387" y="47542"/>
                  <a:pt x="54191" y="45753"/>
                  <a:pt x="56716" y="45753"/>
                </a:cubicBezTo>
                <a:cubicBezTo>
                  <a:pt x="63932" y="45753"/>
                  <a:pt x="69705" y="40027"/>
                  <a:pt x="69705" y="32869"/>
                </a:cubicBezTo>
                <a:cubicBezTo>
                  <a:pt x="69705" y="30722"/>
                  <a:pt x="71509" y="28575"/>
                  <a:pt x="74035" y="28575"/>
                </a:cubicBezTo>
                <a:close/>
                <a:moveTo>
                  <a:pt x="44682" y="8637"/>
                </a:moveTo>
                <a:cubicBezTo>
                  <a:pt x="37475" y="8637"/>
                  <a:pt x="31710" y="14395"/>
                  <a:pt x="31710" y="21593"/>
                </a:cubicBezTo>
                <a:lnTo>
                  <a:pt x="31710" y="173106"/>
                </a:lnTo>
                <a:lnTo>
                  <a:pt x="253680" y="173106"/>
                </a:lnTo>
                <a:lnTo>
                  <a:pt x="253680" y="21593"/>
                </a:lnTo>
                <a:cubicBezTo>
                  <a:pt x="253680" y="14395"/>
                  <a:pt x="248275" y="8637"/>
                  <a:pt x="241068" y="8637"/>
                </a:cubicBezTo>
                <a:lnTo>
                  <a:pt x="44682" y="8637"/>
                </a:lnTo>
                <a:close/>
                <a:moveTo>
                  <a:pt x="44682" y="0"/>
                </a:moveTo>
                <a:lnTo>
                  <a:pt x="241068" y="0"/>
                </a:lnTo>
                <a:cubicBezTo>
                  <a:pt x="252599" y="0"/>
                  <a:pt x="262688" y="9717"/>
                  <a:pt x="262688" y="21593"/>
                </a:cubicBezTo>
                <a:lnTo>
                  <a:pt x="262688" y="176705"/>
                </a:lnTo>
                <a:lnTo>
                  <a:pt x="285390" y="245083"/>
                </a:lnTo>
                <a:cubicBezTo>
                  <a:pt x="285390" y="245803"/>
                  <a:pt x="285390" y="246163"/>
                  <a:pt x="285390" y="246523"/>
                </a:cubicBezTo>
                <a:lnTo>
                  <a:pt x="285390" y="263797"/>
                </a:lnTo>
                <a:cubicBezTo>
                  <a:pt x="285390" y="275673"/>
                  <a:pt x="275661" y="285390"/>
                  <a:pt x="264130" y="285390"/>
                </a:cubicBezTo>
                <a:lnTo>
                  <a:pt x="21620" y="285390"/>
                </a:lnTo>
                <a:cubicBezTo>
                  <a:pt x="9729" y="285390"/>
                  <a:pt x="0" y="275673"/>
                  <a:pt x="0" y="263797"/>
                </a:cubicBezTo>
                <a:lnTo>
                  <a:pt x="0" y="246523"/>
                </a:lnTo>
                <a:cubicBezTo>
                  <a:pt x="0" y="246163"/>
                  <a:pt x="0" y="245803"/>
                  <a:pt x="0" y="245083"/>
                </a:cubicBezTo>
                <a:lnTo>
                  <a:pt x="23062" y="176705"/>
                </a:lnTo>
                <a:lnTo>
                  <a:pt x="23062" y="21593"/>
                </a:lnTo>
                <a:cubicBezTo>
                  <a:pt x="23062" y="9717"/>
                  <a:pt x="32791" y="0"/>
                  <a:pt x="44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2" name="Freeform 989">
            <a:extLst>
              <a:ext uri="{FF2B5EF4-FFF2-40B4-BE49-F238E27FC236}">
                <a16:creationId xmlns:a16="http://schemas.microsoft.com/office/drawing/2014/main" id="{16B7AC32-3BF4-264B-A3F2-F69540945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12133" y="8500049"/>
            <a:ext cx="1050236" cy="1011578"/>
          </a:xfrm>
          <a:custGeom>
            <a:avLst/>
            <a:gdLst>
              <a:gd name="T0" fmla="*/ 3388874 w 285390"/>
              <a:gd name="T1" fmla="*/ 5033961 h 274274"/>
              <a:gd name="T2" fmla="*/ 530264 w 285390"/>
              <a:gd name="T3" fmla="*/ 4851321 h 274274"/>
              <a:gd name="T4" fmla="*/ 439777 w 285390"/>
              <a:gd name="T5" fmla="*/ 4942655 h 274274"/>
              <a:gd name="T6" fmla="*/ 3036469 w 285390"/>
              <a:gd name="T7" fmla="*/ 4926976 h 274274"/>
              <a:gd name="T8" fmla="*/ 3407980 w 285390"/>
              <a:gd name="T9" fmla="*/ 4549787 h 274274"/>
              <a:gd name="T10" fmla="*/ 543014 w 285390"/>
              <a:gd name="T11" fmla="*/ 5304131 h 274274"/>
              <a:gd name="T12" fmla="*/ 543014 w 285390"/>
              <a:gd name="T13" fmla="*/ 4375702 h 274274"/>
              <a:gd name="T14" fmla="*/ 3407980 w 285390"/>
              <a:gd name="T15" fmla="*/ 4375702 h 274274"/>
              <a:gd name="T16" fmla="*/ 2872118 w 285390"/>
              <a:gd name="T17" fmla="*/ 5014007 h 274274"/>
              <a:gd name="T18" fmla="*/ 0 w 285390"/>
              <a:gd name="T19" fmla="*/ 4926976 h 274274"/>
              <a:gd name="T20" fmla="*/ 3297553 w 285390"/>
              <a:gd name="T21" fmla="*/ 2441505 h 274274"/>
              <a:gd name="T22" fmla="*/ 2946413 w 285390"/>
              <a:gd name="T23" fmla="*/ 2624159 h 274274"/>
              <a:gd name="T24" fmla="*/ 1187245 w 285390"/>
              <a:gd name="T25" fmla="*/ 2441505 h 274274"/>
              <a:gd name="T26" fmla="*/ 1538398 w 285390"/>
              <a:gd name="T27" fmla="*/ 2624159 h 274274"/>
              <a:gd name="T28" fmla="*/ 1187245 w 285390"/>
              <a:gd name="T29" fmla="*/ 2441505 h 274274"/>
              <a:gd name="T30" fmla="*/ 2389802 w 285390"/>
              <a:gd name="T31" fmla="*/ 1934508 h 274274"/>
              <a:gd name="T32" fmla="*/ 2453800 w 285390"/>
              <a:gd name="T33" fmla="*/ 2208881 h 274274"/>
              <a:gd name="T34" fmla="*/ 2091076 w 285390"/>
              <a:gd name="T35" fmla="*/ 2237772 h 274274"/>
              <a:gd name="T36" fmla="*/ 2524936 w 285390"/>
              <a:gd name="T37" fmla="*/ 2541033 h 274274"/>
              <a:gd name="T38" fmla="*/ 2297326 w 285390"/>
              <a:gd name="T39" fmla="*/ 3082609 h 274274"/>
              <a:gd name="T40" fmla="*/ 2197759 w 285390"/>
              <a:gd name="T41" fmla="*/ 3227002 h 274274"/>
              <a:gd name="T42" fmla="*/ 1891914 w 285390"/>
              <a:gd name="T43" fmla="*/ 2851513 h 274274"/>
              <a:gd name="T44" fmla="*/ 2226210 w 285390"/>
              <a:gd name="T45" fmla="*/ 2916539 h 274274"/>
              <a:gd name="T46" fmla="*/ 2389802 w 285390"/>
              <a:gd name="T47" fmla="*/ 2649358 h 274274"/>
              <a:gd name="T48" fmla="*/ 1920375 w 285390"/>
              <a:gd name="T49" fmla="*/ 2223324 h 274274"/>
              <a:gd name="T50" fmla="*/ 2219085 w 285390"/>
              <a:gd name="T51" fmla="*/ 1862303 h 274274"/>
              <a:gd name="T52" fmla="*/ 736507 w 285390"/>
              <a:gd name="T53" fmla="*/ 2116335 h 274274"/>
              <a:gd name="T54" fmla="*/ 3010159 w 285390"/>
              <a:gd name="T55" fmla="*/ 3339685 h 274274"/>
              <a:gd name="T56" fmla="*/ 3516194 w 285390"/>
              <a:gd name="T57" fmla="*/ 1936404 h 274274"/>
              <a:gd name="T58" fmla="*/ 1107140 w 285390"/>
              <a:gd name="T59" fmla="*/ 1490265 h 274274"/>
              <a:gd name="T60" fmla="*/ 3608870 w 285390"/>
              <a:gd name="T61" fmla="*/ 1598203 h 274274"/>
              <a:gd name="T62" fmla="*/ 3929596 w 285390"/>
              <a:gd name="T63" fmla="*/ 1950818 h 274274"/>
              <a:gd name="T64" fmla="*/ 3630233 w 285390"/>
              <a:gd name="T65" fmla="*/ 3066221 h 274274"/>
              <a:gd name="T66" fmla="*/ 1107140 w 285390"/>
              <a:gd name="T67" fmla="*/ 3512396 h 274274"/>
              <a:gd name="T68" fmla="*/ 565422 w 285390"/>
              <a:gd name="T69" fmla="*/ 2965480 h 274274"/>
              <a:gd name="T70" fmla="*/ 1021582 w 285390"/>
              <a:gd name="T71" fmla="*/ 1576621 h 274274"/>
              <a:gd name="T72" fmla="*/ 170922 w 285390"/>
              <a:gd name="T73" fmla="*/ 1463907 h 274274"/>
              <a:gd name="T74" fmla="*/ 3518000 w 285390"/>
              <a:gd name="T75" fmla="*/ 3910924 h 274274"/>
              <a:gd name="T76" fmla="*/ 541264 w 285390"/>
              <a:gd name="T77" fmla="*/ 1090751 h 274274"/>
              <a:gd name="T78" fmla="*/ 5647299 w 285390"/>
              <a:gd name="T79" fmla="*/ 86137 h 274274"/>
              <a:gd name="T80" fmla="*/ 4151808 w 285390"/>
              <a:gd name="T81" fmla="*/ 3573645 h 274274"/>
              <a:gd name="T82" fmla="*/ 0 w 285390"/>
              <a:gd name="T83" fmla="*/ 3537783 h 274274"/>
              <a:gd name="T84" fmla="*/ 4593348 w 285390"/>
              <a:gd name="T85" fmla="*/ 918511 h 27427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390" h="274274">
                <a:moveTo>
                  <a:pt x="171259" y="242887"/>
                </a:moveTo>
                <a:cubicBezTo>
                  <a:pt x="173926" y="242887"/>
                  <a:pt x="175831" y="245173"/>
                  <a:pt x="175831" y="247459"/>
                </a:cubicBezTo>
                <a:cubicBezTo>
                  <a:pt x="175831" y="250126"/>
                  <a:pt x="173926" y="252031"/>
                  <a:pt x="171259" y="252031"/>
                </a:cubicBezTo>
                <a:cubicBezTo>
                  <a:pt x="168592" y="252031"/>
                  <a:pt x="166687" y="250126"/>
                  <a:pt x="166687" y="247459"/>
                </a:cubicBezTo>
                <a:cubicBezTo>
                  <a:pt x="166687" y="245173"/>
                  <a:pt x="168592" y="242887"/>
                  <a:pt x="171259" y="242887"/>
                </a:cubicBezTo>
                <a:close/>
                <a:moveTo>
                  <a:pt x="26797" y="242887"/>
                </a:moveTo>
                <a:cubicBezTo>
                  <a:pt x="29464" y="242887"/>
                  <a:pt x="31369" y="245173"/>
                  <a:pt x="31369" y="247459"/>
                </a:cubicBezTo>
                <a:cubicBezTo>
                  <a:pt x="31369" y="250126"/>
                  <a:pt x="29464" y="252031"/>
                  <a:pt x="26797" y="252031"/>
                </a:cubicBezTo>
                <a:cubicBezTo>
                  <a:pt x="24511" y="252031"/>
                  <a:pt x="22225" y="250126"/>
                  <a:pt x="22225" y="247459"/>
                </a:cubicBezTo>
                <a:cubicBezTo>
                  <a:pt x="22225" y="245173"/>
                  <a:pt x="24511" y="242887"/>
                  <a:pt x="26797" y="242887"/>
                </a:cubicBezTo>
                <a:close/>
                <a:moveTo>
                  <a:pt x="172224" y="227791"/>
                </a:moveTo>
                <a:cubicBezTo>
                  <a:pt x="161753" y="227791"/>
                  <a:pt x="153449" y="236506"/>
                  <a:pt x="153449" y="246675"/>
                </a:cubicBezTo>
                <a:cubicBezTo>
                  <a:pt x="153449" y="257206"/>
                  <a:pt x="161753" y="265558"/>
                  <a:pt x="172224" y="265558"/>
                </a:cubicBezTo>
                <a:cubicBezTo>
                  <a:pt x="182694" y="265558"/>
                  <a:pt x="190999" y="257206"/>
                  <a:pt x="190999" y="246675"/>
                </a:cubicBezTo>
                <a:cubicBezTo>
                  <a:pt x="190999" y="236506"/>
                  <a:pt x="182694" y="227791"/>
                  <a:pt x="172224" y="227791"/>
                </a:cubicBezTo>
                <a:close/>
                <a:moveTo>
                  <a:pt x="27440" y="227791"/>
                </a:moveTo>
                <a:cubicBezTo>
                  <a:pt x="16970" y="227791"/>
                  <a:pt x="8665" y="236506"/>
                  <a:pt x="8665" y="246675"/>
                </a:cubicBezTo>
                <a:cubicBezTo>
                  <a:pt x="8665" y="257206"/>
                  <a:pt x="16970" y="265558"/>
                  <a:pt x="27440" y="265558"/>
                </a:cubicBezTo>
                <a:cubicBezTo>
                  <a:pt x="37911" y="265558"/>
                  <a:pt x="46215" y="257206"/>
                  <a:pt x="46215" y="246675"/>
                </a:cubicBezTo>
                <a:cubicBezTo>
                  <a:pt x="46215" y="236506"/>
                  <a:pt x="37911" y="227791"/>
                  <a:pt x="27440" y="227791"/>
                </a:cubicBezTo>
                <a:close/>
                <a:moveTo>
                  <a:pt x="27440" y="219075"/>
                </a:moveTo>
                <a:cubicBezTo>
                  <a:pt x="41160" y="219075"/>
                  <a:pt x="52353" y="229243"/>
                  <a:pt x="54519" y="242317"/>
                </a:cubicBezTo>
                <a:lnTo>
                  <a:pt x="145144" y="242317"/>
                </a:lnTo>
                <a:cubicBezTo>
                  <a:pt x="147311" y="229243"/>
                  <a:pt x="158504" y="219075"/>
                  <a:pt x="172224" y="219075"/>
                </a:cubicBezTo>
                <a:cubicBezTo>
                  <a:pt x="187388" y="219075"/>
                  <a:pt x="199664" y="231422"/>
                  <a:pt x="199664" y="246675"/>
                </a:cubicBezTo>
                <a:cubicBezTo>
                  <a:pt x="199664" y="261927"/>
                  <a:pt x="187388" y="274274"/>
                  <a:pt x="172224" y="274274"/>
                </a:cubicBezTo>
                <a:cubicBezTo>
                  <a:pt x="158504" y="274274"/>
                  <a:pt x="147311" y="264469"/>
                  <a:pt x="145144" y="251032"/>
                </a:cubicBezTo>
                <a:lnTo>
                  <a:pt x="54519" y="251032"/>
                </a:lnTo>
                <a:cubicBezTo>
                  <a:pt x="52353" y="264469"/>
                  <a:pt x="41160" y="274274"/>
                  <a:pt x="27440" y="274274"/>
                </a:cubicBezTo>
                <a:cubicBezTo>
                  <a:pt x="12276" y="274274"/>
                  <a:pt x="0" y="261927"/>
                  <a:pt x="0" y="246675"/>
                </a:cubicBezTo>
                <a:cubicBezTo>
                  <a:pt x="0" y="231422"/>
                  <a:pt x="12276" y="219075"/>
                  <a:pt x="27440" y="219075"/>
                </a:cubicBezTo>
                <a:close/>
                <a:moveTo>
                  <a:pt x="148898" y="122237"/>
                </a:moveTo>
                <a:lnTo>
                  <a:pt x="166644" y="122237"/>
                </a:lnTo>
                <a:cubicBezTo>
                  <a:pt x="169232" y="122237"/>
                  <a:pt x="171080" y="124142"/>
                  <a:pt x="171080" y="126809"/>
                </a:cubicBezTo>
                <a:cubicBezTo>
                  <a:pt x="171080" y="129095"/>
                  <a:pt x="169232" y="131381"/>
                  <a:pt x="166644" y="131381"/>
                </a:cubicBezTo>
                <a:lnTo>
                  <a:pt x="148898" y="131381"/>
                </a:lnTo>
                <a:cubicBezTo>
                  <a:pt x="146680" y="131381"/>
                  <a:pt x="144462" y="129095"/>
                  <a:pt x="144462" y="126809"/>
                </a:cubicBezTo>
                <a:cubicBezTo>
                  <a:pt x="144462" y="124142"/>
                  <a:pt x="146680" y="122237"/>
                  <a:pt x="148898" y="122237"/>
                </a:cubicBezTo>
                <a:close/>
                <a:moveTo>
                  <a:pt x="59998" y="122237"/>
                </a:moveTo>
                <a:lnTo>
                  <a:pt x="77744" y="122237"/>
                </a:lnTo>
                <a:cubicBezTo>
                  <a:pt x="79962" y="122237"/>
                  <a:pt x="82180" y="124142"/>
                  <a:pt x="82180" y="126809"/>
                </a:cubicBezTo>
                <a:cubicBezTo>
                  <a:pt x="82180" y="129095"/>
                  <a:pt x="79962" y="131381"/>
                  <a:pt x="77744" y="131381"/>
                </a:cubicBezTo>
                <a:lnTo>
                  <a:pt x="59998" y="131381"/>
                </a:lnTo>
                <a:cubicBezTo>
                  <a:pt x="57410" y="131381"/>
                  <a:pt x="55562" y="129095"/>
                  <a:pt x="55562" y="126809"/>
                </a:cubicBezTo>
                <a:cubicBezTo>
                  <a:pt x="55562" y="124142"/>
                  <a:pt x="57410" y="122237"/>
                  <a:pt x="59998" y="122237"/>
                </a:cubicBezTo>
                <a:close/>
                <a:moveTo>
                  <a:pt x="117175" y="89261"/>
                </a:moveTo>
                <a:cubicBezTo>
                  <a:pt x="119332" y="89623"/>
                  <a:pt x="121129" y="91430"/>
                  <a:pt x="120770" y="93961"/>
                </a:cubicBezTo>
                <a:lnTo>
                  <a:pt x="120770" y="96853"/>
                </a:lnTo>
                <a:cubicBezTo>
                  <a:pt x="126161" y="98661"/>
                  <a:pt x="130475" y="102637"/>
                  <a:pt x="132272" y="108060"/>
                </a:cubicBezTo>
                <a:cubicBezTo>
                  <a:pt x="132991" y="110229"/>
                  <a:pt x="131553" y="112760"/>
                  <a:pt x="129396" y="113483"/>
                </a:cubicBezTo>
                <a:cubicBezTo>
                  <a:pt x="127240" y="114206"/>
                  <a:pt x="124724" y="113121"/>
                  <a:pt x="124005" y="110590"/>
                </a:cubicBezTo>
                <a:cubicBezTo>
                  <a:pt x="122926" y="107337"/>
                  <a:pt x="119692" y="105168"/>
                  <a:pt x="115738" y="104806"/>
                </a:cubicBezTo>
                <a:cubicBezTo>
                  <a:pt x="113222" y="104445"/>
                  <a:pt x="110706" y="105168"/>
                  <a:pt x="108908" y="106614"/>
                </a:cubicBezTo>
                <a:cubicBezTo>
                  <a:pt x="106752" y="108060"/>
                  <a:pt x="106033" y="109867"/>
                  <a:pt x="105674" y="112037"/>
                </a:cubicBezTo>
                <a:cubicBezTo>
                  <a:pt x="105674" y="113844"/>
                  <a:pt x="105674" y="116375"/>
                  <a:pt x="107111" y="117821"/>
                </a:cubicBezTo>
                <a:cubicBezTo>
                  <a:pt x="108549" y="119628"/>
                  <a:pt x="111065" y="120713"/>
                  <a:pt x="114300" y="121074"/>
                </a:cubicBezTo>
                <a:cubicBezTo>
                  <a:pt x="121489" y="121436"/>
                  <a:pt x="125442" y="124690"/>
                  <a:pt x="127599" y="127220"/>
                </a:cubicBezTo>
                <a:cubicBezTo>
                  <a:pt x="130115" y="130112"/>
                  <a:pt x="131553" y="134450"/>
                  <a:pt x="131193" y="139150"/>
                </a:cubicBezTo>
                <a:cubicBezTo>
                  <a:pt x="130475" y="143850"/>
                  <a:pt x="128318" y="147826"/>
                  <a:pt x="124724" y="150718"/>
                </a:cubicBezTo>
                <a:cubicBezTo>
                  <a:pt x="122208" y="152888"/>
                  <a:pt x="119332" y="153972"/>
                  <a:pt x="116097" y="154334"/>
                </a:cubicBezTo>
                <a:lnTo>
                  <a:pt x="115738" y="157587"/>
                </a:lnTo>
                <a:cubicBezTo>
                  <a:pt x="115738" y="159756"/>
                  <a:pt x="113581" y="161564"/>
                  <a:pt x="111425" y="161564"/>
                </a:cubicBezTo>
                <a:lnTo>
                  <a:pt x="111065" y="161564"/>
                </a:lnTo>
                <a:cubicBezTo>
                  <a:pt x="108549" y="161202"/>
                  <a:pt x="106752" y="159033"/>
                  <a:pt x="107111" y="156503"/>
                </a:cubicBezTo>
                <a:lnTo>
                  <a:pt x="107471" y="153611"/>
                </a:lnTo>
                <a:cubicBezTo>
                  <a:pt x="102079" y="151803"/>
                  <a:pt x="97766" y="147826"/>
                  <a:pt x="95609" y="142765"/>
                </a:cubicBezTo>
                <a:cubicBezTo>
                  <a:pt x="95250" y="140235"/>
                  <a:pt x="96328" y="137704"/>
                  <a:pt x="98485" y="136981"/>
                </a:cubicBezTo>
                <a:cubicBezTo>
                  <a:pt x="100642" y="136258"/>
                  <a:pt x="103158" y="137343"/>
                  <a:pt x="103876" y="139873"/>
                </a:cubicBezTo>
                <a:cubicBezTo>
                  <a:pt x="104955" y="143127"/>
                  <a:pt x="108549" y="145657"/>
                  <a:pt x="112503" y="146019"/>
                </a:cubicBezTo>
                <a:cubicBezTo>
                  <a:pt x="115019" y="146380"/>
                  <a:pt x="117535" y="145296"/>
                  <a:pt x="119332" y="143850"/>
                </a:cubicBezTo>
                <a:cubicBezTo>
                  <a:pt x="121129" y="142765"/>
                  <a:pt x="122208" y="140596"/>
                  <a:pt x="122208" y="138427"/>
                </a:cubicBezTo>
                <a:cubicBezTo>
                  <a:pt x="122567" y="136981"/>
                  <a:pt x="122208" y="134450"/>
                  <a:pt x="120770" y="132643"/>
                </a:cubicBezTo>
                <a:cubicBezTo>
                  <a:pt x="119332" y="130835"/>
                  <a:pt x="117175" y="129751"/>
                  <a:pt x="113581" y="129751"/>
                </a:cubicBezTo>
                <a:cubicBezTo>
                  <a:pt x="106392" y="129028"/>
                  <a:pt x="102439" y="126136"/>
                  <a:pt x="100642" y="123605"/>
                </a:cubicBezTo>
                <a:cubicBezTo>
                  <a:pt x="97766" y="120351"/>
                  <a:pt x="96688" y="116013"/>
                  <a:pt x="97047" y="111313"/>
                </a:cubicBezTo>
                <a:cubicBezTo>
                  <a:pt x="97407" y="106614"/>
                  <a:pt x="99563" y="102637"/>
                  <a:pt x="103517" y="99745"/>
                </a:cubicBezTo>
                <a:cubicBezTo>
                  <a:pt x="106033" y="97938"/>
                  <a:pt x="108908" y="96853"/>
                  <a:pt x="112143" y="96130"/>
                </a:cubicBezTo>
                <a:lnTo>
                  <a:pt x="112143" y="93238"/>
                </a:lnTo>
                <a:cubicBezTo>
                  <a:pt x="112503" y="90707"/>
                  <a:pt x="114659" y="88900"/>
                  <a:pt x="117175" y="89261"/>
                </a:cubicBezTo>
                <a:close/>
                <a:moveTo>
                  <a:pt x="60272" y="83619"/>
                </a:moveTo>
                <a:cubicBezTo>
                  <a:pt x="58471" y="95148"/>
                  <a:pt x="48746" y="104515"/>
                  <a:pt x="37220" y="105957"/>
                </a:cubicBezTo>
                <a:lnTo>
                  <a:pt x="37220" y="144507"/>
                </a:lnTo>
                <a:cubicBezTo>
                  <a:pt x="48746" y="146309"/>
                  <a:pt x="58471" y="155316"/>
                  <a:pt x="60272" y="167205"/>
                </a:cubicBezTo>
                <a:lnTo>
                  <a:pt x="152120" y="167205"/>
                </a:lnTo>
                <a:cubicBezTo>
                  <a:pt x="156442" y="154956"/>
                  <a:pt x="167248" y="146309"/>
                  <a:pt x="180215" y="145228"/>
                </a:cubicBezTo>
                <a:lnTo>
                  <a:pt x="189580" y="104155"/>
                </a:lnTo>
                <a:cubicBezTo>
                  <a:pt x="184897" y="103074"/>
                  <a:pt x="180575" y="100552"/>
                  <a:pt x="177693" y="96949"/>
                </a:cubicBezTo>
                <a:cubicBezTo>
                  <a:pt x="174812" y="92986"/>
                  <a:pt x="173011" y="88303"/>
                  <a:pt x="173371" y="83619"/>
                </a:cubicBezTo>
                <a:lnTo>
                  <a:pt x="60272" y="83619"/>
                </a:lnTo>
                <a:close/>
                <a:moveTo>
                  <a:pt x="55949" y="74612"/>
                </a:moveTo>
                <a:lnTo>
                  <a:pt x="178414" y="74612"/>
                </a:lnTo>
                <a:cubicBezTo>
                  <a:pt x="179494" y="74612"/>
                  <a:pt x="180575" y="75332"/>
                  <a:pt x="181655" y="76413"/>
                </a:cubicBezTo>
                <a:cubicBezTo>
                  <a:pt x="182376" y="77494"/>
                  <a:pt x="182736" y="78935"/>
                  <a:pt x="182376" y="80016"/>
                </a:cubicBezTo>
                <a:cubicBezTo>
                  <a:pt x="181295" y="84700"/>
                  <a:pt x="182016" y="88663"/>
                  <a:pt x="184537" y="91545"/>
                </a:cubicBezTo>
                <a:cubicBezTo>
                  <a:pt x="186698" y="94427"/>
                  <a:pt x="190300" y="95869"/>
                  <a:pt x="194982" y="95869"/>
                </a:cubicBezTo>
                <a:cubicBezTo>
                  <a:pt x="196423" y="95869"/>
                  <a:pt x="197504" y="96589"/>
                  <a:pt x="198584" y="97670"/>
                </a:cubicBezTo>
                <a:cubicBezTo>
                  <a:pt x="199305" y="98751"/>
                  <a:pt x="199665" y="100192"/>
                  <a:pt x="199305" y="101633"/>
                </a:cubicBezTo>
                <a:lnTo>
                  <a:pt x="187779" y="150272"/>
                </a:lnTo>
                <a:cubicBezTo>
                  <a:pt x="187418" y="152434"/>
                  <a:pt x="185617" y="153514"/>
                  <a:pt x="183456" y="153514"/>
                </a:cubicBezTo>
                <a:cubicBezTo>
                  <a:pt x="171930" y="153514"/>
                  <a:pt x="162205" y="161441"/>
                  <a:pt x="159684" y="172609"/>
                </a:cubicBezTo>
                <a:cubicBezTo>
                  <a:pt x="159324" y="174411"/>
                  <a:pt x="157523" y="175852"/>
                  <a:pt x="155362" y="175852"/>
                </a:cubicBezTo>
                <a:lnTo>
                  <a:pt x="55949" y="175852"/>
                </a:lnTo>
                <a:cubicBezTo>
                  <a:pt x="53788" y="175852"/>
                  <a:pt x="51627" y="173690"/>
                  <a:pt x="51627" y="171529"/>
                </a:cubicBezTo>
                <a:cubicBezTo>
                  <a:pt x="51627" y="161080"/>
                  <a:pt x="43343" y="152794"/>
                  <a:pt x="33257" y="152794"/>
                </a:cubicBezTo>
                <a:cubicBezTo>
                  <a:pt x="30376" y="152794"/>
                  <a:pt x="28575" y="150632"/>
                  <a:pt x="28575" y="148470"/>
                </a:cubicBezTo>
                <a:lnTo>
                  <a:pt x="28575" y="101993"/>
                </a:lnTo>
                <a:cubicBezTo>
                  <a:pt x="28575" y="99832"/>
                  <a:pt x="30376" y="98030"/>
                  <a:pt x="33257" y="98030"/>
                </a:cubicBezTo>
                <a:cubicBezTo>
                  <a:pt x="43343" y="98030"/>
                  <a:pt x="51627" y="89384"/>
                  <a:pt x="51627" y="78935"/>
                </a:cubicBezTo>
                <a:cubicBezTo>
                  <a:pt x="51627" y="76774"/>
                  <a:pt x="53788" y="74612"/>
                  <a:pt x="55949" y="74612"/>
                </a:cubicBezTo>
                <a:close/>
                <a:moveTo>
                  <a:pt x="27351" y="54610"/>
                </a:moveTo>
                <a:cubicBezTo>
                  <a:pt x="16915" y="54610"/>
                  <a:pt x="8637" y="63232"/>
                  <a:pt x="8637" y="73292"/>
                </a:cubicBezTo>
                <a:lnTo>
                  <a:pt x="8637" y="177123"/>
                </a:lnTo>
                <a:cubicBezTo>
                  <a:pt x="8637" y="187183"/>
                  <a:pt x="16915" y="195805"/>
                  <a:pt x="27351" y="195805"/>
                </a:cubicBezTo>
                <a:lnTo>
                  <a:pt x="177784" y="195805"/>
                </a:lnTo>
                <a:cubicBezTo>
                  <a:pt x="189300" y="195805"/>
                  <a:pt x="198657" y="187901"/>
                  <a:pt x="201537" y="176764"/>
                </a:cubicBezTo>
                <a:lnTo>
                  <a:pt x="230327" y="54610"/>
                </a:lnTo>
                <a:lnTo>
                  <a:pt x="27351" y="54610"/>
                </a:lnTo>
                <a:close/>
                <a:moveTo>
                  <a:pt x="246522" y="0"/>
                </a:moveTo>
                <a:lnTo>
                  <a:pt x="281071" y="0"/>
                </a:lnTo>
                <a:cubicBezTo>
                  <a:pt x="283591" y="0"/>
                  <a:pt x="285390" y="1796"/>
                  <a:pt x="285390" y="4311"/>
                </a:cubicBezTo>
                <a:cubicBezTo>
                  <a:pt x="285390" y="6826"/>
                  <a:pt x="283591" y="8622"/>
                  <a:pt x="281071" y="8622"/>
                </a:cubicBezTo>
                <a:lnTo>
                  <a:pt x="249761" y="8622"/>
                </a:lnTo>
                <a:lnTo>
                  <a:pt x="209814" y="178919"/>
                </a:lnTo>
                <a:cubicBezTo>
                  <a:pt x="206575" y="194009"/>
                  <a:pt x="193259" y="204428"/>
                  <a:pt x="177784" y="204428"/>
                </a:cubicBezTo>
                <a:lnTo>
                  <a:pt x="27351" y="204428"/>
                </a:lnTo>
                <a:cubicBezTo>
                  <a:pt x="12236" y="204428"/>
                  <a:pt x="0" y="192213"/>
                  <a:pt x="0" y="177123"/>
                </a:cubicBezTo>
                <a:lnTo>
                  <a:pt x="0" y="73292"/>
                </a:lnTo>
                <a:cubicBezTo>
                  <a:pt x="0" y="58562"/>
                  <a:pt x="12236" y="45987"/>
                  <a:pt x="27351" y="45987"/>
                </a:cubicBezTo>
                <a:lnTo>
                  <a:pt x="232127" y="45987"/>
                </a:lnTo>
                <a:lnTo>
                  <a:pt x="242204" y="3593"/>
                </a:lnTo>
                <a:cubicBezTo>
                  <a:pt x="242923" y="1437"/>
                  <a:pt x="244723" y="0"/>
                  <a:pt x="246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3" name="Freeform 1005">
            <a:extLst>
              <a:ext uri="{FF2B5EF4-FFF2-40B4-BE49-F238E27FC236}">
                <a16:creationId xmlns:a16="http://schemas.microsoft.com/office/drawing/2014/main" id="{9C44E65A-C1F1-1F49-AA8B-E0E78CD0E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1100" y="5465356"/>
            <a:ext cx="1034130" cy="1050238"/>
          </a:xfrm>
          <a:custGeom>
            <a:avLst/>
            <a:gdLst>
              <a:gd name="T0" fmla="*/ 1415018 w 280627"/>
              <a:gd name="T1" fmla="*/ 5217954 h 285391"/>
              <a:gd name="T2" fmla="*/ 1283401 w 280627"/>
              <a:gd name="T3" fmla="*/ 5273784 h 285391"/>
              <a:gd name="T4" fmla="*/ 2144420 w 280627"/>
              <a:gd name="T5" fmla="*/ 5151636 h 285391"/>
              <a:gd name="T6" fmla="*/ 2053437 w 280627"/>
              <a:gd name="T7" fmla="*/ 5242090 h 285391"/>
              <a:gd name="T8" fmla="*/ 172254 w 280627"/>
              <a:gd name="T9" fmla="*/ 5099447 h 285391"/>
              <a:gd name="T10" fmla="*/ 2878396 w 280627"/>
              <a:gd name="T11" fmla="*/ 5334177 h 285391"/>
              <a:gd name="T12" fmla="*/ 172254 w 280627"/>
              <a:gd name="T13" fmla="*/ 4871884 h 285391"/>
              <a:gd name="T14" fmla="*/ 4077676 w 280627"/>
              <a:gd name="T15" fmla="*/ 4202994 h 285391"/>
              <a:gd name="T16" fmla="*/ 4382360 w 280627"/>
              <a:gd name="T17" fmla="*/ 4816288 h 285391"/>
              <a:gd name="T18" fmla="*/ 4396519 w 280627"/>
              <a:gd name="T19" fmla="*/ 4046100 h 285391"/>
              <a:gd name="T20" fmla="*/ 4573675 w 280627"/>
              <a:gd name="T21" fmla="*/ 4046100 h 285391"/>
              <a:gd name="T22" fmla="*/ 4552407 w 280627"/>
              <a:gd name="T23" fmla="*/ 4958898 h 285391"/>
              <a:gd name="T24" fmla="*/ 3850931 w 280627"/>
              <a:gd name="T25" fmla="*/ 4958898 h 285391"/>
              <a:gd name="T26" fmla="*/ 3829639 w 280627"/>
              <a:gd name="T27" fmla="*/ 4046100 h 285391"/>
              <a:gd name="T28" fmla="*/ 3050648 w 280627"/>
              <a:gd name="T29" fmla="*/ 3278722 h 285391"/>
              <a:gd name="T30" fmla="*/ 5268695 w 280627"/>
              <a:gd name="T31" fmla="*/ 5476394 h 285391"/>
              <a:gd name="T32" fmla="*/ 5268695 w 280627"/>
              <a:gd name="T33" fmla="*/ 3143610 h 285391"/>
              <a:gd name="T34" fmla="*/ 2231859 w 280627"/>
              <a:gd name="T35" fmla="*/ 1876588 h 285391"/>
              <a:gd name="T36" fmla="*/ 2566400 w 280627"/>
              <a:gd name="T37" fmla="*/ 2400284 h 285391"/>
              <a:gd name="T38" fmla="*/ 1817300 w 280627"/>
              <a:gd name="T39" fmla="*/ 2450502 h 285391"/>
              <a:gd name="T40" fmla="*/ 2231859 w 280627"/>
              <a:gd name="T41" fmla="*/ 3648501 h 285391"/>
              <a:gd name="T42" fmla="*/ 2057292 w 280627"/>
              <a:gd name="T43" fmla="*/ 3777633 h 285391"/>
              <a:gd name="T44" fmla="*/ 1722745 w 280627"/>
              <a:gd name="T45" fmla="*/ 3253959 h 285391"/>
              <a:gd name="T46" fmla="*/ 2471849 w 280627"/>
              <a:gd name="T47" fmla="*/ 3196534 h 285391"/>
              <a:gd name="T48" fmla="*/ 2057292 w 280627"/>
              <a:gd name="T49" fmla="*/ 2005736 h 285391"/>
              <a:gd name="T50" fmla="*/ 4113020 w 280627"/>
              <a:gd name="T51" fmla="*/ 1770951 h 285391"/>
              <a:gd name="T52" fmla="*/ 4945662 w 280627"/>
              <a:gd name="T53" fmla="*/ 2965804 h 285391"/>
              <a:gd name="T54" fmla="*/ 4113020 w 280627"/>
              <a:gd name="T55" fmla="*/ 1770951 h 285391"/>
              <a:gd name="T56" fmla="*/ 3235552 w 280627"/>
              <a:gd name="T57" fmla="*/ 1996402 h 285391"/>
              <a:gd name="T58" fmla="*/ 866273 w 280627"/>
              <a:gd name="T59" fmla="*/ 2846379 h 285391"/>
              <a:gd name="T60" fmla="*/ 2678929 w 280627"/>
              <a:gd name="T61" fmla="*/ 4110644 h 285391"/>
              <a:gd name="T62" fmla="*/ 695020 w 280627"/>
              <a:gd name="T63" fmla="*/ 2846379 h 285391"/>
              <a:gd name="T64" fmla="*/ 172254 w 280627"/>
              <a:gd name="T65" fmla="*/ 1116585 h 285391"/>
              <a:gd name="T66" fmla="*/ 2878396 w 280627"/>
              <a:gd name="T67" fmla="*/ 4793657 h 285391"/>
              <a:gd name="T68" fmla="*/ 3337771 w 280627"/>
              <a:gd name="T69" fmla="*/ 2965804 h 285391"/>
              <a:gd name="T70" fmla="*/ 4148880 w 280627"/>
              <a:gd name="T71" fmla="*/ 1600225 h 285391"/>
              <a:gd name="T72" fmla="*/ 437824 w 280627"/>
              <a:gd name="T73" fmla="*/ 860578 h 285391"/>
              <a:gd name="T74" fmla="*/ 2081247 w 280627"/>
              <a:gd name="T75" fmla="*/ 526790 h 285391"/>
              <a:gd name="T76" fmla="*/ 552743 w 280627"/>
              <a:gd name="T77" fmla="*/ 177774 h 285391"/>
              <a:gd name="T78" fmla="*/ 437824 w 280627"/>
              <a:gd name="T79" fmla="*/ 689886 h 285391"/>
              <a:gd name="T80" fmla="*/ 4148880 w 280627"/>
              <a:gd name="T81" fmla="*/ 547635 h 285391"/>
              <a:gd name="T82" fmla="*/ 552743 w 280627"/>
              <a:gd name="T83" fmla="*/ 0 h 285391"/>
              <a:gd name="T84" fmla="*/ 4313990 w 280627"/>
              <a:gd name="T85" fmla="*/ 1600225 h 285391"/>
              <a:gd name="T86" fmla="*/ 5117934 w 280627"/>
              <a:gd name="T87" fmla="*/ 2965804 h 285391"/>
              <a:gd name="T88" fmla="*/ 5584498 w 280627"/>
              <a:gd name="T89" fmla="*/ 5334177 h 285391"/>
              <a:gd name="T90" fmla="*/ 0 w 280627"/>
              <a:gd name="T91" fmla="*/ 5099447 h 2853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0627" h="285391">
                <a:moveTo>
                  <a:pt x="64492" y="260527"/>
                </a:moveTo>
                <a:cubicBezTo>
                  <a:pt x="66145" y="258763"/>
                  <a:pt x="68791" y="258763"/>
                  <a:pt x="70114" y="260527"/>
                </a:cubicBezTo>
                <a:cubicBezTo>
                  <a:pt x="70775" y="261233"/>
                  <a:pt x="71106" y="262291"/>
                  <a:pt x="71106" y="263702"/>
                </a:cubicBezTo>
                <a:cubicBezTo>
                  <a:pt x="71106" y="264760"/>
                  <a:pt x="70775" y="265819"/>
                  <a:pt x="70114" y="266524"/>
                </a:cubicBezTo>
                <a:cubicBezTo>
                  <a:pt x="69453" y="267583"/>
                  <a:pt x="68460" y="267935"/>
                  <a:pt x="67468" y="267935"/>
                </a:cubicBezTo>
                <a:cubicBezTo>
                  <a:pt x="66476" y="267935"/>
                  <a:pt x="65153" y="267583"/>
                  <a:pt x="64492" y="266524"/>
                </a:cubicBezTo>
                <a:cubicBezTo>
                  <a:pt x="63830" y="265819"/>
                  <a:pt x="63500" y="264760"/>
                  <a:pt x="63500" y="263702"/>
                </a:cubicBezTo>
                <a:cubicBezTo>
                  <a:pt x="63500" y="262291"/>
                  <a:pt x="63830" y="261233"/>
                  <a:pt x="64492" y="260527"/>
                </a:cubicBezTo>
                <a:close/>
                <a:moveTo>
                  <a:pt x="107759" y="260350"/>
                </a:moveTo>
                <a:cubicBezTo>
                  <a:pt x="110426" y="260350"/>
                  <a:pt x="112331" y="262255"/>
                  <a:pt x="112331" y="264922"/>
                </a:cubicBezTo>
                <a:cubicBezTo>
                  <a:pt x="112331" y="267208"/>
                  <a:pt x="110426" y="269494"/>
                  <a:pt x="107759" y="269494"/>
                </a:cubicBezTo>
                <a:cubicBezTo>
                  <a:pt x="105092" y="269494"/>
                  <a:pt x="103187" y="267208"/>
                  <a:pt x="103187" y="264922"/>
                </a:cubicBezTo>
                <a:cubicBezTo>
                  <a:pt x="103187" y="262255"/>
                  <a:pt x="105092" y="260350"/>
                  <a:pt x="107759" y="260350"/>
                </a:cubicBezTo>
                <a:close/>
                <a:moveTo>
                  <a:pt x="8657" y="246213"/>
                </a:moveTo>
                <a:lnTo>
                  <a:pt x="8657" y="257714"/>
                </a:lnTo>
                <a:cubicBezTo>
                  <a:pt x="8657" y="268138"/>
                  <a:pt x="17313" y="276764"/>
                  <a:pt x="27774" y="276764"/>
                </a:cubicBezTo>
                <a:lnTo>
                  <a:pt x="146445" y="276764"/>
                </a:lnTo>
                <a:cubicBezTo>
                  <a:pt x="145363" y="274608"/>
                  <a:pt x="144641" y="272092"/>
                  <a:pt x="144641" y="269576"/>
                </a:cubicBezTo>
                <a:lnTo>
                  <a:pt x="144641" y="250526"/>
                </a:lnTo>
                <a:lnTo>
                  <a:pt x="22003" y="250526"/>
                </a:lnTo>
                <a:cubicBezTo>
                  <a:pt x="16953" y="250526"/>
                  <a:pt x="12264" y="249088"/>
                  <a:pt x="8657" y="246213"/>
                </a:cubicBezTo>
                <a:close/>
                <a:moveTo>
                  <a:pt x="210959" y="194388"/>
                </a:moveTo>
                <a:cubicBezTo>
                  <a:pt x="205262" y="194388"/>
                  <a:pt x="200989" y="199073"/>
                  <a:pt x="200989" y="204479"/>
                </a:cubicBezTo>
                <a:cubicBezTo>
                  <a:pt x="200989" y="207723"/>
                  <a:pt x="202413" y="210606"/>
                  <a:pt x="204906" y="212408"/>
                </a:cubicBezTo>
                <a:cubicBezTo>
                  <a:pt x="206330" y="213489"/>
                  <a:pt x="207042" y="214931"/>
                  <a:pt x="206330" y="216733"/>
                </a:cubicBezTo>
                <a:lnTo>
                  <a:pt x="201701" y="243403"/>
                </a:lnTo>
                <a:lnTo>
                  <a:pt x="220217" y="243403"/>
                </a:lnTo>
                <a:lnTo>
                  <a:pt x="215588" y="216733"/>
                </a:lnTo>
                <a:cubicBezTo>
                  <a:pt x="215232" y="214931"/>
                  <a:pt x="215944" y="213489"/>
                  <a:pt x="217012" y="212408"/>
                </a:cubicBezTo>
                <a:cubicBezTo>
                  <a:pt x="219505" y="210606"/>
                  <a:pt x="220929" y="207723"/>
                  <a:pt x="220929" y="204479"/>
                </a:cubicBezTo>
                <a:cubicBezTo>
                  <a:pt x="220929" y="199073"/>
                  <a:pt x="216656" y="194388"/>
                  <a:pt x="210959" y="194388"/>
                </a:cubicBezTo>
                <a:close/>
                <a:moveTo>
                  <a:pt x="210959" y="185738"/>
                </a:moveTo>
                <a:cubicBezTo>
                  <a:pt x="221285" y="185738"/>
                  <a:pt x="229831" y="194028"/>
                  <a:pt x="229831" y="204479"/>
                </a:cubicBezTo>
                <a:cubicBezTo>
                  <a:pt x="229831" y="209525"/>
                  <a:pt x="227695" y="214210"/>
                  <a:pt x="224490" y="217454"/>
                </a:cubicBezTo>
                <a:lnTo>
                  <a:pt x="229831" y="247007"/>
                </a:lnTo>
                <a:cubicBezTo>
                  <a:pt x="229831" y="248088"/>
                  <a:pt x="229475" y="249530"/>
                  <a:pt x="228763" y="250611"/>
                </a:cubicBezTo>
                <a:cubicBezTo>
                  <a:pt x="227695" y="251332"/>
                  <a:pt x="226627" y="252053"/>
                  <a:pt x="225558" y="252053"/>
                </a:cubicBezTo>
                <a:lnTo>
                  <a:pt x="196716" y="252053"/>
                </a:lnTo>
                <a:cubicBezTo>
                  <a:pt x="195292" y="252053"/>
                  <a:pt x="194224" y="251332"/>
                  <a:pt x="193512" y="250611"/>
                </a:cubicBezTo>
                <a:cubicBezTo>
                  <a:pt x="192799" y="249530"/>
                  <a:pt x="192087" y="248088"/>
                  <a:pt x="192443" y="247007"/>
                </a:cubicBezTo>
                <a:lnTo>
                  <a:pt x="197784" y="217454"/>
                </a:lnTo>
                <a:cubicBezTo>
                  <a:pt x="194224" y="214210"/>
                  <a:pt x="192443" y="209525"/>
                  <a:pt x="192443" y="204479"/>
                </a:cubicBezTo>
                <a:cubicBezTo>
                  <a:pt x="192443" y="194028"/>
                  <a:pt x="200989" y="185738"/>
                  <a:pt x="210959" y="185738"/>
                </a:cubicBezTo>
                <a:close/>
                <a:moveTo>
                  <a:pt x="160512" y="158870"/>
                </a:moveTo>
                <a:cubicBezTo>
                  <a:pt x="156545" y="158870"/>
                  <a:pt x="153298" y="161745"/>
                  <a:pt x="153298" y="165699"/>
                </a:cubicBezTo>
                <a:lnTo>
                  <a:pt x="153298" y="269576"/>
                </a:lnTo>
                <a:cubicBezTo>
                  <a:pt x="153298" y="273529"/>
                  <a:pt x="156545" y="276764"/>
                  <a:pt x="160512" y="276764"/>
                </a:cubicBezTo>
                <a:lnTo>
                  <a:pt x="264756" y="276764"/>
                </a:lnTo>
                <a:cubicBezTo>
                  <a:pt x="268363" y="276764"/>
                  <a:pt x="271970" y="273529"/>
                  <a:pt x="271970" y="269576"/>
                </a:cubicBezTo>
                <a:lnTo>
                  <a:pt x="271970" y="165699"/>
                </a:lnTo>
                <a:cubicBezTo>
                  <a:pt x="271970" y="161745"/>
                  <a:pt x="268363" y="158870"/>
                  <a:pt x="264756" y="158870"/>
                </a:cubicBezTo>
                <a:lnTo>
                  <a:pt x="160512" y="158870"/>
                </a:lnTo>
                <a:close/>
                <a:moveTo>
                  <a:pt x="107767" y="90488"/>
                </a:moveTo>
                <a:cubicBezTo>
                  <a:pt x="110325" y="90488"/>
                  <a:pt x="112153" y="92300"/>
                  <a:pt x="112153" y="94838"/>
                </a:cubicBezTo>
                <a:lnTo>
                  <a:pt x="112153" y="101002"/>
                </a:lnTo>
                <a:cubicBezTo>
                  <a:pt x="120558" y="102814"/>
                  <a:pt x="127868" y="107890"/>
                  <a:pt x="131157" y="115503"/>
                </a:cubicBezTo>
                <a:cubicBezTo>
                  <a:pt x="132253" y="117678"/>
                  <a:pt x="131157" y="120216"/>
                  <a:pt x="128964" y="121304"/>
                </a:cubicBezTo>
                <a:cubicBezTo>
                  <a:pt x="126771" y="122029"/>
                  <a:pt x="124213" y="121304"/>
                  <a:pt x="123117" y="119129"/>
                </a:cubicBezTo>
                <a:cubicBezTo>
                  <a:pt x="120558" y="113328"/>
                  <a:pt x="114711" y="109703"/>
                  <a:pt x="107767" y="109703"/>
                </a:cubicBezTo>
                <a:cubicBezTo>
                  <a:pt x="98630" y="109703"/>
                  <a:pt x="91321" y="115866"/>
                  <a:pt x="91321" y="123842"/>
                </a:cubicBezTo>
                <a:cubicBezTo>
                  <a:pt x="91321" y="130368"/>
                  <a:pt x="93879" y="138343"/>
                  <a:pt x="107767" y="138343"/>
                </a:cubicBezTo>
                <a:cubicBezTo>
                  <a:pt x="126406" y="138343"/>
                  <a:pt x="132984" y="150307"/>
                  <a:pt x="132984" y="161546"/>
                </a:cubicBezTo>
                <a:cubicBezTo>
                  <a:pt x="132984" y="172785"/>
                  <a:pt x="123848" y="182574"/>
                  <a:pt x="112153" y="184386"/>
                </a:cubicBezTo>
                <a:lnTo>
                  <a:pt x="112153" y="190913"/>
                </a:lnTo>
                <a:cubicBezTo>
                  <a:pt x="112153" y="193088"/>
                  <a:pt x="110325" y="194901"/>
                  <a:pt x="107767" y="194901"/>
                </a:cubicBezTo>
                <a:cubicBezTo>
                  <a:pt x="105209" y="194901"/>
                  <a:pt x="103381" y="193088"/>
                  <a:pt x="103381" y="190913"/>
                </a:cubicBezTo>
                <a:lnTo>
                  <a:pt x="103381" y="184386"/>
                </a:lnTo>
                <a:cubicBezTo>
                  <a:pt x="94610" y="182936"/>
                  <a:pt x="87666" y="177498"/>
                  <a:pt x="84012" y="169885"/>
                </a:cubicBezTo>
                <a:cubicBezTo>
                  <a:pt x="83281" y="167709"/>
                  <a:pt x="84377" y="165172"/>
                  <a:pt x="86570" y="164447"/>
                </a:cubicBezTo>
                <a:cubicBezTo>
                  <a:pt x="88763" y="163359"/>
                  <a:pt x="91321" y="164447"/>
                  <a:pt x="92417" y="166622"/>
                </a:cubicBezTo>
                <a:cubicBezTo>
                  <a:pt x="94610" y="172423"/>
                  <a:pt x="100823" y="176048"/>
                  <a:pt x="107767" y="176048"/>
                </a:cubicBezTo>
                <a:cubicBezTo>
                  <a:pt x="116904" y="176048"/>
                  <a:pt x="124213" y="169522"/>
                  <a:pt x="124213" y="161546"/>
                </a:cubicBezTo>
                <a:cubicBezTo>
                  <a:pt x="124213" y="155020"/>
                  <a:pt x="121289" y="147044"/>
                  <a:pt x="107767" y="147044"/>
                </a:cubicBezTo>
                <a:cubicBezTo>
                  <a:pt x="89128" y="147044"/>
                  <a:pt x="82550" y="135081"/>
                  <a:pt x="82550" y="123842"/>
                </a:cubicBezTo>
                <a:cubicBezTo>
                  <a:pt x="82550" y="112603"/>
                  <a:pt x="91321" y="103177"/>
                  <a:pt x="103381" y="101364"/>
                </a:cubicBezTo>
                <a:lnTo>
                  <a:pt x="103381" y="94838"/>
                </a:lnTo>
                <a:cubicBezTo>
                  <a:pt x="103381" y="92300"/>
                  <a:pt x="105209" y="90488"/>
                  <a:pt x="107767" y="90488"/>
                </a:cubicBezTo>
                <a:close/>
                <a:moveTo>
                  <a:pt x="206683" y="89499"/>
                </a:moveTo>
                <a:cubicBezTo>
                  <a:pt x="190090" y="89499"/>
                  <a:pt x="176383" y="103157"/>
                  <a:pt x="176383" y="119691"/>
                </a:cubicBezTo>
                <a:lnTo>
                  <a:pt x="176383" y="149884"/>
                </a:lnTo>
                <a:lnTo>
                  <a:pt x="248524" y="149884"/>
                </a:lnTo>
                <a:lnTo>
                  <a:pt x="248524" y="119691"/>
                </a:lnTo>
                <a:cubicBezTo>
                  <a:pt x="248524" y="103157"/>
                  <a:pt x="235178" y="89499"/>
                  <a:pt x="218225" y="89499"/>
                </a:cubicBezTo>
                <a:lnTo>
                  <a:pt x="206683" y="89499"/>
                </a:lnTo>
                <a:close/>
                <a:moveTo>
                  <a:pt x="108081" y="69850"/>
                </a:moveTo>
                <a:cubicBezTo>
                  <a:pt x="129239" y="69850"/>
                  <a:pt x="148962" y="78874"/>
                  <a:pt x="162948" y="94757"/>
                </a:cubicBezTo>
                <a:cubicBezTo>
                  <a:pt x="164741" y="96923"/>
                  <a:pt x="164383" y="99450"/>
                  <a:pt x="162589" y="100893"/>
                </a:cubicBezTo>
                <a:cubicBezTo>
                  <a:pt x="160796" y="102337"/>
                  <a:pt x="158286" y="102337"/>
                  <a:pt x="156493" y="100532"/>
                </a:cubicBezTo>
                <a:cubicBezTo>
                  <a:pt x="144300" y="86455"/>
                  <a:pt x="126729" y="78513"/>
                  <a:pt x="108081" y="78513"/>
                </a:cubicBezTo>
                <a:cubicBezTo>
                  <a:pt x="72579" y="78513"/>
                  <a:pt x="43531" y="107752"/>
                  <a:pt x="43531" y="143849"/>
                </a:cubicBezTo>
                <a:cubicBezTo>
                  <a:pt x="43531" y="179586"/>
                  <a:pt x="72579" y="208825"/>
                  <a:pt x="108081" y="208825"/>
                </a:cubicBezTo>
                <a:cubicBezTo>
                  <a:pt x="115253" y="208825"/>
                  <a:pt x="122425" y="207381"/>
                  <a:pt x="129239" y="205215"/>
                </a:cubicBezTo>
                <a:cubicBezTo>
                  <a:pt x="131391" y="204132"/>
                  <a:pt x="133901" y="205576"/>
                  <a:pt x="134618" y="207742"/>
                </a:cubicBezTo>
                <a:cubicBezTo>
                  <a:pt x="135335" y="209908"/>
                  <a:pt x="134259" y="212435"/>
                  <a:pt x="132108" y="213157"/>
                </a:cubicBezTo>
                <a:cubicBezTo>
                  <a:pt x="124218" y="216044"/>
                  <a:pt x="116329" y="217127"/>
                  <a:pt x="108081" y="217127"/>
                </a:cubicBezTo>
                <a:cubicBezTo>
                  <a:pt x="67558" y="217127"/>
                  <a:pt x="34925" y="184278"/>
                  <a:pt x="34925" y="143849"/>
                </a:cubicBezTo>
                <a:cubicBezTo>
                  <a:pt x="34925" y="103059"/>
                  <a:pt x="67558" y="69850"/>
                  <a:pt x="108081" y="69850"/>
                </a:cubicBezTo>
                <a:close/>
                <a:moveTo>
                  <a:pt x="22003" y="43491"/>
                </a:moveTo>
                <a:cubicBezTo>
                  <a:pt x="14789" y="43491"/>
                  <a:pt x="8657" y="49242"/>
                  <a:pt x="8657" y="56431"/>
                </a:cubicBezTo>
                <a:lnTo>
                  <a:pt x="8657" y="229319"/>
                </a:lnTo>
                <a:cubicBezTo>
                  <a:pt x="8657" y="236508"/>
                  <a:pt x="14789" y="242259"/>
                  <a:pt x="22003" y="242259"/>
                </a:cubicBezTo>
                <a:lnTo>
                  <a:pt x="144641" y="242259"/>
                </a:lnTo>
                <a:lnTo>
                  <a:pt x="144641" y="165699"/>
                </a:lnTo>
                <a:cubicBezTo>
                  <a:pt x="144641" y="157072"/>
                  <a:pt x="151855" y="149884"/>
                  <a:pt x="160512" y="149884"/>
                </a:cubicBezTo>
                <a:lnTo>
                  <a:pt x="167726" y="149884"/>
                </a:lnTo>
                <a:lnTo>
                  <a:pt x="167726" y="119691"/>
                </a:lnTo>
                <a:cubicBezTo>
                  <a:pt x="167726" y="98125"/>
                  <a:pt x="185040" y="80872"/>
                  <a:pt x="206683" y="80872"/>
                </a:cubicBezTo>
                <a:lnTo>
                  <a:pt x="208486" y="80872"/>
                </a:lnTo>
                <a:lnTo>
                  <a:pt x="208486" y="56431"/>
                </a:lnTo>
                <a:cubicBezTo>
                  <a:pt x="208486" y="49242"/>
                  <a:pt x="202354" y="43491"/>
                  <a:pt x="195140" y="43491"/>
                </a:cubicBezTo>
                <a:lnTo>
                  <a:pt x="22003" y="43491"/>
                </a:lnTo>
                <a:close/>
                <a:moveTo>
                  <a:pt x="104584" y="17463"/>
                </a:moveTo>
                <a:cubicBezTo>
                  <a:pt x="107251" y="17463"/>
                  <a:pt x="109156" y="19661"/>
                  <a:pt x="109156" y="22225"/>
                </a:cubicBezTo>
                <a:cubicBezTo>
                  <a:pt x="109156" y="24423"/>
                  <a:pt x="107251" y="26621"/>
                  <a:pt x="104584" y="26621"/>
                </a:cubicBezTo>
                <a:cubicBezTo>
                  <a:pt x="101917" y="26621"/>
                  <a:pt x="100012" y="24423"/>
                  <a:pt x="100012" y="22225"/>
                </a:cubicBezTo>
                <a:cubicBezTo>
                  <a:pt x="100012" y="19661"/>
                  <a:pt x="101917" y="17463"/>
                  <a:pt x="104584" y="17463"/>
                </a:cubicBezTo>
                <a:close/>
                <a:moveTo>
                  <a:pt x="27774" y="8986"/>
                </a:moveTo>
                <a:cubicBezTo>
                  <a:pt x="17313" y="8986"/>
                  <a:pt x="8657" y="17253"/>
                  <a:pt x="8657" y="27676"/>
                </a:cubicBezTo>
                <a:lnTo>
                  <a:pt x="8657" y="39178"/>
                </a:lnTo>
                <a:cubicBezTo>
                  <a:pt x="12264" y="36303"/>
                  <a:pt x="16953" y="34865"/>
                  <a:pt x="22003" y="34865"/>
                </a:cubicBezTo>
                <a:lnTo>
                  <a:pt x="195140" y="34865"/>
                </a:lnTo>
                <a:cubicBezTo>
                  <a:pt x="200190" y="34865"/>
                  <a:pt x="204518" y="36303"/>
                  <a:pt x="208486" y="39178"/>
                </a:cubicBezTo>
                <a:lnTo>
                  <a:pt x="208486" y="27676"/>
                </a:lnTo>
                <a:cubicBezTo>
                  <a:pt x="208486" y="17253"/>
                  <a:pt x="199829" y="8986"/>
                  <a:pt x="189368" y="8986"/>
                </a:cubicBezTo>
                <a:lnTo>
                  <a:pt x="27774" y="8986"/>
                </a:lnTo>
                <a:close/>
                <a:moveTo>
                  <a:pt x="27774" y="0"/>
                </a:moveTo>
                <a:lnTo>
                  <a:pt x="189368" y="0"/>
                </a:lnTo>
                <a:cubicBezTo>
                  <a:pt x="204518" y="0"/>
                  <a:pt x="216782" y="12580"/>
                  <a:pt x="216782" y="27676"/>
                </a:cubicBezTo>
                <a:lnTo>
                  <a:pt x="216782" y="80872"/>
                </a:lnTo>
                <a:lnTo>
                  <a:pt x="218225" y="80872"/>
                </a:lnTo>
                <a:cubicBezTo>
                  <a:pt x="239867" y="80872"/>
                  <a:pt x="257181" y="98125"/>
                  <a:pt x="257181" y="119691"/>
                </a:cubicBezTo>
                <a:lnTo>
                  <a:pt x="257181" y="149884"/>
                </a:lnTo>
                <a:lnTo>
                  <a:pt x="264756" y="149884"/>
                </a:lnTo>
                <a:cubicBezTo>
                  <a:pt x="273412" y="149884"/>
                  <a:pt x="280627" y="157072"/>
                  <a:pt x="280627" y="165699"/>
                </a:cubicBezTo>
                <a:lnTo>
                  <a:pt x="280627" y="269576"/>
                </a:lnTo>
                <a:cubicBezTo>
                  <a:pt x="280627" y="278202"/>
                  <a:pt x="273412" y="285391"/>
                  <a:pt x="264756" y="285391"/>
                </a:cubicBezTo>
                <a:lnTo>
                  <a:pt x="27774" y="285391"/>
                </a:lnTo>
                <a:cubicBezTo>
                  <a:pt x="12264" y="285391"/>
                  <a:pt x="0" y="273170"/>
                  <a:pt x="0" y="257714"/>
                </a:cubicBezTo>
                <a:lnTo>
                  <a:pt x="0" y="27676"/>
                </a:lnTo>
                <a:cubicBezTo>
                  <a:pt x="0" y="12580"/>
                  <a:pt x="12264" y="0"/>
                  <a:pt x="27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1006">
            <a:extLst>
              <a:ext uri="{FF2B5EF4-FFF2-40B4-BE49-F238E27FC236}">
                <a16:creationId xmlns:a16="http://schemas.microsoft.com/office/drawing/2014/main" id="{E7FDA980-1940-F240-A20F-2F1FE8CEB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36589" y="10713884"/>
            <a:ext cx="1011580" cy="1050238"/>
          </a:xfrm>
          <a:custGeom>
            <a:avLst/>
            <a:gdLst>
              <a:gd name="T0" fmla="*/ 3163398 w 274278"/>
              <a:gd name="T1" fmla="*/ 5147839 h 285391"/>
              <a:gd name="T2" fmla="*/ 2821633 w 274278"/>
              <a:gd name="T3" fmla="*/ 5147839 h 285391"/>
              <a:gd name="T4" fmla="*/ 2377380 w 274278"/>
              <a:gd name="T5" fmla="*/ 5057409 h 285391"/>
              <a:gd name="T6" fmla="*/ 1958682 w 274278"/>
              <a:gd name="T7" fmla="*/ 5238316 h 285391"/>
              <a:gd name="T8" fmla="*/ 1256767 w 274278"/>
              <a:gd name="T9" fmla="*/ 5057409 h 285391"/>
              <a:gd name="T10" fmla="*/ 1424152 w 274278"/>
              <a:gd name="T11" fmla="*/ 5238316 h 285391"/>
              <a:gd name="T12" fmla="*/ 1256767 w 274278"/>
              <a:gd name="T13" fmla="*/ 5057409 h 285391"/>
              <a:gd name="T14" fmla="*/ 1936219 w 274278"/>
              <a:gd name="T15" fmla="*/ 4793657 h 285391"/>
              <a:gd name="T16" fmla="*/ 518219 w 274278"/>
              <a:gd name="T17" fmla="*/ 5476394 h 285391"/>
              <a:gd name="T18" fmla="*/ 4153159 w 274278"/>
              <a:gd name="T19" fmla="*/ 4793657 h 285391"/>
              <a:gd name="T20" fmla="*/ 2627223 w 274278"/>
              <a:gd name="T21" fmla="*/ 4615828 h 285391"/>
              <a:gd name="T22" fmla="*/ 3663682 w 274278"/>
              <a:gd name="T23" fmla="*/ 4302912 h 285391"/>
              <a:gd name="T24" fmla="*/ 4589446 w 274278"/>
              <a:gd name="T25" fmla="*/ 2516763 h 285391"/>
              <a:gd name="T26" fmla="*/ 4498141 w 274278"/>
              <a:gd name="T27" fmla="*/ 2418766 h 285391"/>
              <a:gd name="T28" fmla="*/ 2881242 w 274278"/>
              <a:gd name="T29" fmla="*/ 2599673 h 285391"/>
              <a:gd name="T30" fmla="*/ 4506565 w 274278"/>
              <a:gd name="T31" fmla="*/ 1567528 h 285391"/>
              <a:gd name="T32" fmla="*/ 4564683 w 274278"/>
              <a:gd name="T33" fmla="*/ 3479678 h 285391"/>
              <a:gd name="T34" fmla="*/ 4506565 w 274278"/>
              <a:gd name="T35" fmla="*/ 1695009 h 285391"/>
              <a:gd name="T36" fmla="*/ 2848327 w 274278"/>
              <a:gd name="T37" fmla="*/ 1567528 h 285391"/>
              <a:gd name="T38" fmla="*/ 2848327 w 274278"/>
              <a:gd name="T39" fmla="*/ 3451386 h 285391"/>
              <a:gd name="T40" fmla="*/ 2723507 w 274278"/>
              <a:gd name="T41" fmla="*/ 1567528 h 285391"/>
              <a:gd name="T42" fmla="*/ 3748513 w 274278"/>
              <a:gd name="T43" fmla="*/ 1714525 h 285391"/>
              <a:gd name="T44" fmla="*/ 3950852 w 274278"/>
              <a:gd name="T45" fmla="*/ 2056724 h 285391"/>
              <a:gd name="T46" fmla="*/ 3661782 w 274278"/>
              <a:gd name="T47" fmla="*/ 2420320 h 285391"/>
              <a:gd name="T48" fmla="*/ 3748513 w 274278"/>
              <a:gd name="T49" fmla="*/ 3425516 h 285391"/>
              <a:gd name="T50" fmla="*/ 3575074 w 274278"/>
              <a:gd name="T51" fmla="*/ 3304309 h 285391"/>
              <a:gd name="T52" fmla="*/ 3365478 w 274278"/>
              <a:gd name="T53" fmla="*/ 2962104 h 285391"/>
              <a:gd name="T54" fmla="*/ 3661782 w 274278"/>
              <a:gd name="T55" fmla="*/ 2591408 h 285391"/>
              <a:gd name="T56" fmla="*/ 3575074 w 274278"/>
              <a:gd name="T57" fmla="*/ 1593338 h 285391"/>
              <a:gd name="T58" fmla="*/ 2015391 w 274278"/>
              <a:gd name="T59" fmla="*/ 2510614 h 285391"/>
              <a:gd name="T60" fmla="*/ 2763976 w 274278"/>
              <a:gd name="T61" fmla="*/ 3861946 h 285391"/>
              <a:gd name="T62" fmla="*/ 3663682 w 274278"/>
              <a:gd name="T63" fmla="*/ 881891 h 285391"/>
              <a:gd name="T64" fmla="*/ 2964321 w 274278"/>
              <a:gd name="T65" fmla="*/ 620738 h 285391"/>
              <a:gd name="T66" fmla="*/ 1766410 w 274278"/>
              <a:gd name="T67" fmla="*/ 439774 h 285391"/>
              <a:gd name="T68" fmla="*/ 2569860 w 274278"/>
              <a:gd name="T69" fmla="*/ 620738 h 285391"/>
              <a:gd name="T70" fmla="*/ 1766410 w 274278"/>
              <a:gd name="T71" fmla="*/ 439774 h 285391"/>
              <a:gd name="T72" fmla="*/ 172703 w 274278"/>
              <a:gd name="T73" fmla="*/ 4615828 h 285391"/>
              <a:gd name="T74" fmla="*/ 3663682 w 274278"/>
              <a:gd name="T75" fmla="*/ 711168 h 285391"/>
              <a:gd name="T76" fmla="*/ 3778864 w 274278"/>
              <a:gd name="T77" fmla="*/ 177774 h 285391"/>
              <a:gd name="T78" fmla="*/ 3778864 w 274278"/>
              <a:gd name="T79" fmla="*/ 0 h 285391"/>
              <a:gd name="T80" fmla="*/ 5477542 w 274278"/>
              <a:gd name="T81" fmla="*/ 2510614 h 285391"/>
              <a:gd name="T82" fmla="*/ 3807679 w 274278"/>
              <a:gd name="T83" fmla="*/ 5647101 h 285391"/>
              <a:gd name="T84" fmla="*/ 0 w 274278"/>
              <a:gd name="T85" fmla="*/ 547635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1011">
            <a:extLst>
              <a:ext uri="{FF2B5EF4-FFF2-40B4-BE49-F238E27FC236}">
                <a16:creationId xmlns:a16="http://schemas.microsoft.com/office/drawing/2014/main" id="{932547E0-7731-484C-A839-C5F0A997B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85795" y="10736386"/>
            <a:ext cx="1050238" cy="1008356"/>
          </a:xfrm>
          <a:custGeom>
            <a:avLst/>
            <a:gdLst>
              <a:gd name="T0" fmla="*/ 4189006 w 285390"/>
              <a:gd name="T1" fmla="*/ 4938274 h 274277"/>
              <a:gd name="T2" fmla="*/ 2945600 w 285390"/>
              <a:gd name="T3" fmla="*/ 4757981 h 274277"/>
              <a:gd name="T4" fmla="*/ 2945600 w 285390"/>
              <a:gd name="T5" fmla="*/ 4938274 h 274277"/>
              <a:gd name="T6" fmla="*/ 2444283 w 285390"/>
              <a:gd name="T7" fmla="*/ 4757981 h 274277"/>
              <a:gd name="T8" fmla="*/ 1979031 w 285390"/>
              <a:gd name="T9" fmla="*/ 4848124 h 274277"/>
              <a:gd name="T10" fmla="*/ 1689066 w 285390"/>
              <a:gd name="T11" fmla="*/ 4848124 h 274277"/>
              <a:gd name="T12" fmla="*/ 1217897 w 285390"/>
              <a:gd name="T13" fmla="*/ 4757981 h 274277"/>
              <a:gd name="T14" fmla="*/ 4871666 w 285390"/>
              <a:gd name="T15" fmla="*/ 4938769 h 274277"/>
              <a:gd name="T16" fmla="*/ 4787055 w 285390"/>
              <a:gd name="T17" fmla="*/ 4770128 h 274277"/>
              <a:gd name="T18" fmla="*/ 609042 w 285390"/>
              <a:gd name="T19" fmla="*/ 4685786 h 274277"/>
              <a:gd name="T20" fmla="*/ 693606 w 285390"/>
              <a:gd name="T21" fmla="*/ 4938769 h 274277"/>
              <a:gd name="T22" fmla="*/ 524414 w 285390"/>
              <a:gd name="T23" fmla="*/ 4601446 h 274277"/>
              <a:gd name="T24" fmla="*/ 530264 w 285390"/>
              <a:gd name="T25" fmla="*/ 4281418 h 274277"/>
              <a:gd name="T26" fmla="*/ 4429282 w 285390"/>
              <a:gd name="T27" fmla="*/ 3395867 h 274277"/>
              <a:gd name="T28" fmla="*/ 4429282 w 285390"/>
              <a:gd name="T29" fmla="*/ 3395867 h 274277"/>
              <a:gd name="T30" fmla="*/ 4052330 w 285390"/>
              <a:gd name="T31" fmla="*/ 3596196 h 274277"/>
              <a:gd name="T32" fmla="*/ 4422430 w 285390"/>
              <a:gd name="T33" fmla="*/ 4208771 h 274277"/>
              <a:gd name="T34" fmla="*/ 530264 w 285390"/>
              <a:gd name="T35" fmla="*/ 2911129 h 274277"/>
              <a:gd name="T36" fmla="*/ 439777 w 285390"/>
              <a:gd name="T37" fmla="*/ 3358136 h 274277"/>
              <a:gd name="T38" fmla="*/ 4871666 w 285390"/>
              <a:gd name="T39" fmla="*/ 2253778 h 274277"/>
              <a:gd name="T40" fmla="*/ 4787055 w 285390"/>
              <a:gd name="T41" fmla="*/ 2506743 h 274277"/>
              <a:gd name="T42" fmla="*/ 4702423 w 285390"/>
              <a:gd name="T43" fmla="*/ 2253778 h 274277"/>
              <a:gd name="T44" fmla="*/ 4189006 w 285390"/>
              <a:gd name="T45" fmla="*/ 2434071 h 274277"/>
              <a:gd name="T46" fmla="*/ 2945600 w 285390"/>
              <a:gd name="T47" fmla="*/ 2253778 h 274277"/>
              <a:gd name="T48" fmla="*/ 2945600 w 285390"/>
              <a:gd name="T49" fmla="*/ 2434071 h 274277"/>
              <a:gd name="T50" fmla="*/ 2444283 w 285390"/>
              <a:gd name="T51" fmla="*/ 2253778 h 274277"/>
              <a:gd name="T52" fmla="*/ 1979031 w 285390"/>
              <a:gd name="T53" fmla="*/ 2343926 h 274277"/>
              <a:gd name="T54" fmla="*/ 1689066 w 285390"/>
              <a:gd name="T55" fmla="*/ 2343926 h 274277"/>
              <a:gd name="T56" fmla="*/ 1217897 w 285390"/>
              <a:gd name="T57" fmla="*/ 2253778 h 274277"/>
              <a:gd name="T58" fmla="*/ 693606 w 285390"/>
              <a:gd name="T59" fmla="*/ 2422415 h 274277"/>
              <a:gd name="T60" fmla="*/ 439777 w 285390"/>
              <a:gd name="T61" fmla="*/ 2506743 h 274277"/>
              <a:gd name="T62" fmla="*/ 170922 w 285390"/>
              <a:gd name="T63" fmla="*/ 2129212 h 274277"/>
              <a:gd name="T64" fmla="*/ 5248520 w 285390"/>
              <a:gd name="T65" fmla="*/ 5088859 h 274277"/>
              <a:gd name="T66" fmla="*/ 4422430 w 285390"/>
              <a:gd name="T67" fmla="*/ 2846056 h 274277"/>
              <a:gd name="T68" fmla="*/ 313335 w 285390"/>
              <a:gd name="T69" fmla="*/ 1987257 h 274277"/>
              <a:gd name="T70" fmla="*/ 1751867 w 285390"/>
              <a:gd name="T71" fmla="*/ 1596930 h 274277"/>
              <a:gd name="T72" fmla="*/ 3643966 w 285390"/>
              <a:gd name="T73" fmla="*/ 1522554 h 274277"/>
              <a:gd name="T74" fmla="*/ 3726896 w 285390"/>
              <a:gd name="T75" fmla="*/ 1213557 h 274277"/>
              <a:gd name="T76" fmla="*/ 4429542 w 285390"/>
              <a:gd name="T77" fmla="*/ 958159 h 274277"/>
              <a:gd name="T78" fmla="*/ 4735772 w 285390"/>
              <a:gd name="T79" fmla="*/ 943962 h 274277"/>
              <a:gd name="T80" fmla="*/ 3824901 w 285390"/>
              <a:gd name="T81" fmla="*/ 747780 h 274277"/>
              <a:gd name="T82" fmla="*/ 3643966 w 285390"/>
              <a:gd name="T83" fmla="*/ 747780 h 274277"/>
              <a:gd name="T84" fmla="*/ 4258622 w 285390"/>
              <a:gd name="T85" fmla="*/ 1816933 h 274277"/>
              <a:gd name="T86" fmla="*/ 2663410 w 285390"/>
              <a:gd name="T87" fmla="*/ 170273 h 274277"/>
              <a:gd name="T88" fmla="*/ 2663410 w 285390"/>
              <a:gd name="T89" fmla="*/ 170273 h 274277"/>
              <a:gd name="T90" fmla="*/ 2492489 w 285390"/>
              <a:gd name="T91" fmla="*/ 1816933 h 274277"/>
              <a:gd name="T92" fmla="*/ 4116198 w 285390"/>
              <a:gd name="T93" fmla="*/ 0 h 274277"/>
              <a:gd name="T94" fmla="*/ 4842590 w 285390"/>
              <a:gd name="T95" fmla="*/ 809099 h 274277"/>
              <a:gd name="T96" fmla="*/ 5419418 w 285390"/>
              <a:gd name="T97" fmla="*/ 2129212 h 274277"/>
              <a:gd name="T98" fmla="*/ 5647299 w 285390"/>
              <a:gd name="T99" fmla="*/ 4293932 h 274277"/>
              <a:gd name="T100" fmla="*/ 5106085 w 285390"/>
              <a:gd name="T101" fmla="*/ 5408191 h 274277"/>
              <a:gd name="T102" fmla="*/ 0 w 285390"/>
              <a:gd name="T103" fmla="*/ 2115024 h 274277"/>
              <a:gd name="T104" fmla="*/ 2065217 w 285390"/>
              <a:gd name="T105" fmla="*/ 0 h 2742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74277">
                <a:moveTo>
                  <a:pt x="193118" y="241300"/>
                </a:moveTo>
                <a:lnTo>
                  <a:pt x="211694" y="241300"/>
                </a:lnTo>
                <a:cubicBezTo>
                  <a:pt x="213797" y="241300"/>
                  <a:pt x="215550" y="243586"/>
                  <a:pt x="215550" y="245872"/>
                </a:cubicBezTo>
                <a:cubicBezTo>
                  <a:pt x="215550" y="248539"/>
                  <a:pt x="213797" y="250444"/>
                  <a:pt x="211694" y="250444"/>
                </a:cubicBezTo>
                <a:lnTo>
                  <a:pt x="193118" y="250444"/>
                </a:lnTo>
                <a:cubicBezTo>
                  <a:pt x="190665" y="250444"/>
                  <a:pt x="188912" y="248539"/>
                  <a:pt x="188912" y="245872"/>
                </a:cubicBezTo>
                <a:cubicBezTo>
                  <a:pt x="188912" y="243586"/>
                  <a:pt x="190665" y="241300"/>
                  <a:pt x="193118" y="241300"/>
                </a:cubicBezTo>
                <a:close/>
                <a:moveTo>
                  <a:pt x="148858" y="241300"/>
                </a:moveTo>
                <a:lnTo>
                  <a:pt x="168274" y="241300"/>
                </a:lnTo>
                <a:cubicBezTo>
                  <a:pt x="170472" y="241300"/>
                  <a:pt x="172670" y="243586"/>
                  <a:pt x="172670" y="245872"/>
                </a:cubicBezTo>
                <a:cubicBezTo>
                  <a:pt x="172670" y="248539"/>
                  <a:pt x="170472" y="250444"/>
                  <a:pt x="168274" y="250444"/>
                </a:cubicBezTo>
                <a:lnTo>
                  <a:pt x="148858" y="250444"/>
                </a:lnTo>
                <a:cubicBezTo>
                  <a:pt x="146660" y="250444"/>
                  <a:pt x="144462" y="248539"/>
                  <a:pt x="144462" y="245872"/>
                </a:cubicBezTo>
                <a:cubicBezTo>
                  <a:pt x="144462" y="243586"/>
                  <a:pt x="146660" y="241300"/>
                  <a:pt x="148858" y="241300"/>
                </a:cubicBezTo>
                <a:close/>
                <a:moveTo>
                  <a:pt x="104714" y="241300"/>
                </a:moveTo>
                <a:lnTo>
                  <a:pt x="123523" y="241300"/>
                </a:lnTo>
                <a:cubicBezTo>
                  <a:pt x="126055" y="241300"/>
                  <a:pt x="128225" y="243586"/>
                  <a:pt x="128225" y="245872"/>
                </a:cubicBezTo>
                <a:cubicBezTo>
                  <a:pt x="128225" y="248539"/>
                  <a:pt x="126055" y="250444"/>
                  <a:pt x="123523" y="250444"/>
                </a:cubicBezTo>
                <a:lnTo>
                  <a:pt x="104714" y="250444"/>
                </a:lnTo>
                <a:cubicBezTo>
                  <a:pt x="102182" y="250444"/>
                  <a:pt x="100012" y="248539"/>
                  <a:pt x="100012" y="245872"/>
                </a:cubicBezTo>
                <a:cubicBezTo>
                  <a:pt x="100012" y="243586"/>
                  <a:pt x="102182" y="241300"/>
                  <a:pt x="104714" y="241300"/>
                </a:cubicBezTo>
                <a:close/>
                <a:moveTo>
                  <a:pt x="61546" y="241300"/>
                </a:moveTo>
                <a:lnTo>
                  <a:pt x="80596" y="241300"/>
                </a:lnTo>
                <a:cubicBezTo>
                  <a:pt x="83160" y="241300"/>
                  <a:pt x="85358" y="243586"/>
                  <a:pt x="85358" y="245872"/>
                </a:cubicBezTo>
                <a:cubicBezTo>
                  <a:pt x="85358" y="248539"/>
                  <a:pt x="83160" y="250444"/>
                  <a:pt x="80596" y="250444"/>
                </a:cubicBezTo>
                <a:lnTo>
                  <a:pt x="61546" y="250444"/>
                </a:lnTo>
                <a:cubicBezTo>
                  <a:pt x="58981" y="250444"/>
                  <a:pt x="57150" y="248539"/>
                  <a:pt x="57150" y="245872"/>
                </a:cubicBezTo>
                <a:cubicBezTo>
                  <a:pt x="57150" y="243586"/>
                  <a:pt x="58981" y="241300"/>
                  <a:pt x="61546" y="241300"/>
                </a:cubicBezTo>
                <a:close/>
                <a:moveTo>
                  <a:pt x="246192" y="233362"/>
                </a:moveTo>
                <a:cubicBezTo>
                  <a:pt x="248331" y="233362"/>
                  <a:pt x="250469" y="235144"/>
                  <a:pt x="250469" y="237639"/>
                </a:cubicBezTo>
                <a:lnTo>
                  <a:pt x="250469" y="246192"/>
                </a:lnTo>
                <a:cubicBezTo>
                  <a:pt x="250469" y="248687"/>
                  <a:pt x="248331" y="250469"/>
                  <a:pt x="246192" y="250469"/>
                </a:cubicBezTo>
                <a:lnTo>
                  <a:pt x="237639" y="250469"/>
                </a:lnTo>
                <a:cubicBezTo>
                  <a:pt x="235144" y="250469"/>
                  <a:pt x="233362" y="248687"/>
                  <a:pt x="233362" y="246192"/>
                </a:cubicBezTo>
                <a:cubicBezTo>
                  <a:pt x="233362" y="244054"/>
                  <a:pt x="235144" y="241916"/>
                  <a:pt x="237639" y="241916"/>
                </a:cubicBezTo>
                <a:lnTo>
                  <a:pt x="241916" y="241916"/>
                </a:lnTo>
                <a:lnTo>
                  <a:pt x="241916" y="237639"/>
                </a:lnTo>
                <a:cubicBezTo>
                  <a:pt x="241916" y="235144"/>
                  <a:pt x="243697" y="233362"/>
                  <a:pt x="246192" y="233362"/>
                </a:cubicBezTo>
                <a:close/>
                <a:moveTo>
                  <a:pt x="26501" y="233362"/>
                </a:moveTo>
                <a:cubicBezTo>
                  <a:pt x="28996" y="233362"/>
                  <a:pt x="30778" y="235144"/>
                  <a:pt x="30778" y="237639"/>
                </a:cubicBezTo>
                <a:lnTo>
                  <a:pt x="30778" y="241916"/>
                </a:lnTo>
                <a:lnTo>
                  <a:pt x="35054" y="241916"/>
                </a:lnTo>
                <a:cubicBezTo>
                  <a:pt x="37549" y="241916"/>
                  <a:pt x="39330" y="244054"/>
                  <a:pt x="39330" y="246192"/>
                </a:cubicBezTo>
                <a:cubicBezTo>
                  <a:pt x="39330" y="248687"/>
                  <a:pt x="37549" y="250469"/>
                  <a:pt x="35054" y="250469"/>
                </a:cubicBezTo>
                <a:lnTo>
                  <a:pt x="26501" y="250469"/>
                </a:lnTo>
                <a:cubicBezTo>
                  <a:pt x="24007" y="250469"/>
                  <a:pt x="22225" y="248687"/>
                  <a:pt x="22225" y="246192"/>
                </a:cubicBezTo>
                <a:lnTo>
                  <a:pt x="22225" y="237639"/>
                </a:lnTo>
                <a:cubicBezTo>
                  <a:pt x="22225" y="235144"/>
                  <a:pt x="24007" y="233362"/>
                  <a:pt x="26501" y="233362"/>
                </a:cubicBezTo>
                <a:close/>
                <a:moveTo>
                  <a:pt x="26797" y="190500"/>
                </a:moveTo>
                <a:cubicBezTo>
                  <a:pt x="29464" y="190500"/>
                  <a:pt x="31369" y="192276"/>
                  <a:pt x="31369" y="194761"/>
                </a:cubicBezTo>
                <a:lnTo>
                  <a:pt x="31369" y="212516"/>
                </a:lnTo>
                <a:cubicBezTo>
                  <a:pt x="31369" y="215002"/>
                  <a:pt x="29464" y="217132"/>
                  <a:pt x="26797" y="217132"/>
                </a:cubicBezTo>
                <a:cubicBezTo>
                  <a:pt x="24130" y="217132"/>
                  <a:pt x="22225" y="215002"/>
                  <a:pt x="22225" y="212516"/>
                </a:cubicBezTo>
                <a:lnTo>
                  <a:pt x="22225" y="194761"/>
                </a:lnTo>
                <a:cubicBezTo>
                  <a:pt x="22225" y="192276"/>
                  <a:pt x="24130" y="190500"/>
                  <a:pt x="26797" y="190500"/>
                </a:cubicBezTo>
                <a:close/>
                <a:moveTo>
                  <a:pt x="223837" y="172221"/>
                </a:moveTo>
                <a:cubicBezTo>
                  <a:pt x="218086" y="172221"/>
                  <a:pt x="213414" y="176938"/>
                  <a:pt x="213414" y="182381"/>
                </a:cubicBezTo>
                <a:cubicBezTo>
                  <a:pt x="213414" y="187824"/>
                  <a:pt x="218086" y="192541"/>
                  <a:pt x="223837" y="192541"/>
                </a:cubicBezTo>
                <a:cubicBezTo>
                  <a:pt x="229229" y="192541"/>
                  <a:pt x="233901" y="187824"/>
                  <a:pt x="233901" y="182381"/>
                </a:cubicBezTo>
                <a:cubicBezTo>
                  <a:pt x="233901" y="176938"/>
                  <a:pt x="229229" y="172221"/>
                  <a:pt x="223837" y="172221"/>
                </a:cubicBezTo>
                <a:close/>
                <a:moveTo>
                  <a:pt x="223837" y="163512"/>
                </a:moveTo>
                <a:cubicBezTo>
                  <a:pt x="233901" y="163512"/>
                  <a:pt x="242528" y="171858"/>
                  <a:pt x="242528" y="182381"/>
                </a:cubicBezTo>
                <a:cubicBezTo>
                  <a:pt x="242528" y="192904"/>
                  <a:pt x="233901" y="201249"/>
                  <a:pt x="223837" y="201249"/>
                </a:cubicBezTo>
                <a:cubicBezTo>
                  <a:pt x="213414" y="201249"/>
                  <a:pt x="204787" y="192904"/>
                  <a:pt x="204787" y="182381"/>
                </a:cubicBezTo>
                <a:cubicBezTo>
                  <a:pt x="204787" y="171858"/>
                  <a:pt x="213414" y="163512"/>
                  <a:pt x="223837" y="163512"/>
                </a:cubicBezTo>
                <a:close/>
                <a:moveTo>
                  <a:pt x="223490" y="152976"/>
                </a:moveTo>
                <a:cubicBezTo>
                  <a:pt x="206575" y="152976"/>
                  <a:pt x="193259" y="166294"/>
                  <a:pt x="193259" y="183212"/>
                </a:cubicBezTo>
                <a:cubicBezTo>
                  <a:pt x="193259" y="199769"/>
                  <a:pt x="206575" y="213447"/>
                  <a:pt x="223490" y="213447"/>
                </a:cubicBezTo>
                <a:lnTo>
                  <a:pt x="276393" y="213447"/>
                </a:lnTo>
                <a:lnTo>
                  <a:pt x="276393" y="152976"/>
                </a:lnTo>
                <a:lnTo>
                  <a:pt x="223490" y="152976"/>
                </a:lnTo>
                <a:close/>
                <a:moveTo>
                  <a:pt x="26797" y="147637"/>
                </a:moveTo>
                <a:cubicBezTo>
                  <a:pt x="29464" y="147637"/>
                  <a:pt x="31369" y="149436"/>
                  <a:pt x="31369" y="151595"/>
                </a:cubicBezTo>
                <a:lnTo>
                  <a:pt x="31369" y="170307"/>
                </a:lnTo>
                <a:cubicBezTo>
                  <a:pt x="31369" y="172466"/>
                  <a:pt x="29464" y="174265"/>
                  <a:pt x="26797" y="174265"/>
                </a:cubicBezTo>
                <a:cubicBezTo>
                  <a:pt x="24130" y="174265"/>
                  <a:pt x="22225" y="172466"/>
                  <a:pt x="22225" y="170307"/>
                </a:cubicBezTo>
                <a:lnTo>
                  <a:pt x="22225" y="151595"/>
                </a:lnTo>
                <a:cubicBezTo>
                  <a:pt x="22225" y="149436"/>
                  <a:pt x="24130" y="147637"/>
                  <a:pt x="26797" y="147637"/>
                </a:cubicBezTo>
                <a:close/>
                <a:moveTo>
                  <a:pt x="237639" y="114300"/>
                </a:moveTo>
                <a:lnTo>
                  <a:pt x="246192" y="114300"/>
                </a:lnTo>
                <a:cubicBezTo>
                  <a:pt x="248331" y="114300"/>
                  <a:pt x="250469" y="116082"/>
                  <a:pt x="250469" y="118577"/>
                </a:cubicBezTo>
                <a:lnTo>
                  <a:pt x="250469" y="127129"/>
                </a:lnTo>
                <a:cubicBezTo>
                  <a:pt x="250469" y="129268"/>
                  <a:pt x="248331" y="131406"/>
                  <a:pt x="246192" y="131406"/>
                </a:cubicBezTo>
                <a:cubicBezTo>
                  <a:pt x="243697" y="131406"/>
                  <a:pt x="241916" y="129268"/>
                  <a:pt x="241916" y="127129"/>
                </a:cubicBezTo>
                <a:lnTo>
                  <a:pt x="241916" y="122853"/>
                </a:lnTo>
                <a:lnTo>
                  <a:pt x="237639" y="122853"/>
                </a:lnTo>
                <a:cubicBezTo>
                  <a:pt x="235144" y="122853"/>
                  <a:pt x="233362" y="120715"/>
                  <a:pt x="233362" y="118577"/>
                </a:cubicBezTo>
                <a:cubicBezTo>
                  <a:pt x="233362" y="116082"/>
                  <a:pt x="235144" y="114300"/>
                  <a:pt x="237639" y="114300"/>
                </a:cubicBezTo>
                <a:close/>
                <a:moveTo>
                  <a:pt x="193118" y="114300"/>
                </a:moveTo>
                <a:lnTo>
                  <a:pt x="211694" y="114300"/>
                </a:lnTo>
                <a:cubicBezTo>
                  <a:pt x="213797" y="114300"/>
                  <a:pt x="215550" y="116205"/>
                  <a:pt x="215550" y="118872"/>
                </a:cubicBezTo>
                <a:cubicBezTo>
                  <a:pt x="215550" y="121158"/>
                  <a:pt x="213797" y="123444"/>
                  <a:pt x="211694" y="123444"/>
                </a:cubicBezTo>
                <a:lnTo>
                  <a:pt x="193118" y="123444"/>
                </a:lnTo>
                <a:cubicBezTo>
                  <a:pt x="190665" y="123444"/>
                  <a:pt x="188912" y="121158"/>
                  <a:pt x="188912" y="118872"/>
                </a:cubicBezTo>
                <a:cubicBezTo>
                  <a:pt x="188912" y="116205"/>
                  <a:pt x="190665" y="114300"/>
                  <a:pt x="193118" y="114300"/>
                </a:cubicBezTo>
                <a:close/>
                <a:moveTo>
                  <a:pt x="148858" y="114300"/>
                </a:moveTo>
                <a:lnTo>
                  <a:pt x="168274" y="114300"/>
                </a:lnTo>
                <a:cubicBezTo>
                  <a:pt x="170472" y="114300"/>
                  <a:pt x="172670" y="116205"/>
                  <a:pt x="172670" y="118872"/>
                </a:cubicBezTo>
                <a:cubicBezTo>
                  <a:pt x="172670" y="121158"/>
                  <a:pt x="170472" y="123444"/>
                  <a:pt x="168274" y="123444"/>
                </a:cubicBezTo>
                <a:lnTo>
                  <a:pt x="148858" y="123444"/>
                </a:lnTo>
                <a:cubicBezTo>
                  <a:pt x="146660" y="123444"/>
                  <a:pt x="144462" y="121158"/>
                  <a:pt x="144462" y="118872"/>
                </a:cubicBezTo>
                <a:cubicBezTo>
                  <a:pt x="144462" y="116205"/>
                  <a:pt x="146660" y="114300"/>
                  <a:pt x="148858" y="114300"/>
                </a:cubicBezTo>
                <a:close/>
                <a:moveTo>
                  <a:pt x="104714" y="114300"/>
                </a:moveTo>
                <a:lnTo>
                  <a:pt x="123523" y="114300"/>
                </a:lnTo>
                <a:cubicBezTo>
                  <a:pt x="126055" y="114300"/>
                  <a:pt x="128225" y="116205"/>
                  <a:pt x="128225" y="118872"/>
                </a:cubicBezTo>
                <a:cubicBezTo>
                  <a:pt x="128225" y="121158"/>
                  <a:pt x="126055" y="123444"/>
                  <a:pt x="123523" y="123444"/>
                </a:cubicBezTo>
                <a:lnTo>
                  <a:pt x="104714" y="123444"/>
                </a:lnTo>
                <a:cubicBezTo>
                  <a:pt x="102182" y="123444"/>
                  <a:pt x="100012" y="121158"/>
                  <a:pt x="100012" y="118872"/>
                </a:cubicBezTo>
                <a:cubicBezTo>
                  <a:pt x="100012" y="116205"/>
                  <a:pt x="102182" y="114300"/>
                  <a:pt x="104714" y="114300"/>
                </a:cubicBezTo>
                <a:close/>
                <a:moveTo>
                  <a:pt x="61546" y="114300"/>
                </a:moveTo>
                <a:lnTo>
                  <a:pt x="80596" y="114300"/>
                </a:lnTo>
                <a:cubicBezTo>
                  <a:pt x="83160" y="114300"/>
                  <a:pt x="85358" y="116205"/>
                  <a:pt x="85358" y="118872"/>
                </a:cubicBezTo>
                <a:cubicBezTo>
                  <a:pt x="85358" y="121158"/>
                  <a:pt x="83160" y="123444"/>
                  <a:pt x="80596" y="123444"/>
                </a:cubicBezTo>
                <a:lnTo>
                  <a:pt x="61546" y="123444"/>
                </a:lnTo>
                <a:cubicBezTo>
                  <a:pt x="58981" y="123444"/>
                  <a:pt x="57150" y="121158"/>
                  <a:pt x="57150" y="118872"/>
                </a:cubicBezTo>
                <a:cubicBezTo>
                  <a:pt x="57150" y="116205"/>
                  <a:pt x="58981" y="114300"/>
                  <a:pt x="61546" y="114300"/>
                </a:cubicBezTo>
                <a:close/>
                <a:moveTo>
                  <a:pt x="26501" y="114300"/>
                </a:moveTo>
                <a:lnTo>
                  <a:pt x="35054" y="114300"/>
                </a:lnTo>
                <a:cubicBezTo>
                  <a:pt x="37549" y="114300"/>
                  <a:pt x="39330" y="116082"/>
                  <a:pt x="39330" y="118577"/>
                </a:cubicBezTo>
                <a:cubicBezTo>
                  <a:pt x="39330" y="120715"/>
                  <a:pt x="37549" y="122853"/>
                  <a:pt x="35054" y="122853"/>
                </a:cubicBezTo>
                <a:lnTo>
                  <a:pt x="30778" y="122853"/>
                </a:lnTo>
                <a:lnTo>
                  <a:pt x="30778" y="127129"/>
                </a:lnTo>
                <a:cubicBezTo>
                  <a:pt x="30778" y="129268"/>
                  <a:pt x="28996" y="131406"/>
                  <a:pt x="26501" y="131406"/>
                </a:cubicBezTo>
                <a:cubicBezTo>
                  <a:pt x="24007" y="131406"/>
                  <a:pt x="22225" y="129268"/>
                  <a:pt x="22225" y="127129"/>
                </a:cubicBezTo>
                <a:lnTo>
                  <a:pt x="22225" y="118577"/>
                </a:lnTo>
                <a:cubicBezTo>
                  <a:pt x="22225" y="116082"/>
                  <a:pt x="24007" y="114300"/>
                  <a:pt x="26501" y="114300"/>
                </a:cubicBezTo>
                <a:close/>
                <a:moveTo>
                  <a:pt x="15835" y="100784"/>
                </a:moveTo>
                <a:cubicBezTo>
                  <a:pt x="11876" y="100784"/>
                  <a:pt x="8637" y="104384"/>
                  <a:pt x="8637" y="107983"/>
                </a:cubicBezTo>
                <a:lnTo>
                  <a:pt x="8637" y="258080"/>
                </a:lnTo>
                <a:cubicBezTo>
                  <a:pt x="8637" y="262399"/>
                  <a:pt x="11876" y="265279"/>
                  <a:pt x="15835" y="265279"/>
                </a:cubicBezTo>
                <a:lnTo>
                  <a:pt x="258039" y="265279"/>
                </a:lnTo>
                <a:cubicBezTo>
                  <a:pt x="261638" y="265279"/>
                  <a:pt x="265237" y="262399"/>
                  <a:pt x="265237" y="258080"/>
                </a:cubicBezTo>
                <a:lnTo>
                  <a:pt x="265237" y="222085"/>
                </a:lnTo>
                <a:lnTo>
                  <a:pt x="223490" y="222085"/>
                </a:lnTo>
                <a:cubicBezTo>
                  <a:pt x="201897" y="222085"/>
                  <a:pt x="184622" y="204808"/>
                  <a:pt x="184622" y="183212"/>
                </a:cubicBezTo>
                <a:cubicBezTo>
                  <a:pt x="184622" y="161975"/>
                  <a:pt x="201897" y="144338"/>
                  <a:pt x="223490" y="144338"/>
                </a:cubicBezTo>
                <a:lnTo>
                  <a:pt x="265237" y="144338"/>
                </a:lnTo>
                <a:lnTo>
                  <a:pt x="265237" y="107983"/>
                </a:lnTo>
                <a:cubicBezTo>
                  <a:pt x="265237" y="104384"/>
                  <a:pt x="261638" y="100784"/>
                  <a:pt x="258039" y="100784"/>
                </a:cubicBezTo>
                <a:lnTo>
                  <a:pt x="15835" y="100784"/>
                </a:lnTo>
                <a:close/>
                <a:moveTo>
                  <a:pt x="88532" y="80988"/>
                </a:moveTo>
                <a:lnTo>
                  <a:pt x="41027" y="92146"/>
                </a:lnTo>
                <a:lnTo>
                  <a:pt x="88532" y="92146"/>
                </a:lnTo>
                <a:lnTo>
                  <a:pt x="88532" y="80988"/>
                </a:lnTo>
                <a:close/>
                <a:moveTo>
                  <a:pt x="188341" y="73025"/>
                </a:moveTo>
                <a:cubicBezTo>
                  <a:pt x="191008" y="73025"/>
                  <a:pt x="193294" y="74930"/>
                  <a:pt x="193294" y="77216"/>
                </a:cubicBezTo>
                <a:cubicBezTo>
                  <a:pt x="193294" y="79883"/>
                  <a:pt x="191008" y="82169"/>
                  <a:pt x="188341" y="82169"/>
                </a:cubicBezTo>
                <a:cubicBezTo>
                  <a:pt x="186055" y="82169"/>
                  <a:pt x="184150" y="79883"/>
                  <a:pt x="184150" y="77216"/>
                </a:cubicBezTo>
                <a:cubicBezTo>
                  <a:pt x="184150" y="74930"/>
                  <a:pt x="186055" y="73025"/>
                  <a:pt x="188341" y="73025"/>
                </a:cubicBezTo>
                <a:close/>
                <a:moveTo>
                  <a:pt x="188341" y="52387"/>
                </a:moveTo>
                <a:cubicBezTo>
                  <a:pt x="191008" y="52387"/>
                  <a:pt x="193294" y="54585"/>
                  <a:pt x="193294" y="57150"/>
                </a:cubicBezTo>
                <a:cubicBezTo>
                  <a:pt x="193294" y="59348"/>
                  <a:pt x="191008" y="61546"/>
                  <a:pt x="188341" y="61546"/>
                </a:cubicBezTo>
                <a:cubicBezTo>
                  <a:pt x="186055" y="61546"/>
                  <a:pt x="184150" y="59348"/>
                  <a:pt x="184150" y="57150"/>
                </a:cubicBezTo>
                <a:cubicBezTo>
                  <a:pt x="184150" y="54585"/>
                  <a:pt x="186055" y="52387"/>
                  <a:pt x="188341" y="52387"/>
                </a:cubicBezTo>
                <a:close/>
                <a:moveTo>
                  <a:pt x="233207" y="46433"/>
                </a:moveTo>
                <a:lnTo>
                  <a:pt x="223850" y="48593"/>
                </a:lnTo>
                <a:lnTo>
                  <a:pt x="223850" y="92146"/>
                </a:lnTo>
                <a:lnTo>
                  <a:pt x="242204" y="92146"/>
                </a:lnTo>
                <a:lnTo>
                  <a:pt x="242204" y="53632"/>
                </a:lnTo>
                <a:cubicBezTo>
                  <a:pt x="242204" y="51472"/>
                  <a:pt x="241124" y="49313"/>
                  <a:pt x="239325" y="47873"/>
                </a:cubicBezTo>
                <a:cubicBezTo>
                  <a:pt x="237525" y="46433"/>
                  <a:pt x="235366" y="46073"/>
                  <a:pt x="233207" y="46433"/>
                </a:cubicBezTo>
                <a:close/>
                <a:moveTo>
                  <a:pt x="185293" y="35101"/>
                </a:moveTo>
                <a:cubicBezTo>
                  <a:pt x="186817" y="33337"/>
                  <a:pt x="189865" y="33337"/>
                  <a:pt x="191770" y="35101"/>
                </a:cubicBezTo>
                <a:cubicBezTo>
                  <a:pt x="192532" y="35807"/>
                  <a:pt x="193294" y="36865"/>
                  <a:pt x="193294" y="37923"/>
                </a:cubicBezTo>
                <a:cubicBezTo>
                  <a:pt x="193294" y="39334"/>
                  <a:pt x="192532" y="40393"/>
                  <a:pt x="191770" y="41098"/>
                </a:cubicBezTo>
                <a:cubicBezTo>
                  <a:pt x="191008" y="41804"/>
                  <a:pt x="189865" y="42509"/>
                  <a:pt x="188341" y="42509"/>
                </a:cubicBezTo>
                <a:cubicBezTo>
                  <a:pt x="187198" y="42509"/>
                  <a:pt x="186055" y="41804"/>
                  <a:pt x="185293" y="41098"/>
                </a:cubicBezTo>
                <a:cubicBezTo>
                  <a:pt x="184531" y="40393"/>
                  <a:pt x="184150" y="39334"/>
                  <a:pt x="184150" y="37923"/>
                </a:cubicBezTo>
                <a:cubicBezTo>
                  <a:pt x="184150" y="36865"/>
                  <a:pt x="184531" y="35807"/>
                  <a:pt x="185293" y="35101"/>
                </a:cubicBezTo>
                <a:close/>
                <a:moveTo>
                  <a:pt x="163388" y="8638"/>
                </a:moveTo>
                <a:lnTo>
                  <a:pt x="163388" y="92146"/>
                </a:lnTo>
                <a:lnTo>
                  <a:pt x="215212" y="92146"/>
                </a:lnTo>
                <a:lnTo>
                  <a:pt x="215212" y="15837"/>
                </a:lnTo>
                <a:cubicBezTo>
                  <a:pt x="215212" y="11878"/>
                  <a:pt x="212333" y="8638"/>
                  <a:pt x="208015" y="8638"/>
                </a:cubicBezTo>
                <a:lnTo>
                  <a:pt x="163388" y="8638"/>
                </a:lnTo>
                <a:close/>
                <a:moveTo>
                  <a:pt x="134597" y="8638"/>
                </a:moveTo>
                <a:lnTo>
                  <a:pt x="134597" y="92146"/>
                </a:lnTo>
                <a:lnTo>
                  <a:pt x="154751" y="92146"/>
                </a:lnTo>
                <a:lnTo>
                  <a:pt x="154751" y="8638"/>
                </a:lnTo>
                <a:lnTo>
                  <a:pt x="134597" y="8638"/>
                </a:lnTo>
                <a:close/>
                <a:moveTo>
                  <a:pt x="104367" y="8638"/>
                </a:moveTo>
                <a:cubicBezTo>
                  <a:pt x="100408" y="8638"/>
                  <a:pt x="97169" y="11878"/>
                  <a:pt x="97169" y="15837"/>
                </a:cubicBezTo>
                <a:lnTo>
                  <a:pt x="97169" y="92146"/>
                </a:lnTo>
                <a:lnTo>
                  <a:pt x="125960" y="92146"/>
                </a:lnTo>
                <a:lnTo>
                  <a:pt x="125960" y="8638"/>
                </a:lnTo>
                <a:lnTo>
                  <a:pt x="104367" y="8638"/>
                </a:lnTo>
                <a:close/>
                <a:moveTo>
                  <a:pt x="104367" y="0"/>
                </a:moveTo>
                <a:lnTo>
                  <a:pt x="208015" y="0"/>
                </a:lnTo>
                <a:cubicBezTo>
                  <a:pt x="216652" y="0"/>
                  <a:pt x="223850" y="7199"/>
                  <a:pt x="223850" y="15837"/>
                </a:cubicBezTo>
                <a:lnTo>
                  <a:pt x="223850" y="39954"/>
                </a:lnTo>
                <a:lnTo>
                  <a:pt x="231047" y="38154"/>
                </a:lnTo>
                <a:cubicBezTo>
                  <a:pt x="236086" y="37074"/>
                  <a:pt x="240764" y="38154"/>
                  <a:pt x="244723" y="41034"/>
                </a:cubicBezTo>
                <a:cubicBezTo>
                  <a:pt x="248682" y="44273"/>
                  <a:pt x="250841" y="48593"/>
                  <a:pt x="250841" y="53632"/>
                </a:cubicBezTo>
                <a:lnTo>
                  <a:pt x="250841" y="92146"/>
                </a:lnTo>
                <a:lnTo>
                  <a:pt x="258039" y="92146"/>
                </a:lnTo>
                <a:cubicBezTo>
                  <a:pt x="266676" y="92146"/>
                  <a:pt x="273874" y="99345"/>
                  <a:pt x="273874" y="107983"/>
                </a:cubicBezTo>
                <a:lnTo>
                  <a:pt x="273874" y="144338"/>
                </a:lnTo>
                <a:lnTo>
                  <a:pt x="281072" y="144338"/>
                </a:lnTo>
                <a:cubicBezTo>
                  <a:pt x="283231" y="144338"/>
                  <a:pt x="285390" y="146137"/>
                  <a:pt x="285390" y="148657"/>
                </a:cubicBezTo>
                <a:lnTo>
                  <a:pt x="285390" y="217766"/>
                </a:lnTo>
                <a:cubicBezTo>
                  <a:pt x="285390" y="220286"/>
                  <a:pt x="283231" y="222085"/>
                  <a:pt x="281072" y="222085"/>
                </a:cubicBezTo>
                <a:lnTo>
                  <a:pt x="273874" y="222085"/>
                </a:lnTo>
                <a:lnTo>
                  <a:pt x="273874" y="258080"/>
                </a:lnTo>
                <a:cubicBezTo>
                  <a:pt x="273874" y="267078"/>
                  <a:pt x="266676" y="274277"/>
                  <a:pt x="258039" y="274277"/>
                </a:cubicBezTo>
                <a:lnTo>
                  <a:pt x="15835" y="274277"/>
                </a:lnTo>
                <a:cubicBezTo>
                  <a:pt x="6838" y="274277"/>
                  <a:pt x="0" y="267078"/>
                  <a:pt x="0" y="258080"/>
                </a:cubicBezTo>
                <a:lnTo>
                  <a:pt x="0" y="125981"/>
                </a:lnTo>
                <a:lnTo>
                  <a:pt x="0" y="107263"/>
                </a:lnTo>
                <a:cubicBezTo>
                  <a:pt x="0" y="98985"/>
                  <a:pt x="6118" y="91786"/>
                  <a:pt x="14395" y="89626"/>
                </a:cubicBezTo>
                <a:lnTo>
                  <a:pt x="88532" y="72349"/>
                </a:lnTo>
                <a:lnTo>
                  <a:pt x="88532" y="15837"/>
                </a:lnTo>
                <a:cubicBezTo>
                  <a:pt x="88532" y="7199"/>
                  <a:pt x="95730" y="0"/>
                  <a:pt x="104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1008">
            <a:extLst>
              <a:ext uri="{FF2B5EF4-FFF2-40B4-BE49-F238E27FC236}">
                <a16:creationId xmlns:a16="http://schemas.microsoft.com/office/drawing/2014/main" id="{E14FD2FA-6824-7346-BADA-11CC29552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1331" y="8496397"/>
            <a:ext cx="882716" cy="1053460"/>
          </a:xfrm>
          <a:custGeom>
            <a:avLst/>
            <a:gdLst>
              <a:gd name="T0" fmla="*/ 4785376 w 239352"/>
              <a:gd name="T1" fmla="*/ 5629475 h 285369"/>
              <a:gd name="T2" fmla="*/ 0 w 239352"/>
              <a:gd name="T3" fmla="*/ 5629475 h 285369"/>
              <a:gd name="T4" fmla="*/ 4317731 w 239352"/>
              <a:gd name="T5" fmla="*/ 5128981 h 285369"/>
              <a:gd name="T6" fmla="*/ 4249202 w 239352"/>
              <a:gd name="T7" fmla="*/ 5275874 h 285369"/>
              <a:gd name="T8" fmla="*/ 4188257 w 239352"/>
              <a:gd name="T9" fmla="*/ 5128981 h 285369"/>
              <a:gd name="T10" fmla="*/ 658919 w 239352"/>
              <a:gd name="T11" fmla="*/ 5187723 h 285369"/>
              <a:gd name="T12" fmla="*/ 498966 w 239352"/>
              <a:gd name="T13" fmla="*/ 5253841 h 285369"/>
              <a:gd name="T14" fmla="*/ 3519219 w 239352"/>
              <a:gd name="T15" fmla="*/ 5092251 h 285369"/>
              <a:gd name="T16" fmla="*/ 3427792 w 239352"/>
              <a:gd name="T17" fmla="*/ 5183937 h 285369"/>
              <a:gd name="T18" fmla="*/ 2849883 w 239352"/>
              <a:gd name="T19" fmla="*/ 5183937 h 285369"/>
              <a:gd name="T20" fmla="*/ 2770521 w 239352"/>
              <a:gd name="T21" fmla="*/ 5092251 h 285369"/>
              <a:gd name="T22" fmla="*/ 2027475 w 239352"/>
              <a:gd name="T23" fmla="*/ 5275580 h 285369"/>
              <a:gd name="T24" fmla="*/ 1297489 w 239352"/>
              <a:gd name="T25" fmla="*/ 5092251 h 285369"/>
              <a:gd name="T26" fmla="*/ 1206076 w 239352"/>
              <a:gd name="T27" fmla="*/ 5183937 h 285369"/>
              <a:gd name="T28" fmla="*/ 2612783 w 239352"/>
              <a:gd name="T29" fmla="*/ 4073797 h 285369"/>
              <a:gd name="T30" fmla="*/ 1989357 w 239352"/>
              <a:gd name="T31" fmla="*/ 4257134 h 285369"/>
              <a:gd name="T32" fmla="*/ 656802 w 239352"/>
              <a:gd name="T33" fmla="*/ 4073797 h 285369"/>
              <a:gd name="T34" fmla="*/ 1526031 w 239352"/>
              <a:gd name="T35" fmla="*/ 4257134 h 285369"/>
              <a:gd name="T36" fmla="*/ 656802 w 239352"/>
              <a:gd name="T37" fmla="*/ 4073797 h 285369"/>
              <a:gd name="T38" fmla="*/ 4182500 w 239352"/>
              <a:gd name="T39" fmla="*/ 3624406 h 285369"/>
              <a:gd name="T40" fmla="*/ 3491285 w 239352"/>
              <a:gd name="T41" fmla="*/ 3624406 h 285369"/>
              <a:gd name="T42" fmla="*/ 3152731 w 239352"/>
              <a:gd name="T43" fmla="*/ 3532764 h 285369"/>
              <a:gd name="T44" fmla="*/ 2623741 w 239352"/>
              <a:gd name="T45" fmla="*/ 3716049 h 285369"/>
              <a:gd name="T46" fmla="*/ 1639825 w 239352"/>
              <a:gd name="T47" fmla="*/ 3532764 h 285369"/>
              <a:gd name="T48" fmla="*/ 2161780 w 239352"/>
              <a:gd name="T49" fmla="*/ 3716049 h 285369"/>
              <a:gd name="T50" fmla="*/ 1639825 w 239352"/>
              <a:gd name="T51" fmla="*/ 3532764 h 285369"/>
              <a:gd name="T52" fmla="*/ 1262496 w 239352"/>
              <a:gd name="T53" fmla="*/ 3624406 h 285369"/>
              <a:gd name="T54" fmla="*/ 571282 w 239352"/>
              <a:gd name="T55" fmla="*/ 3624406 h 285369"/>
              <a:gd name="T56" fmla="*/ 743647 w 239352"/>
              <a:gd name="T57" fmla="*/ 2677160 h 285369"/>
              <a:gd name="T58" fmla="*/ 1289456 w 239352"/>
              <a:gd name="T59" fmla="*/ 2971403 h 285369"/>
              <a:gd name="T60" fmla="*/ 1289456 w 239352"/>
              <a:gd name="T61" fmla="*/ 2591057 h 285369"/>
              <a:gd name="T62" fmla="*/ 1289456 w 239352"/>
              <a:gd name="T63" fmla="*/ 2418825 h 285369"/>
              <a:gd name="T64" fmla="*/ 1289456 w 239352"/>
              <a:gd name="T65" fmla="*/ 3143634 h 285369"/>
              <a:gd name="T66" fmla="*/ 571282 w 239352"/>
              <a:gd name="T67" fmla="*/ 2677160 h 285369"/>
              <a:gd name="T68" fmla="*/ 172689 w 239352"/>
              <a:gd name="T69" fmla="*/ 2171998 h 285369"/>
              <a:gd name="T70" fmla="*/ 4461567 w 239352"/>
              <a:gd name="T71" fmla="*/ 4625401 h 285369"/>
              <a:gd name="T72" fmla="*/ 4461567 w 239352"/>
              <a:gd name="T73" fmla="*/ 2027686 h 285369"/>
              <a:gd name="T74" fmla="*/ 1439189 w 239352"/>
              <a:gd name="T75" fmla="*/ 1132901 h 285369"/>
              <a:gd name="T76" fmla="*/ 3338954 w 239352"/>
              <a:gd name="T77" fmla="*/ 1132901 h 285369"/>
              <a:gd name="T78" fmla="*/ 1698277 w 239352"/>
              <a:gd name="T79" fmla="*/ 180396 h 285369"/>
              <a:gd name="T80" fmla="*/ 1266500 w 239352"/>
              <a:gd name="T81" fmla="*/ 1847266 h 285369"/>
              <a:gd name="T82" fmla="*/ 2964753 w 239352"/>
              <a:gd name="T83" fmla="*/ 577282 h 285369"/>
              <a:gd name="T84" fmla="*/ 3914635 w 239352"/>
              <a:gd name="T85" fmla="*/ 1847266 h 285369"/>
              <a:gd name="T86" fmla="*/ 1698277 w 239352"/>
              <a:gd name="T87" fmla="*/ 180396 h 285369"/>
              <a:gd name="T88" fmla="*/ 4087337 w 239352"/>
              <a:gd name="T89" fmla="*/ 1010230 h 285369"/>
              <a:gd name="T90" fmla="*/ 4785376 w 239352"/>
              <a:gd name="T91" fmla="*/ 2171998 h 285369"/>
              <a:gd name="T92" fmla="*/ 316643 w 239352"/>
              <a:gd name="T93" fmla="*/ 4798590 h 285369"/>
              <a:gd name="T94" fmla="*/ 316643 w 239352"/>
              <a:gd name="T95" fmla="*/ 1847266 h 285369"/>
              <a:gd name="T96" fmla="*/ 1698277 w 239352"/>
              <a:gd name="T97" fmla="*/ 0 h 28536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9352" h="285369">
                <a:moveTo>
                  <a:pt x="3959" y="276225"/>
                </a:moveTo>
                <a:lnTo>
                  <a:pt x="235033" y="276225"/>
                </a:lnTo>
                <a:cubicBezTo>
                  <a:pt x="237193" y="276225"/>
                  <a:pt x="239352" y="278511"/>
                  <a:pt x="239352" y="280797"/>
                </a:cubicBezTo>
                <a:cubicBezTo>
                  <a:pt x="239352" y="283464"/>
                  <a:pt x="237193" y="285369"/>
                  <a:pt x="235033" y="285369"/>
                </a:cubicBezTo>
                <a:lnTo>
                  <a:pt x="3959" y="285369"/>
                </a:lnTo>
                <a:cubicBezTo>
                  <a:pt x="1799" y="285369"/>
                  <a:pt x="0" y="283464"/>
                  <a:pt x="0" y="280797"/>
                </a:cubicBezTo>
                <a:cubicBezTo>
                  <a:pt x="0" y="278511"/>
                  <a:pt x="1799" y="276225"/>
                  <a:pt x="3959" y="276225"/>
                </a:cubicBezTo>
                <a:close/>
                <a:moveTo>
                  <a:pt x="209486" y="255832"/>
                </a:moveTo>
                <a:cubicBezTo>
                  <a:pt x="211391" y="254000"/>
                  <a:pt x="214058" y="254000"/>
                  <a:pt x="215963" y="255832"/>
                </a:cubicBezTo>
                <a:cubicBezTo>
                  <a:pt x="216725" y="256565"/>
                  <a:pt x="217106" y="257664"/>
                  <a:pt x="217106" y="258763"/>
                </a:cubicBezTo>
                <a:cubicBezTo>
                  <a:pt x="217106" y="259862"/>
                  <a:pt x="216725" y="260961"/>
                  <a:pt x="215963" y="262060"/>
                </a:cubicBezTo>
                <a:cubicBezTo>
                  <a:pt x="215201" y="262793"/>
                  <a:pt x="214058" y="263159"/>
                  <a:pt x="212534" y="263159"/>
                </a:cubicBezTo>
                <a:cubicBezTo>
                  <a:pt x="211391" y="263159"/>
                  <a:pt x="210248" y="262793"/>
                  <a:pt x="209486" y="262060"/>
                </a:cubicBezTo>
                <a:cubicBezTo>
                  <a:pt x="208343" y="260961"/>
                  <a:pt x="207962" y="259862"/>
                  <a:pt x="207962" y="258763"/>
                </a:cubicBezTo>
                <a:cubicBezTo>
                  <a:pt x="207962" y="257664"/>
                  <a:pt x="208343" y="256565"/>
                  <a:pt x="209486" y="255832"/>
                </a:cubicBezTo>
                <a:close/>
                <a:moveTo>
                  <a:pt x="24955" y="255832"/>
                </a:moveTo>
                <a:cubicBezTo>
                  <a:pt x="26860" y="254000"/>
                  <a:pt x="29908" y="254000"/>
                  <a:pt x="31432" y="255832"/>
                </a:cubicBezTo>
                <a:cubicBezTo>
                  <a:pt x="32575" y="256565"/>
                  <a:pt x="32956" y="257664"/>
                  <a:pt x="32956" y="258763"/>
                </a:cubicBezTo>
                <a:cubicBezTo>
                  <a:pt x="32956" y="259862"/>
                  <a:pt x="32575" y="260961"/>
                  <a:pt x="31432" y="262060"/>
                </a:cubicBezTo>
                <a:cubicBezTo>
                  <a:pt x="30670" y="262793"/>
                  <a:pt x="29527" y="263159"/>
                  <a:pt x="28003" y="263159"/>
                </a:cubicBezTo>
                <a:cubicBezTo>
                  <a:pt x="26860" y="263159"/>
                  <a:pt x="26098" y="262793"/>
                  <a:pt x="24955" y="262060"/>
                </a:cubicBezTo>
                <a:cubicBezTo>
                  <a:pt x="24193" y="260961"/>
                  <a:pt x="23812" y="259862"/>
                  <a:pt x="23812" y="258763"/>
                </a:cubicBezTo>
                <a:cubicBezTo>
                  <a:pt x="23812" y="257664"/>
                  <a:pt x="24193" y="256565"/>
                  <a:pt x="24955" y="255832"/>
                </a:cubicBezTo>
                <a:close/>
                <a:moveTo>
                  <a:pt x="176022" y="254000"/>
                </a:moveTo>
                <a:cubicBezTo>
                  <a:pt x="178308" y="254000"/>
                  <a:pt x="180594" y="255905"/>
                  <a:pt x="180594" y="258572"/>
                </a:cubicBezTo>
                <a:cubicBezTo>
                  <a:pt x="180594" y="261239"/>
                  <a:pt x="178308" y="263144"/>
                  <a:pt x="176022" y="263144"/>
                </a:cubicBezTo>
                <a:cubicBezTo>
                  <a:pt x="173355" y="263144"/>
                  <a:pt x="171450" y="261239"/>
                  <a:pt x="171450" y="258572"/>
                </a:cubicBezTo>
                <a:cubicBezTo>
                  <a:pt x="171450" y="255905"/>
                  <a:pt x="173355" y="254000"/>
                  <a:pt x="176022" y="254000"/>
                </a:cubicBezTo>
                <a:close/>
                <a:moveTo>
                  <a:pt x="138575" y="254000"/>
                </a:moveTo>
                <a:cubicBezTo>
                  <a:pt x="140890" y="254000"/>
                  <a:pt x="142544" y="255905"/>
                  <a:pt x="142544" y="258572"/>
                </a:cubicBezTo>
                <a:cubicBezTo>
                  <a:pt x="142544" y="261239"/>
                  <a:pt x="140890" y="263144"/>
                  <a:pt x="138575" y="263144"/>
                </a:cubicBezTo>
                <a:cubicBezTo>
                  <a:pt x="136591" y="263144"/>
                  <a:pt x="134937" y="261239"/>
                  <a:pt x="134937" y="258572"/>
                </a:cubicBezTo>
                <a:cubicBezTo>
                  <a:pt x="134937" y="255905"/>
                  <a:pt x="136591" y="254000"/>
                  <a:pt x="138575" y="254000"/>
                </a:cubicBezTo>
                <a:close/>
                <a:moveTo>
                  <a:pt x="101409" y="254000"/>
                </a:moveTo>
                <a:cubicBezTo>
                  <a:pt x="103695" y="254000"/>
                  <a:pt x="105981" y="255905"/>
                  <a:pt x="105981" y="258572"/>
                </a:cubicBezTo>
                <a:cubicBezTo>
                  <a:pt x="105981" y="261239"/>
                  <a:pt x="103695" y="263144"/>
                  <a:pt x="101409" y="263144"/>
                </a:cubicBezTo>
                <a:cubicBezTo>
                  <a:pt x="98742" y="263144"/>
                  <a:pt x="96837" y="261239"/>
                  <a:pt x="96837" y="258572"/>
                </a:cubicBezTo>
                <a:cubicBezTo>
                  <a:pt x="96837" y="255905"/>
                  <a:pt x="98742" y="254000"/>
                  <a:pt x="101409" y="254000"/>
                </a:cubicBezTo>
                <a:close/>
                <a:moveTo>
                  <a:pt x="64897" y="254000"/>
                </a:moveTo>
                <a:cubicBezTo>
                  <a:pt x="67183" y="254000"/>
                  <a:pt x="69469" y="255905"/>
                  <a:pt x="69469" y="258572"/>
                </a:cubicBezTo>
                <a:cubicBezTo>
                  <a:pt x="69469" y="261239"/>
                  <a:pt x="67183" y="263144"/>
                  <a:pt x="64897" y="263144"/>
                </a:cubicBezTo>
                <a:cubicBezTo>
                  <a:pt x="62611" y="263144"/>
                  <a:pt x="60325" y="261239"/>
                  <a:pt x="60325" y="258572"/>
                </a:cubicBezTo>
                <a:cubicBezTo>
                  <a:pt x="60325" y="255905"/>
                  <a:pt x="62611" y="254000"/>
                  <a:pt x="64897" y="254000"/>
                </a:cubicBezTo>
                <a:close/>
                <a:moveTo>
                  <a:pt x="99502" y="203200"/>
                </a:moveTo>
                <a:lnTo>
                  <a:pt x="130685" y="203200"/>
                </a:lnTo>
                <a:cubicBezTo>
                  <a:pt x="132811" y="203200"/>
                  <a:pt x="134582" y="205105"/>
                  <a:pt x="134582" y="207772"/>
                </a:cubicBezTo>
                <a:cubicBezTo>
                  <a:pt x="134582" y="210439"/>
                  <a:pt x="132811" y="212344"/>
                  <a:pt x="130685" y="212344"/>
                </a:cubicBezTo>
                <a:lnTo>
                  <a:pt x="99502" y="212344"/>
                </a:lnTo>
                <a:cubicBezTo>
                  <a:pt x="97021" y="212344"/>
                  <a:pt x="95250" y="210439"/>
                  <a:pt x="95250" y="207772"/>
                </a:cubicBezTo>
                <a:cubicBezTo>
                  <a:pt x="95250" y="205105"/>
                  <a:pt x="97021" y="203200"/>
                  <a:pt x="99502" y="203200"/>
                </a:cubicBezTo>
                <a:close/>
                <a:moveTo>
                  <a:pt x="32851" y="203200"/>
                </a:moveTo>
                <a:lnTo>
                  <a:pt x="76329" y="203200"/>
                </a:lnTo>
                <a:cubicBezTo>
                  <a:pt x="78824" y="203200"/>
                  <a:pt x="80605" y="205105"/>
                  <a:pt x="80605" y="207772"/>
                </a:cubicBezTo>
                <a:cubicBezTo>
                  <a:pt x="80605" y="210439"/>
                  <a:pt x="78824" y="212344"/>
                  <a:pt x="76329" y="212344"/>
                </a:cubicBezTo>
                <a:lnTo>
                  <a:pt x="32851" y="212344"/>
                </a:lnTo>
                <a:cubicBezTo>
                  <a:pt x="30357" y="212344"/>
                  <a:pt x="28575" y="210439"/>
                  <a:pt x="28575" y="207772"/>
                </a:cubicBezTo>
                <a:cubicBezTo>
                  <a:pt x="28575" y="205105"/>
                  <a:pt x="30357" y="203200"/>
                  <a:pt x="32851" y="203200"/>
                </a:cubicBezTo>
                <a:close/>
                <a:moveTo>
                  <a:pt x="178858" y="176212"/>
                </a:moveTo>
                <a:lnTo>
                  <a:pt x="204964" y="176212"/>
                </a:lnTo>
                <a:cubicBezTo>
                  <a:pt x="207433" y="176212"/>
                  <a:pt x="209197" y="178117"/>
                  <a:pt x="209197" y="180784"/>
                </a:cubicBezTo>
                <a:cubicBezTo>
                  <a:pt x="209197" y="183451"/>
                  <a:pt x="207433" y="185356"/>
                  <a:pt x="204964" y="185356"/>
                </a:cubicBezTo>
                <a:lnTo>
                  <a:pt x="178858" y="185356"/>
                </a:lnTo>
                <a:cubicBezTo>
                  <a:pt x="176389" y="185356"/>
                  <a:pt x="174625" y="183451"/>
                  <a:pt x="174625" y="180784"/>
                </a:cubicBezTo>
                <a:cubicBezTo>
                  <a:pt x="174625" y="178117"/>
                  <a:pt x="176389" y="176212"/>
                  <a:pt x="178858" y="176212"/>
                </a:cubicBezTo>
                <a:close/>
                <a:moveTo>
                  <a:pt x="131233" y="176212"/>
                </a:moveTo>
                <a:lnTo>
                  <a:pt x="157691" y="176212"/>
                </a:lnTo>
                <a:cubicBezTo>
                  <a:pt x="159808" y="176212"/>
                  <a:pt x="161572" y="178117"/>
                  <a:pt x="161572" y="180784"/>
                </a:cubicBezTo>
                <a:cubicBezTo>
                  <a:pt x="161572" y="183451"/>
                  <a:pt x="159808" y="185356"/>
                  <a:pt x="157691" y="185356"/>
                </a:cubicBezTo>
                <a:lnTo>
                  <a:pt x="131233" y="185356"/>
                </a:lnTo>
                <a:cubicBezTo>
                  <a:pt x="128764" y="185356"/>
                  <a:pt x="127000" y="183451"/>
                  <a:pt x="127000" y="180784"/>
                </a:cubicBezTo>
                <a:cubicBezTo>
                  <a:pt x="127000" y="178117"/>
                  <a:pt x="128764" y="176212"/>
                  <a:pt x="131233" y="176212"/>
                </a:cubicBezTo>
                <a:close/>
                <a:moveTo>
                  <a:pt x="82020" y="176212"/>
                </a:moveTo>
                <a:lnTo>
                  <a:pt x="108126" y="176212"/>
                </a:lnTo>
                <a:cubicBezTo>
                  <a:pt x="110595" y="176212"/>
                  <a:pt x="112359" y="178117"/>
                  <a:pt x="112359" y="180784"/>
                </a:cubicBezTo>
                <a:cubicBezTo>
                  <a:pt x="112359" y="183451"/>
                  <a:pt x="110595" y="185356"/>
                  <a:pt x="108126" y="185356"/>
                </a:cubicBezTo>
                <a:lnTo>
                  <a:pt x="82020" y="185356"/>
                </a:lnTo>
                <a:cubicBezTo>
                  <a:pt x="79551" y="185356"/>
                  <a:pt x="77787" y="183451"/>
                  <a:pt x="77787" y="180784"/>
                </a:cubicBezTo>
                <a:cubicBezTo>
                  <a:pt x="77787" y="178117"/>
                  <a:pt x="79551" y="176212"/>
                  <a:pt x="82020" y="176212"/>
                </a:cubicBezTo>
                <a:close/>
                <a:moveTo>
                  <a:pt x="32808" y="176212"/>
                </a:moveTo>
                <a:lnTo>
                  <a:pt x="58914" y="176212"/>
                </a:lnTo>
                <a:cubicBezTo>
                  <a:pt x="61383" y="176212"/>
                  <a:pt x="63147" y="178117"/>
                  <a:pt x="63147" y="180784"/>
                </a:cubicBezTo>
                <a:cubicBezTo>
                  <a:pt x="63147" y="183451"/>
                  <a:pt x="61383" y="185356"/>
                  <a:pt x="58914" y="185356"/>
                </a:cubicBezTo>
                <a:lnTo>
                  <a:pt x="32808" y="185356"/>
                </a:lnTo>
                <a:cubicBezTo>
                  <a:pt x="30339" y="185356"/>
                  <a:pt x="28575" y="183451"/>
                  <a:pt x="28575" y="180784"/>
                </a:cubicBezTo>
                <a:cubicBezTo>
                  <a:pt x="28575" y="178117"/>
                  <a:pt x="30339" y="176212"/>
                  <a:pt x="32808" y="176212"/>
                </a:cubicBezTo>
                <a:close/>
                <a:moveTo>
                  <a:pt x="41147" y="129241"/>
                </a:moveTo>
                <a:cubicBezTo>
                  <a:pt x="38992" y="129241"/>
                  <a:pt x="37196" y="131389"/>
                  <a:pt x="37196" y="133536"/>
                </a:cubicBezTo>
                <a:lnTo>
                  <a:pt x="37196" y="143917"/>
                </a:lnTo>
                <a:cubicBezTo>
                  <a:pt x="37196" y="146423"/>
                  <a:pt x="38992" y="148213"/>
                  <a:pt x="41147" y="148213"/>
                </a:cubicBezTo>
                <a:lnTo>
                  <a:pt x="64496" y="148213"/>
                </a:lnTo>
                <a:cubicBezTo>
                  <a:pt x="66651" y="148213"/>
                  <a:pt x="68806" y="146423"/>
                  <a:pt x="68806" y="143917"/>
                </a:cubicBezTo>
                <a:lnTo>
                  <a:pt x="68806" y="133536"/>
                </a:lnTo>
                <a:cubicBezTo>
                  <a:pt x="68806" y="131389"/>
                  <a:pt x="66651" y="129241"/>
                  <a:pt x="64496" y="129241"/>
                </a:cubicBezTo>
                <a:lnTo>
                  <a:pt x="41147" y="129241"/>
                </a:lnTo>
                <a:close/>
                <a:moveTo>
                  <a:pt x="41147" y="120650"/>
                </a:moveTo>
                <a:lnTo>
                  <a:pt x="64496" y="120650"/>
                </a:lnTo>
                <a:cubicBezTo>
                  <a:pt x="71680" y="120650"/>
                  <a:pt x="77428" y="126735"/>
                  <a:pt x="77428" y="133536"/>
                </a:cubicBezTo>
                <a:lnTo>
                  <a:pt x="77428" y="143917"/>
                </a:lnTo>
                <a:cubicBezTo>
                  <a:pt x="77428" y="151076"/>
                  <a:pt x="71680" y="156804"/>
                  <a:pt x="64496" y="156804"/>
                </a:cubicBezTo>
                <a:lnTo>
                  <a:pt x="41147" y="156804"/>
                </a:lnTo>
                <a:cubicBezTo>
                  <a:pt x="34322" y="156804"/>
                  <a:pt x="28575" y="151076"/>
                  <a:pt x="28575" y="143917"/>
                </a:cubicBezTo>
                <a:lnTo>
                  <a:pt x="28575" y="133536"/>
                </a:lnTo>
                <a:cubicBezTo>
                  <a:pt x="28575" y="126735"/>
                  <a:pt x="34322" y="120650"/>
                  <a:pt x="41147" y="120650"/>
                </a:cubicBezTo>
                <a:close/>
                <a:moveTo>
                  <a:pt x="15837" y="101140"/>
                </a:moveTo>
                <a:cubicBezTo>
                  <a:pt x="11517" y="101140"/>
                  <a:pt x="8638" y="104379"/>
                  <a:pt x="8638" y="108338"/>
                </a:cubicBezTo>
                <a:lnTo>
                  <a:pt x="8638" y="223515"/>
                </a:lnTo>
                <a:cubicBezTo>
                  <a:pt x="8638" y="227474"/>
                  <a:pt x="11517" y="230714"/>
                  <a:pt x="15837" y="230714"/>
                </a:cubicBezTo>
                <a:lnTo>
                  <a:pt x="223156" y="230714"/>
                </a:lnTo>
                <a:cubicBezTo>
                  <a:pt x="227475" y="230714"/>
                  <a:pt x="230354" y="227474"/>
                  <a:pt x="230354" y="223515"/>
                </a:cubicBezTo>
                <a:lnTo>
                  <a:pt x="230354" y="108338"/>
                </a:lnTo>
                <a:cubicBezTo>
                  <a:pt x="230354" y="104379"/>
                  <a:pt x="227475" y="101140"/>
                  <a:pt x="223156" y="101140"/>
                </a:cubicBezTo>
                <a:lnTo>
                  <a:pt x="15837" y="101140"/>
                </a:lnTo>
                <a:close/>
                <a:moveTo>
                  <a:pt x="90702" y="37432"/>
                </a:moveTo>
                <a:cubicBezTo>
                  <a:pt x="80264" y="37432"/>
                  <a:pt x="71985" y="46071"/>
                  <a:pt x="71985" y="56508"/>
                </a:cubicBezTo>
                <a:lnTo>
                  <a:pt x="71985" y="92141"/>
                </a:lnTo>
                <a:lnTo>
                  <a:pt x="167006" y="92141"/>
                </a:lnTo>
                <a:lnTo>
                  <a:pt x="167006" y="56508"/>
                </a:lnTo>
                <a:cubicBezTo>
                  <a:pt x="167006" y="46071"/>
                  <a:pt x="158728" y="37432"/>
                  <a:pt x="148290" y="37432"/>
                </a:cubicBezTo>
                <a:lnTo>
                  <a:pt x="90702" y="37432"/>
                </a:lnTo>
                <a:close/>
                <a:moveTo>
                  <a:pt x="84943" y="8998"/>
                </a:moveTo>
                <a:cubicBezTo>
                  <a:pt x="61907" y="8998"/>
                  <a:pt x="43191" y="27354"/>
                  <a:pt x="43191" y="50390"/>
                </a:cubicBezTo>
                <a:lnTo>
                  <a:pt x="43191" y="92141"/>
                </a:lnTo>
                <a:lnTo>
                  <a:pt x="63347" y="92141"/>
                </a:lnTo>
                <a:lnTo>
                  <a:pt x="63347" y="56508"/>
                </a:lnTo>
                <a:cubicBezTo>
                  <a:pt x="63347" y="41032"/>
                  <a:pt x="75585" y="28794"/>
                  <a:pt x="90702" y="28794"/>
                </a:cubicBezTo>
                <a:lnTo>
                  <a:pt x="148290" y="28794"/>
                </a:lnTo>
                <a:cubicBezTo>
                  <a:pt x="163407" y="28794"/>
                  <a:pt x="175645" y="41032"/>
                  <a:pt x="175645" y="56508"/>
                </a:cubicBezTo>
                <a:lnTo>
                  <a:pt x="175645" y="92141"/>
                </a:lnTo>
                <a:lnTo>
                  <a:pt x="195801" y="92141"/>
                </a:lnTo>
                <a:lnTo>
                  <a:pt x="195801" y="50390"/>
                </a:lnTo>
                <a:cubicBezTo>
                  <a:pt x="195801" y="27354"/>
                  <a:pt x="177084" y="8998"/>
                  <a:pt x="154049" y="8998"/>
                </a:cubicBezTo>
                <a:lnTo>
                  <a:pt x="84943" y="8998"/>
                </a:lnTo>
                <a:close/>
                <a:moveTo>
                  <a:pt x="84943" y="0"/>
                </a:moveTo>
                <a:lnTo>
                  <a:pt x="154049" y="0"/>
                </a:lnTo>
                <a:cubicBezTo>
                  <a:pt x="181763" y="0"/>
                  <a:pt x="204439" y="22675"/>
                  <a:pt x="204439" y="50390"/>
                </a:cubicBezTo>
                <a:lnTo>
                  <a:pt x="204439" y="92141"/>
                </a:lnTo>
                <a:lnTo>
                  <a:pt x="223156" y="92141"/>
                </a:lnTo>
                <a:cubicBezTo>
                  <a:pt x="232154" y="92141"/>
                  <a:pt x="239352" y="99340"/>
                  <a:pt x="239352" y="108338"/>
                </a:cubicBezTo>
                <a:lnTo>
                  <a:pt x="239352" y="223515"/>
                </a:lnTo>
                <a:cubicBezTo>
                  <a:pt x="239352" y="232153"/>
                  <a:pt x="232154" y="239352"/>
                  <a:pt x="223156" y="239352"/>
                </a:cubicBezTo>
                <a:lnTo>
                  <a:pt x="15837" y="239352"/>
                </a:lnTo>
                <a:cubicBezTo>
                  <a:pt x="7198" y="239352"/>
                  <a:pt x="0" y="232153"/>
                  <a:pt x="0" y="223515"/>
                </a:cubicBezTo>
                <a:lnTo>
                  <a:pt x="0" y="108338"/>
                </a:lnTo>
                <a:cubicBezTo>
                  <a:pt x="0" y="99340"/>
                  <a:pt x="7198" y="92141"/>
                  <a:pt x="15837" y="92141"/>
                </a:cubicBezTo>
                <a:lnTo>
                  <a:pt x="34553" y="92141"/>
                </a:lnTo>
                <a:lnTo>
                  <a:pt x="34553" y="50390"/>
                </a:lnTo>
                <a:cubicBezTo>
                  <a:pt x="34553" y="22675"/>
                  <a:pt x="57228" y="0"/>
                  <a:pt x="84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1007">
            <a:extLst>
              <a:ext uri="{FF2B5EF4-FFF2-40B4-BE49-F238E27FC236}">
                <a16:creationId xmlns:a16="http://schemas.microsoft.com/office/drawing/2014/main" id="{5D2E4E66-721C-284E-9D51-4DB2277A1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905" y="4194937"/>
            <a:ext cx="1050238" cy="1005134"/>
          </a:xfrm>
          <a:custGeom>
            <a:avLst/>
            <a:gdLst>
              <a:gd name="T0" fmla="*/ 2160287 w 285390"/>
              <a:gd name="T1" fmla="*/ 4619449 h 272691"/>
              <a:gd name="T2" fmla="*/ 1979031 w 285390"/>
              <a:gd name="T3" fmla="*/ 4008439 h 272691"/>
              <a:gd name="T4" fmla="*/ 2160287 w 285390"/>
              <a:gd name="T5" fmla="*/ 2774841 h 272691"/>
              <a:gd name="T6" fmla="*/ 1979031 w 285390"/>
              <a:gd name="T7" fmla="*/ 3544018 h 272691"/>
              <a:gd name="T8" fmla="*/ 4507862 w 285390"/>
              <a:gd name="T9" fmla="*/ 2449124 h 272691"/>
              <a:gd name="T10" fmla="*/ 5476397 w 285390"/>
              <a:gd name="T11" fmla="*/ 2935740 h 272691"/>
              <a:gd name="T12" fmla="*/ 3710289 w 285390"/>
              <a:gd name="T13" fmla="*/ 2449124 h 272691"/>
              <a:gd name="T14" fmla="*/ 4336964 w 285390"/>
              <a:gd name="T15" fmla="*/ 5111254 h 272691"/>
              <a:gd name="T16" fmla="*/ 3026617 w 285390"/>
              <a:gd name="T17" fmla="*/ 2449124 h 272691"/>
              <a:gd name="T18" fmla="*/ 3539366 w 285390"/>
              <a:gd name="T19" fmla="*/ 2449124 h 272691"/>
              <a:gd name="T20" fmla="*/ 1310372 w 285390"/>
              <a:gd name="T21" fmla="*/ 5111254 h 272691"/>
              <a:gd name="T22" fmla="*/ 2855719 w 285390"/>
              <a:gd name="T23" fmla="*/ 2449124 h 272691"/>
              <a:gd name="T24" fmla="*/ 170922 w 285390"/>
              <a:gd name="T25" fmla="*/ 2935740 h 272691"/>
              <a:gd name="T26" fmla="*/ 1146545 w 285390"/>
              <a:gd name="T27" fmla="*/ 2449124 h 272691"/>
              <a:gd name="T28" fmla="*/ 4992139 w 285390"/>
              <a:gd name="T29" fmla="*/ 2277364 h 272691"/>
              <a:gd name="T30" fmla="*/ 4507862 w 285390"/>
              <a:gd name="T31" fmla="*/ 3594108 h 272691"/>
              <a:gd name="T32" fmla="*/ 1459900 w 285390"/>
              <a:gd name="T33" fmla="*/ 5433237 h 272691"/>
              <a:gd name="T34" fmla="*/ 662245 w 285390"/>
              <a:gd name="T35" fmla="*/ 3594108 h 272691"/>
              <a:gd name="T36" fmla="*/ 4307306 w 285390"/>
              <a:gd name="T37" fmla="*/ 446898 h 272691"/>
              <a:gd name="T38" fmla="*/ 4833418 w 285390"/>
              <a:gd name="T39" fmla="*/ 446898 h 272691"/>
              <a:gd name="T40" fmla="*/ 4749247 w 285390"/>
              <a:gd name="T41" fmla="*/ 774922 h 272691"/>
              <a:gd name="T42" fmla="*/ 4896538 w 285390"/>
              <a:gd name="T43" fmla="*/ 1131561 h 272691"/>
              <a:gd name="T44" fmla="*/ 4426581 w 285390"/>
              <a:gd name="T45" fmla="*/ 1110172 h 272691"/>
              <a:gd name="T46" fmla="*/ 4307306 w 285390"/>
              <a:gd name="T47" fmla="*/ 988938 h 272691"/>
              <a:gd name="T48" fmla="*/ 4307306 w 285390"/>
              <a:gd name="T49" fmla="*/ 446898 h 272691"/>
              <a:gd name="T50" fmla="*/ 3436258 w 285390"/>
              <a:gd name="T51" fmla="*/ 653650 h 272691"/>
              <a:gd name="T52" fmla="*/ 3765966 w 285390"/>
              <a:gd name="T53" fmla="*/ 568148 h 272691"/>
              <a:gd name="T54" fmla="*/ 3765966 w 285390"/>
              <a:gd name="T55" fmla="*/ 1110172 h 272691"/>
              <a:gd name="T56" fmla="*/ 3436258 w 285390"/>
              <a:gd name="T57" fmla="*/ 896183 h 272691"/>
              <a:gd name="T58" fmla="*/ 3113573 w 285390"/>
              <a:gd name="T59" fmla="*/ 1110172 h 272691"/>
              <a:gd name="T60" fmla="*/ 3113573 w 285390"/>
              <a:gd name="T61" fmla="*/ 568148 h 272691"/>
              <a:gd name="T62" fmla="*/ 2039133 w 285390"/>
              <a:gd name="T63" fmla="*/ 446898 h 272691"/>
              <a:gd name="T64" fmla="*/ 2572253 w 285390"/>
              <a:gd name="T65" fmla="*/ 446898 h 272691"/>
              <a:gd name="T66" fmla="*/ 2572253 w 285390"/>
              <a:gd name="T67" fmla="*/ 988938 h 272691"/>
              <a:gd name="T68" fmla="*/ 2452979 w 285390"/>
              <a:gd name="T69" fmla="*/ 1110172 h 272691"/>
              <a:gd name="T70" fmla="*/ 1975988 w 285390"/>
              <a:gd name="T71" fmla="*/ 1131561 h 272691"/>
              <a:gd name="T72" fmla="*/ 2123325 w 285390"/>
              <a:gd name="T73" fmla="*/ 774922 h 272691"/>
              <a:gd name="T74" fmla="*/ 726142 w 285390"/>
              <a:gd name="T75" fmla="*/ 446898 h 272691"/>
              <a:gd name="T76" fmla="*/ 1252253 w 285390"/>
              <a:gd name="T77" fmla="*/ 446898 h 272691"/>
              <a:gd name="T78" fmla="*/ 1168110 w 285390"/>
              <a:gd name="T79" fmla="*/ 774922 h 272691"/>
              <a:gd name="T80" fmla="*/ 1315376 w 285390"/>
              <a:gd name="T81" fmla="*/ 1131561 h 272691"/>
              <a:gd name="T82" fmla="*/ 845420 w 285390"/>
              <a:gd name="T83" fmla="*/ 1110172 h 272691"/>
              <a:gd name="T84" fmla="*/ 726142 w 285390"/>
              <a:gd name="T85" fmla="*/ 988938 h 272691"/>
              <a:gd name="T86" fmla="*/ 726142 w 285390"/>
              <a:gd name="T87" fmla="*/ 446898 h 272691"/>
              <a:gd name="T88" fmla="*/ 170922 w 285390"/>
              <a:gd name="T89" fmla="*/ 1235634 h 272691"/>
              <a:gd name="T90" fmla="*/ 5476397 w 285390"/>
              <a:gd name="T91" fmla="*/ 1235634 h 272691"/>
              <a:gd name="T92" fmla="*/ 313335 w 285390"/>
              <a:gd name="T93" fmla="*/ 171368 h 272691"/>
              <a:gd name="T94" fmla="*/ 5647299 w 285390"/>
              <a:gd name="T95" fmla="*/ 314265 h 272691"/>
              <a:gd name="T96" fmla="*/ 313335 w 285390"/>
              <a:gd name="T97" fmla="*/ 1542726 h 272691"/>
              <a:gd name="T98" fmla="*/ 313335 w 285390"/>
              <a:gd name="T99" fmla="*/ 0 h 2726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390" h="272691">
                <a:moveTo>
                  <a:pt x="104774" y="196850"/>
                </a:moveTo>
                <a:cubicBezTo>
                  <a:pt x="106973" y="196850"/>
                  <a:pt x="109171" y="198654"/>
                  <a:pt x="109171" y="201180"/>
                </a:cubicBezTo>
                <a:lnTo>
                  <a:pt x="109171" y="231847"/>
                </a:lnTo>
                <a:cubicBezTo>
                  <a:pt x="109171" y="234373"/>
                  <a:pt x="106973" y="236176"/>
                  <a:pt x="104774" y="236176"/>
                </a:cubicBezTo>
                <a:cubicBezTo>
                  <a:pt x="102210" y="236176"/>
                  <a:pt x="100012" y="234373"/>
                  <a:pt x="100012" y="231847"/>
                </a:cubicBezTo>
                <a:lnTo>
                  <a:pt x="100012" y="201180"/>
                </a:lnTo>
                <a:cubicBezTo>
                  <a:pt x="100012" y="198654"/>
                  <a:pt x="102210" y="196850"/>
                  <a:pt x="104774" y="196850"/>
                </a:cubicBezTo>
                <a:close/>
                <a:moveTo>
                  <a:pt x="104774" y="134937"/>
                </a:moveTo>
                <a:cubicBezTo>
                  <a:pt x="106973" y="134937"/>
                  <a:pt x="109171" y="136741"/>
                  <a:pt x="109171" y="139267"/>
                </a:cubicBezTo>
                <a:lnTo>
                  <a:pt x="109171" y="177872"/>
                </a:lnTo>
                <a:cubicBezTo>
                  <a:pt x="109171" y="180037"/>
                  <a:pt x="106973" y="182201"/>
                  <a:pt x="104774" y="182201"/>
                </a:cubicBezTo>
                <a:cubicBezTo>
                  <a:pt x="102210" y="182201"/>
                  <a:pt x="100012" y="180037"/>
                  <a:pt x="100012" y="177872"/>
                </a:cubicBezTo>
                <a:lnTo>
                  <a:pt x="100012" y="139267"/>
                </a:lnTo>
                <a:cubicBezTo>
                  <a:pt x="100012" y="136741"/>
                  <a:pt x="102210" y="134937"/>
                  <a:pt x="104774" y="134937"/>
                </a:cubicBezTo>
                <a:close/>
                <a:moveTo>
                  <a:pt x="227808" y="122920"/>
                </a:moveTo>
                <a:lnTo>
                  <a:pt x="227808" y="171766"/>
                </a:lnTo>
                <a:lnTo>
                  <a:pt x="252281" y="171766"/>
                </a:lnTo>
                <a:cubicBezTo>
                  <a:pt x="265956" y="171766"/>
                  <a:pt x="276753" y="160632"/>
                  <a:pt x="276753" y="147343"/>
                </a:cubicBezTo>
                <a:cubicBezTo>
                  <a:pt x="276753" y="133695"/>
                  <a:pt x="265956" y="122920"/>
                  <a:pt x="252281" y="122920"/>
                </a:cubicBezTo>
                <a:lnTo>
                  <a:pt x="227808" y="122920"/>
                </a:lnTo>
                <a:close/>
                <a:moveTo>
                  <a:pt x="187501" y="122920"/>
                </a:moveTo>
                <a:lnTo>
                  <a:pt x="187501" y="263712"/>
                </a:lnTo>
                <a:lnTo>
                  <a:pt x="211973" y="263712"/>
                </a:lnTo>
                <a:cubicBezTo>
                  <a:pt x="215932" y="263712"/>
                  <a:pt x="219171" y="260839"/>
                  <a:pt x="219171" y="256529"/>
                </a:cubicBezTo>
                <a:lnTo>
                  <a:pt x="219171" y="122920"/>
                </a:lnTo>
                <a:lnTo>
                  <a:pt x="187501" y="122920"/>
                </a:lnTo>
                <a:close/>
                <a:moveTo>
                  <a:pt x="152952" y="122920"/>
                </a:moveTo>
                <a:lnTo>
                  <a:pt x="152952" y="263712"/>
                </a:lnTo>
                <a:lnTo>
                  <a:pt x="178864" y="263712"/>
                </a:lnTo>
                <a:lnTo>
                  <a:pt x="178864" y="122920"/>
                </a:lnTo>
                <a:lnTo>
                  <a:pt x="152952" y="122920"/>
                </a:lnTo>
                <a:close/>
                <a:moveTo>
                  <a:pt x="66219" y="122920"/>
                </a:moveTo>
                <a:lnTo>
                  <a:pt x="66219" y="256529"/>
                </a:lnTo>
                <a:cubicBezTo>
                  <a:pt x="66219" y="260839"/>
                  <a:pt x="69818" y="263712"/>
                  <a:pt x="73777" y="263712"/>
                </a:cubicBezTo>
                <a:lnTo>
                  <a:pt x="144315" y="263712"/>
                </a:lnTo>
                <a:lnTo>
                  <a:pt x="144315" y="122920"/>
                </a:lnTo>
                <a:lnTo>
                  <a:pt x="66219" y="122920"/>
                </a:lnTo>
                <a:close/>
                <a:moveTo>
                  <a:pt x="33469" y="122920"/>
                </a:moveTo>
                <a:cubicBezTo>
                  <a:pt x="19794" y="122920"/>
                  <a:pt x="8637" y="133695"/>
                  <a:pt x="8637" y="147343"/>
                </a:cubicBezTo>
                <a:cubicBezTo>
                  <a:pt x="8637" y="160632"/>
                  <a:pt x="19794" y="171766"/>
                  <a:pt x="33469" y="171766"/>
                </a:cubicBezTo>
                <a:lnTo>
                  <a:pt x="57942" y="171766"/>
                </a:lnTo>
                <a:lnTo>
                  <a:pt x="57942" y="122920"/>
                </a:lnTo>
                <a:lnTo>
                  <a:pt x="33469" y="122920"/>
                </a:lnTo>
                <a:close/>
                <a:moveTo>
                  <a:pt x="33469" y="114300"/>
                </a:moveTo>
                <a:lnTo>
                  <a:pt x="252281" y="114300"/>
                </a:lnTo>
                <a:cubicBezTo>
                  <a:pt x="270635" y="114300"/>
                  <a:pt x="285390" y="129026"/>
                  <a:pt x="285390" y="147343"/>
                </a:cubicBezTo>
                <a:cubicBezTo>
                  <a:pt x="285390" y="165661"/>
                  <a:pt x="270635" y="180386"/>
                  <a:pt x="252281" y="180386"/>
                </a:cubicBezTo>
                <a:lnTo>
                  <a:pt x="227808" y="180386"/>
                </a:lnTo>
                <a:lnTo>
                  <a:pt x="227808" y="256529"/>
                </a:lnTo>
                <a:cubicBezTo>
                  <a:pt x="227808" y="265508"/>
                  <a:pt x="220611" y="272691"/>
                  <a:pt x="211973" y="272691"/>
                </a:cubicBezTo>
                <a:lnTo>
                  <a:pt x="73777" y="272691"/>
                </a:lnTo>
                <a:cubicBezTo>
                  <a:pt x="64780" y="272691"/>
                  <a:pt x="57942" y="265508"/>
                  <a:pt x="57942" y="256529"/>
                </a:cubicBezTo>
                <a:lnTo>
                  <a:pt x="57942" y="180386"/>
                </a:lnTo>
                <a:lnTo>
                  <a:pt x="33469" y="180386"/>
                </a:lnTo>
                <a:cubicBezTo>
                  <a:pt x="14755" y="180386"/>
                  <a:pt x="0" y="165661"/>
                  <a:pt x="0" y="147343"/>
                </a:cubicBezTo>
                <a:cubicBezTo>
                  <a:pt x="0" y="129026"/>
                  <a:pt x="14755" y="114300"/>
                  <a:pt x="33469" y="114300"/>
                </a:cubicBezTo>
                <a:close/>
                <a:moveTo>
                  <a:pt x="217672" y="22427"/>
                </a:moveTo>
                <a:cubicBezTo>
                  <a:pt x="219090" y="20637"/>
                  <a:pt x="221926" y="20637"/>
                  <a:pt x="223699" y="22427"/>
                </a:cubicBezTo>
                <a:lnTo>
                  <a:pt x="233979" y="32808"/>
                </a:lnTo>
                <a:lnTo>
                  <a:pt x="244259" y="22427"/>
                </a:lnTo>
                <a:cubicBezTo>
                  <a:pt x="246031" y="20637"/>
                  <a:pt x="248867" y="20637"/>
                  <a:pt x="250640" y="22427"/>
                </a:cubicBezTo>
                <a:cubicBezTo>
                  <a:pt x="252058" y="24217"/>
                  <a:pt x="252058" y="26723"/>
                  <a:pt x="250640" y="28513"/>
                </a:cubicBezTo>
                <a:lnTo>
                  <a:pt x="240005" y="38894"/>
                </a:lnTo>
                <a:lnTo>
                  <a:pt x="250640" y="49633"/>
                </a:lnTo>
                <a:cubicBezTo>
                  <a:pt x="252058" y="51423"/>
                  <a:pt x="252058" y="53929"/>
                  <a:pt x="250640" y="55718"/>
                </a:cubicBezTo>
                <a:cubicBezTo>
                  <a:pt x="249576" y="56434"/>
                  <a:pt x="248513" y="56792"/>
                  <a:pt x="247449" y="56792"/>
                </a:cubicBezTo>
                <a:cubicBezTo>
                  <a:pt x="246386" y="56792"/>
                  <a:pt x="245322" y="56434"/>
                  <a:pt x="244259" y="55718"/>
                </a:cubicBezTo>
                <a:lnTo>
                  <a:pt x="233979" y="44979"/>
                </a:lnTo>
                <a:lnTo>
                  <a:pt x="223699" y="55718"/>
                </a:lnTo>
                <a:cubicBezTo>
                  <a:pt x="222635" y="56434"/>
                  <a:pt x="221926" y="56792"/>
                  <a:pt x="220508" y="56792"/>
                </a:cubicBezTo>
                <a:cubicBezTo>
                  <a:pt x="219445" y="56792"/>
                  <a:pt x="218381" y="56434"/>
                  <a:pt x="217672" y="55718"/>
                </a:cubicBezTo>
                <a:cubicBezTo>
                  <a:pt x="215900" y="53929"/>
                  <a:pt x="215900" y="51423"/>
                  <a:pt x="217672" y="49633"/>
                </a:cubicBezTo>
                <a:lnTo>
                  <a:pt x="227953" y="38894"/>
                </a:lnTo>
                <a:lnTo>
                  <a:pt x="217672" y="28513"/>
                </a:lnTo>
                <a:cubicBezTo>
                  <a:pt x="215900" y="26723"/>
                  <a:pt x="215900" y="24217"/>
                  <a:pt x="217672" y="22427"/>
                </a:cubicBezTo>
                <a:close/>
                <a:moveTo>
                  <a:pt x="157347" y="22427"/>
                </a:moveTo>
                <a:cubicBezTo>
                  <a:pt x="159120" y="20637"/>
                  <a:pt x="161601" y="20637"/>
                  <a:pt x="163374" y="22427"/>
                </a:cubicBezTo>
                <a:lnTo>
                  <a:pt x="173654" y="32808"/>
                </a:lnTo>
                <a:lnTo>
                  <a:pt x="184288" y="22427"/>
                </a:lnTo>
                <a:cubicBezTo>
                  <a:pt x="185706" y="20637"/>
                  <a:pt x="188542" y="20637"/>
                  <a:pt x="190315" y="22427"/>
                </a:cubicBezTo>
                <a:cubicBezTo>
                  <a:pt x="191733" y="24217"/>
                  <a:pt x="191733" y="26723"/>
                  <a:pt x="190315" y="28513"/>
                </a:cubicBezTo>
                <a:lnTo>
                  <a:pt x="179680" y="38894"/>
                </a:lnTo>
                <a:lnTo>
                  <a:pt x="190315" y="49633"/>
                </a:lnTo>
                <a:cubicBezTo>
                  <a:pt x="191733" y="51423"/>
                  <a:pt x="191733" y="53929"/>
                  <a:pt x="190315" y="55718"/>
                </a:cubicBezTo>
                <a:cubicBezTo>
                  <a:pt x="189251" y="56434"/>
                  <a:pt x="188542" y="56792"/>
                  <a:pt x="187124" y="56792"/>
                </a:cubicBezTo>
                <a:cubicBezTo>
                  <a:pt x="186061" y="56792"/>
                  <a:pt x="184997" y="56434"/>
                  <a:pt x="184288" y="55718"/>
                </a:cubicBezTo>
                <a:lnTo>
                  <a:pt x="173654" y="44979"/>
                </a:lnTo>
                <a:lnTo>
                  <a:pt x="163374" y="55718"/>
                </a:lnTo>
                <a:cubicBezTo>
                  <a:pt x="162665" y="56434"/>
                  <a:pt x="161601" y="56792"/>
                  <a:pt x="160183" y="56792"/>
                </a:cubicBezTo>
                <a:cubicBezTo>
                  <a:pt x="159120" y="56792"/>
                  <a:pt x="158056" y="56434"/>
                  <a:pt x="157347" y="55718"/>
                </a:cubicBezTo>
                <a:cubicBezTo>
                  <a:pt x="155575" y="53929"/>
                  <a:pt x="155575" y="51423"/>
                  <a:pt x="157347" y="49633"/>
                </a:cubicBezTo>
                <a:lnTo>
                  <a:pt x="167628" y="38894"/>
                </a:lnTo>
                <a:lnTo>
                  <a:pt x="157347" y="28513"/>
                </a:lnTo>
                <a:cubicBezTo>
                  <a:pt x="155575" y="26723"/>
                  <a:pt x="155575" y="24217"/>
                  <a:pt x="157347" y="22427"/>
                </a:cubicBezTo>
                <a:close/>
                <a:moveTo>
                  <a:pt x="97022" y="22427"/>
                </a:moveTo>
                <a:cubicBezTo>
                  <a:pt x="98795" y="20637"/>
                  <a:pt x="101276" y="20637"/>
                  <a:pt x="103049" y="22427"/>
                </a:cubicBezTo>
                <a:lnTo>
                  <a:pt x="113329" y="32808"/>
                </a:lnTo>
                <a:lnTo>
                  <a:pt x="123963" y="22427"/>
                </a:lnTo>
                <a:cubicBezTo>
                  <a:pt x="125736" y="20637"/>
                  <a:pt x="128217" y="20637"/>
                  <a:pt x="129990" y="22427"/>
                </a:cubicBezTo>
                <a:cubicBezTo>
                  <a:pt x="131408" y="24217"/>
                  <a:pt x="131408" y="26723"/>
                  <a:pt x="129990" y="28513"/>
                </a:cubicBezTo>
                <a:lnTo>
                  <a:pt x="119709" y="38894"/>
                </a:lnTo>
                <a:lnTo>
                  <a:pt x="129990" y="49633"/>
                </a:lnTo>
                <a:cubicBezTo>
                  <a:pt x="131408" y="51423"/>
                  <a:pt x="131408" y="53929"/>
                  <a:pt x="129990" y="55718"/>
                </a:cubicBezTo>
                <a:cubicBezTo>
                  <a:pt x="129281" y="56434"/>
                  <a:pt x="127863" y="56792"/>
                  <a:pt x="126799" y="56792"/>
                </a:cubicBezTo>
                <a:cubicBezTo>
                  <a:pt x="125736" y="56792"/>
                  <a:pt x="124672" y="56434"/>
                  <a:pt x="123963" y="55718"/>
                </a:cubicBezTo>
                <a:lnTo>
                  <a:pt x="113329" y="44979"/>
                </a:lnTo>
                <a:lnTo>
                  <a:pt x="103049" y="55718"/>
                </a:lnTo>
                <a:cubicBezTo>
                  <a:pt x="102340" y="56434"/>
                  <a:pt x="100922" y="56792"/>
                  <a:pt x="99858" y="56792"/>
                </a:cubicBezTo>
                <a:cubicBezTo>
                  <a:pt x="98795" y="56792"/>
                  <a:pt x="98086" y="56434"/>
                  <a:pt x="97022" y="55718"/>
                </a:cubicBezTo>
                <a:cubicBezTo>
                  <a:pt x="95250" y="53929"/>
                  <a:pt x="95250" y="51423"/>
                  <a:pt x="97022" y="49633"/>
                </a:cubicBezTo>
                <a:lnTo>
                  <a:pt x="107303" y="38894"/>
                </a:lnTo>
                <a:lnTo>
                  <a:pt x="97022" y="28513"/>
                </a:lnTo>
                <a:cubicBezTo>
                  <a:pt x="95250" y="26723"/>
                  <a:pt x="95250" y="24217"/>
                  <a:pt x="97022" y="22427"/>
                </a:cubicBezTo>
                <a:close/>
                <a:moveTo>
                  <a:pt x="36697" y="22427"/>
                </a:moveTo>
                <a:cubicBezTo>
                  <a:pt x="38115" y="20637"/>
                  <a:pt x="40951" y="20637"/>
                  <a:pt x="42724" y="22427"/>
                </a:cubicBezTo>
                <a:lnTo>
                  <a:pt x="53004" y="32808"/>
                </a:lnTo>
                <a:lnTo>
                  <a:pt x="63284" y="22427"/>
                </a:lnTo>
                <a:cubicBezTo>
                  <a:pt x="65056" y="20637"/>
                  <a:pt x="67892" y="20637"/>
                  <a:pt x="69310" y="22427"/>
                </a:cubicBezTo>
                <a:cubicBezTo>
                  <a:pt x="71083" y="24217"/>
                  <a:pt x="71083" y="26723"/>
                  <a:pt x="69310" y="28513"/>
                </a:cubicBezTo>
                <a:lnTo>
                  <a:pt x="59030" y="38894"/>
                </a:lnTo>
                <a:lnTo>
                  <a:pt x="69310" y="49633"/>
                </a:lnTo>
                <a:cubicBezTo>
                  <a:pt x="71083" y="51423"/>
                  <a:pt x="71083" y="53929"/>
                  <a:pt x="69310" y="55718"/>
                </a:cubicBezTo>
                <a:cubicBezTo>
                  <a:pt x="68601" y="56434"/>
                  <a:pt x="67538" y="56792"/>
                  <a:pt x="66474" y="56792"/>
                </a:cubicBezTo>
                <a:cubicBezTo>
                  <a:pt x="65411" y="56792"/>
                  <a:pt x="64347" y="56434"/>
                  <a:pt x="63284" y="55718"/>
                </a:cubicBezTo>
                <a:lnTo>
                  <a:pt x="53004" y="44979"/>
                </a:lnTo>
                <a:lnTo>
                  <a:pt x="42724" y="55718"/>
                </a:lnTo>
                <a:cubicBezTo>
                  <a:pt x="41660" y="56434"/>
                  <a:pt x="40597" y="56792"/>
                  <a:pt x="39888" y="56792"/>
                </a:cubicBezTo>
                <a:cubicBezTo>
                  <a:pt x="38470" y="56792"/>
                  <a:pt x="37406" y="56434"/>
                  <a:pt x="36697" y="55718"/>
                </a:cubicBezTo>
                <a:cubicBezTo>
                  <a:pt x="34925" y="53929"/>
                  <a:pt x="34925" y="51423"/>
                  <a:pt x="36697" y="49633"/>
                </a:cubicBezTo>
                <a:lnTo>
                  <a:pt x="46978" y="38894"/>
                </a:lnTo>
                <a:lnTo>
                  <a:pt x="36697" y="28513"/>
                </a:lnTo>
                <a:cubicBezTo>
                  <a:pt x="34925" y="26723"/>
                  <a:pt x="34925" y="24217"/>
                  <a:pt x="36697" y="22427"/>
                </a:cubicBezTo>
                <a:close/>
                <a:moveTo>
                  <a:pt x="15835" y="8603"/>
                </a:moveTo>
                <a:cubicBezTo>
                  <a:pt x="11876" y="8603"/>
                  <a:pt x="8637" y="11829"/>
                  <a:pt x="8637" y="15772"/>
                </a:cubicBezTo>
                <a:lnTo>
                  <a:pt x="8637" y="62015"/>
                </a:lnTo>
                <a:cubicBezTo>
                  <a:pt x="8637" y="65958"/>
                  <a:pt x="11876" y="68826"/>
                  <a:pt x="15835" y="68826"/>
                </a:cubicBezTo>
                <a:lnTo>
                  <a:pt x="269555" y="68826"/>
                </a:lnTo>
                <a:cubicBezTo>
                  <a:pt x="273514" y="68826"/>
                  <a:pt x="276753" y="65958"/>
                  <a:pt x="276753" y="62015"/>
                </a:cubicBezTo>
                <a:lnTo>
                  <a:pt x="276753" y="15772"/>
                </a:lnTo>
                <a:cubicBezTo>
                  <a:pt x="276753" y="11829"/>
                  <a:pt x="273514" y="8603"/>
                  <a:pt x="269555" y="8603"/>
                </a:cubicBezTo>
                <a:lnTo>
                  <a:pt x="15835" y="8603"/>
                </a:lnTo>
                <a:close/>
                <a:moveTo>
                  <a:pt x="15835" y="0"/>
                </a:moveTo>
                <a:lnTo>
                  <a:pt x="269555" y="0"/>
                </a:lnTo>
                <a:cubicBezTo>
                  <a:pt x="278552" y="0"/>
                  <a:pt x="285390" y="7169"/>
                  <a:pt x="285390" y="15772"/>
                </a:cubicBezTo>
                <a:lnTo>
                  <a:pt x="285390" y="62015"/>
                </a:lnTo>
                <a:cubicBezTo>
                  <a:pt x="285390" y="70618"/>
                  <a:pt x="278552" y="77429"/>
                  <a:pt x="269555" y="77429"/>
                </a:cubicBezTo>
                <a:lnTo>
                  <a:pt x="15835" y="77429"/>
                </a:lnTo>
                <a:cubicBezTo>
                  <a:pt x="7198" y="77429"/>
                  <a:pt x="0" y="70618"/>
                  <a:pt x="0" y="62015"/>
                </a:cubicBezTo>
                <a:lnTo>
                  <a:pt x="0" y="15772"/>
                </a:lnTo>
                <a:cubicBezTo>
                  <a:pt x="0" y="7169"/>
                  <a:pt x="7198" y="0"/>
                  <a:pt x="15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27668B-44B0-044A-B34A-E1EF2D5EFD7B}"/>
              </a:ext>
            </a:extLst>
          </p:cNvPr>
          <p:cNvSpPr txBox="1"/>
          <p:nvPr/>
        </p:nvSpPr>
        <p:spPr>
          <a:xfrm>
            <a:off x="3727164" y="83679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667B1875-0325-5248-9B50-0A128776871E}"/>
              </a:ext>
            </a:extLst>
          </p:cNvPr>
          <p:cNvSpPr txBox="1">
            <a:spLocks/>
          </p:cNvSpPr>
          <p:nvPr/>
        </p:nvSpPr>
        <p:spPr>
          <a:xfrm>
            <a:off x="1547220" y="905177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E5D6E3-1BD3-6D46-B5FB-E81162E14645}"/>
              </a:ext>
            </a:extLst>
          </p:cNvPr>
          <p:cNvSpPr txBox="1"/>
          <p:nvPr/>
        </p:nvSpPr>
        <p:spPr>
          <a:xfrm>
            <a:off x="3712738" y="556901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21C5299-4F92-814B-AB0E-96AB8A365819}"/>
              </a:ext>
            </a:extLst>
          </p:cNvPr>
          <p:cNvSpPr txBox="1">
            <a:spLocks/>
          </p:cNvSpPr>
          <p:nvPr/>
        </p:nvSpPr>
        <p:spPr>
          <a:xfrm>
            <a:off x="1547220" y="625284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445CC4-0B73-5741-B5AB-DC523AC40A86}"/>
              </a:ext>
            </a:extLst>
          </p:cNvPr>
          <p:cNvSpPr txBox="1"/>
          <p:nvPr/>
        </p:nvSpPr>
        <p:spPr>
          <a:xfrm>
            <a:off x="16804182" y="4355715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87AC802-D785-6244-876F-8FFADF044972}"/>
              </a:ext>
            </a:extLst>
          </p:cNvPr>
          <p:cNvSpPr txBox="1">
            <a:spLocks/>
          </p:cNvSpPr>
          <p:nvPr/>
        </p:nvSpPr>
        <p:spPr>
          <a:xfrm>
            <a:off x="16804182" y="503954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E640E4-402E-614D-B930-6AFEAFB12B7A}"/>
              </a:ext>
            </a:extLst>
          </p:cNvPr>
          <p:cNvSpPr txBox="1"/>
          <p:nvPr/>
        </p:nvSpPr>
        <p:spPr>
          <a:xfrm>
            <a:off x="16804182" y="11015173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8910A67-301B-5144-BC05-FC7E0228C0BC}"/>
              </a:ext>
            </a:extLst>
          </p:cNvPr>
          <p:cNvSpPr txBox="1">
            <a:spLocks/>
          </p:cNvSpPr>
          <p:nvPr/>
        </p:nvSpPr>
        <p:spPr>
          <a:xfrm>
            <a:off x="16804182" y="11698999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A7B54E-CA07-F64A-AEE4-A4A821679E3C}"/>
              </a:ext>
            </a:extLst>
          </p:cNvPr>
          <p:cNvSpPr txBox="1"/>
          <p:nvPr/>
        </p:nvSpPr>
        <p:spPr>
          <a:xfrm>
            <a:off x="17614079" y="7692256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CB1EC4A-D561-714C-9104-107EF6A67E8C}"/>
              </a:ext>
            </a:extLst>
          </p:cNvPr>
          <p:cNvSpPr txBox="1">
            <a:spLocks/>
          </p:cNvSpPr>
          <p:nvPr/>
        </p:nvSpPr>
        <p:spPr>
          <a:xfrm>
            <a:off x="17614079" y="837608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BAEF-8FCC-9E46-90F5-CF2DDF5603F2}"/>
              </a:ext>
            </a:extLst>
          </p:cNvPr>
          <p:cNvSpPr txBox="1"/>
          <p:nvPr/>
        </p:nvSpPr>
        <p:spPr>
          <a:xfrm>
            <a:off x="5558610" y="1116687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4C55ED5-4E4C-7A46-A947-A6268162A374}"/>
              </a:ext>
            </a:extLst>
          </p:cNvPr>
          <p:cNvSpPr txBox="1">
            <a:spLocks/>
          </p:cNvSpPr>
          <p:nvPr/>
        </p:nvSpPr>
        <p:spPr>
          <a:xfrm>
            <a:off x="3298516" y="1185070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09B699-8484-024D-9AA4-89218389AB57}"/>
              </a:ext>
            </a:extLst>
          </p:cNvPr>
          <p:cNvSpPr txBox="1"/>
          <p:nvPr/>
        </p:nvSpPr>
        <p:spPr>
          <a:xfrm>
            <a:off x="5435180" y="27700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5F344D5-A112-8047-94FA-1E845BADC350}"/>
              </a:ext>
            </a:extLst>
          </p:cNvPr>
          <p:cNvSpPr txBox="1">
            <a:spLocks/>
          </p:cNvSpPr>
          <p:nvPr/>
        </p:nvSpPr>
        <p:spPr>
          <a:xfrm>
            <a:off x="3298516" y="345391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</p:spTree>
    <p:extLst>
      <p:ext uri="{BB962C8B-B14F-4D97-AF65-F5344CB8AC3E}">
        <p14:creationId xmlns:p14="http://schemas.microsoft.com/office/powerpoint/2010/main" val="190844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AA864-2F6B-DF44-A940-767C5E9F164B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A5EEF-D819-4E49-B88A-EE5120CBC42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6E2AC94-28C0-834C-8744-3F643E071D92}"/>
              </a:ext>
            </a:extLst>
          </p:cNvPr>
          <p:cNvSpPr/>
          <p:nvPr/>
        </p:nvSpPr>
        <p:spPr>
          <a:xfrm rot="1363340">
            <a:off x="11974157" y="2999666"/>
            <a:ext cx="3163150" cy="3212525"/>
          </a:xfrm>
          <a:custGeom>
            <a:avLst/>
            <a:gdLst>
              <a:gd name="connsiteX0" fmla="*/ 1669783 w 3328700"/>
              <a:gd name="connsiteY0" fmla="*/ 0 h 3380659"/>
              <a:gd name="connsiteX1" fmla="*/ 3328700 w 3328700"/>
              <a:gd name="connsiteY1" fmla="*/ 1185230 h 3380659"/>
              <a:gd name="connsiteX2" fmla="*/ 2416872 w 3328700"/>
              <a:gd name="connsiteY2" fmla="*/ 3378978 h 3380659"/>
              <a:gd name="connsiteX3" fmla="*/ 2297921 w 3328700"/>
              <a:gd name="connsiteY3" fmla="*/ 3336751 h 3380659"/>
              <a:gd name="connsiteX4" fmla="*/ 1036334 w 3328700"/>
              <a:gd name="connsiteY4" fmla="*/ 3337495 h 3380659"/>
              <a:gd name="connsiteX5" fmla="*/ 916645 w 3328700"/>
              <a:gd name="connsiteY5" fmla="*/ 3380659 h 3380659"/>
              <a:gd name="connsiteX6" fmla="*/ 0 w 3328700"/>
              <a:gd name="connsiteY6" fmla="*/ 1192992 h 338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8700" h="3380659">
                <a:moveTo>
                  <a:pt x="1669783" y="0"/>
                </a:moveTo>
                <a:lnTo>
                  <a:pt x="3328700" y="1185230"/>
                </a:lnTo>
                <a:lnTo>
                  <a:pt x="2416872" y="3378978"/>
                </a:lnTo>
                <a:lnTo>
                  <a:pt x="2297921" y="3336751"/>
                </a:lnTo>
                <a:cubicBezTo>
                  <a:pt x="1896967" y="3215623"/>
                  <a:pt x="1459228" y="3208820"/>
                  <a:pt x="1036334" y="3337495"/>
                </a:cubicBezTo>
                <a:lnTo>
                  <a:pt x="916645" y="3380659"/>
                </a:lnTo>
                <a:lnTo>
                  <a:pt x="0" y="11929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5C1D1997-E2A5-F84F-BE0E-9052C9C7595E}"/>
              </a:ext>
            </a:extLst>
          </p:cNvPr>
          <p:cNvSpPr/>
          <p:nvPr/>
        </p:nvSpPr>
        <p:spPr>
          <a:xfrm rot="1363340">
            <a:off x="13813370" y="5043386"/>
            <a:ext cx="3087098" cy="3091973"/>
          </a:xfrm>
          <a:custGeom>
            <a:avLst/>
            <a:gdLst>
              <a:gd name="connsiteX0" fmla="*/ 913025 w 3248668"/>
              <a:gd name="connsiteY0" fmla="*/ 0 h 3253798"/>
              <a:gd name="connsiteX1" fmla="*/ 2912846 w 3248668"/>
              <a:gd name="connsiteY1" fmla="*/ 333074 h 3253798"/>
              <a:gd name="connsiteX2" fmla="*/ 3248668 w 3248668"/>
              <a:gd name="connsiteY2" fmla="*/ 2349394 h 3253798"/>
              <a:gd name="connsiteX3" fmla="*/ 1050625 w 3248668"/>
              <a:gd name="connsiteY3" fmla="*/ 3253798 h 3253798"/>
              <a:gd name="connsiteX4" fmla="*/ 988555 w 3248668"/>
              <a:gd name="connsiteY4" fmla="*/ 3124324 h 3253798"/>
              <a:gd name="connsiteX5" fmla="*/ 90104 w 3248668"/>
              <a:gd name="connsiteY5" fmla="*/ 2238668 h 3253798"/>
              <a:gd name="connsiteX6" fmla="*/ 0 w 3248668"/>
              <a:gd name="connsiteY6" fmla="*/ 2196630 h 325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8668" h="3253798">
                <a:moveTo>
                  <a:pt x="913025" y="0"/>
                </a:moveTo>
                <a:lnTo>
                  <a:pt x="2912846" y="333074"/>
                </a:lnTo>
                <a:lnTo>
                  <a:pt x="3248668" y="2349394"/>
                </a:lnTo>
                <a:lnTo>
                  <a:pt x="1050625" y="3253798"/>
                </a:lnTo>
                <a:lnTo>
                  <a:pt x="988555" y="3124324"/>
                </a:lnTo>
                <a:cubicBezTo>
                  <a:pt x="777490" y="2735932"/>
                  <a:pt x="460796" y="2433663"/>
                  <a:pt x="90104" y="2238668"/>
                </a:cubicBezTo>
                <a:lnTo>
                  <a:pt x="0" y="21966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95D1E18-1C11-3E46-85BE-D83E04A3D57C}"/>
              </a:ext>
            </a:extLst>
          </p:cNvPr>
          <p:cNvSpPr/>
          <p:nvPr/>
        </p:nvSpPr>
        <p:spPr>
          <a:xfrm rot="1363340">
            <a:off x="9346508" y="3173361"/>
            <a:ext cx="3080156" cy="3085710"/>
          </a:xfrm>
          <a:custGeom>
            <a:avLst/>
            <a:gdLst>
              <a:gd name="connsiteX0" fmla="*/ 334462 w 3241362"/>
              <a:gd name="connsiteY0" fmla="*/ 330874 h 3247207"/>
              <a:gd name="connsiteX1" fmla="*/ 2321077 w 3241362"/>
              <a:gd name="connsiteY1" fmla="*/ 0 h 3247207"/>
              <a:gd name="connsiteX2" fmla="*/ 3241362 w 3241362"/>
              <a:gd name="connsiteY2" fmla="*/ 2196353 h 3247207"/>
              <a:gd name="connsiteX3" fmla="*/ 3127428 w 3241362"/>
              <a:gd name="connsiteY3" fmla="*/ 2250973 h 3247207"/>
              <a:gd name="connsiteX4" fmla="*/ 2241771 w 3241362"/>
              <a:gd name="connsiteY4" fmla="*/ 3149425 h 3247207"/>
              <a:gd name="connsiteX5" fmla="*/ 2196152 w 3241362"/>
              <a:gd name="connsiteY5" fmla="*/ 3247207 h 3247207"/>
              <a:gd name="connsiteX6" fmla="*/ 0 w 3241362"/>
              <a:gd name="connsiteY6" fmla="*/ 2339029 h 32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1362" h="3247207">
                <a:moveTo>
                  <a:pt x="334462" y="330874"/>
                </a:moveTo>
                <a:lnTo>
                  <a:pt x="2321077" y="0"/>
                </a:lnTo>
                <a:lnTo>
                  <a:pt x="3241362" y="2196353"/>
                </a:lnTo>
                <a:lnTo>
                  <a:pt x="3127428" y="2250973"/>
                </a:lnTo>
                <a:cubicBezTo>
                  <a:pt x="2739036" y="2462038"/>
                  <a:pt x="2436766" y="2778733"/>
                  <a:pt x="2241771" y="3149425"/>
                </a:cubicBezTo>
                <a:lnTo>
                  <a:pt x="2196152" y="3247207"/>
                </a:lnTo>
                <a:lnTo>
                  <a:pt x="0" y="23390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A1C6CF2-9F16-B146-9573-6E754CDC2334}"/>
              </a:ext>
            </a:extLst>
          </p:cNvPr>
          <p:cNvSpPr/>
          <p:nvPr/>
        </p:nvSpPr>
        <p:spPr>
          <a:xfrm rot="1363340">
            <a:off x="7308398" y="4941747"/>
            <a:ext cx="3210669" cy="3133355"/>
          </a:xfrm>
          <a:custGeom>
            <a:avLst/>
            <a:gdLst>
              <a:gd name="connsiteX0" fmla="*/ 1180319 w 3378706"/>
              <a:gd name="connsiteY0" fmla="*/ 0 h 3297346"/>
              <a:gd name="connsiteX1" fmla="*/ 3377856 w 3378706"/>
              <a:gd name="connsiteY1" fmla="*/ 908750 h 3297346"/>
              <a:gd name="connsiteX2" fmla="*/ 3338466 w 3378706"/>
              <a:gd name="connsiteY2" fmla="*/ 1019714 h 3297346"/>
              <a:gd name="connsiteX3" fmla="*/ 3339209 w 3378706"/>
              <a:gd name="connsiteY3" fmla="*/ 2281301 h 3297346"/>
              <a:gd name="connsiteX4" fmla="*/ 3378706 w 3378706"/>
              <a:gd name="connsiteY4" fmla="*/ 2390819 h 3297346"/>
              <a:gd name="connsiteX5" fmla="*/ 1175502 w 3378706"/>
              <a:gd name="connsiteY5" fmla="*/ 3297346 h 3297346"/>
              <a:gd name="connsiteX6" fmla="*/ 0 w 3378706"/>
              <a:gd name="connsiteY6" fmla="*/ 1652044 h 329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8706" h="3297346">
                <a:moveTo>
                  <a:pt x="1180319" y="0"/>
                </a:moveTo>
                <a:lnTo>
                  <a:pt x="3377856" y="908750"/>
                </a:lnTo>
                <a:lnTo>
                  <a:pt x="3338466" y="1019714"/>
                </a:lnTo>
                <a:cubicBezTo>
                  <a:pt x="3217337" y="1420667"/>
                  <a:pt x="3210534" y="1858407"/>
                  <a:pt x="3339209" y="2281301"/>
                </a:cubicBezTo>
                <a:lnTo>
                  <a:pt x="3378706" y="2390819"/>
                </a:lnTo>
                <a:lnTo>
                  <a:pt x="1175502" y="3297346"/>
                </a:lnTo>
                <a:lnTo>
                  <a:pt x="0" y="16520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3E42865-7DB2-7F43-A17E-974C952AF9A2}"/>
              </a:ext>
            </a:extLst>
          </p:cNvPr>
          <p:cNvSpPr/>
          <p:nvPr/>
        </p:nvSpPr>
        <p:spPr>
          <a:xfrm rot="1363340">
            <a:off x="13855726" y="7691124"/>
            <a:ext cx="3213652" cy="3133354"/>
          </a:xfrm>
          <a:custGeom>
            <a:avLst/>
            <a:gdLst>
              <a:gd name="connsiteX0" fmla="*/ 2837 w 3381845"/>
              <a:gd name="connsiteY0" fmla="*/ 906652 h 3297345"/>
              <a:gd name="connsiteX1" fmla="*/ 2206344 w 3381845"/>
              <a:gd name="connsiteY1" fmla="*/ 0 h 3297345"/>
              <a:gd name="connsiteX2" fmla="*/ 3381845 w 3381845"/>
              <a:gd name="connsiteY2" fmla="*/ 1645300 h 3297345"/>
              <a:gd name="connsiteX3" fmla="*/ 2201526 w 3381845"/>
              <a:gd name="connsiteY3" fmla="*/ 3297345 h 3297345"/>
              <a:gd name="connsiteX4" fmla="*/ 0 w 3381845"/>
              <a:gd name="connsiteY4" fmla="*/ 2386946 h 3297345"/>
              <a:gd name="connsiteX5" fmla="*/ 40902 w 3381845"/>
              <a:gd name="connsiteY5" fmla="*/ 2271725 h 3297345"/>
              <a:gd name="connsiteX6" fmla="*/ 40159 w 3381845"/>
              <a:gd name="connsiteY6" fmla="*/ 1010137 h 32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845" h="3297345">
                <a:moveTo>
                  <a:pt x="2837" y="906652"/>
                </a:moveTo>
                <a:lnTo>
                  <a:pt x="2206344" y="0"/>
                </a:lnTo>
                <a:lnTo>
                  <a:pt x="3381845" y="1645300"/>
                </a:lnTo>
                <a:lnTo>
                  <a:pt x="2201526" y="3297345"/>
                </a:lnTo>
                <a:lnTo>
                  <a:pt x="0" y="2386946"/>
                </a:lnTo>
                <a:lnTo>
                  <a:pt x="40902" y="2271725"/>
                </a:lnTo>
                <a:cubicBezTo>
                  <a:pt x="162031" y="1870771"/>
                  <a:pt x="168834" y="1433031"/>
                  <a:pt x="40159" y="10101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64CA04C-6274-3B47-AEBA-09CDA600B48C}"/>
              </a:ext>
            </a:extLst>
          </p:cNvPr>
          <p:cNvSpPr/>
          <p:nvPr/>
        </p:nvSpPr>
        <p:spPr>
          <a:xfrm rot="1363340">
            <a:off x="7477154" y="7631636"/>
            <a:ext cx="3088671" cy="3092088"/>
          </a:xfrm>
          <a:custGeom>
            <a:avLst/>
            <a:gdLst>
              <a:gd name="connsiteX0" fmla="*/ 0 w 3250323"/>
              <a:gd name="connsiteY0" fmla="*/ 904525 h 3253919"/>
              <a:gd name="connsiteX1" fmla="*/ 2198339 w 3250323"/>
              <a:gd name="connsiteY1" fmla="*/ 0 h 3253919"/>
              <a:gd name="connsiteX2" fmla="*/ 2257636 w 3250323"/>
              <a:gd name="connsiteY2" fmla="*/ 123689 h 3253919"/>
              <a:gd name="connsiteX3" fmla="*/ 3156088 w 3250323"/>
              <a:gd name="connsiteY3" fmla="*/ 1009346 h 3253919"/>
              <a:gd name="connsiteX4" fmla="*/ 3250323 w 3250323"/>
              <a:gd name="connsiteY4" fmla="*/ 1053310 h 3253919"/>
              <a:gd name="connsiteX5" fmla="*/ 2335643 w 3250323"/>
              <a:gd name="connsiteY5" fmla="*/ 3253919 h 3253919"/>
              <a:gd name="connsiteX6" fmla="*/ 335822 w 3250323"/>
              <a:gd name="connsiteY6" fmla="*/ 2920845 h 325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323" h="3253919">
                <a:moveTo>
                  <a:pt x="0" y="904525"/>
                </a:moveTo>
                <a:lnTo>
                  <a:pt x="2198339" y="0"/>
                </a:lnTo>
                <a:lnTo>
                  <a:pt x="2257636" y="123689"/>
                </a:lnTo>
                <a:cubicBezTo>
                  <a:pt x="2468702" y="512080"/>
                  <a:pt x="2785396" y="814350"/>
                  <a:pt x="3156088" y="1009346"/>
                </a:cubicBezTo>
                <a:lnTo>
                  <a:pt x="3250323" y="1053310"/>
                </a:lnTo>
                <a:lnTo>
                  <a:pt x="2335643" y="3253919"/>
                </a:lnTo>
                <a:lnTo>
                  <a:pt x="335822" y="29208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19A5FF3-D7C9-A44E-A096-0A621BBB28E4}"/>
              </a:ext>
            </a:extLst>
          </p:cNvPr>
          <p:cNvSpPr/>
          <p:nvPr/>
        </p:nvSpPr>
        <p:spPr>
          <a:xfrm rot="1363340">
            <a:off x="11949064" y="9505620"/>
            <a:ext cx="3082509" cy="3087433"/>
          </a:xfrm>
          <a:custGeom>
            <a:avLst/>
            <a:gdLst>
              <a:gd name="connsiteX0" fmla="*/ 1043303 w 3243838"/>
              <a:gd name="connsiteY0" fmla="*/ 0 h 3249020"/>
              <a:gd name="connsiteX1" fmla="*/ 3243838 w 3243838"/>
              <a:gd name="connsiteY1" fmla="*/ 909991 h 3249020"/>
              <a:gd name="connsiteX2" fmla="*/ 2909376 w 3243838"/>
              <a:gd name="connsiteY2" fmla="*/ 2918146 h 3249020"/>
              <a:gd name="connsiteX3" fmla="*/ 922760 w 3243838"/>
              <a:gd name="connsiteY3" fmla="*/ 3249020 h 3249020"/>
              <a:gd name="connsiteX4" fmla="*/ 0 w 3243838"/>
              <a:gd name="connsiteY4" fmla="*/ 1046760 h 3249020"/>
              <a:gd name="connsiteX5" fmla="*/ 113936 w 3243838"/>
              <a:gd name="connsiteY5" fmla="*/ 992139 h 3249020"/>
              <a:gd name="connsiteX6" fmla="*/ 999593 w 3243838"/>
              <a:gd name="connsiteY6" fmla="*/ 93687 h 32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3838" h="3249020">
                <a:moveTo>
                  <a:pt x="1043303" y="0"/>
                </a:moveTo>
                <a:lnTo>
                  <a:pt x="3243838" y="909991"/>
                </a:lnTo>
                <a:lnTo>
                  <a:pt x="2909376" y="2918146"/>
                </a:lnTo>
                <a:lnTo>
                  <a:pt x="922760" y="3249020"/>
                </a:lnTo>
                <a:lnTo>
                  <a:pt x="0" y="1046760"/>
                </a:lnTo>
                <a:lnTo>
                  <a:pt x="113936" y="992139"/>
                </a:lnTo>
                <a:cubicBezTo>
                  <a:pt x="502328" y="781074"/>
                  <a:pt x="804598" y="464379"/>
                  <a:pt x="999593" y="936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0E41470E-D246-ED4A-A564-172097D7C402}"/>
              </a:ext>
            </a:extLst>
          </p:cNvPr>
          <p:cNvSpPr/>
          <p:nvPr/>
        </p:nvSpPr>
        <p:spPr>
          <a:xfrm rot="1363340">
            <a:off x="9241437" y="9549215"/>
            <a:ext cx="3163150" cy="3218137"/>
          </a:xfrm>
          <a:custGeom>
            <a:avLst/>
            <a:gdLst>
              <a:gd name="connsiteX0" fmla="*/ 913648 w 3328700"/>
              <a:gd name="connsiteY0" fmla="*/ 3208 h 3386565"/>
              <a:gd name="connsiteX1" fmla="*/ 1028303 w 3328700"/>
              <a:gd name="connsiteY1" fmla="*/ 43909 h 3386565"/>
              <a:gd name="connsiteX2" fmla="*/ 2289890 w 3328700"/>
              <a:gd name="connsiteY2" fmla="*/ 43165 h 3386565"/>
              <a:gd name="connsiteX3" fmla="*/ 2409580 w 3328700"/>
              <a:gd name="connsiteY3" fmla="*/ 0 h 3386565"/>
              <a:gd name="connsiteX4" fmla="*/ 3328700 w 3328700"/>
              <a:gd name="connsiteY4" fmla="*/ 2193574 h 3386565"/>
              <a:gd name="connsiteX5" fmla="*/ 1658918 w 3328700"/>
              <a:gd name="connsiteY5" fmla="*/ 3386565 h 3386565"/>
              <a:gd name="connsiteX6" fmla="*/ 0 w 3328700"/>
              <a:gd name="connsiteY6" fmla="*/ 2201336 h 338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8700" h="3386565">
                <a:moveTo>
                  <a:pt x="913648" y="3208"/>
                </a:moveTo>
                <a:lnTo>
                  <a:pt x="1028303" y="43909"/>
                </a:lnTo>
                <a:cubicBezTo>
                  <a:pt x="1429256" y="165037"/>
                  <a:pt x="1866996" y="171841"/>
                  <a:pt x="2289890" y="43165"/>
                </a:cubicBezTo>
                <a:lnTo>
                  <a:pt x="2409580" y="0"/>
                </a:lnTo>
                <a:lnTo>
                  <a:pt x="3328700" y="2193574"/>
                </a:lnTo>
                <a:lnTo>
                  <a:pt x="1658918" y="3386565"/>
                </a:lnTo>
                <a:lnTo>
                  <a:pt x="0" y="22013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997">
            <a:extLst>
              <a:ext uri="{FF2B5EF4-FFF2-40B4-BE49-F238E27FC236}">
                <a16:creationId xmlns:a16="http://schemas.microsoft.com/office/drawing/2014/main" id="{32FFA106-D26D-5C41-BB66-4F68760D49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23391" y="8718640"/>
            <a:ext cx="1078322" cy="1078322"/>
          </a:xfrm>
          <a:custGeom>
            <a:avLst/>
            <a:gdLst>
              <a:gd name="T0" fmla="*/ 2743738 w 290153"/>
              <a:gd name="T1" fmla="*/ 5217835 h 290151"/>
              <a:gd name="T2" fmla="*/ 2590485 w 290153"/>
              <a:gd name="T3" fmla="*/ 5283497 h 290151"/>
              <a:gd name="T4" fmla="*/ 978980 w 290153"/>
              <a:gd name="T5" fmla="*/ 5152141 h 290151"/>
              <a:gd name="T6" fmla="*/ 1107989 w 290153"/>
              <a:gd name="T7" fmla="*/ 5283497 h 290151"/>
              <a:gd name="T8" fmla="*/ 948606 w 290153"/>
              <a:gd name="T9" fmla="*/ 5217835 h 290151"/>
              <a:gd name="T10" fmla="*/ 4517387 w 290153"/>
              <a:gd name="T11" fmla="*/ 5122939 h 290151"/>
              <a:gd name="T12" fmla="*/ 3942893 w 290153"/>
              <a:gd name="T13" fmla="*/ 5305086 h 290151"/>
              <a:gd name="T14" fmla="*/ 1861878 w 290153"/>
              <a:gd name="T15" fmla="*/ 5122939 h 290151"/>
              <a:gd name="T16" fmla="*/ 1770764 w 290153"/>
              <a:gd name="T17" fmla="*/ 5214011 h 290151"/>
              <a:gd name="T18" fmla="*/ 172053 w 290153"/>
              <a:gd name="T19" fmla="*/ 5104082 h 290151"/>
              <a:gd name="T20" fmla="*/ 3490559 w 290153"/>
              <a:gd name="T21" fmla="*/ 5104082 h 290151"/>
              <a:gd name="T22" fmla="*/ 437179 w 290153"/>
              <a:gd name="T23" fmla="*/ 4845288 h 290151"/>
              <a:gd name="T24" fmla="*/ 4387748 w 290153"/>
              <a:gd name="T25" fmla="*/ 2873914 h 290151"/>
              <a:gd name="T26" fmla="*/ 4296658 w 290153"/>
              <a:gd name="T27" fmla="*/ 2782836 h 290151"/>
              <a:gd name="T28" fmla="*/ 2901824 w 290153"/>
              <a:gd name="T29" fmla="*/ 2964973 h 290151"/>
              <a:gd name="T30" fmla="*/ 1306533 w 290153"/>
              <a:gd name="T31" fmla="*/ 2094268 h 290151"/>
              <a:gd name="T32" fmla="*/ 2088597 w 290153"/>
              <a:gd name="T33" fmla="*/ 2437693 h 290151"/>
              <a:gd name="T34" fmla="*/ 1270694 w 290153"/>
              <a:gd name="T35" fmla="*/ 2616544 h 290151"/>
              <a:gd name="T36" fmla="*/ 689548 w 290153"/>
              <a:gd name="T37" fmla="*/ 2874128 h 290151"/>
              <a:gd name="T38" fmla="*/ 1270694 w 290153"/>
              <a:gd name="T39" fmla="*/ 3131707 h 290151"/>
              <a:gd name="T40" fmla="*/ 2088597 w 290153"/>
              <a:gd name="T41" fmla="*/ 3310560 h 290151"/>
              <a:gd name="T42" fmla="*/ 1306533 w 290153"/>
              <a:gd name="T43" fmla="*/ 3653985 h 290151"/>
              <a:gd name="T44" fmla="*/ 510197 w 290153"/>
              <a:gd name="T45" fmla="*/ 2938529 h 290151"/>
              <a:gd name="T46" fmla="*/ 1306533 w 290153"/>
              <a:gd name="T47" fmla="*/ 2094268 h 290151"/>
              <a:gd name="T48" fmla="*/ 3672889 w 290153"/>
              <a:gd name="T49" fmla="*/ 2196805 h 290151"/>
              <a:gd name="T50" fmla="*/ 3811565 w 290153"/>
              <a:gd name="T51" fmla="*/ 2499420 h 290151"/>
              <a:gd name="T52" fmla="*/ 3585338 w 290153"/>
              <a:gd name="T53" fmla="*/ 2787637 h 290151"/>
              <a:gd name="T54" fmla="*/ 3672889 w 290153"/>
              <a:gd name="T55" fmla="*/ 3637849 h 290151"/>
              <a:gd name="T56" fmla="*/ 3490479 w 290153"/>
              <a:gd name="T57" fmla="*/ 3544189 h 290151"/>
              <a:gd name="T58" fmla="*/ 3351827 w 290153"/>
              <a:gd name="T59" fmla="*/ 3241556 h 290151"/>
              <a:gd name="T60" fmla="*/ 3585338 w 290153"/>
              <a:gd name="T61" fmla="*/ 2960563 h 290151"/>
              <a:gd name="T62" fmla="*/ 3490479 w 290153"/>
              <a:gd name="T63" fmla="*/ 2110349 h 290151"/>
              <a:gd name="T64" fmla="*/ 2501455 w 290153"/>
              <a:gd name="T65" fmla="*/ 2889939 h 290151"/>
              <a:gd name="T66" fmla="*/ 3583707 w 290153"/>
              <a:gd name="T67" fmla="*/ 1811589 h 290151"/>
              <a:gd name="T68" fmla="*/ 172053 w 290153"/>
              <a:gd name="T69" fmla="*/ 4406762 h 290151"/>
              <a:gd name="T70" fmla="*/ 3490559 w 290153"/>
              <a:gd name="T71" fmla="*/ 4406762 h 290151"/>
              <a:gd name="T72" fmla="*/ 3490559 w 290153"/>
              <a:gd name="T73" fmla="*/ 1639084 h 290151"/>
              <a:gd name="T74" fmla="*/ 437179 w 290153"/>
              <a:gd name="T75" fmla="*/ 1107054 h 290151"/>
              <a:gd name="T76" fmla="*/ 4609577 w 290153"/>
              <a:gd name="T77" fmla="*/ 533785 h 290151"/>
              <a:gd name="T78" fmla="*/ 3857768 w 290153"/>
              <a:gd name="T79" fmla="*/ 533785 h 290151"/>
              <a:gd name="T80" fmla="*/ 1952900 w 290153"/>
              <a:gd name="T81" fmla="*/ 533785 h 290151"/>
              <a:gd name="T82" fmla="*/ 1861878 w 290153"/>
              <a:gd name="T83" fmla="*/ 442755 h 290151"/>
              <a:gd name="T84" fmla="*/ 172053 w 290153"/>
              <a:gd name="T85" fmla="*/ 1020801 h 290151"/>
              <a:gd name="T86" fmla="*/ 3490559 w 290153"/>
              <a:gd name="T87" fmla="*/ 1020801 h 290151"/>
              <a:gd name="T88" fmla="*/ 673727 w 290153"/>
              <a:gd name="T89" fmla="*/ 172546 h 290151"/>
              <a:gd name="T90" fmla="*/ 5779473 w 290153"/>
              <a:gd name="T91" fmla="*/ 201335 h 290151"/>
              <a:gd name="T92" fmla="*/ 3722119 w 290153"/>
              <a:gd name="T93" fmla="*/ 5779816 h 290151"/>
              <a:gd name="T94" fmla="*/ 5579492 w 290153"/>
              <a:gd name="T95" fmla="*/ 5607295 h 290151"/>
              <a:gd name="T96" fmla="*/ 3950722 w 290153"/>
              <a:gd name="T97" fmla="*/ 4845288 h 290151"/>
              <a:gd name="T98" fmla="*/ 5608036 w 290153"/>
              <a:gd name="T99" fmla="*/ 4672755 h 290151"/>
              <a:gd name="T100" fmla="*/ 3865010 w 290153"/>
              <a:gd name="T101" fmla="*/ 1020801 h 290151"/>
              <a:gd name="T102" fmla="*/ 5608036 w 290153"/>
              <a:gd name="T103" fmla="*/ 201335 h 290151"/>
              <a:gd name="T104" fmla="*/ 3636408 w 290153"/>
              <a:gd name="T105" fmla="*/ 86204 h 290151"/>
              <a:gd name="T106" fmla="*/ 3003162 w 290153"/>
              <a:gd name="T107" fmla="*/ 0 h 290151"/>
              <a:gd name="T108" fmla="*/ 4830816 w 290153"/>
              <a:gd name="T109" fmla="*/ 2889939 h 290151"/>
              <a:gd name="T110" fmla="*/ 3003162 w 290153"/>
              <a:gd name="T111" fmla="*/ 5779816 h 290151"/>
              <a:gd name="T112" fmla="*/ 0 w 290153"/>
              <a:gd name="T113" fmla="*/ 668573 h 290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3" h="290151">
                <a:moveTo>
                  <a:pt x="130053" y="258641"/>
                </a:moveTo>
                <a:cubicBezTo>
                  <a:pt x="131884" y="257175"/>
                  <a:pt x="134815" y="257175"/>
                  <a:pt x="136647" y="258641"/>
                </a:cubicBezTo>
                <a:cubicBezTo>
                  <a:pt x="137013" y="259373"/>
                  <a:pt x="137746" y="260839"/>
                  <a:pt x="137746" y="261938"/>
                </a:cubicBezTo>
                <a:cubicBezTo>
                  <a:pt x="137746" y="263037"/>
                  <a:pt x="137013" y="264136"/>
                  <a:pt x="136647" y="265235"/>
                </a:cubicBezTo>
                <a:cubicBezTo>
                  <a:pt x="135548" y="265968"/>
                  <a:pt x="134449" y="266334"/>
                  <a:pt x="133350" y="266334"/>
                </a:cubicBezTo>
                <a:cubicBezTo>
                  <a:pt x="131884" y="266334"/>
                  <a:pt x="130785" y="265968"/>
                  <a:pt x="130053" y="265235"/>
                </a:cubicBezTo>
                <a:cubicBezTo>
                  <a:pt x="129320" y="264136"/>
                  <a:pt x="128587" y="263037"/>
                  <a:pt x="128587" y="261938"/>
                </a:cubicBezTo>
                <a:cubicBezTo>
                  <a:pt x="128587" y="260839"/>
                  <a:pt x="129320" y="259373"/>
                  <a:pt x="130053" y="258641"/>
                </a:cubicBezTo>
                <a:close/>
                <a:moveTo>
                  <a:pt x="49149" y="258641"/>
                </a:moveTo>
                <a:cubicBezTo>
                  <a:pt x="51054" y="257175"/>
                  <a:pt x="53721" y="257175"/>
                  <a:pt x="55626" y="258641"/>
                </a:cubicBezTo>
                <a:cubicBezTo>
                  <a:pt x="56388" y="259373"/>
                  <a:pt x="56769" y="260839"/>
                  <a:pt x="56769" y="261938"/>
                </a:cubicBezTo>
                <a:cubicBezTo>
                  <a:pt x="56769" y="263037"/>
                  <a:pt x="56388" y="264136"/>
                  <a:pt x="55626" y="265235"/>
                </a:cubicBezTo>
                <a:cubicBezTo>
                  <a:pt x="54864" y="265968"/>
                  <a:pt x="53340" y="266334"/>
                  <a:pt x="52578" y="266334"/>
                </a:cubicBezTo>
                <a:cubicBezTo>
                  <a:pt x="51054" y="266334"/>
                  <a:pt x="49911" y="265968"/>
                  <a:pt x="49149" y="265235"/>
                </a:cubicBezTo>
                <a:cubicBezTo>
                  <a:pt x="48006" y="264136"/>
                  <a:pt x="47625" y="263037"/>
                  <a:pt x="47625" y="261938"/>
                </a:cubicBezTo>
                <a:cubicBezTo>
                  <a:pt x="47625" y="260839"/>
                  <a:pt x="48006" y="259373"/>
                  <a:pt x="49149" y="258641"/>
                </a:cubicBezTo>
                <a:close/>
                <a:moveTo>
                  <a:pt x="197948" y="257175"/>
                </a:moveTo>
                <a:lnTo>
                  <a:pt x="226790" y="257175"/>
                </a:lnTo>
                <a:cubicBezTo>
                  <a:pt x="229639" y="257175"/>
                  <a:pt x="231419" y="259080"/>
                  <a:pt x="231419" y="261747"/>
                </a:cubicBezTo>
                <a:cubicBezTo>
                  <a:pt x="231419" y="264033"/>
                  <a:pt x="229639" y="266319"/>
                  <a:pt x="226790" y="266319"/>
                </a:cubicBezTo>
                <a:lnTo>
                  <a:pt x="197948" y="266319"/>
                </a:lnTo>
                <a:cubicBezTo>
                  <a:pt x="195812" y="266319"/>
                  <a:pt x="193675" y="264033"/>
                  <a:pt x="193675" y="261747"/>
                </a:cubicBezTo>
                <a:cubicBezTo>
                  <a:pt x="193675" y="259080"/>
                  <a:pt x="195812" y="257175"/>
                  <a:pt x="197948" y="257175"/>
                </a:cubicBezTo>
                <a:close/>
                <a:moveTo>
                  <a:pt x="93472" y="257175"/>
                </a:moveTo>
                <a:cubicBezTo>
                  <a:pt x="96139" y="257175"/>
                  <a:pt x="98044" y="259080"/>
                  <a:pt x="98044" y="261747"/>
                </a:cubicBezTo>
                <a:cubicBezTo>
                  <a:pt x="98044" y="264033"/>
                  <a:pt x="96139" y="266319"/>
                  <a:pt x="93472" y="266319"/>
                </a:cubicBezTo>
                <a:cubicBezTo>
                  <a:pt x="91186" y="266319"/>
                  <a:pt x="88900" y="264033"/>
                  <a:pt x="88900" y="261747"/>
                </a:cubicBezTo>
                <a:cubicBezTo>
                  <a:pt x="88900" y="259080"/>
                  <a:pt x="91186" y="257175"/>
                  <a:pt x="93472" y="257175"/>
                </a:cubicBezTo>
                <a:close/>
                <a:moveTo>
                  <a:pt x="8636" y="238906"/>
                </a:moveTo>
                <a:lnTo>
                  <a:pt x="8636" y="256228"/>
                </a:lnTo>
                <a:cubicBezTo>
                  <a:pt x="8636" y="269942"/>
                  <a:pt x="20150" y="281490"/>
                  <a:pt x="33824" y="281490"/>
                </a:cubicBezTo>
                <a:lnTo>
                  <a:pt x="150770" y="281490"/>
                </a:lnTo>
                <a:cubicBezTo>
                  <a:pt x="164444" y="281490"/>
                  <a:pt x="175239" y="269942"/>
                  <a:pt x="175239" y="256228"/>
                </a:cubicBezTo>
                <a:lnTo>
                  <a:pt x="175239" y="238906"/>
                </a:lnTo>
                <a:cubicBezTo>
                  <a:pt x="171640" y="241432"/>
                  <a:pt x="167322" y="243236"/>
                  <a:pt x="162285" y="243236"/>
                </a:cubicBezTo>
                <a:lnTo>
                  <a:pt x="21950" y="243236"/>
                </a:lnTo>
                <a:cubicBezTo>
                  <a:pt x="17272" y="243236"/>
                  <a:pt x="12594" y="241432"/>
                  <a:pt x="8636" y="238906"/>
                </a:cubicBezTo>
                <a:close/>
                <a:moveTo>
                  <a:pt x="215709" y="139700"/>
                </a:moveTo>
                <a:cubicBezTo>
                  <a:pt x="218376" y="139700"/>
                  <a:pt x="220281" y="141605"/>
                  <a:pt x="220281" y="144272"/>
                </a:cubicBezTo>
                <a:cubicBezTo>
                  <a:pt x="220281" y="146939"/>
                  <a:pt x="218376" y="148844"/>
                  <a:pt x="215709" y="148844"/>
                </a:cubicBezTo>
                <a:cubicBezTo>
                  <a:pt x="213423" y="148844"/>
                  <a:pt x="211137" y="146939"/>
                  <a:pt x="211137" y="144272"/>
                </a:cubicBezTo>
                <a:cubicBezTo>
                  <a:pt x="211137" y="141605"/>
                  <a:pt x="213423" y="139700"/>
                  <a:pt x="215709" y="139700"/>
                </a:cubicBezTo>
                <a:close/>
                <a:moveTo>
                  <a:pt x="145683" y="139700"/>
                </a:moveTo>
                <a:cubicBezTo>
                  <a:pt x="148248" y="139700"/>
                  <a:pt x="150446" y="141605"/>
                  <a:pt x="150446" y="144272"/>
                </a:cubicBezTo>
                <a:cubicBezTo>
                  <a:pt x="150446" y="146939"/>
                  <a:pt x="148248" y="148844"/>
                  <a:pt x="145683" y="148844"/>
                </a:cubicBezTo>
                <a:cubicBezTo>
                  <a:pt x="143485" y="148844"/>
                  <a:pt x="141287" y="146939"/>
                  <a:pt x="141287" y="144272"/>
                </a:cubicBezTo>
                <a:cubicBezTo>
                  <a:pt x="141287" y="141605"/>
                  <a:pt x="143485" y="139700"/>
                  <a:pt x="145683" y="139700"/>
                </a:cubicBezTo>
                <a:close/>
                <a:moveTo>
                  <a:pt x="65594" y="105134"/>
                </a:moveTo>
                <a:cubicBezTo>
                  <a:pt x="67035" y="105853"/>
                  <a:pt x="68115" y="107648"/>
                  <a:pt x="68115" y="109085"/>
                </a:cubicBezTo>
                <a:lnTo>
                  <a:pt x="68115" y="122374"/>
                </a:lnTo>
                <a:lnTo>
                  <a:pt x="104855" y="122374"/>
                </a:lnTo>
                <a:cubicBezTo>
                  <a:pt x="107016" y="122374"/>
                  <a:pt x="109177" y="124170"/>
                  <a:pt x="109177" y="126684"/>
                </a:cubicBezTo>
                <a:cubicBezTo>
                  <a:pt x="109177" y="129198"/>
                  <a:pt x="107016" y="131353"/>
                  <a:pt x="104855" y="131353"/>
                </a:cubicBezTo>
                <a:lnTo>
                  <a:pt x="63793" y="131353"/>
                </a:lnTo>
                <a:cubicBezTo>
                  <a:pt x="61632" y="131353"/>
                  <a:pt x="59471" y="129198"/>
                  <a:pt x="59471" y="126684"/>
                </a:cubicBezTo>
                <a:lnTo>
                  <a:pt x="59471" y="119860"/>
                </a:lnTo>
                <a:lnTo>
                  <a:pt x="34618" y="144283"/>
                </a:lnTo>
                <a:lnTo>
                  <a:pt x="59471" y="168706"/>
                </a:lnTo>
                <a:lnTo>
                  <a:pt x="59471" y="161882"/>
                </a:lnTo>
                <a:cubicBezTo>
                  <a:pt x="59471" y="159368"/>
                  <a:pt x="61632" y="157213"/>
                  <a:pt x="63793" y="157213"/>
                </a:cubicBezTo>
                <a:lnTo>
                  <a:pt x="104855" y="157213"/>
                </a:lnTo>
                <a:cubicBezTo>
                  <a:pt x="107016" y="157213"/>
                  <a:pt x="109177" y="159368"/>
                  <a:pt x="109177" y="161882"/>
                </a:cubicBezTo>
                <a:cubicBezTo>
                  <a:pt x="109177" y="164037"/>
                  <a:pt x="107016" y="166192"/>
                  <a:pt x="104855" y="166192"/>
                </a:cubicBezTo>
                <a:lnTo>
                  <a:pt x="68115" y="166192"/>
                </a:lnTo>
                <a:lnTo>
                  <a:pt x="68115" y="179481"/>
                </a:lnTo>
                <a:cubicBezTo>
                  <a:pt x="68115" y="180918"/>
                  <a:pt x="67035" y="182714"/>
                  <a:pt x="65594" y="183432"/>
                </a:cubicBezTo>
                <a:cubicBezTo>
                  <a:pt x="64874" y="183432"/>
                  <a:pt x="64513" y="183791"/>
                  <a:pt x="63793" y="183791"/>
                </a:cubicBezTo>
                <a:cubicBezTo>
                  <a:pt x="62713" y="183791"/>
                  <a:pt x="61632" y="183073"/>
                  <a:pt x="60551" y="182354"/>
                </a:cubicBezTo>
                <a:lnTo>
                  <a:pt x="25613" y="147516"/>
                </a:lnTo>
                <a:cubicBezTo>
                  <a:pt x="23812" y="145361"/>
                  <a:pt x="23812" y="142847"/>
                  <a:pt x="25613" y="141051"/>
                </a:cubicBezTo>
                <a:lnTo>
                  <a:pt x="60551" y="106212"/>
                </a:lnTo>
                <a:cubicBezTo>
                  <a:pt x="61992" y="104775"/>
                  <a:pt x="63793" y="104775"/>
                  <a:pt x="65594" y="105134"/>
                </a:cubicBezTo>
                <a:close/>
                <a:moveTo>
                  <a:pt x="179998" y="101600"/>
                </a:moveTo>
                <a:cubicBezTo>
                  <a:pt x="182196" y="101600"/>
                  <a:pt x="184394" y="103770"/>
                  <a:pt x="184394" y="105941"/>
                </a:cubicBezTo>
                <a:lnTo>
                  <a:pt x="184394" y="110281"/>
                </a:lnTo>
                <a:cubicBezTo>
                  <a:pt x="191355" y="111728"/>
                  <a:pt x="196850" y="116068"/>
                  <a:pt x="199780" y="122218"/>
                </a:cubicBezTo>
                <a:cubicBezTo>
                  <a:pt x="200513" y="124388"/>
                  <a:pt x="199414" y="126920"/>
                  <a:pt x="197216" y="128005"/>
                </a:cubicBezTo>
                <a:cubicBezTo>
                  <a:pt x="195018" y="129090"/>
                  <a:pt x="192454" y="128005"/>
                  <a:pt x="191355" y="125473"/>
                </a:cubicBezTo>
                <a:cubicBezTo>
                  <a:pt x="189523" y="121494"/>
                  <a:pt x="185127" y="118962"/>
                  <a:pt x="179998" y="118962"/>
                </a:cubicBezTo>
                <a:cubicBezTo>
                  <a:pt x="173037" y="118962"/>
                  <a:pt x="167542" y="123303"/>
                  <a:pt x="167542" y="129090"/>
                </a:cubicBezTo>
                <a:cubicBezTo>
                  <a:pt x="167542" y="136324"/>
                  <a:pt x="171572" y="139941"/>
                  <a:pt x="179998" y="139941"/>
                </a:cubicBezTo>
                <a:cubicBezTo>
                  <a:pt x="195751" y="139941"/>
                  <a:pt x="201246" y="149708"/>
                  <a:pt x="201246" y="159112"/>
                </a:cubicBezTo>
                <a:cubicBezTo>
                  <a:pt x="201246" y="168516"/>
                  <a:pt x="193919" y="176474"/>
                  <a:pt x="184394" y="178283"/>
                </a:cubicBezTo>
                <a:lnTo>
                  <a:pt x="184394" y="182623"/>
                </a:lnTo>
                <a:cubicBezTo>
                  <a:pt x="184394" y="184793"/>
                  <a:pt x="182196" y="186964"/>
                  <a:pt x="179998" y="186964"/>
                </a:cubicBezTo>
                <a:cubicBezTo>
                  <a:pt x="177434" y="186964"/>
                  <a:pt x="175236" y="184793"/>
                  <a:pt x="175236" y="182623"/>
                </a:cubicBezTo>
                <a:lnTo>
                  <a:pt x="175236" y="177921"/>
                </a:lnTo>
                <a:cubicBezTo>
                  <a:pt x="168275" y="176836"/>
                  <a:pt x="162780" y="172495"/>
                  <a:pt x="160215" y="166346"/>
                </a:cubicBezTo>
                <a:cubicBezTo>
                  <a:pt x="159116" y="164176"/>
                  <a:pt x="160215" y="161644"/>
                  <a:pt x="162780" y="160559"/>
                </a:cubicBezTo>
                <a:cubicBezTo>
                  <a:pt x="164612" y="159474"/>
                  <a:pt x="167542" y="160559"/>
                  <a:pt x="168275" y="162729"/>
                </a:cubicBezTo>
                <a:cubicBezTo>
                  <a:pt x="170107" y="167070"/>
                  <a:pt x="174869" y="169963"/>
                  <a:pt x="179998" y="169963"/>
                </a:cubicBezTo>
                <a:cubicBezTo>
                  <a:pt x="186592" y="169963"/>
                  <a:pt x="192087" y="165261"/>
                  <a:pt x="192087" y="159112"/>
                </a:cubicBezTo>
                <a:cubicBezTo>
                  <a:pt x="192087" y="152239"/>
                  <a:pt x="188057" y="148622"/>
                  <a:pt x="179998" y="148622"/>
                </a:cubicBezTo>
                <a:cubicBezTo>
                  <a:pt x="164245" y="148622"/>
                  <a:pt x="158750" y="138856"/>
                  <a:pt x="158750" y="129090"/>
                </a:cubicBezTo>
                <a:cubicBezTo>
                  <a:pt x="158750" y="120047"/>
                  <a:pt x="166077" y="112090"/>
                  <a:pt x="175236" y="110281"/>
                </a:cubicBezTo>
                <a:lnTo>
                  <a:pt x="175236" y="105941"/>
                </a:lnTo>
                <a:cubicBezTo>
                  <a:pt x="175236" y="103770"/>
                  <a:pt x="177434" y="101600"/>
                  <a:pt x="179998" y="101600"/>
                </a:cubicBezTo>
                <a:close/>
                <a:moveTo>
                  <a:pt x="179916" y="90943"/>
                </a:moveTo>
                <a:cubicBezTo>
                  <a:pt x="150050" y="90943"/>
                  <a:pt x="125582" y="115122"/>
                  <a:pt x="125582" y="145076"/>
                </a:cubicBezTo>
                <a:cubicBezTo>
                  <a:pt x="125582" y="175029"/>
                  <a:pt x="150050" y="199569"/>
                  <a:pt x="179916" y="199569"/>
                </a:cubicBezTo>
                <a:cubicBezTo>
                  <a:pt x="209783" y="199569"/>
                  <a:pt x="233891" y="175029"/>
                  <a:pt x="233891" y="145076"/>
                </a:cubicBezTo>
                <a:cubicBezTo>
                  <a:pt x="233891" y="115122"/>
                  <a:pt x="209783" y="90943"/>
                  <a:pt x="179916" y="90943"/>
                </a:cubicBezTo>
                <a:close/>
                <a:moveTo>
                  <a:pt x="21950" y="55576"/>
                </a:moveTo>
                <a:cubicBezTo>
                  <a:pt x="14753" y="55576"/>
                  <a:pt x="8636" y="61711"/>
                  <a:pt x="8636" y="68929"/>
                </a:cubicBezTo>
                <a:lnTo>
                  <a:pt x="8636" y="221222"/>
                </a:lnTo>
                <a:cubicBezTo>
                  <a:pt x="8636" y="228801"/>
                  <a:pt x="14753" y="234575"/>
                  <a:pt x="21950" y="234575"/>
                </a:cubicBezTo>
                <a:lnTo>
                  <a:pt x="162285" y="234575"/>
                </a:lnTo>
                <a:cubicBezTo>
                  <a:pt x="169481" y="234575"/>
                  <a:pt x="175239" y="228801"/>
                  <a:pt x="175239" y="221222"/>
                </a:cubicBezTo>
                <a:lnTo>
                  <a:pt x="175239" y="207870"/>
                </a:lnTo>
                <a:cubicBezTo>
                  <a:pt x="142854" y="205344"/>
                  <a:pt x="116946" y="178277"/>
                  <a:pt x="116946" y="145076"/>
                </a:cubicBezTo>
                <a:cubicBezTo>
                  <a:pt x="116946" y="111874"/>
                  <a:pt x="142854" y="84447"/>
                  <a:pt x="175239" y="82282"/>
                </a:cubicBezTo>
                <a:lnTo>
                  <a:pt x="175239" y="68929"/>
                </a:lnTo>
                <a:cubicBezTo>
                  <a:pt x="175239" y="61711"/>
                  <a:pt x="169481" y="55576"/>
                  <a:pt x="162285" y="55576"/>
                </a:cubicBezTo>
                <a:lnTo>
                  <a:pt x="21950" y="55576"/>
                </a:lnTo>
                <a:close/>
                <a:moveTo>
                  <a:pt x="197948" y="22225"/>
                </a:moveTo>
                <a:lnTo>
                  <a:pt x="226790" y="22225"/>
                </a:lnTo>
                <a:cubicBezTo>
                  <a:pt x="229639" y="22225"/>
                  <a:pt x="231419" y="24130"/>
                  <a:pt x="231419" y="26797"/>
                </a:cubicBezTo>
                <a:cubicBezTo>
                  <a:pt x="231419" y="29464"/>
                  <a:pt x="229639" y="31369"/>
                  <a:pt x="226790" y="31369"/>
                </a:cubicBezTo>
                <a:lnTo>
                  <a:pt x="197948" y="31369"/>
                </a:lnTo>
                <a:cubicBezTo>
                  <a:pt x="195812" y="31369"/>
                  <a:pt x="193675" y="29464"/>
                  <a:pt x="193675" y="26797"/>
                </a:cubicBezTo>
                <a:cubicBezTo>
                  <a:pt x="193675" y="24130"/>
                  <a:pt x="195812" y="22225"/>
                  <a:pt x="197948" y="22225"/>
                </a:cubicBezTo>
                <a:close/>
                <a:moveTo>
                  <a:pt x="93472" y="22225"/>
                </a:moveTo>
                <a:cubicBezTo>
                  <a:pt x="96139" y="22225"/>
                  <a:pt x="98044" y="24130"/>
                  <a:pt x="98044" y="26797"/>
                </a:cubicBezTo>
                <a:cubicBezTo>
                  <a:pt x="98044" y="29464"/>
                  <a:pt x="96139" y="31369"/>
                  <a:pt x="93472" y="31369"/>
                </a:cubicBezTo>
                <a:cubicBezTo>
                  <a:pt x="91186" y="31369"/>
                  <a:pt x="88900" y="29464"/>
                  <a:pt x="88900" y="26797"/>
                </a:cubicBezTo>
                <a:cubicBezTo>
                  <a:pt x="88900" y="24130"/>
                  <a:pt x="91186" y="22225"/>
                  <a:pt x="93472" y="22225"/>
                </a:cubicBezTo>
                <a:close/>
                <a:moveTo>
                  <a:pt x="33824" y="8661"/>
                </a:moveTo>
                <a:cubicBezTo>
                  <a:pt x="20150" y="8661"/>
                  <a:pt x="8636" y="20209"/>
                  <a:pt x="8636" y="33562"/>
                </a:cubicBezTo>
                <a:lnTo>
                  <a:pt x="8636" y="51245"/>
                </a:lnTo>
                <a:cubicBezTo>
                  <a:pt x="12594" y="48719"/>
                  <a:pt x="17272" y="46915"/>
                  <a:pt x="21950" y="46915"/>
                </a:cubicBezTo>
                <a:lnTo>
                  <a:pt x="162285" y="46915"/>
                </a:lnTo>
                <a:cubicBezTo>
                  <a:pt x="167322" y="46915"/>
                  <a:pt x="171640" y="48719"/>
                  <a:pt x="175239" y="51245"/>
                </a:cubicBezTo>
                <a:lnTo>
                  <a:pt x="175239" y="33562"/>
                </a:lnTo>
                <a:cubicBezTo>
                  <a:pt x="175239" y="20209"/>
                  <a:pt x="164444" y="8661"/>
                  <a:pt x="150770" y="8661"/>
                </a:cubicBezTo>
                <a:lnTo>
                  <a:pt x="33824" y="8661"/>
                </a:lnTo>
                <a:close/>
                <a:moveTo>
                  <a:pt x="186866" y="0"/>
                </a:moveTo>
                <a:lnTo>
                  <a:pt x="280112" y="0"/>
                </a:lnTo>
                <a:cubicBezTo>
                  <a:pt x="285491" y="0"/>
                  <a:pt x="290153" y="4691"/>
                  <a:pt x="290153" y="10105"/>
                </a:cubicBezTo>
                <a:lnTo>
                  <a:pt x="290153" y="280047"/>
                </a:lnTo>
                <a:cubicBezTo>
                  <a:pt x="290153" y="285460"/>
                  <a:pt x="285491" y="290151"/>
                  <a:pt x="280112" y="290151"/>
                </a:cubicBezTo>
                <a:lnTo>
                  <a:pt x="186866" y="290151"/>
                </a:lnTo>
                <a:cubicBezTo>
                  <a:pt x="184355" y="290151"/>
                  <a:pt x="182562" y="287986"/>
                  <a:pt x="182562" y="285821"/>
                </a:cubicBezTo>
                <a:cubicBezTo>
                  <a:pt x="182562" y="283295"/>
                  <a:pt x="184355" y="281490"/>
                  <a:pt x="186866" y="281490"/>
                </a:cubicBezTo>
                <a:lnTo>
                  <a:pt x="280112" y="281490"/>
                </a:lnTo>
                <a:cubicBezTo>
                  <a:pt x="280829" y="281490"/>
                  <a:pt x="281546" y="280768"/>
                  <a:pt x="281546" y="280047"/>
                </a:cubicBezTo>
                <a:lnTo>
                  <a:pt x="281546" y="243236"/>
                </a:lnTo>
                <a:lnTo>
                  <a:pt x="198342" y="243236"/>
                </a:lnTo>
                <a:cubicBezTo>
                  <a:pt x="196190" y="243236"/>
                  <a:pt x="194039" y="241432"/>
                  <a:pt x="194039" y="238906"/>
                </a:cubicBezTo>
                <a:cubicBezTo>
                  <a:pt x="194039" y="236380"/>
                  <a:pt x="196190" y="234575"/>
                  <a:pt x="198342" y="234575"/>
                </a:cubicBezTo>
                <a:lnTo>
                  <a:pt x="281546" y="234575"/>
                </a:lnTo>
                <a:lnTo>
                  <a:pt x="281546" y="55576"/>
                </a:lnTo>
                <a:lnTo>
                  <a:pt x="198342" y="55576"/>
                </a:lnTo>
                <a:cubicBezTo>
                  <a:pt x="196190" y="55576"/>
                  <a:pt x="194039" y="53772"/>
                  <a:pt x="194039" y="51245"/>
                </a:cubicBezTo>
                <a:cubicBezTo>
                  <a:pt x="194039" y="48719"/>
                  <a:pt x="196190" y="46915"/>
                  <a:pt x="198342" y="46915"/>
                </a:cubicBezTo>
                <a:lnTo>
                  <a:pt x="281546" y="46915"/>
                </a:lnTo>
                <a:lnTo>
                  <a:pt x="281546" y="10105"/>
                </a:lnTo>
                <a:cubicBezTo>
                  <a:pt x="281546" y="9383"/>
                  <a:pt x="280829" y="8661"/>
                  <a:pt x="280112" y="8661"/>
                </a:cubicBezTo>
                <a:lnTo>
                  <a:pt x="186866" y="8661"/>
                </a:lnTo>
                <a:cubicBezTo>
                  <a:pt x="184355" y="8661"/>
                  <a:pt x="182562" y="6857"/>
                  <a:pt x="182562" y="4330"/>
                </a:cubicBezTo>
                <a:cubicBezTo>
                  <a:pt x="182562" y="2165"/>
                  <a:pt x="184355" y="0"/>
                  <a:pt x="186866" y="0"/>
                </a:cubicBezTo>
                <a:close/>
                <a:moveTo>
                  <a:pt x="33824" y="0"/>
                </a:moveTo>
                <a:lnTo>
                  <a:pt x="150770" y="0"/>
                </a:lnTo>
                <a:cubicBezTo>
                  <a:pt x="169121" y="0"/>
                  <a:pt x="184234" y="15157"/>
                  <a:pt x="184234" y="33562"/>
                </a:cubicBezTo>
                <a:lnTo>
                  <a:pt x="184234" y="82282"/>
                </a:lnTo>
                <a:cubicBezTo>
                  <a:pt x="216619" y="84447"/>
                  <a:pt x="242527" y="111874"/>
                  <a:pt x="242527" y="145076"/>
                </a:cubicBezTo>
                <a:cubicBezTo>
                  <a:pt x="242527" y="178277"/>
                  <a:pt x="216619" y="205344"/>
                  <a:pt x="184234" y="207870"/>
                </a:cubicBezTo>
                <a:lnTo>
                  <a:pt x="184234" y="256228"/>
                </a:lnTo>
                <a:cubicBezTo>
                  <a:pt x="184234" y="274994"/>
                  <a:pt x="169121" y="290151"/>
                  <a:pt x="150770" y="290151"/>
                </a:cubicBezTo>
                <a:lnTo>
                  <a:pt x="33824" y="290151"/>
                </a:lnTo>
                <a:cubicBezTo>
                  <a:pt x="15113" y="290151"/>
                  <a:pt x="0" y="274994"/>
                  <a:pt x="0" y="256228"/>
                </a:cubicBezTo>
                <a:lnTo>
                  <a:pt x="0" y="33562"/>
                </a:lnTo>
                <a:cubicBezTo>
                  <a:pt x="0" y="15157"/>
                  <a:pt x="15113" y="0"/>
                  <a:pt x="338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996">
            <a:extLst>
              <a:ext uri="{FF2B5EF4-FFF2-40B4-BE49-F238E27FC236}">
                <a16:creationId xmlns:a16="http://schemas.microsoft.com/office/drawing/2014/main" id="{9993C4DD-1DCD-F349-9A07-942203E08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0043" y="5969264"/>
            <a:ext cx="987379" cy="1078322"/>
          </a:xfrm>
          <a:custGeom>
            <a:avLst/>
            <a:gdLst>
              <a:gd name="T0" fmla="*/ 3039845 w 267017"/>
              <a:gd name="T1" fmla="*/ 2375526 h 290151"/>
              <a:gd name="T2" fmla="*/ 2864331 w 267017"/>
              <a:gd name="T3" fmla="*/ 2375526 h 290151"/>
              <a:gd name="T4" fmla="*/ 1607980 w 267017"/>
              <a:gd name="T5" fmla="*/ 2276868 h 290151"/>
              <a:gd name="T6" fmla="*/ 1607980 w 267017"/>
              <a:gd name="T7" fmla="*/ 2459016 h 290151"/>
              <a:gd name="T8" fmla="*/ 1607980 w 267017"/>
              <a:gd name="T9" fmla="*/ 2276868 h 290151"/>
              <a:gd name="T10" fmla="*/ 3075130 w 267017"/>
              <a:gd name="T11" fmla="*/ 1546703 h 290151"/>
              <a:gd name="T12" fmla="*/ 3013824 w 267017"/>
              <a:gd name="T13" fmla="*/ 3186733 h 290151"/>
              <a:gd name="T14" fmla="*/ 2952521 w 267017"/>
              <a:gd name="T15" fmla="*/ 3035698 h 290151"/>
              <a:gd name="T16" fmla="*/ 2952521 w 267017"/>
              <a:gd name="T17" fmla="*/ 1546703 h 290151"/>
              <a:gd name="T18" fmla="*/ 1635044 w 267017"/>
              <a:gd name="T19" fmla="*/ 1546703 h 290151"/>
              <a:gd name="T20" fmla="*/ 1635044 w 267017"/>
              <a:gd name="T21" fmla="*/ 3035698 h 290151"/>
              <a:gd name="T22" fmla="*/ 1573760 w 267017"/>
              <a:gd name="T23" fmla="*/ 3186733 h 290151"/>
              <a:gd name="T24" fmla="*/ 1519265 w 267017"/>
              <a:gd name="T25" fmla="*/ 1546703 h 290151"/>
              <a:gd name="T26" fmla="*/ 2365141 w 267017"/>
              <a:gd name="T27" fmla="*/ 1547291 h 290151"/>
              <a:gd name="T28" fmla="*/ 2677274 w 267017"/>
              <a:gd name="T29" fmla="*/ 1889254 h 290151"/>
              <a:gd name="T30" fmla="*/ 2517723 w 267017"/>
              <a:gd name="T31" fmla="*/ 1960510 h 290151"/>
              <a:gd name="T32" fmla="*/ 2025228 w 267017"/>
              <a:gd name="T33" fmla="*/ 2038887 h 290151"/>
              <a:gd name="T34" fmla="*/ 2705041 w 267017"/>
              <a:gd name="T35" fmla="*/ 2672960 h 290151"/>
              <a:gd name="T36" fmla="*/ 2365141 w 267017"/>
              <a:gd name="T37" fmla="*/ 3164565 h 290151"/>
              <a:gd name="T38" fmla="*/ 2191714 w 267017"/>
              <a:gd name="T39" fmla="*/ 3164565 h 290151"/>
              <a:gd name="T40" fmla="*/ 1886517 w 267017"/>
              <a:gd name="T41" fmla="*/ 2822571 h 290151"/>
              <a:gd name="T42" fmla="*/ 2039101 w 267017"/>
              <a:gd name="T43" fmla="*/ 2751339 h 290151"/>
              <a:gd name="T44" fmla="*/ 2538566 w 267017"/>
              <a:gd name="T45" fmla="*/ 2672960 h 290151"/>
              <a:gd name="T46" fmla="*/ 1858752 w 267017"/>
              <a:gd name="T47" fmla="*/ 2038887 h 290151"/>
              <a:gd name="T48" fmla="*/ 2191714 w 267017"/>
              <a:gd name="T49" fmla="*/ 1547291 h 290151"/>
              <a:gd name="T50" fmla="*/ 2300605 w 267017"/>
              <a:gd name="T51" fmla="*/ 867294 h 290151"/>
              <a:gd name="T52" fmla="*/ 2300605 w 267017"/>
              <a:gd name="T53" fmla="*/ 3827696 h 290151"/>
              <a:gd name="T54" fmla="*/ 3038433 w 267017"/>
              <a:gd name="T55" fmla="*/ 3634625 h 290151"/>
              <a:gd name="T56" fmla="*/ 3727989 w 267017"/>
              <a:gd name="T57" fmla="*/ 4099405 h 290151"/>
              <a:gd name="T58" fmla="*/ 2300605 w 267017"/>
              <a:gd name="T59" fmla="*/ 867294 h 290151"/>
              <a:gd name="T60" fmla="*/ 3893465 w 267017"/>
              <a:gd name="T61" fmla="*/ 2354646 h 290151"/>
              <a:gd name="T62" fmla="*/ 3852097 w 267017"/>
              <a:gd name="T63" fmla="*/ 4342546 h 290151"/>
              <a:gd name="T64" fmla="*/ 3762461 w 267017"/>
              <a:gd name="T65" fmla="*/ 4335359 h 290151"/>
              <a:gd name="T66" fmla="*/ 2300605 w 267017"/>
              <a:gd name="T67" fmla="*/ 4006464 h 290151"/>
              <a:gd name="T68" fmla="*/ 2300605 w 267017"/>
              <a:gd name="T69" fmla="*/ 695734 h 290151"/>
              <a:gd name="T70" fmla="*/ 4562168 w 267017"/>
              <a:gd name="T71" fmla="*/ 2365128 h 290151"/>
              <a:gd name="T72" fmla="*/ 5122063 w 267017"/>
              <a:gd name="T73" fmla="*/ 3472199 h 290151"/>
              <a:gd name="T74" fmla="*/ 4555244 w 267017"/>
              <a:gd name="T75" fmla="*/ 3889176 h 290151"/>
              <a:gd name="T76" fmla="*/ 3677373 w 267017"/>
              <a:gd name="T77" fmla="*/ 5068160 h 290151"/>
              <a:gd name="T78" fmla="*/ 3470002 w 267017"/>
              <a:gd name="T79" fmla="*/ 5693568 h 290151"/>
              <a:gd name="T80" fmla="*/ 3304110 w 267017"/>
              <a:gd name="T81" fmla="*/ 5693568 h 290151"/>
              <a:gd name="T82" fmla="*/ 3677373 w 267017"/>
              <a:gd name="T83" fmla="*/ 4895623 h 290151"/>
              <a:gd name="T84" fmla="*/ 4375521 w 267017"/>
              <a:gd name="T85" fmla="*/ 3838854 h 290151"/>
              <a:gd name="T86" fmla="*/ 4887042 w 267017"/>
              <a:gd name="T87" fmla="*/ 3522547 h 290151"/>
              <a:gd name="T88" fmla="*/ 4887042 w 267017"/>
              <a:gd name="T89" fmla="*/ 3263746 h 290151"/>
              <a:gd name="T90" fmla="*/ 4389336 w 267017"/>
              <a:gd name="T91" fmla="*/ 2372325 h 290151"/>
              <a:gd name="T92" fmla="*/ 165930 w 267017"/>
              <a:gd name="T93" fmla="*/ 2372325 h 290151"/>
              <a:gd name="T94" fmla="*/ 442420 w 267017"/>
              <a:gd name="T95" fmla="*/ 3465038 h 290151"/>
              <a:gd name="T96" fmla="*/ 988468 w 267017"/>
              <a:gd name="T97" fmla="*/ 4435510 h 290151"/>
              <a:gd name="T98" fmla="*/ 1099040 w 267017"/>
              <a:gd name="T99" fmla="*/ 5779816 h 290151"/>
              <a:gd name="T100" fmla="*/ 843307 w 267017"/>
              <a:gd name="T101" fmla="*/ 4507422 h 290151"/>
              <a:gd name="T102" fmla="*/ 304114 w 267017"/>
              <a:gd name="T103" fmla="*/ 3558483 h 290151"/>
              <a:gd name="T104" fmla="*/ 0 w 267017"/>
              <a:gd name="T105" fmla="*/ 2372325 h 2901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017" h="290151">
                <a:moveTo>
                  <a:pt x="153797" y="114300"/>
                </a:moveTo>
                <a:cubicBezTo>
                  <a:pt x="156464" y="114300"/>
                  <a:pt x="158369" y="116205"/>
                  <a:pt x="158369" y="119253"/>
                </a:cubicBezTo>
                <a:cubicBezTo>
                  <a:pt x="158369" y="121539"/>
                  <a:pt x="156464" y="123444"/>
                  <a:pt x="153797" y="123444"/>
                </a:cubicBezTo>
                <a:cubicBezTo>
                  <a:pt x="151130" y="123444"/>
                  <a:pt x="149225" y="121539"/>
                  <a:pt x="149225" y="119253"/>
                </a:cubicBezTo>
                <a:cubicBezTo>
                  <a:pt x="149225" y="116205"/>
                  <a:pt x="151130" y="114300"/>
                  <a:pt x="153797" y="114300"/>
                </a:cubicBezTo>
                <a:close/>
                <a:moveTo>
                  <a:pt x="83771" y="114300"/>
                </a:moveTo>
                <a:cubicBezTo>
                  <a:pt x="86336" y="114300"/>
                  <a:pt x="88534" y="116205"/>
                  <a:pt x="88534" y="119253"/>
                </a:cubicBezTo>
                <a:cubicBezTo>
                  <a:pt x="88534" y="121539"/>
                  <a:pt x="86336" y="123444"/>
                  <a:pt x="83771" y="123444"/>
                </a:cubicBezTo>
                <a:cubicBezTo>
                  <a:pt x="81207" y="123444"/>
                  <a:pt x="79375" y="121539"/>
                  <a:pt x="79375" y="119253"/>
                </a:cubicBezTo>
                <a:cubicBezTo>
                  <a:pt x="79375" y="116205"/>
                  <a:pt x="81207" y="114300"/>
                  <a:pt x="83771" y="114300"/>
                </a:cubicBezTo>
                <a:close/>
                <a:moveTo>
                  <a:pt x="153820" y="77645"/>
                </a:moveTo>
                <a:cubicBezTo>
                  <a:pt x="155594" y="76200"/>
                  <a:pt x="158433" y="76200"/>
                  <a:pt x="160207" y="77645"/>
                </a:cubicBezTo>
                <a:cubicBezTo>
                  <a:pt x="182207" y="100033"/>
                  <a:pt x="182207" y="136504"/>
                  <a:pt x="160207" y="158532"/>
                </a:cubicBezTo>
                <a:cubicBezTo>
                  <a:pt x="159142" y="159254"/>
                  <a:pt x="158078" y="159976"/>
                  <a:pt x="157013" y="159976"/>
                </a:cubicBezTo>
                <a:cubicBezTo>
                  <a:pt x="155949" y="159976"/>
                  <a:pt x="154884" y="159254"/>
                  <a:pt x="153820" y="158532"/>
                </a:cubicBezTo>
                <a:cubicBezTo>
                  <a:pt x="152400" y="156726"/>
                  <a:pt x="152400" y="154198"/>
                  <a:pt x="153820" y="152393"/>
                </a:cubicBezTo>
                <a:cubicBezTo>
                  <a:pt x="172626" y="133616"/>
                  <a:pt x="172626" y="102922"/>
                  <a:pt x="153820" y="83783"/>
                </a:cubicBezTo>
                <a:cubicBezTo>
                  <a:pt x="152400" y="82339"/>
                  <a:pt x="152400" y="79450"/>
                  <a:pt x="153820" y="77645"/>
                </a:cubicBezTo>
                <a:close/>
                <a:moveTo>
                  <a:pt x="79151" y="77645"/>
                </a:moveTo>
                <a:cubicBezTo>
                  <a:pt x="80570" y="76200"/>
                  <a:pt x="83409" y="76200"/>
                  <a:pt x="85183" y="77645"/>
                </a:cubicBezTo>
                <a:cubicBezTo>
                  <a:pt x="86957" y="79450"/>
                  <a:pt x="86957" y="82339"/>
                  <a:pt x="85183" y="83783"/>
                </a:cubicBezTo>
                <a:cubicBezTo>
                  <a:pt x="66731" y="102922"/>
                  <a:pt x="66731" y="133616"/>
                  <a:pt x="85183" y="152393"/>
                </a:cubicBezTo>
                <a:cubicBezTo>
                  <a:pt x="86957" y="154198"/>
                  <a:pt x="86957" y="156726"/>
                  <a:pt x="85183" y="158532"/>
                </a:cubicBezTo>
                <a:cubicBezTo>
                  <a:pt x="84473" y="159254"/>
                  <a:pt x="83054" y="159976"/>
                  <a:pt x="81989" y="159976"/>
                </a:cubicBezTo>
                <a:cubicBezTo>
                  <a:pt x="80925" y="159976"/>
                  <a:pt x="79860" y="159254"/>
                  <a:pt x="79151" y="158532"/>
                </a:cubicBezTo>
                <a:cubicBezTo>
                  <a:pt x="57150" y="136504"/>
                  <a:pt x="57150" y="100033"/>
                  <a:pt x="79151" y="77645"/>
                </a:cubicBezTo>
                <a:close/>
                <a:moveTo>
                  <a:pt x="118881" y="73025"/>
                </a:moveTo>
                <a:cubicBezTo>
                  <a:pt x="121050" y="73025"/>
                  <a:pt x="123218" y="75171"/>
                  <a:pt x="123218" y="77675"/>
                </a:cubicBezTo>
                <a:lnTo>
                  <a:pt x="123218" y="82324"/>
                </a:lnTo>
                <a:cubicBezTo>
                  <a:pt x="130446" y="83755"/>
                  <a:pt x="136589" y="88404"/>
                  <a:pt x="139480" y="94842"/>
                </a:cubicBezTo>
                <a:cubicBezTo>
                  <a:pt x="140203" y="96988"/>
                  <a:pt x="139119" y="99492"/>
                  <a:pt x="136951" y="100565"/>
                </a:cubicBezTo>
                <a:cubicBezTo>
                  <a:pt x="134782" y="101280"/>
                  <a:pt x="132253" y="100565"/>
                  <a:pt x="131168" y="98419"/>
                </a:cubicBezTo>
                <a:cubicBezTo>
                  <a:pt x="129362" y="93769"/>
                  <a:pt x="124302" y="90550"/>
                  <a:pt x="118881" y="90550"/>
                </a:cubicBezTo>
                <a:cubicBezTo>
                  <a:pt x="111292" y="90550"/>
                  <a:pt x="105510" y="95915"/>
                  <a:pt x="105510" y="102353"/>
                </a:cubicBezTo>
                <a:cubicBezTo>
                  <a:pt x="105510" y="109864"/>
                  <a:pt x="110208" y="113798"/>
                  <a:pt x="118881" y="113798"/>
                </a:cubicBezTo>
                <a:cubicBezTo>
                  <a:pt x="135144" y="113798"/>
                  <a:pt x="140926" y="124528"/>
                  <a:pt x="140926" y="134184"/>
                </a:cubicBezTo>
                <a:cubicBezTo>
                  <a:pt x="140926" y="143841"/>
                  <a:pt x="133337" y="152067"/>
                  <a:pt x="123218" y="153856"/>
                </a:cubicBezTo>
                <a:lnTo>
                  <a:pt x="123218" y="158863"/>
                </a:lnTo>
                <a:cubicBezTo>
                  <a:pt x="123218" y="161366"/>
                  <a:pt x="121050" y="163155"/>
                  <a:pt x="118881" y="163155"/>
                </a:cubicBezTo>
                <a:cubicBezTo>
                  <a:pt x="116352" y="163155"/>
                  <a:pt x="114183" y="161366"/>
                  <a:pt x="114183" y="158863"/>
                </a:cubicBezTo>
                <a:lnTo>
                  <a:pt x="114183" y="153856"/>
                </a:lnTo>
                <a:cubicBezTo>
                  <a:pt x="106956" y="152425"/>
                  <a:pt x="100812" y="148133"/>
                  <a:pt x="98283" y="141695"/>
                </a:cubicBezTo>
                <a:cubicBezTo>
                  <a:pt x="97199" y="139192"/>
                  <a:pt x="98283" y="136688"/>
                  <a:pt x="100451" y="135615"/>
                </a:cubicBezTo>
                <a:cubicBezTo>
                  <a:pt x="102981" y="134900"/>
                  <a:pt x="105510" y="135973"/>
                  <a:pt x="106233" y="138119"/>
                </a:cubicBezTo>
                <a:cubicBezTo>
                  <a:pt x="108040" y="142768"/>
                  <a:pt x="113099" y="145987"/>
                  <a:pt x="118881" y="145987"/>
                </a:cubicBezTo>
                <a:cubicBezTo>
                  <a:pt x="126109" y="145987"/>
                  <a:pt x="132253" y="140622"/>
                  <a:pt x="132253" y="134184"/>
                </a:cubicBezTo>
                <a:cubicBezTo>
                  <a:pt x="132253" y="126316"/>
                  <a:pt x="127555" y="122382"/>
                  <a:pt x="118881" y="122382"/>
                </a:cubicBezTo>
                <a:cubicBezTo>
                  <a:pt x="102619" y="122382"/>
                  <a:pt x="96837" y="112010"/>
                  <a:pt x="96837" y="102353"/>
                </a:cubicBezTo>
                <a:cubicBezTo>
                  <a:pt x="96837" y="92339"/>
                  <a:pt x="104065" y="84112"/>
                  <a:pt x="114183" y="82324"/>
                </a:cubicBezTo>
                <a:lnTo>
                  <a:pt x="114183" y="77675"/>
                </a:lnTo>
                <a:cubicBezTo>
                  <a:pt x="114183" y="75171"/>
                  <a:pt x="116352" y="73025"/>
                  <a:pt x="118881" y="73025"/>
                </a:cubicBezTo>
                <a:close/>
                <a:moveTo>
                  <a:pt x="119856" y="43540"/>
                </a:moveTo>
                <a:cubicBezTo>
                  <a:pt x="78903" y="43540"/>
                  <a:pt x="45134" y="76924"/>
                  <a:pt x="45134" y="118205"/>
                </a:cubicBezTo>
                <a:cubicBezTo>
                  <a:pt x="45134" y="158769"/>
                  <a:pt x="78903" y="192153"/>
                  <a:pt x="119856" y="192153"/>
                </a:cubicBezTo>
                <a:cubicBezTo>
                  <a:pt x="132430" y="192153"/>
                  <a:pt x="145003" y="189281"/>
                  <a:pt x="156140" y="182820"/>
                </a:cubicBezTo>
                <a:cubicBezTo>
                  <a:pt x="156858" y="182461"/>
                  <a:pt x="157217" y="182461"/>
                  <a:pt x="158295" y="182461"/>
                </a:cubicBezTo>
                <a:cubicBezTo>
                  <a:pt x="159013" y="182461"/>
                  <a:pt x="159732" y="182461"/>
                  <a:pt x="160450" y="183179"/>
                </a:cubicBezTo>
                <a:lnTo>
                  <a:pt x="194219" y="205793"/>
                </a:lnTo>
                <a:lnTo>
                  <a:pt x="194219" y="118205"/>
                </a:lnTo>
                <a:cubicBezTo>
                  <a:pt x="194219" y="76924"/>
                  <a:pt x="160810" y="43540"/>
                  <a:pt x="119856" y="43540"/>
                </a:cubicBezTo>
                <a:close/>
                <a:moveTo>
                  <a:pt x="119856" y="34925"/>
                </a:moveTo>
                <a:cubicBezTo>
                  <a:pt x="165480" y="34925"/>
                  <a:pt x="202841" y="71899"/>
                  <a:pt x="202841" y="118205"/>
                </a:cubicBezTo>
                <a:lnTo>
                  <a:pt x="202841" y="214050"/>
                </a:lnTo>
                <a:cubicBezTo>
                  <a:pt x="202841" y="215845"/>
                  <a:pt x="202122" y="217280"/>
                  <a:pt x="200685" y="217998"/>
                </a:cubicBezTo>
                <a:cubicBezTo>
                  <a:pt x="199967" y="218357"/>
                  <a:pt x="199248" y="218716"/>
                  <a:pt x="198530" y="218716"/>
                </a:cubicBezTo>
                <a:cubicBezTo>
                  <a:pt x="197812" y="218716"/>
                  <a:pt x="196734" y="218357"/>
                  <a:pt x="196015" y="217639"/>
                </a:cubicBezTo>
                <a:lnTo>
                  <a:pt x="157936" y="191794"/>
                </a:lnTo>
                <a:cubicBezTo>
                  <a:pt x="146081" y="197896"/>
                  <a:pt x="133148" y="201127"/>
                  <a:pt x="119856" y="201127"/>
                </a:cubicBezTo>
                <a:cubicBezTo>
                  <a:pt x="73873" y="201127"/>
                  <a:pt x="36512" y="163794"/>
                  <a:pt x="36512" y="118205"/>
                </a:cubicBezTo>
                <a:cubicBezTo>
                  <a:pt x="36512" y="71899"/>
                  <a:pt x="73873" y="34925"/>
                  <a:pt x="119856" y="34925"/>
                </a:cubicBezTo>
                <a:close/>
                <a:moveTo>
                  <a:pt x="118479" y="0"/>
                </a:moveTo>
                <a:cubicBezTo>
                  <a:pt x="184020" y="0"/>
                  <a:pt x="237317" y="53050"/>
                  <a:pt x="237677" y="118731"/>
                </a:cubicBezTo>
                <a:cubicBezTo>
                  <a:pt x="238037" y="120897"/>
                  <a:pt x="242719" y="136054"/>
                  <a:pt x="261085" y="158068"/>
                </a:cubicBezTo>
                <a:cubicBezTo>
                  <a:pt x="263606" y="161316"/>
                  <a:pt x="267927" y="167451"/>
                  <a:pt x="266847" y="174307"/>
                </a:cubicBezTo>
                <a:cubicBezTo>
                  <a:pt x="266487" y="177195"/>
                  <a:pt x="264686" y="181164"/>
                  <a:pt x="258924" y="184412"/>
                </a:cubicBezTo>
                <a:cubicBezTo>
                  <a:pt x="251002" y="189104"/>
                  <a:pt x="241638" y="193073"/>
                  <a:pt x="237317" y="195239"/>
                </a:cubicBezTo>
                <a:cubicBezTo>
                  <a:pt x="238037" y="203178"/>
                  <a:pt x="239838" y="222666"/>
                  <a:pt x="237317" y="236380"/>
                </a:cubicBezTo>
                <a:cubicBezTo>
                  <a:pt x="234076" y="252258"/>
                  <a:pt x="207427" y="254424"/>
                  <a:pt x="191582" y="254424"/>
                </a:cubicBezTo>
                <a:cubicBezTo>
                  <a:pt x="187621" y="254424"/>
                  <a:pt x="180779" y="255867"/>
                  <a:pt x="180779" y="264529"/>
                </a:cubicBezTo>
                <a:lnTo>
                  <a:pt x="180779" y="285821"/>
                </a:lnTo>
                <a:cubicBezTo>
                  <a:pt x="180779" y="287986"/>
                  <a:pt x="178978" y="290151"/>
                  <a:pt x="176457" y="290151"/>
                </a:cubicBezTo>
                <a:cubicBezTo>
                  <a:pt x="173937" y="290151"/>
                  <a:pt x="172136" y="287986"/>
                  <a:pt x="172136" y="285821"/>
                </a:cubicBezTo>
                <a:lnTo>
                  <a:pt x="172136" y="264529"/>
                </a:lnTo>
                <a:cubicBezTo>
                  <a:pt x="172136" y="252980"/>
                  <a:pt x="179698" y="245763"/>
                  <a:pt x="191582" y="245763"/>
                </a:cubicBezTo>
                <a:cubicBezTo>
                  <a:pt x="212469" y="245763"/>
                  <a:pt x="227234" y="241432"/>
                  <a:pt x="228314" y="234575"/>
                </a:cubicBezTo>
                <a:cubicBezTo>
                  <a:pt x="231195" y="219057"/>
                  <a:pt x="227954" y="193073"/>
                  <a:pt x="227954" y="192713"/>
                </a:cubicBezTo>
                <a:cubicBezTo>
                  <a:pt x="227954" y="190908"/>
                  <a:pt x="229034" y="189104"/>
                  <a:pt x="230835" y="188021"/>
                </a:cubicBezTo>
                <a:cubicBezTo>
                  <a:pt x="230835" y="188021"/>
                  <a:pt x="243799" y="182969"/>
                  <a:pt x="254603" y="176834"/>
                </a:cubicBezTo>
                <a:cubicBezTo>
                  <a:pt x="257844" y="175029"/>
                  <a:pt x="258204" y="173225"/>
                  <a:pt x="258204" y="172503"/>
                </a:cubicBezTo>
                <a:cubicBezTo>
                  <a:pt x="258564" y="169977"/>
                  <a:pt x="256403" y="166368"/>
                  <a:pt x="254603" y="163842"/>
                </a:cubicBezTo>
                <a:cubicBezTo>
                  <a:pt x="232636" y="137858"/>
                  <a:pt x="229034" y="120536"/>
                  <a:pt x="229034" y="119814"/>
                </a:cubicBezTo>
                <a:cubicBezTo>
                  <a:pt x="228674" y="119814"/>
                  <a:pt x="228674" y="119453"/>
                  <a:pt x="228674" y="119092"/>
                </a:cubicBezTo>
                <a:cubicBezTo>
                  <a:pt x="228674" y="58103"/>
                  <a:pt x="179338" y="8661"/>
                  <a:pt x="118479" y="8661"/>
                </a:cubicBezTo>
                <a:cubicBezTo>
                  <a:pt x="57979" y="8661"/>
                  <a:pt x="8643" y="58103"/>
                  <a:pt x="8643" y="119092"/>
                </a:cubicBezTo>
                <a:cubicBezTo>
                  <a:pt x="8643" y="138219"/>
                  <a:pt x="13684" y="156985"/>
                  <a:pt x="23047" y="173586"/>
                </a:cubicBezTo>
                <a:lnTo>
                  <a:pt x="23047" y="173947"/>
                </a:lnTo>
                <a:cubicBezTo>
                  <a:pt x="26649" y="180082"/>
                  <a:pt x="30610" y="186217"/>
                  <a:pt x="34571" y="192713"/>
                </a:cubicBezTo>
                <a:cubicBezTo>
                  <a:pt x="41414" y="203539"/>
                  <a:pt x="47896" y="214005"/>
                  <a:pt x="51497" y="222666"/>
                </a:cubicBezTo>
                <a:cubicBezTo>
                  <a:pt x="60860" y="243236"/>
                  <a:pt x="61580" y="284016"/>
                  <a:pt x="61580" y="285460"/>
                </a:cubicBezTo>
                <a:cubicBezTo>
                  <a:pt x="61580" y="287986"/>
                  <a:pt x="59419" y="290151"/>
                  <a:pt x="57259" y="290151"/>
                </a:cubicBezTo>
                <a:cubicBezTo>
                  <a:pt x="54738" y="290151"/>
                  <a:pt x="52577" y="287986"/>
                  <a:pt x="52577" y="285821"/>
                </a:cubicBezTo>
                <a:cubicBezTo>
                  <a:pt x="52577" y="285460"/>
                  <a:pt x="52217" y="245041"/>
                  <a:pt x="43934" y="226275"/>
                </a:cubicBezTo>
                <a:cubicBezTo>
                  <a:pt x="39973" y="218335"/>
                  <a:pt x="33491" y="207870"/>
                  <a:pt x="27009" y="197043"/>
                </a:cubicBezTo>
                <a:cubicBezTo>
                  <a:pt x="23047" y="191269"/>
                  <a:pt x="19086" y="184773"/>
                  <a:pt x="15845" y="178638"/>
                </a:cubicBezTo>
                <a:lnTo>
                  <a:pt x="15485" y="178277"/>
                </a:lnTo>
                <a:cubicBezTo>
                  <a:pt x="5402" y="160233"/>
                  <a:pt x="0" y="140023"/>
                  <a:pt x="0" y="119092"/>
                </a:cubicBezTo>
                <a:cubicBezTo>
                  <a:pt x="0" y="53411"/>
                  <a:pt x="52937" y="0"/>
                  <a:pt x="1184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995">
            <a:extLst>
              <a:ext uri="{FF2B5EF4-FFF2-40B4-BE49-F238E27FC236}">
                <a16:creationId xmlns:a16="http://schemas.microsoft.com/office/drawing/2014/main" id="{51EC56EE-3154-4C48-834D-B4F141404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328" y="8638518"/>
            <a:ext cx="1078322" cy="1078322"/>
          </a:xfrm>
          <a:custGeom>
            <a:avLst/>
            <a:gdLst>
              <a:gd name="T0" fmla="*/ 4377903 w 290152"/>
              <a:gd name="T1" fmla="*/ 5513858 h 290151"/>
              <a:gd name="T2" fmla="*/ 5607190 w 290152"/>
              <a:gd name="T3" fmla="*/ 5513858 h 290151"/>
              <a:gd name="T4" fmla="*/ 4471355 w 290152"/>
              <a:gd name="T5" fmla="*/ 5197543 h 290151"/>
              <a:gd name="T6" fmla="*/ 2976113 w 290152"/>
              <a:gd name="T7" fmla="*/ 5513858 h 290151"/>
              <a:gd name="T8" fmla="*/ 4205387 w 290152"/>
              <a:gd name="T9" fmla="*/ 5513858 h 290151"/>
              <a:gd name="T10" fmla="*/ 3062389 w 290152"/>
              <a:gd name="T11" fmla="*/ 5197543 h 290151"/>
              <a:gd name="T12" fmla="*/ 1574336 w 290152"/>
              <a:gd name="T13" fmla="*/ 5513858 h 290151"/>
              <a:gd name="T14" fmla="*/ 2803580 w 290152"/>
              <a:gd name="T15" fmla="*/ 5513858 h 290151"/>
              <a:gd name="T16" fmla="*/ 1667755 w 290152"/>
              <a:gd name="T17" fmla="*/ 5197543 h 290151"/>
              <a:gd name="T18" fmla="*/ 172546 w 290152"/>
              <a:gd name="T19" fmla="*/ 5513858 h 290151"/>
              <a:gd name="T20" fmla="*/ 1401807 w 290152"/>
              <a:gd name="T21" fmla="*/ 5513858 h 290151"/>
              <a:gd name="T22" fmla="*/ 266032 w 290152"/>
              <a:gd name="T23" fmla="*/ 5197543 h 290151"/>
              <a:gd name="T24" fmla="*/ 4377903 w 290152"/>
              <a:gd name="T25" fmla="*/ 4931549 h 290151"/>
              <a:gd name="T26" fmla="*/ 5607190 w 290152"/>
              <a:gd name="T27" fmla="*/ 4931549 h 290151"/>
              <a:gd name="T28" fmla="*/ 4471355 w 290152"/>
              <a:gd name="T29" fmla="*/ 4615235 h 290151"/>
              <a:gd name="T30" fmla="*/ 2976113 w 290152"/>
              <a:gd name="T31" fmla="*/ 4931549 h 290151"/>
              <a:gd name="T32" fmla="*/ 4205387 w 290152"/>
              <a:gd name="T33" fmla="*/ 4931549 h 290151"/>
              <a:gd name="T34" fmla="*/ 3062389 w 290152"/>
              <a:gd name="T35" fmla="*/ 4615235 h 290151"/>
              <a:gd name="T36" fmla="*/ 1574336 w 290152"/>
              <a:gd name="T37" fmla="*/ 4931549 h 290151"/>
              <a:gd name="T38" fmla="*/ 2803580 w 290152"/>
              <a:gd name="T39" fmla="*/ 4931549 h 290151"/>
              <a:gd name="T40" fmla="*/ 1667755 w 290152"/>
              <a:gd name="T41" fmla="*/ 4615235 h 290151"/>
              <a:gd name="T42" fmla="*/ 2976113 w 290152"/>
              <a:gd name="T43" fmla="*/ 4349240 h 290151"/>
              <a:gd name="T44" fmla="*/ 4205387 w 290152"/>
              <a:gd name="T45" fmla="*/ 4349240 h 290151"/>
              <a:gd name="T46" fmla="*/ 3062389 w 290152"/>
              <a:gd name="T47" fmla="*/ 4032931 h 290151"/>
              <a:gd name="T48" fmla="*/ 2796381 w 290152"/>
              <a:gd name="T49" fmla="*/ 3853228 h 290151"/>
              <a:gd name="T50" fmla="*/ 3587174 w 290152"/>
              <a:gd name="T51" fmla="*/ 2746154 h 290151"/>
              <a:gd name="T52" fmla="*/ 4198190 w 290152"/>
              <a:gd name="T53" fmla="*/ 2746154 h 290151"/>
              <a:gd name="T54" fmla="*/ 3597650 w 290152"/>
              <a:gd name="T55" fmla="*/ 1131136 h 290151"/>
              <a:gd name="T56" fmla="*/ 3510109 w 290152"/>
              <a:gd name="T57" fmla="*/ 1043548 h 290151"/>
              <a:gd name="T58" fmla="*/ 2241379 w 290152"/>
              <a:gd name="T59" fmla="*/ 1226025 h 290151"/>
              <a:gd name="T60" fmla="*/ 2858306 w 290152"/>
              <a:gd name="T61" fmla="*/ 411114 h 290151"/>
              <a:gd name="T62" fmla="*/ 3197214 w 290152"/>
              <a:gd name="T63" fmla="*/ 760508 h 290151"/>
              <a:gd name="T64" fmla="*/ 2858306 w 290152"/>
              <a:gd name="T65" fmla="*/ 717710 h 290151"/>
              <a:gd name="T66" fmla="*/ 3218414 w 290152"/>
              <a:gd name="T67" fmla="*/ 1380864 h 290151"/>
              <a:gd name="T68" fmla="*/ 2858306 w 290152"/>
              <a:gd name="T69" fmla="*/ 1858634 h 290151"/>
              <a:gd name="T70" fmla="*/ 2526406 w 290152"/>
              <a:gd name="T71" fmla="*/ 1509220 h 290151"/>
              <a:gd name="T72" fmla="*/ 2858306 w 290152"/>
              <a:gd name="T73" fmla="*/ 1552008 h 290151"/>
              <a:gd name="T74" fmla="*/ 2498165 w 290152"/>
              <a:gd name="T75" fmla="*/ 881690 h 290151"/>
              <a:gd name="T76" fmla="*/ 2858306 w 290152"/>
              <a:gd name="T77" fmla="*/ 411114 h 290151"/>
              <a:gd name="T78" fmla="*/ 2889869 w 290152"/>
              <a:gd name="T79" fmla="*/ 2099134 h 290151"/>
              <a:gd name="T80" fmla="*/ 2889869 w 290152"/>
              <a:gd name="T81" fmla="*/ 0 h 290151"/>
              <a:gd name="T82" fmla="*/ 2976113 w 290152"/>
              <a:gd name="T83" fmla="*/ 2861164 h 290151"/>
              <a:gd name="T84" fmla="*/ 4377903 w 290152"/>
              <a:gd name="T85" fmla="*/ 2659869 h 290151"/>
              <a:gd name="T86" fmla="*/ 2976113 w 290152"/>
              <a:gd name="T87" fmla="*/ 3867600 h 290151"/>
              <a:gd name="T88" fmla="*/ 4377903 w 290152"/>
              <a:gd name="T89" fmla="*/ 4112006 h 290151"/>
              <a:gd name="T90" fmla="*/ 4471355 w 290152"/>
              <a:gd name="T91" fmla="*/ 4435510 h 290151"/>
              <a:gd name="T92" fmla="*/ 5779691 w 290152"/>
              <a:gd name="T93" fmla="*/ 4931549 h 290151"/>
              <a:gd name="T94" fmla="*/ 5779691 w 290152"/>
              <a:gd name="T95" fmla="*/ 5513858 h 290151"/>
              <a:gd name="T96" fmla="*/ 4291656 w 290152"/>
              <a:gd name="T97" fmla="*/ 5715115 h 290151"/>
              <a:gd name="T98" fmla="*/ 2889869 w 290152"/>
              <a:gd name="T99" fmla="*/ 5715115 h 290151"/>
              <a:gd name="T100" fmla="*/ 1495275 w 290152"/>
              <a:gd name="T101" fmla="*/ 5715115 h 290151"/>
              <a:gd name="T102" fmla="*/ 0 w 290152"/>
              <a:gd name="T103" fmla="*/ 5513858 h 290151"/>
              <a:gd name="T104" fmla="*/ 1315491 w 290152"/>
              <a:gd name="T105" fmla="*/ 5024993 h 290151"/>
              <a:gd name="T106" fmla="*/ 1401807 w 290152"/>
              <a:gd name="T107" fmla="*/ 4701504 h 290151"/>
              <a:gd name="T108" fmla="*/ 2803580 w 290152"/>
              <a:gd name="T109" fmla="*/ 4449903 h 290151"/>
              <a:gd name="T110" fmla="*/ 1401807 w 290152"/>
              <a:gd name="T111" fmla="*/ 3242194 h 290151"/>
              <a:gd name="T112" fmla="*/ 2803580 w 290152"/>
              <a:gd name="T113" fmla="*/ 3450666 h 290151"/>
              <a:gd name="T114" fmla="*/ 2889869 w 290152"/>
              <a:gd name="T115" fmla="*/ 0 h 2901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0152" h="290151">
                <a:moveTo>
                  <a:pt x="224471" y="260920"/>
                </a:moveTo>
                <a:cubicBezTo>
                  <a:pt x="221945" y="260920"/>
                  <a:pt x="219780" y="262724"/>
                  <a:pt x="219780" y="265250"/>
                </a:cubicBezTo>
                <a:lnTo>
                  <a:pt x="219780" y="276799"/>
                </a:lnTo>
                <a:cubicBezTo>
                  <a:pt x="219780" y="279686"/>
                  <a:pt x="221945" y="281490"/>
                  <a:pt x="224471" y="281490"/>
                </a:cubicBezTo>
                <a:lnTo>
                  <a:pt x="277160" y="281490"/>
                </a:lnTo>
                <a:cubicBezTo>
                  <a:pt x="279326" y="281490"/>
                  <a:pt x="281491" y="279686"/>
                  <a:pt x="281491" y="276799"/>
                </a:cubicBezTo>
                <a:lnTo>
                  <a:pt x="281491" y="265250"/>
                </a:lnTo>
                <a:cubicBezTo>
                  <a:pt x="281491" y="262724"/>
                  <a:pt x="279326" y="260920"/>
                  <a:pt x="277160" y="260920"/>
                </a:cubicBezTo>
                <a:lnTo>
                  <a:pt x="224471" y="260920"/>
                </a:lnTo>
                <a:close/>
                <a:moveTo>
                  <a:pt x="153737" y="260920"/>
                </a:moveTo>
                <a:cubicBezTo>
                  <a:pt x="151572" y="260920"/>
                  <a:pt x="149406" y="262724"/>
                  <a:pt x="149406" y="265250"/>
                </a:cubicBezTo>
                <a:lnTo>
                  <a:pt x="149406" y="276799"/>
                </a:lnTo>
                <a:cubicBezTo>
                  <a:pt x="149406" y="279686"/>
                  <a:pt x="151572" y="281490"/>
                  <a:pt x="153737" y="281490"/>
                </a:cubicBezTo>
                <a:lnTo>
                  <a:pt x="206788" y="281490"/>
                </a:lnTo>
                <a:cubicBezTo>
                  <a:pt x="208953" y="281490"/>
                  <a:pt x="211118" y="279686"/>
                  <a:pt x="211118" y="276799"/>
                </a:cubicBezTo>
                <a:lnTo>
                  <a:pt x="211118" y="265250"/>
                </a:lnTo>
                <a:cubicBezTo>
                  <a:pt x="211118" y="262724"/>
                  <a:pt x="208953" y="260920"/>
                  <a:pt x="206788" y="260920"/>
                </a:cubicBezTo>
                <a:lnTo>
                  <a:pt x="153737" y="260920"/>
                </a:lnTo>
                <a:close/>
                <a:moveTo>
                  <a:pt x="83725" y="260920"/>
                </a:moveTo>
                <a:cubicBezTo>
                  <a:pt x="81199" y="260920"/>
                  <a:pt x="79034" y="262724"/>
                  <a:pt x="79034" y="265250"/>
                </a:cubicBezTo>
                <a:lnTo>
                  <a:pt x="79034" y="276799"/>
                </a:lnTo>
                <a:cubicBezTo>
                  <a:pt x="79034" y="279686"/>
                  <a:pt x="81199" y="281490"/>
                  <a:pt x="83725" y="281490"/>
                </a:cubicBezTo>
                <a:lnTo>
                  <a:pt x="136415" y="281490"/>
                </a:lnTo>
                <a:cubicBezTo>
                  <a:pt x="138580" y="281490"/>
                  <a:pt x="140745" y="279686"/>
                  <a:pt x="140745" y="276799"/>
                </a:cubicBezTo>
                <a:lnTo>
                  <a:pt x="140745" y="265250"/>
                </a:lnTo>
                <a:cubicBezTo>
                  <a:pt x="140745" y="262724"/>
                  <a:pt x="138580" y="260920"/>
                  <a:pt x="136415" y="260920"/>
                </a:cubicBezTo>
                <a:lnTo>
                  <a:pt x="83725" y="260920"/>
                </a:lnTo>
                <a:close/>
                <a:moveTo>
                  <a:pt x="13353" y="260920"/>
                </a:moveTo>
                <a:cubicBezTo>
                  <a:pt x="10826" y="260920"/>
                  <a:pt x="8661" y="262724"/>
                  <a:pt x="8661" y="265250"/>
                </a:cubicBezTo>
                <a:lnTo>
                  <a:pt x="8661" y="276799"/>
                </a:lnTo>
                <a:cubicBezTo>
                  <a:pt x="8661" y="279686"/>
                  <a:pt x="10826" y="281490"/>
                  <a:pt x="13353" y="281490"/>
                </a:cubicBezTo>
                <a:lnTo>
                  <a:pt x="66042" y="281490"/>
                </a:lnTo>
                <a:cubicBezTo>
                  <a:pt x="68568" y="281490"/>
                  <a:pt x="70372" y="279686"/>
                  <a:pt x="70372" y="276799"/>
                </a:cubicBezTo>
                <a:lnTo>
                  <a:pt x="70372" y="265250"/>
                </a:lnTo>
                <a:cubicBezTo>
                  <a:pt x="70372" y="262724"/>
                  <a:pt x="68568" y="260920"/>
                  <a:pt x="66042" y="260920"/>
                </a:cubicBezTo>
                <a:lnTo>
                  <a:pt x="13353" y="260920"/>
                </a:lnTo>
                <a:close/>
                <a:moveTo>
                  <a:pt x="224471" y="231688"/>
                </a:moveTo>
                <a:cubicBezTo>
                  <a:pt x="221945" y="231688"/>
                  <a:pt x="219780" y="233492"/>
                  <a:pt x="219780" y="236019"/>
                </a:cubicBezTo>
                <a:lnTo>
                  <a:pt x="219780" y="247567"/>
                </a:lnTo>
                <a:cubicBezTo>
                  <a:pt x="219780" y="250093"/>
                  <a:pt x="221945" y="252258"/>
                  <a:pt x="224471" y="252258"/>
                </a:cubicBezTo>
                <a:lnTo>
                  <a:pt x="277160" y="252258"/>
                </a:lnTo>
                <a:cubicBezTo>
                  <a:pt x="279326" y="252258"/>
                  <a:pt x="281491" y="250093"/>
                  <a:pt x="281491" y="247567"/>
                </a:cubicBezTo>
                <a:lnTo>
                  <a:pt x="281491" y="236019"/>
                </a:lnTo>
                <a:cubicBezTo>
                  <a:pt x="281491" y="233492"/>
                  <a:pt x="279326" y="231688"/>
                  <a:pt x="277160" y="231688"/>
                </a:cubicBezTo>
                <a:lnTo>
                  <a:pt x="224471" y="231688"/>
                </a:lnTo>
                <a:close/>
                <a:moveTo>
                  <a:pt x="153737" y="231688"/>
                </a:moveTo>
                <a:cubicBezTo>
                  <a:pt x="151572" y="231688"/>
                  <a:pt x="149406" y="233492"/>
                  <a:pt x="149406" y="236019"/>
                </a:cubicBezTo>
                <a:lnTo>
                  <a:pt x="149406" y="247567"/>
                </a:lnTo>
                <a:cubicBezTo>
                  <a:pt x="149406" y="250093"/>
                  <a:pt x="151572" y="252258"/>
                  <a:pt x="153737" y="252258"/>
                </a:cubicBezTo>
                <a:lnTo>
                  <a:pt x="206788" y="252258"/>
                </a:lnTo>
                <a:cubicBezTo>
                  <a:pt x="208953" y="252258"/>
                  <a:pt x="211118" y="250093"/>
                  <a:pt x="211118" y="247567"/>
                </a:cubicBezTo>
                <a:lnTo>
                  <a:pt x="211118" y="236019"/>
                </a:lnTo>
                <a:cubicBezTo>
                  <a:pt x="211118" y="233492"/>
                  <a:pt x="208953" y="231688"/>
                  <a:pt x="206788" y="231688"/>
                </a:cubicBezTo>
                <a:lnTo>
                  <a:pt x="153737" y="231688"/>
                </a:lnTo>
                <a:close/>
                <a:moveTo>
                  <a:pt x="83725" y="231688"/>
                </a:moveTo>
                <a:cubicBezTo>
                  <a:pt x="81199" y="231688"/>
                  <a:pt x="79034" y="233492"/>
                  <a:pt x="79034" y="236019"/>
                </a:cubicBezTo>
                <a:lnTo>
                  <a:pt x="79034" y="247567"/>
                </a:lnTo>
                <a:cubicBezTo>
                  <a:pt x="79034" y="250093"/>
                  <a:pt x="81199" y="252258"/>
                  <a:pt x="83725" y="252258"/>
                </a:cubicBezTo>
                <a:lnTo>
                  <a:pt x="136415" y="252258"/>
                </a:lnTo>
                <a:cubicBezTo>
                  <a:pt x="138580" y="252258"/>
                  <a:pt x="140745" y="250093"/>
                  <a:pt x="140745" y="247567"/>
                </a:cubicBezTo>
                <a:lnTo>
                  <a:pt x="140745" y="236019"/>
                </a:lnTo>
                <a:cubicBezTo>
                  <a:pt x="140745" y="233492"/>
                  <a:pt x="138580" y="231688"/>
                  <a:pt x="136415" y="231688"/>
                </a:cubicBezTo>
                <a:lnTo>
                  <a:pt x="83725" y="231688"/>
                </a:lnTo>
                <a:close/>
                <a:moveTo>
                  <a:pt x="153737" y="202456"/>
                </a:moveTo>
                <a:cubicBezTo>
                  <a:pt x="151572" y="202456"/>
                  <a:pt x="149406" y="204261"/>
                  <a:pt x="149406" y="206426"/>
                </a:cubicBezTo>
                <a:lnTo>
                  <a:pt x="149406" y="218335"/>
                </a:lnTo>
                <a:cubicBezTo>
                  <a:pt x="149406" y="220862"/>
                  <a:pt x="151572" y="222666"/>
                  <a:pt x="153737" y="222666"/>
                </a:cubicBezTo>
                <a:lnTo>
                  <a:pt x="206788" y="222666"/>
                </a:lnTo>
                <a:cubicBezTo>
                  <a:pt x="208953" y="222666"/>
                  <a:pt x="211118" y="220862"/>
                  <a:pt x="211118" y="218335"/>
                </a:cubicBezTo>
                <a:lnTo>
                  <a:pt x="211118" y="206426"/>
                </a:lnTo>
                <a:cubicBezTo>
                  <a:pt x="211118" y="204261"/>
                  <a:pt x="208953" y="202456"/>
                  <a:pt x="206788" y="202456"/>
                </a:cubicBezTo>
                <a:lnTo>
                  <a:pt x="153737" y="202456"/>
                </a:lnTo>
                <a:close/>
                <a:moveTo>
                  <a:pt x="79395" y="167090"/>
                </a:moveTo>
                <a:cubicBezTo>
                  <a:pt x="81560" y="181886"/>
                  <a:pt x="94552" y="193434"/>
                  <a:pt x="110070" y="193434"/>
                </a:cubicBezTo>
                <a:lnTo>
                  <a:pt x="140384" y="193434"/>
                </a:lnTo>
                <a:cubicBezTo>
                  <a:pt x="138219" y="178638"/>
                  <a:pt x="125588" y="167090"/>
                  <a:pt x="110070" y="167090"/>
                </a:cubicBezTo>
                <a:lnTo>
                  <a:pt x="79395" y="167090"/>
                </a:lnTo>
                <a:close/>
                <a:moveTo>
                  <a:pt x="180082" y="137858"/>
                </a:moveTo>
                <a:cubicBezTo>
                  <a:pt x="164564" y="137858"/>
                  <a:pt x="151933" y="149046"/>
                  <a:pt x="149767" y="164203"/>
                </a:cubicBezTo>
                <a:lnTo>
                  <a:pt x="180082" y="164203"/>
                </a:lnTo>
                <a:cubicBezTo>
                  <a:pt x="195600" y="164203"/>
                  <a:pt x="208592" y="152654"/>
                  <a:pt x="210757" y="137858"/>
                </a:cubicBezTo>
                <a:lnTo>
                  <a:pt x="180082" y="137858"/>
                </a:lnTo>
                <a:close/>
                <a:moveTo>
                  <a:pt x="176213" y="52387"/>
                </a:moveTo>
                <a:cubicBezTo>
                  <a:pt x="178411" y="52387"/>
                  <a:pt x="180609" y="54585"/>
                  <a:pt x="180609" y="56783"/>
                </a:cubicBezTo>
                <a:cubicBezTo>
                  <a:pt x="180609" y="59348"/>
                  <a:pt x="178411" y="61546"/>
                  <a:pt x="176213" y="61546"/>
                </a:cubicBezTo>
                <a:cubicBezTo>
                  <a:pt x="173648" y="61546"/>
                  <a:pt x="171450" y="59348"/>
                  <a:pt x="171450" y="56783"/>
                </a:cubicBezTo>
                <a:cubicBezTo>
                  <a:pt x="171450" y="54585"/>
                  <a:pt x="173648" y="52387"/>
                  <a:pt x="176213" y="52387"/>
                </a:cubicBezTo>
                <a:close/>
                <a:moveTo>
                  <a:pt x="112522" y="52387"/>
                </a:moveTo>
                <a:cubicBezTo>
                  <a:pt x="115189" y="52387"/>
                  <a:pt x="117094" y="54585"/>
                  <a:pt x="117094" y="56783"/>
                </a:cubicBezTo>
                <a:cubicBezTo>
                  <a:pt x="117094" y="59348"/>
                  <a:pt x="115189" y="61546"/>
                  <a:pt x="112522" y="61546"/>
                </a:cubicBezTo>
                <a:cubicBezTo>
                  <a:pt x="109855" y="61546"/>
                  <a:pt x="107950" y="59348"/>
                  <a:pt x="107950" y="56783"/>
                </a:cubicBezTo>
                <a:cubicBezTo>
                  <a:pt x="107950" y="54585"/>
                  <a:pt x="109855" y="52387"/>
                  <a:pt x="112522" y="52387"/>
                </a:cubicBezTo>
                <a:close/>
                <a:moveTo>
                  <a:pt x="143492" y="20637"/>
                </a:moveTo>
                <a:cubicBezTo>
                  <a:pt x="145973" y="20637"/>
                  <a:pt x="147745" y="22427"/>
                  <a:pt x="147745" y="24932"/>
                </a:cubicBezTo>
                <a:lnTo>
                  <a:pt x="147745" y="27796"/>
                </a:lnTo>
                <a:cubicBezTo>
                  <a:pt x="153417" y="29228"/>
                  <a:pt x="158025" y="32808"/>
                  <a:pt x="160507" y="38177"/>
                </a:cubicBezTo>
                <a:cubicBezTo>
                  <a:pt x="161216" y="40325"/>
                  <a:pt x="160152" y="43189"/>
                  <a:pt x="158025" y="43905"/>
                </a:cubicBezTo>
                <a:cubicBezTo>
                  <a:pt x="155544" y="44979"/>
                  <a:pt x="153417" y="43905"/>
                  <a:pt x="152354" y="41757"/>
                </a:cubicBezTo>
                <a:cubicBezTo>
                  <a:pt x="150936" y="38535"/>
                  <a:pt x="147391" y="36029"/>
                  <a:pt x="143492" y="36029"/>
                </a:cubicBezTo>
                <a:cubicBezTo>
                  <a:pt x="138529" y="36029"/>
                  <a:pt x="133920" y="39967"/>
                  <a:pt x="133920" y="44263"/>
                </a:cubicBezTo>
                <a:cubicBezTo>
                  <a:pt x="133920" y="49990"/>
                  <a:pt x="137111" y="52496"/>
                  <a:pt x="143492" y="52496"/>
                </a:cubicBezTo>
                <a:cubicBezTo>
                  <a:pt x="154481" y="52496"/>
                  <a:pt x="161570" y="59297"/>
                  <a:pt x="161570" y="69320"/>
                </a:cubicBezTo>
                <a:cubicBezTo>
                  <a:pt x="161570" y="77196"/>
                  <a:pt x="155544" y="83997"/>
                  <a:pt x="147745" y="85787"/>
                </a:cubicBezTo>
                <a:lnTo>
                  <a:pt x="147745" y="89009"/>
                </a:lnTo>
                <a:cubicBezTo>
                  <a:pt x="147745" y="91514"/>
                  <a:pt x="145973" y="93304"/>
                  <a:pt x="143492" y="93304"/>
                </a:cubicBezTo>
                <a:cubicBezTo>
                  <a:pt x="141010" y="93304"/>
                  <a:pt x="139238" y="91514"/>
                  <a:pt x="139238" y="89009"/>
                </a:cubicBezTo>
                <a:lnTo>
                  <a:pt x="139238" y="85787"/>
                </a:lnTo>
                <a:cubicBezTo>
                  <a:pt x="133566" y="84355"/>
                  <a:pt x="128958" y="80775"/>
                  <a:pt x="126831" y="75764"/>
                </a:cubicBezTo>
                <a:cubicBezTo>
                  <a:pt x="126122" y="73258"/>
                  <a:pt x="126831" y="70752"/>
                  <a:pt x="128958" y="70036"/>
                </a:cubicBezTo>
                <a:cubicBezTo>
                  <a:pt x="131439" y="68962"/>
                  <a:pt x="133920" y="70036"/>
                  <a:pt x="134629" y="72184"/>
                </a:cubicBezTo>
                <a:cubicBezTo>
                  <a:pt x="136047" y="75406"/>
                  <a:pt x="139592" y="77912"/>
                  <a:pt x="143492" y="77912"/>
                </a:cubicBezTo>
                <a:cubicBezTo>
                  <a:pt x="148454" y="77912"/>
                  <a:pt x="153063" y="73974"/>
                  <a:pt x="153063" y="69320"/>
                </a:cubicBezTo>
                <a:cubicBezTo>
                  <a:pt x="153063" y="63951"/>
                  <a:pt x="149872" y="61445"/>
                  <a:pt x="143492" y="61445"/>
                </a:cubicBezTo>
                <a:cubicBezTo>
                  <a:pt x="130376" y="61445"/>
                  <a:pt x="125413" y="52496"/>
                  <a:pt x="125413" y="44263"/>
                </a:cubicBezTo>
                <a:cubicBezTo>
                  <a:pt x="125413" y="36387"/>
                  <a:pt x="131439" y="29586"/>
                  <a:pt x="139238" y="28154"/>
                </a:cubicBezTo>
                <a:lnTo>
                  <a:pt x="139238" y="24932"/>
                </a:lnTo>
                <a:cubicBezTo>
                  <a:pt x="139238" y="22427"/>
                  <a:pt x="141010" y="20637"/>
                  <a:pt x="143492" y="20637"/>
                </a:cubicBezTo>
                <a:close/>
                <a:moveTo>
                  <a:pt x="145076" y="8661"/>
                </a:moveTo>
                <a:cubicBezTo>
                  <a:pt x="118731" y="8661"/>
                  <a:pt x="96717" y="30314"/>
                  <a:pt x="96717" y="57020"/>
                </a:cubicBezTo>
                <a:cubicBezTo>
                  <a:pt x="96717" y="83725"/>
                  <a:pt x="118731" y="105378"/>
                  <a:pt x="145076" y="105378"/>
                </a:cubicBezTo>
                <a:cubicBezTo>
                  <a:pt x="171782" y="105378"/>
                  <a:pt x="193435" y="83725"/>
                  <a:pt x="193435" y="57020"/>
                </a:cubicBezTo>
                <a:cubicBezTo>
                  <a:pt x="193435" y="30314"/>
                  <a:pt x="171782" y="8661"/>
                  <a:pt x="145076" y="8661"/>
                </a:cubicBezTo>
                <a:close/>
                <a:moveTo>
                  <a:pt x="145076" y="0"/>
                </a:moveTo>
                <a:cubicBezTo>
                  <a:pt x="176473" y="0"/>
                  <a:pt x="202457" y="25623"/>
                  <a:pt x="202457" y="57020"/>
                </a:cubicBezTo>
                <a:cubicBezTo>
                  <a:pt x="202457" y="87334"/>
                  <a:pt x="179000" y="111874"/>
                  <a:pt x="149406" y="114040"/>
                </a:cubicBezTo>
                <a:lnTo>
                  <a:pt x="149406" y="143632"/>
                </a:lnTo>
                <a:cubicBezTo>
                  <a:pt x="156624" y="134610"/>
                  <a:pt x="167812" y="128836"/>
                  <a:pt x="180082" y="128836"/>
                </a:cubicBezTo>
                <a:lnTo>
                  <a:pt x="215449" y="128836"/>
                </a:lnTo>
                <a:cubicBezTo>
                  <a:pt x="217975" y="128836"/>
                  <a:pt x="219780" y="131001"/>
                  <a:pt x="219780" y="133527"/>
                </a:cubicBezTo>
                <a:cubicBezTo>
                  <a:pt x="219780" y="155181"/>
                  <a:pt x="202096" y="172864"/>
                  <a:pt x="180082" y="172864"/>
                </a:cubicBezTo>
                <a:lnTo>
                  <a:pt x="149406" y="172864"/>
                </a:lnTo>
                <a:lnTo>
                  <a:pt x="149406" y="194156"/>
                </a:lnTo>
                <a:cubicBezTo>
                  <a:pt x="150850" y="193795"/>
                  <a:pt x="152294" y="193434"/>
                  <a:pt x="153737" y="193434"/>
                </a:cubicBezTo>
                <a:lnTo>
                  <a:pt x="206788" y="193434"/>
                </a:lnTo>
                <a:cubicBezTo>
                  <a:pt x="214005" y="193434"/>
                  <a:pt x="219780" y="199569"/>
                  <a:pt x="219780" y="206426"/>
                </a:cubicBezTo>
                <a:lnTo>
                  <a:pt x="219780" y="218335"/>
                </a:lnTo>
                <a:cubicBezTo>
                  <a:pt x="219780" y="220501"/>
                  <a:pt x="219419" y="222305"/>
                  <a:pt x="218697" y="224109"/>
                </a:cubicBezTo>
                <a:cubicBezTo>
                  <a:pt x="220141" y="223388"/>
                  <a:pt x="222306" y="222666"/>
                  <a:pt x="224471" y="222666"/>
                </a:cubicBezTo>
                <a:lnTo>
                  <a:pt x="277160" y="222666"/>
                </a:lnTo>
                <a:cubicBezTo>
                  <a:pt x="284378" y="222666"/>
                  <a:pt x="290152" y="228801"/>
                  <a:pt x="290152" y="236019"/>
                </a:cubicBezTo>
                <a:lnTo>
                  <a:pt x="290152" y="247567"/>
                </a:lnTo>
                <a:cubicBezTo>
                  <a:pt x="290152" y="251176"/>
                  <a:pt x="289070" y="254063"/>
                  <a:pt x="286904" y="256228"/>
                </a:cubicBezTo>
                <a:cubicBezTo>
                  <a:pt x="289070" y="258754"/>
                  <a:pt x="290152" y="262002"/>
                  <a:pt x="290152" y="265250"/>
                </a:cubicBezTo>
                <a:lnTo>
                  <a:pt x="290152" y="276799"/>
                </a:lnTo>
                <a:cubicBezTo>
                  <a:pt x="290152" y="284016"/>
                  <a:pt x="284378" y="290151"/>
                  <a:pt x="277160" y="290151"/>
                </a:cubicBezTo>
                <a:lnTo>
                  <a:pt x="224471" y="290151"/>
                </a:lnTo>
                <a:cubicBezTo>
                  <a:pt x="220862" y="290151"/>
                  <a:pt x="217614" y="288708"/>
                  <a:pt x="215449" y="286903"/>
                </a:cubicBezTo>
                <a:cubicBezTo>
                  <a:pt x="212923" y="288708"/>
                  <a:pt x="210036" y="290151"/>
                  <a:pt x="206788" y="290151"/>
                </a:cubicBezTo>
                <a:lnTo>
                  <a:pt x="153737" y="290151"/>
                </a:lnTo>
                <a:cubicBezTo>
                  <a:pt x="150489" y="290151"/>
                  <a:pt x="147602" y="288708"/>
                  <a:pt x="145076" y="286903"/>
                </a:cubicBezTo>
                <a:cubicBezTo>
                  <a:pt x="142550" y="288708"/>
                  <a:pt x="139663" y="290151"/>
                  <a:pt x="136415" y="290151"/>
                </a:cubicBezTo>
                <a:lnTo>
                  <a:pt x="83725" y="290151"/>
                </a:lnTo>
                <a:cubicBezTo>
                  <a:pt x="80116" y="290151"/>
                  <a:pt x="77229" y="288708"/>
                  <a:pt x="75064" y="286903"/>
                </a:cubicBezTo>
                <a:cubicBezTo>
                  <a:pt x="72538" y="288708"/>
                  <a:pt x="69290" y="290151"/>
                  <a:pt x="66042" y="290151"/>
                </a:cubicBezTo>
                <a:lnTo>
                  <a:pt x="13353" y="290151"/>
                </a:lnTo>
                <a:cubicBezTo>
                  <a:pt x="6135" y="290151"/>
                  <a:pt x="0" y="284016"/>
                  <a:pt x="0" y="276799"/>
                </a:cubicBezTo>
                <a:lnTo>
                  <a:pt x="0" y="265250"/>
                </a:lnTo>
                <a:cubicBezTo>
                  <a:pt x="0" y="258033"/>
                  <a:pt x="6135" y="252258"/>
                  <a:pt x="13353" y="252258"/>
                </a:cubicBezTo>
                <a:lnTo>
                  <a:pt x="66042" y="252258"/>
                </a:lnTo>
                <a:cubicBezTo>
                  <a:pt x="68207" y="252258"/>
                  <a:pt x="70012" y="252619"/>
                  <a:pt x="71816" y="253341"/>
                </a:cubicBezTo>
                <a:cubicBezTo>
                  <a:pt x="70733" y="251537"/>
                  <a:pt x="70372" y="249732"/>
                  <a:pt x="70372" y="247567"/>
                </a:cubicBezTo>
                <a:lnTo>
                  <a:pt x="70372" y="236019"/>
                </a:lnTo>
                <a:cubicBezTo>
                  <a:pt x="70372" y="228801"/>
                  <a:pt x="76508" y="222666"/>
                  <a:pt x="83725" y="222666"/>
                </a:cubicBezTo>
                <a:lnTo>
                  <a:pt x="136415" y="222666"/>
                </a:lnTo>
                <a:cubicBezTo>
                  <a:pt x="137858" y="222666"/>
                  <a:pt x="139302" y="223027"/>
                  <a:pt x="140745" y="223388"/>
                </a:cubicBezTo>
                <a:lnTo>
                  <a:pt x="140745" y="202456"/>
                </a:lnTo>
                <a:lnTo>
                  <a:pt x="110070" y="202456"/>
                </a:lnTo>
                <a:cubicBezTo>
                  <a:pt x="88056" y="202456"/>
                  <a:pt x="70372" y="184412"/>
                  <a:pt x="70372" y="162759"/>
                </a:cubicBezTo>
                <a:cubicBezTo>
                  <a:pt x="70372" y="160233"/>
                  <a:pt x="72177" y="158068"/>
                  <a:pt x="75064" y="158068"/>
                </a:cubicBezTo>
                <a:lnTo>
                  <a:pt x="110070" y="158068"/>
                </a:lnTo>
                <a:cubicBezTo>
                  <a:pt x="122340" y="158068"/>
                  <a:pt x="133527" y="163842"/>
                  <a:pt x="140745" y="173225"/>
                </a:cubicBezTo>
                <a:lnTo>
                  <a:pt x="140745" y="114040"/>
                </a:lnTo>
                <a:cubicBezTo>
                  <a:pt x="111513" y="111874"/>
                  <a:pt x="88056" y="87334"/>
                  <a:pt x="88056" y="57020"/>
                </a:cubicBezTo>
                <a:cubicBezTo>
                  <a:pt x="88056" y="25623"/>
                  <a:pt x="113679" y="0"/>
                  <a:pt x="1450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6" name="Freeform 999">
            <a:extLst>
              <a:ext uri="{FF2B5EF4-FFF2-40B4-BE49-F238E27FC236}">
                <a16:creationId xmlns:a16="http://schemas.microsoft.com/office/drawing/2014/main" id="{D258B45C-382A-964F-AC1E-BBFB6C60E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83852" y="10619122"/>
            <a:ext cx="1078322" cy="1078322"/>
          </a:xfrm>
          <a:custGeom>
            <a:avLst/>
            <a:gdLst>
              <a:gd name="T0" fmla="*/ 1857895 w 289849"/>
              <a:gd name="T1" fmla="*/ 4931503 h 290152"/>
              <a:gd name="T2" fmla="*/ 2627204 w 289849"/>
              <a:gd name="T3" fmla="*/ 3867565 h 290152"/>
              <a:gd name="T4" fmla="*/ 3040850 w 289849"/>
              <a:gd name="T5" fmla="*/ 3867565 h 290152"/>
              <a:gd name="T6" fmla="*/ 4978606 w 289849"/>
              <a:gd name="T7" fmla="*/ 3170262 h 290152"/>
              <a:gd name="T8" fmla="*/ 5602705 w 289849"/>
              <a:gd name="T9" fmla="*/ 3213383 h 290152"/>
              <a:gd name="T10" fmla="*/ 3316662 w 289849"/>
              <a:gd name="T11" fmla="*/ 2947394 h 290152"/>
              <a:gd name="T12" fmla="*/ 2090129 w 289849"/>
              <a:gd name="T13" fmla="*/ 3285245 h 290152"/>
              <a:gd name="T14" fmla="*/ 856366 w 289849"/>
              <a:gd name="T15" fmla="*/ 3817249 h 290152"/>
              <a:gd name="T16" fmla="*/ 1270032 w 289849"/>
              <a:gd name="T17" fmla="*/ 4363597 h 290152"/>
              <a:gd name="T18" fmla="*/ 2039341 w 289849"/>
              <a:gd name="T19" fmla="*/ 4363597 h 290152"/>
              <a:gd name="T20" fmla="*/ 2453014 w 289849"/>
              <a:gd name="T21" fmla="*/ 3774104 h 290152"/>
              <a:gd name="T22" fmla="*/ 3215032 w 289849"/>
              <a:gd name="T23" fmla="*/ 3774104 h 290152"/>
              <a:gd name="T24" fmla="*/ 3628700 w 289849"/>
              <a:gd name="T25" fmla="*/ 3242172 h 290152"/>
              <a:gd name="T26" fmla="*/ 3810158 w 289849"/>
              <a:gd name="T27" fmla="*/ 4931503 h 290152"/>
              <a:gd name="T28" fmla="*/ 3606931 w 289849"/>
              <a:gd name="T29" fmla="*/ 2616715 h 290152"/>
              <a:gd name="T30" fmla="*/ 2775729 w 289849"/>
              <a:gd name="T31" fmla="*/ 2114925 h 290152"/>
              <a:gd name="T32" fmla="*/ 1247532 w 289849"/>
              <a:gd name="T33" fmla="*/ 2114925 h 290152"/>
              <a:gd name="T34" fmla="*/ 4598825 w 289849"/>
              <a:gd name="T35" fmla="*/ 2016912 h 290152"/>
              <a:gd name="T36" fmla="*/ 4087438 w 289849"/>
              <a:gd name="T37" fmla="*/ 2522500 h 290152"/>
              <a:gd name="T38" fmla="*/ 4492354 w 289849"/>
              <a:gd name="T39" fmla="*/ 1674985 h 290152"/>
              <a:gd name="T40" fmla="*/ 5232605 w 289849"/>
              <a:gd name="T41" fmla="*/ 2408238 h 290152"/>
              <a:gd name="T42" fmla="*/ 3295209 w 289849"/>
              <a:gd name="T43" fmla="*/ 1454623 h 290152"/>
              <a:gd name="T44" fmla="*/ 2494603 w 289849"/>
              <a:gd name="T45" fmla="*/ 1636783 h 290152"/>
              <a:gd name="T46" fmla="*/ 1341914 w 289849"/>
              <a:gd name="T47" fmla="*/ 1454623 h 290152"/>
              <a:gd name="T48" fmla="*/ 2009601 w 289849"/>
              <a:gd name="T49" fmla="*/ 1636783 h 290152"/>
              <a:gd name="T50" fmla="*/ 1341914 w 289849"/>
              <a:gd name="T51" fmla="*/ 1454623 h 290152"/>
              <a:gd name="T52" fmla="*/ 5653545 w 289849"/>
              <a:gd name="T53" fmla="*/ 754789 h 290152"/>
              <a:gd name="T54" fmla="*/ 856366 w 289849"/>
              <a:gd name="T55" fmla="*/ 179690 h 290152"/>
              <a:gd name="T56" fmla="*/ 4898762 w 289849"/>
              <a:gd name="T57" fmla="*/ 5607243 h 290152"/>
              <a:gd name="T58" fmla="*/ 4492354 w 289849"/>
              <a:gd name="T59" fmla="*/ 3314045 h 290152"/>
              <a:gd name="T60" fmla="*/ 4303659 w 289849"/>
              <a:gd name="T61" fmla="*/ 5111211 h 290152"/>
              <a:gd name="T62" fmla="*/ 682203 w 289849"/>
              <a:gd name="T63" fmla="*/ 1516829 h 290152"/>
              <a:gd name="T64" fmla="*/ 856366 w 289849"/>
              <a:gd name="T65" fmla="*/ 3572813 h 290152"/>
              <a:gd name="T66" fmla="*/ 2010312 w 289849"/>
              <a:gd name="T67" fmla="*/ 3119940 h 290152"/>
              <a:gd name="T68" fmla="*/ 3222293 w 289849"/>
              <a:gd name="T69" fmla="*/ 2789237 h 290152"/>
              <a:gd name="T70" fmla="*/ 4898762 w 289849"/>
              <a:gd name="T71" fmla="*/ 1595889 h 290152"/>
              <a:gd name="T72" fmla="*/ 1531307 w 289849"/>
              <a:gd name="T73" fmla="*/ 848244 h 290152"/>
              <a:gd name="T74" fmla="*/ 4985859 w 289849"/>
              <a:gd name="T75" fmla="*/ 0 h 290152"/>
              <a:gd name="T76" fmla="*/ 5072948 w 289849"/>
              <a:gd name="T77" fmla="*/ 934557 h 290152"/>
              <a:gd name="T78" fmla="*/ 5348699 w 289849"/>
              <a:gd name="T79" fmla="*/ 2717363 h 290152"/>
              <a:gd name="T80" fmla="*/ 5457578 w 289849"/>
              <a:gd name="T81" fmla="*/ 3738167 h 290152"/>
              <a:gd name="T82" fmla="*/ 5072948 w 289849"/>
              <a:gd name="T83" fmla="*/ 5700705 h 290152"/>
              <a:gd name="T84" fmla="*/ 0 w 289849"/>
              <a:gd name="T85" fmla="*/ 5700705 h 2901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849" h="290152">
                <a:moveTo>
                  <a:pt x="71674" y="223388"/>
                </a:moveTo>
                <a:lnTo>
                  <a:pt x="71674" y="247568"/>
                </a:lnTo>
                <a:lnTo>
                  <a:pt x="92204" y="247568"/>
                </a:lnTo>
                <a:lnTo>
                  <a:pt x="92204" y="223388"/>
                </a:lnTo>
                <a:lnTo>
                  <a:pt x="71674" y="223388"/>
                </a:lnTo>
                <a:close/>
                <a:moveTo>
                  <a:pt x="130383" y="194157"/>
                </a:moveTo>
                <a:lnTo>
                  <a:pt x="130383" y="247568"/>
                </a:lnTo>
                <a:lnTo>
                  <a:pt x="150912" y="247568"/>
                </a:lnTo>
                <a:lnTo>
                  <a:pt x="150912" y="194157"/>
                </a:lnTo>
                <a:lnTo>
                  <a:pt x="130383" y="194157"/>
                </a:lnTo>
                <a:close/>
                <a:moveTo>
                  <a:pt x="261485" y="144715"/>
                </a:moveTo>
                <a:cubicBezTo>
                  <a:pt x="257884" y="150850"/>
                  <a:pt x="252841" y="155542"/>
                  <a:pt x="247079" y="159151"/>
                </a:cubicBezTo>
                <a:lnTo>
                  <a:pt x="263647" y="175752"/>
                </a:lnTo>
                <a:cubicBezTo>
                  <a:pt x="267608" y="179721"/>
                  <a:pt x="274092" y="179721"/>
                  <a:pt x="278053" y="175752"/>
                </a:cubicBezTo>
                <a:cubicBezTo>
                  <a:pt x="282015" y="171782"/>
                  <a:pt x="282015" y="165286"/>
                  <a:pt x="278053" y="161316"/>
                </a:cubicBezTo>
                <a:lnTo>
                  <a:pt x="261485" y="144715"/>
                </a:lnTo>
                <a:close/>
                <a:moveTo>
                  <a:pt x="179006" y="131363"/>
                </a:moveTo>
                <a:lnTo>
                  <a:pt x="164599" y="147963"/>
                </a:lnTo>
                <a:cubicBezTo>
                  <a:pt x="163158" y="149407"/>
                  <a:pt x="160997" y="150129"/>
                  <a:pt x="159557" y="149407"/>
                </a:cubicBezTo>
                <a:lnTo>
                  <a:pt x="131463" y="137498"/>
                </a:lnTo>
                <a:lnTo>
                  <a:pt x="103730" y="164925"/>
                </a:lnTo>
                <a:cubicBezTo>
                  <a:pt x="102289" y="166369"/>
                  <a:pt x="100128" y="166729"/>
                  <a:pt x="98687" y="165647"/>
                </a:cubicBezTo>
                <a:lnTo>
                  <a:pt x="79238" y="155181"/>
                </a:lnTo>
                <a:lnTo>
                  <a:pt x="42500" y="191631"/>
                </a:lnTo>
                <a:lnTo>
                  <a:pt x="42500" y="247568"/>
                </a:lnTo>
                <a:lnTo>
                  <a:pt x="63030" y="247568"/>
                </a:lnTo>
                <a:lnTo>
                  <a:pt x="63030" y="219058"/>
                </a:lnTo>
                <a:cubicBezTo>
                  <a:pt x="63030" y="216532"/>
                  <a:pt x="65191" y="214727"/>
                  <a:pt x="67713" y="214727"/>
                </a:cubicBezTo>
                <a:lnTo>
                  <a:pt x="96887" y="214727"/>
                </a:lnTo>
                <a:cubicBezTo>
                  <a:pt x="99048" y="214727"/>
                  <a:pt x="101209" y="216532"/>
                  <a:pt x="101209" y="219058"/>
                </a:cubicBezTo>
                <a:lnTo>
                  <a:pt x="101209" y="247568"/>
                </a:lnTo>
                <a:lnTo>
                  <a:pt x="121738" y="247568"/>
                </a:lnTo>
                <a:lnTo>
                  <a:pt x="121738" y="189465"/>
                </a:lnTo>
                <a:cubicBezTo>
                  <a:pt x="121738" y="187300"/>
                  <a:pt x="123539" y="185495"/>
                  <a:pt x="126061" y="185495"/>
                </a:cubicBezTo>
                <a:lnTo>
                  <a:pt x="155235" y="185495"/>
                </a:lnTo>
                <a:cubicBezTo>
                  <a:pt x="157756" y="185495"/>
                  <a:pt x="159557" y="187300"/>
                  <a:pt x="159557" y="189465"/>
                </a:cubicBezTo>
                <a:lnTo>
                  <a:pt x="159557" y="247568"/>
                </a:lnTo>
                <a:lnTo>
                  <a:pt x="180086" y="247568"/>
                </a:lnTo>
                <a:lnTo>
                  <a:pt x="180086" y="162760"/>
                </a:lnTo>
                <a:cubicBezTo>
                  <a:pt x="180086" y="160594"/>
                  <a:pt x="182247" y="158790"/>
                  <a:pt x="184409" y="158790"/>
                </a:cubicBezTo>
                <a:cubicBezTo>
                  <a:pt x="186930" y="158790"/>
                  <a:pt x="189091" y="160594"/>
                  <a:pt x="189091" y="162760"/>
                </a:cubicBezTo>
                <a:lnTo>
                  <a:pt x="189091" y="247568"/>
                </a:lnTo>
                <a:lnTo>
                  <a:pt x="209260" y="247568"/>
                </a:lnTo>
                <a:lnTo>
                  <a:pt x="209260" y="164203"/>
                </a:lnTo>
                <a:cubicBezTo>
                  <a:pt x="194493" y="159151"/>
                  <a:pt x="182608" y="146881"/>
                  <a:pt x="179006" y="131363"/>
                </a:cubicBezTo>
                <a:close/>
                <a:moveTo>
                  <a:pt x="66586" y="101600"/>
                </a:moveTo>
                <a:lnTo>
                  <a:pt x="133440" y="101600"/>
                </a:lnTo>
                <a:cubicBezTo>
                  <a:pt x="135597" y="101600"/>
                  <a:pt x="137754" y="103505"/>
                  <a:pt x="137754" y="106172"/>
                </a:cubicBezTo>
                <a:cubicBezTo>
                  <a:pt x="137754" y="108458"/>
                  <a:pt x="135597" y="110744"/>
                  <a:pt x="133440" y="110744"/>
                </a:cubicBezTo>
                <a:lnTo>
                  <a:pt x="66586" y="110744"/>
                </a:lnTo>
                <a:cubicBezTo>
                  <a:pt x="64070" y="110744"/>
                  <a:pt x="61913" y="108458"/>
                  <a:pt x="61913" y="106172"/>
                </a:cubicBezTo>
                <a:cubicBezTo>
                  <a:pt x="61913" y="103505"/>
                  <a:pt x="64070" y="101600"/>
                  <a:pt x="66586" y="101600"/>
                </a:cubicBezTo>
                <a:close/>
                <a:moveTo>
                  <a:pt x="223451" y="96838"/>
                </a:moveTo>
                <a:cubicBezTo>
                  <a:pt x="226025" y="96838"/>
                  <a:pt x="228232" y="99045"/>
                  <a:pt x="228232" y="101252"/>
                </a:cubicBezTo>
                <a:cubicBezTo>
                  <a:pt x="228232" y="103827"/>
                  <a:pt x="226025" y="106034"/>
                  <a:pt x="223451" y="106034"/>
                </a:cubicBezTo>
                <a:cubicBezTo>
                  <a:pt x="214623" y="106034"/>
                  <a:pt x="207266" y="113023"/>
                  <a:pt x="207266" y="122218"/>
                </a:cubicBezTo>
                <a:cubicBezTo>
                  <a:pt x="207266" y="124793"/>
                  <a:pt x="205427" y="126632"/>
                  <a:pt x="202852" y="126632"/>
                </a:cubicBezTo>
                <a:cubicBezTo>
                  <a:pt x="200277" y="126632"/>
                  <a:pt x="198438" y="124793"/>
                  <a:pt x="198438" y="122218"/>
                </a:cubicBezTo>
                <a:cubicBezTo>
                  <a:pt x="198438" y="108241"/>
                  <a:pt x="209841" y="96838"/>
                  <a:pt x="223451" y="96838"/>
                </a:cubicBezTo>
                <a:close/>
                <a:moveTo>
                  <a:pt x="222947" y="84086"/>
                </a:moveTo>
                <a:cubicBezTo>
                  <a:pt x="203137" y="84086"/>
                  <a:pt x="186570" y="100687"/>
                  <a:pt x="186570" y="120897"/>
                </a:cubicBezTo>
                <a:cubicBezTo>
                  <a:pt x="186570" y="141107"/>
                  <a:pt x="203137" y="157707"/>
                  <a:pt x="222947" y="157707"/>
                </a:cubicBezTo>
                <a:cubicBezTo>
                  <a:pt x="243477" y="157707"/>
                  <a:pt x="259685" y="141107"/>
                  <a:pt x="259685" y="120897"/>
                </a:cubicBezTo>
                <a:cubicBezTo>
                  <a:pt x="259685" y="100687"/>
                  <a:pt x="243477" y="84086"/>
                  <a:pt x="222947" y="84086"/>
                </a:cubicBezTo>
                <a:close/>
                <a:moveTo>
                  <a:pt x="123802" y="73025"/>
                </a:moveTo>
                <a:lnTo>
                  <a:pt x="163536" y="73025"/>
                </a:lnTo>
                <a:cubicBezTo>
                  <a:pt x="166088" y="73025"/>
                  <a:pt x="167911" y="75311"/>
                  <a:pt x="167911" y="77597"/>
                </a:cubicBezTo>
                <a:cubicBezTo>
                  <a:pt x="167911" y="80264"/>
                  <a:pt x="166088" y="82169"/>
                  <a:pt x="163536" y="82169"/>
                </a:cubicBezTo>
                <a:lnTo>
                  <a:pt x="123802" y="82169"/>
                </a:lnTo>
                <a:cubicBezTo>
                  <a:pt x="121250" y="82169"/>
                  <a:pt x="119063" y="80264"/>
                  <a:pt x="119063" y="77597"/>
                </a:cubicBezTo>
                <a:cubicBezTo>
                  <a:pt x="119063" y="75311"/>
                  <a:pt x="121250" y="73025"/>
                  <a:pt x="123802" y="73025"/>
                </a:cubicBezTo>
                <a:close/>
                <a:moveTo>
                  <a:pt x="66596" y="73025"/>
                </a:moveTo>
                <a:lnTo>
                  <a:pt x="99733" y="73025"/>
                </a:lnTo>
                <a:cubicBezTo>
                  <a:pt x="102614" y="73025"/>
                  <a:pt x="104415" y="75311"/>
                  <a:pt x="104415" y="77597"/>
                </a:cubicBezTo>
                <a:cubicBezTo>
                  <a:pt x="104415" y="80264"/>
                  <a:pt x="102614" y="82169"/>
                  <a:pt x="99733" y="82169"/>
                </a:cubicBezTo>
                <a:lnTo>
                  <a:pt x="66596" y="82169"/>
                </a:lnTo>
                <a:cubicBezTo>
                  <a:pt x="64074" y="82169"/>
                  <a:pt x="61913" y="80264"/>
                  <a:pt x="61913" y="77597"/>
                </a:cubicBezTo>
                <a:cubicBezTo>
                  <a:pt x="61913" y="75311"/>
                  <a:pt x="64074" y="73025"/>
                  <a:pt x="66596" y="73025"/>
                </a:cubicBezTo>
                <a:close/>
                <a:moveTo>
                  <a:pt x="68073" y="9022"/>
                </a:moveTo>
                <a:cubicBezTo>
                  <a:pt x="77077" y="15879"/>
                  <a:pt x="83200" y="25984"/>
                  <a:pt x="84641" y="37893"/>
                </a:cubicBezTo>
                <a:lnTo>
                  <a:pt x="280575" y="37893"/>
                </a:lnTo>
                <a:cubicBezTo>
                  <a:pt x="278414" y="21653"/>
                  <a:pt x="264367" y="9022"/>
                  <a:pt x="247439" y="9022"/>
                </a:cubicBezTo>
                <a:lnTo>
                  <a:pt x="68073" y="9022"/>
                </a:lnTo>
                <a:close/>
                <a:moveTo>
                  <a:pt x="42500" y="9022"/>
                </a:moveTo>
                <a:cubicBezTo>
                  <a:pt x="24131" y="9022"/>
                  <a:pt x="9004" y="24179"/>
                  <a:pt x="9004" y="42584"/>
                </a:cubicBezTo>
                <a:lnTo>
                  <a:pt x="9004" y="281491"/>
                </a:lnTo>
                <a:lnTo>
                  <a:pt x="243117" y="281491"/>
                </a:lnTo>
                <a:lnTo>
                  <a:pt x="243117" y="167812"/>
                </a:lnTo>
                <a:lnTo>
                  <a:pt x="238795" y="163481"/>
                </a:lnTo>
                <a:cubicBezTo>
                  <a:pt x="233752" y="165286"/>
                  <a:pt x="228710" y="166369"/>
                  <a:pt x="222947" y="166369"/>
                </a:cubicBezTo>
                <a:cubicBezTo>
                  <a:pt x="221506" y="166369"/>
                  <a:pt x="220066" y="166369"/>
                  <a:pt x="218265" y="166008"/>
                </a:cubicBezTo>
                <a:lnTo>
                  <a:pt x="218265" y="252259"/>
                </a:lnTo>
                <a:cubicBezTo>
                  <a:pt x="218265" y="254786"/>
                  <a:pt x="216464" y="256590"/>
                  <a:pt x="213583" y="256590"/>
                </a:cubicBezTo>
                <a:lnTo>
                  <a:pt x="38178" y="256590"/>
                </a:lnTo>
                <a:cubicBezTo>
                  <a:pt x="36017" y="256590"/>
                  <a:pt x="33856" y="254786"/>
                  <a:pt x="33856" y="252259"/>
                </a:cubicBezTo>
                <a:lnTo>
                  <a:pt x="33856" y="76147"/>
                </a:lnTo>
                <a:cubicBezTo>
                  <a:pt x="33856" y="73981"/>
                  <a:pt x="36017" y="71816"/>
                  <a:pt x="38178" y="71816"/>
                </a:cubicBezTo>
                <a:cubicBezTo>
                  <a:pt x="40699" y="71816"/>
                  <a:pt x="42500" y="73981"/>
                  <a:pt x="42500" y="76147"/>
                </a:cubicBezTo>
                <a:lnTo>
                  <a:pt x="42500" y="179360"/>
                </a:lnTo>
                <a:lnTo>
                  <a:pt x="75276" y="146881"/>
                </a:lnTo>
                <a:cubicBezTo>
                  <a:pt x="77077" y="145437"/>
                  <a:pt x="78878" y="145076"/>
                  <a:pt x="80679" y="145798"/>
                </a:cubicBezTo>
                <a:lnTo>
                  <a:pt x="99768" y="156625"/>
                </a:lnTo>
                <a:lnTo>
                  <a:pt x="127141" y="128836"/>
                </a:lnTo>
                <a:cubicBezTo>
                  <a:pt x="128222" y="127754"/>
                  <a:pt x="130022" y="127393"/>
                  <a:pt x="131823" y="128115"/>
                </a:cubicBezTo>
                <a:lnTo>
                  <a:pt x="159917" y="140024"/>
                </a:lnTo>
                <a:lnTo>
                  <a:pt x="177925" y="119093"/>
                </a:lnTo>
                <a:cubicBezTo>
                  <a:pt x="179006" y="94913"/>
                  <a:pt x="198815" y="75425"/>
                  <a:pt x="222947" y="75425"/>
                </a:cubicBezTo>
                <a:cubicBezTo>
                  <a:pt x="230150" y="75425"/>
                  <a:pt x="236994" y="77229"/>
                  <a:pt x="243117" y="80116"/>
                </a:cubicBezTo>
                <a:lnTo>
                  <a:pt x="243117" y="46915"/>
                </a:lnTo>
                <a:lnTo>
                  <a:pt x="80319" y="46915"/>
                </a:lnTo>
                <a:cubicBezTo>
                  <a:pt x="77797" y="46915"/>
                  <a:pt x="75997" y="44750"/>
                  <a:pt x="75997" y="42584"/>
                </a:cubicBezTo>
                <a:cubicBezTo>
                  <a:pt x="75997" y="24179"/>
                  <a:pt x="60869" y="9022"/>
                  <a:pt x="42500" y="9022"/>
                </a:cubicBezTo>
                <a:close/>
                <a:moveTo>
                  <a:pt x="42500" y="0"/>
                </a:moveTo>
                <a:lnTo>
                  <a:pt x="247439" y="0"/>
                </a:lnTo>
                <a:cubicBezTo>
                  <a:pt x="270850" y="0"/>
                  <a:pt x="289579" y="19127"/>
                  <a:pt x="289579" y="42584"/>
                </a:cubicBezTo>
                <a:cubicBezTo>
                  <a:pt x="289579" y="44750"/>
                  <a:pt x="287778" y="46915"/>
                  <a:pt x="285257" y="46915"/>
                </a:cubicBezTo>
                <a:lnTo>
                  <a:pt x="251761" y="46915"/>
                </a:lnTo>
                <a:lnTo>
                  <a:pt x="251761" y="85891"/>
                </a:lnTo>
                <a:cubicBezTo>
                  <a:pt x="261846" y="94191"/>
                  <a:pt x="268689" y="106822"/>
                  <a:pt x="268689" y="120897"/>
                </a:cubicBezTo>
                <a:cubicBezTo>
                  <a:pt x="268689" y="126310"/>
                  <a:pt x="267608" y="131724"/>
                  <a:pt x="265447" y="136415"/>
                </a:cubicBezTo>
                <a:lnTo>
                  <a:pt x="284176" y="155181"/>
                </a:lnTo>
                <a:cubicBezTo>
                  <a:pt x="291740" y="162399"/>
                  <a:pt x="291740" y="174669"/>
                  <a:pt x="284176" y="181887"/>
                </a:cubicBezTo>
                <a:cubicBezTo>
                  <a:pt x="280575" y="185856"/>
                  <a:pt x="275532" y="187661"/>
                  <a:pt x="270850" y="187661"/>
                </a:cubicBezTo>
                <a:cubicBezTo>
                  <a:pt x="265808" y="187661"/>
                  <a:pt x="260765" y="185856"/>
                  <a:pt x="257163" y="181887"/>
                </a:cubicBezTo>
                <a:lnTo>
                  <a:pt x="251761" y="176473"/>
                </a:lnTo>
                <a:lnTo>
                  <a:pt x="251761" y="286183"/>
                </a:lnTo>
                <a:cubicBezTo>
                  <a:pt x="251761" y="288348"/>
                  <a:pt x="249960" y="290152"/>
                  <a:pt x="247439" y="290152"/>
                </a:cubicBezTo>
                <a:lnTo>
                  <a:pt x="4682" y="290152"/>
                </a:lnTo>
                <a:cubicBezTo>
                  <a:pt x="2161" y="290152"/>
                  <a:pt x="0" y="288348"/>
                  <a:pt x="0" y="286183"/>
                </a:cubicBezTo>
                <a:lnTo>
                  <a:pt x="0" y="42584"/>
                </a:lnTo>
                <a:cubicBezTo>
                  <a:pt x="0" y="19127"/>
                  <a:pt x="19089" y="0"/>
                  <a:pt x="42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" name="Freeform 1000">
            <a:extLst>
              <a:ext uri="{FF2B5EF4-FFF2-40B4-BE49-F238E27FC236}">
                <a16:creationId xmlns:a16="http://schemas.microsoft.com/office/drawing/2014/main" id="{8616E95A-7027-3D49-AAE0-F84BA7615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17758" y="6053458"/>
            <a:ext cx="1078322" cy="1071828"/>
          </a:xfrm>
          <a:custGeom>
            <a:avLst/>
            <a:gdLst>
              <a:gd name="T0" fmla="*/ 443017 w 290132"/>
              <a:gd name="T1" fmla="*/ 4212596 h 289197"/>
              <a:gd name="T2" fmla="*/ 5209312 w 290132"/>
              <a:gd name="T3" fmla="*/ 4006068 h 289197"/>
              <a:gd name="T4" fmla="*/ 4081228 w 290132"/>
              <a:gd name="T5" fmla="*/ 4527283 h 289197"/>
              <a:gd name="T6" fmla="*/ 5159003 w 290132"/>
              <a:gd name="T7" fmla="*/ 4235383 h 289197"/>
              <a:gd name="T8" fmla="*/ 912497 w 290132"/>
              <a:gd name="T9" fmla="*/ 3832321 h 289197"/>
              <a:gd name="T10" fmla="*/ 5604489 w 290132"/>
              <a:gd name="T11" fmla="*/ 4381320 h 289197"/>
              <a:gd name="T12" fmla="*/ 3793807 w 290132"/>
              <a:gd name="T13" fmla="*/ 4839974 h 289197"/>
              <a:gd name="T14" fmla="*/ 2399900 w 290132"/>
              <a:gd name="T15" fmla="*/ 4860817 h 289197"/>
              <a:gd name="T16" fmla="*/ 3743506 w 290132"/>
              <a:gd name="T17" fmla="*/ 4680140 h 289197"/>
              <a:gd name="T18" fmla="*/ 3844110 w 290132"/>
              <a:gd name="T19" fmla="*/ 4290977 h 289197"/>
              <a:gd name="T20" fmla="*/ 912497 w 290132"/>
              <a:gd name="T21" fmla="*/ 3832321 h 289197"/>
              <a:gd name="T22" fmla="*/ 732835 w 290132"/>
              <a:gd name="T23" fmla="*/ 5187449 h 289197"/>
              <a:gd name="T24" fmla="*/ 86259 w 290132"/>
              <a:gd name="T25" fmla="*/ 3665518 h 289197"/>
              <a:gd name="T26" fmla="*/ 3671678 w 290132"/>
              <a:gd name="T27" fmla="*/ 4054693 h 289197"/>
              <a:gd name="T28" fmla="*/ 4720683 w 290132"/>
              <a:gd name="T29" fmla="*/ 3985212 h 289197"/>
              <a:gd name="T30" fmla="*/ 5424834 w 290132"/>
              <a:gd name="T31" fmla="*/ 4138092 h 289197"/>
              <a:gd name="T32" fmla="*/ 5561352 w 290132"/>
              <a:gd name="T33" fmla="*/ 4700988 h 289197"/>
              <a:gd name="T34" fmla="*/ 86259 w 290132"/>
              <a:gd name="T35" fmla="*/ 5354223 h 289197"/>
              <a:gd name="T36" fmla="*/ 86259 w 290132"/>
              <a:gd name="T37" fmla="*/ 3665518 h 289197"/>
              <a:gd name="T38" fmla="*/ 2492779 w 290132"/>
              <a:gd name="T39" fmla="*/ 3598314 h 289197"/>
              <a:gd name="T40" fmla="*/ 2310206 w 290132"/>
              <a:gd name="T41" fmla="*/ 3157282 h 289197"/>
              <a:gd name="T42" fmla="*/ 3315264 w 290132"/>
              <a:gd name="T43" fmla="*/ 2486639 h 289197"/>
              <a:gd name="T44" fmla="*/ 3132989 w 290132"/>
              <a:gd name="T45" fmla="*/ 3851740 h 289197"/>
              <a:gd name="T46" fmla="*/ 4050769 w 290132"/>
              <a:gd name="T47" fmla="*/ 1940557 h 289197"/>
              <a:gd name="T48" fmla="*/ 4050769 w 290132"/>
              <a:gd name="T49" fmla="*/ 4028228 h 289197"/>
              <a:gd name="T50" fmla="*/ 4050769 w 290132"/>
              <a:gd name="T51" fmla="*/ 1940557 h 289197"/>
              <a:gd name="T52" fmla="*/ 4960892 w 290132"/>
              <a:gd name="T53" fmla="*/ 3721812 h 289197"/>
              <a:gd name="T54" fmla="*/ 4778614 w 290132"/>
              <a:gd name="T55" fmla="*/ 1593106 h 289197"/>
              <a:gd name="T56" fmla="*/ 5783724 w 290132"/>
              <a:gd name="T57" fmla="*/ 792270 h 289197"/>
              <a:gd name="T58" fmla="*/ 5601384 w 290132"/>
              <a:gd name="T59" fmla="*/ 3968249 h 289197"/>
              <a:gd name="T60" fmla="*/ 5602116 w 290132"/>
              <a:gd name="T61" fmla="*/ 188986 h 289197"/>
              <a:gd name="T62" fmla="*/ 4263248 w 290132"/>
              <a:gd name="T63" fmla="*/ 1726519 h 289197"/>
              <a:gd name="T64" fmla="*/ 2451822 w 290132"/>
              <a:gd name="T65" fmla="*/ 2816783 h 289197"/>
              <a:gd name="T66" fmla="*/ 1170176 w 290132"/>
              <a:gd name="T67" fmla="*/ 3445766 h 289197"/>
              <a:gd name="T68" fmla="*/ 1048459 w 290132"/>
              <a:gd name="T69" fmla="*/ 3326949 h 289197"/>
              <a:gd name="T70" fmla="*/ 2394518 w 290132"/>
              <a:gd name="T71" fmla="*/ 2635071 h 289197"/>
              <a:gd name="T72" fmla="*/ 4205947 w 290132"/>
              <a:gd name="T73" fmla="*/ 1551798 h 289197"/>
              <a:gd name="T74" fmla="*/ 1032595 w 290132"/>
              <a:gd name="T75" fmla="*/ 1145867 h 289197"/>
              <a:gd name="T76" fmla="*/ 2821167 w 290132"/>
              <a:gd name="T77" fmla="*/ 1427034 h 289197"/>
              <a:gd name="T78" fmla="*/ 939978 w 290132"/>
              <a:gd name="T79" fmla="*/ 0 h 289197"/>
              <a:gd name="T80" fmla="*/ 2999294 w 290132"/>
              <a:gd name="T81" fmla="*/ 1602766 h 289197"/>
              <a:gd name="T82" fmla="*/ 2856786 w 290132"/>
              <a:gd name="T83" fmla="*/ 1673059 h 289197"/>
              <a:gd name="T84" fmla="*/ 854446 w 290132"/>
              <a:gd name="T85" fmla="*/ 1230204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" name="Freeform 1015">
            <a:extLst>
              <a:ext uri="{FF2B5EF4-FFF2-40B4-BE49-F238E27FC236}">
                <a16:creationId xmlns:a16="http://schemas.microsoft.com/office/drawing/2014/main" id="{4C9F481B-AF63-134C-BB8C-F979C2E7B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51158" y="10513422"/>
            <a:ext cx="1078322" cy="1071828"/>
          </a:xfrm>
          <a:custGeom>
            <a:avLst/>
            <a:gdLst>
              <a:gd name="T0" fmla="*/ 3727477 w 290153"/>
              <a:gd name="T1" fmla="*/ 5735232 h 288566"/>
              <a:gd name="T2" fmla="*/ 944831 w 290153"/>
              <a:gd name="T3" fmla="*/ 5016718 h 288566"/>
              <a:gd name="T4" fmla="*/ 853749 w 290153"/>
              <a:gd name="T5" fmla="*/ 5649022 h 288566"/>
              <a:gd name="T6" fmla="*/ 2458850 w 290153"/>
              <a:gd name="T7" fmla="*/ 4420973 h 288566"/>
              <a:gd name="T8" fmla="*/ 1672601 w 290153"/>
              <a:gd name="T9" fmla="*/ 4085247 h 288566"/>
              <a:gd name="T10" fmla="*/ 1672601 w 290153"/>
              <a:gd name="T11" fmla="*/ 4085247 h 288566"/>
              <a:gd name="T12" fmla="*/ 2315881 w 290153"/>
              <a:gd name="T13" fmla="*/ 4299534 h 288566"/>
              <a:gd name="T14" fmla="*/ 2315881 w 290153"/>
              <a:gd name="T15" fmla="*/ 3835269 h 288566"/>
              <a:gd name="T16" fmla="*/ 2894849 w 290153"/>
              <a:gd name="T17" fmla="*/ 1963821 h 288566"/>
              <a:gd name="T18" fmla="*/ 1415279 w 290153"/>
              <a:gd name="T19" fmla="*/ 2042378 h 288566"/>
              <a:gd name="T20" fmla="*/ 2315881 w 290153"/>
              <a:gd name="T21" fmla="*/ 1463808 h 288566"/>
              <a:gd name="T22" fmla="*/ 3309455 w 290153"/>
              <a:gd name="T23" fmla="*/ 3149521 h 288566"/>
              <a:gd name="T24" fmla="*/ 3573938 w 290153"/>
              <a:gd name="T25" fmla="*/ 978081 h 288566"/>
              <a:gd name="T26" fmla="*/ 2944912 w 290153"/>
              <a:gd name="T27" fmla="*/ 3606674 h 288566"/>
              <a:gd name="T28" fmla="*/ 4631807 w 290153"/>
              <a:gd name="T29" fmla="*/ 5020975 h 288566"/>
              <a:gd name="T30" fmla="*/ 4460268 w 290153"/>
              <a:gd name="T31" fmla="*/ 5020975 h 288566"/>
              <a:gd name="T32" fmla="*/ 2873435 w 290153"/>
              <a:gd name="T33" fmla="*/ 4963828 h 288566"/>
              <a:gd name="T34" fmla="*/ 2401687 w 290153"/>
              <a:gd name="T35" fmla="*/ 5649579 h 288566"/>
              <a:gd name="T36" fmla="*/ 1829879 w 290153"/>
              <a:gd name="T37" fmla="*/ 4949548 h 288566"/>
              <a:gd name="T38" fmla="*/ 1258012 w 290153"/>
              <a:gd name="T39" fmla="*/ 4285270 h 288566"/>
              <a:gd name="T40" fmla="*/ 85735 w 290153"/>
              <a:gd name="T41" fmla="*/ 5735275 h 288566"/>
              <a:gd name="T42" fmla="*/ 1308031 w 290153"/>
              <a:gd name="T43" fmla="*/ 4099553 h 288566"/>
              <a:gd name="T44" fmla="*/ 2315881 w 290153"/>
              <a:gd name="T45" fmla="*/ 1285263 h 288566"/>
              <a:gd name="T46" fmla="*/ 3754227 w 290153"/>
              <a:gd name="T47" fmla="*/ 0 h 288566"/>
              <a:gd name="T48" fmla="*/ 4298117 w 290153"/>
              <a:gd name="T49" fmla="*/ 278102 h 288566"/>
              <a:gd name="T50" fmla="*/ 4899251 w 290153"/>
              <a:gd name="T51" fmla="*/ 627549 h 288566"/>
              <a:gd name="T52" fmla="*/ 5414510 w 290153"/>
              <a:gd name="T53" fmla="*/ 948511 h 288566"/>
              <a:gd name="T54" fmla="*/ 5385903 w 290153"/>
              <a:gd name="T55" fmla="*/ 1825671 h 288566"/>
              <a:gd name="T56" fmla="*/ 5593426 w 290153"/>
              <a:gd name="T57" fmla="*/ 2517452 h 288566"/>
              <a:gd name="T58" fmla="*/ 5593426 w 290153"/>
              <a:gd name="T59" fmla="*/ 2981011 h 288566"/>
              <a:gd name="T60" fmla="*/ 5149735 w 290153"/>
              <a:gd name="T61" fmla="*/ 3465932 h 288566"/>
              <a:gd name="T62" fmla="*/ 4920725 w 290153"/>
              <a:gd name="T63" fmla="*/ 3858186 h 288566"/>
              <a:gd name="T64" fmla="*/ 4298117 w 290153"/>
              <a:gd name="T65" fmla="*/ 4057854 h 288566"/>
              <a:gd name="T66" fmla="*/ 3847274 w 290153"/>
              <a:gd name="T67" fmla="*/ 3786855 h 288566"/>
              <a:gd name="T68" fmla="*/ 4469877 w 290153"/>
              <a:gd name="T69" fmla="*/ 3979394 h 288566"/>
              <a:gd name="T70" fmla="*/ 4627309 w 290153"/>
              <a:gd name="T71" fmla="*/ 3444543 h 288566"/>
              <a:gd name="T72" fmla="*/ 5264230 w 290153"/>
              <a:gd name="T73" fmla="*/ 3301920 h 288566"/>
              <a:gd name="T74" fmla="*/ 5128264 w 290153"/>
              <a:gd name="T75" fmla="*/ 2767025 h 288566"/>
              <a:gd name="T76" fmla="*/ 5607720 w 290153"/>
              <a:gd name="T77" fmla="*/ 2332016 h 288566"/>
              <a:gd name="T78" fmla="*/ 5221281 w 290153"/>
              <a:gd name="T79" fmla="*/ 1925533 h 288566"/>
              <a:gd name="T80" fmla="*/ 5414510 w 290153"/>
              <a:gd name="T81" fmla="*/ 1305087 h 288566"/>
              <a:gd name="T82" fmla="*/ 4877782 w 290153"/>
              <a:gd name="T83" fmla="*/ 1148178 h 288566"/>
              <a:gd name="T84" fmla="*/ 4748972 w 290153"/>
              <a:gd name="T85" fmla="*/ 527713 h 288566"/>
              <a:gd name="T86" fmla="*/ 4305281 w 290153"/>
              <a:gd name="T87" fmla="*/ 613307 h 288566"/>
              <a:gd name="T88" fmla="*/ 3775726 w 290153"/>
              <a:gd name="T89" fmla="*/ 185457 h 288566"/>
              <a:gd name="T90" fmla="*/ 3432194 w 290153"/>
              <a:gd name="T91" fmla="*/ 470693 h 288566"/>
              <a:gd name="T92" fmla="*/ 2759512 w 290153"/>
              <a:gd name="T93" fmla="*/ 370791 h 288566"/>
              <a:gd name="T94" fmla="*/ 2458954 w 290153"/>
              <a:gd name="T95" fmla="*/ 541993 h 288566"/>
              <a:gd name="T96" fmla="*/ 2208472 w 290153"/>
              <a:gd name="T97" fmla="*/ 1176724 h 288566"/>
              <a:gd name="T98" fmla="*/ 1764803 w 290153"/>
              <a:gd name="T99" fmla="*/ 1169555 h 288566"/>
              <a:gd name="T100" fmla="*/ 2237078 w 290153"/>
              <a:gd name="T101" fmla="*/ 984179 h 288566"/>
              <a:gd name="T102" fmla="*/ 2380218 w 290153"/>
              <a:gd name="T103" fmla="*/ 370791 h 288566"/>
              <a:gd name="T104" fmla="*/ 3253304 w 290153"/>
              <a:gd name="T105" fmla="*/ 399363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9" name="Freeform 1014">
            <a:extLst>
              <a:ext uri="{FF2B5EF4-FFF2-40B4-BE49-F238E27FC236}">
                <a16:creationId xmlns:a16="http://schemas.microsoft.com/office/drawing/2014/main" id="{48818FD0-61FC-264C-9264-09E735BCA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16571" y="4066767"/>
            <a:ext cx="1078322" cy="1078322"/>
          </a:xfrm>
          <a:custGeom>
            <a:avLst/>
            <a:gdLst>
              <a:gd name="T0" fmla="*/ 2601363 w 289476"/>
              <a:gd name="T1" fmla="*/ 5569630 h 290150"/>
              <a:gd name="T2" fmla="*/ 2939550 w 289476"/>
              <a:gd name="T3" fmla="*/ 3616578 h 290150"/>
              <a:gd name="T4" fmla="*/ 3277745 w 289476"/>
              <a:gd name="T5" fmla="*/ 4875678 h 290150"/>
              <a:gd name="T6" fmla="*/ 2358751 w 289476"/>
              <a:gd name="T7" fmla="*/ 3308922 h 290150"/>
              <a:gd name="T8" fmla="*/ 5891240 w 289476"/>
              <a:gd name="T9" fmla="*/ 3661064 h 290150"/>
              <a:gd name="T10" fmla="*/ 5338203 w 289476"/>
              <a:gd name="T11" fmla="*/ 3812396 h 290150"/>
              <a:gd name="T12" fmla="*/ 5161220 w 289476"/>
              <a:gd name="T13" fmla="*/ 5693548 h 290150"/>
              <a:gd name="T14" fmla="*/ 5611046 w 289476"/>
              <a:gd name="T15" fmla="*/ 3639431 h 290150"/>
              <a:gd name="T16" fmla="*/ 4490248 w 289476"/>
              <a:gd name="T17" fmla="*/ 3639431 h 290150"/>
              <a:gd name="T18" fmla="*/ 4490248 w 289476"/>
              <a:gd name="T19" fmla="*/ 5780006 h 290150"/>
              <a:gd name="T20" fmla="*/ 3907700 w 289476"/>
              <a:gd name="T21" fmla="*/ 3812396 h 290150"/>
              <a:gd name="T22" fmla="*/ 4799908 w 289476"/>
              <a:gd name="T23" fmla="*/ 2731289 h 290150"/>
              <a:gd name="T24" fmla="*/ 2947111 w 289476"/>
              <a:gd name="T25" fmla="*/ 2870514 h 290150"/>
              <a:gd name="T26" fmla="*/ 2947111 w 289476"/>
              <a:gd name="T27" fmla="*/ 2213710 h 290150"/>
              <a:gd name="T28" fmla="*/ 2845887 w 289476"/>
              <a:gd name="T29" fmla="*/ 2301268 h 290150"/>
              <a:gd name="T30" fmla="*/ 3032779 w 289476"/>
              <a:gd name="T31" fmla="*/ 1858537 h 290150"/>
              <a:gd name="T32" fmla="*/ 2947111 w 289476"/>
              <a:gd name="T33" fmla="*/ 1770946 h 290150"/>
              <a:gd name="T34" fmla="*/ 2055731 w 289476"/>
              <a:gd name="T35" fmla="*/ 2705824 h 290150"/>
              <a:gd name="T36" fmla="*/ 1513877 w 289476"/>
              <a:gd name="T37" fmla="*/ 2848998 h 290150"/>
              <a:gd name="T38" fmla="*/ 1338164 w 289476"/>
              <a:gd name="T39" fmla="*/ 5662562 h 290150"/>
              <a:gd name="T40" fmla="*/ 1777522 w 289476"/>
              <a:gd name="T41" fmla="*/ 2677192 h 290150"/>
              <a:gd name="T42" fmla="*/ 664460 w 289476"/>
              <a:gd name="T43" fmla="*/ 2677192 h 290150"/>
              <a:gd name="T44" fmla="*/ 664460 w 289476"/>
              <a:gd name="T45" fmla="*/ 5748451 h 290150"/>
              <a:gd name="T46" fmla="*/ 93317 w 289476"/>
              <a:gd name="T47" fmla="*/ 2848998 h 290150"/>
              <a:gd name="T48" fmla="*/ 979358 w 289476"/>
              <a:gd name="T49" fmla="*/ 1767943 h 290150"/>
              <a:gd name="T50" fmla="*/ 888363 w 289476"/>
              <a:gd name="T51" fmla="*/ 561714 h 290150"/>
              <a:gd name="T52" fmla="*/ 2358751 w 289476"/>
              <a:gd name="T53" fmla="*/ 2314513 h 290150"/>
              <a:gd name="T54" fmla="*/ 3520327 w 289476"/>
              <a:gd name="T55" fmla="*/ 2314513 h 290150"/>
              <a:gd name="T56" fmla="*/ 4990742 w 289476"/>
              <a:gd name="T57" fmla="*/ 561714 h 290150"/>
              <a:gd name="T58" fmla="*/ 3836494 w 289476"/>
              <a:gd name="T59" fmla="*/ 1291451 h 290150"/>
              <a:gd name="T60" fmla="*/ 2049948 w 289476"/>
              <a:gd name="T61" fmla="*/ 1291451 h 290150"/>
              <a:gd name="T62" fmla="*/ 1084118 w 289476"/>
              <a:gd name="T63" fmla="*/ 231831 h 290150"/>
              <a:gd name="T64" fmla="*/ 2498450 w 289476"/>
              <a:gd name="T65" fmla="*/ 1298628 h 290150"/>
              <a:gd name="T66" fmla="*/ 4556943 w 289476"/>
              <a:gd name="T67" fmla="*/ 339922 h 290150"/>
              <a:gd name="T68" fmla="*/ 5174513 w 289476"/>
              <a:gd name="T69" fmla="*/ 554617 h 290150"/>
              <a:gd name="T70" fmla="*/ 3704152 w 289476"/>
              <a:gd name="T71" fmla="*/ 2314513 h 290150"/>
              <a:gd name="T72" fmla="*/ 3027799 w 289476"/>
              <a:gd name="T73" fmla="*/ 4975850 h 290150"/>
              <a:gd name="T74" fmla="*/ 2601363 w 289476"/>
              <a:gd name="T75" fmla="*/ 5748451 h 290150"/>
              <a:gd name="T76" fmla="*/ 2079353 w 289476"/>
              <a:gd name="T77" fmla="*/ 2049811 h 290150"/>
              <a:gd name="T78" fmla="*/ 844291 w 289476"/>
              <a:gd name="T79" fmla="*/ 311415 h 290150"/>
              <a:gd name="T80" fmla="*/ 2575520 w 289476"/>
              <a:gd name="T81" fmla="*/ 534007 h 290150"/>
              <a:gd name="T82" fmla="*/ 2935866 w 289476"/>
              <a:gd name="T83" fmla="*/ 173201 h 290150"/>
              <a:gd name="T84" fmla="*/ 2935866 w 289476"/>
              <a:gd name="T85" fmla="*/ 106800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0" name="Freeform 1013">
            <a:extLst>
              <a:ext uri="{FF2B5EF4-FFF2-40B4-BE49-F238E27FC236}">
                <a16:creationId xmlns:a16="http://schemas.microsoft.com/office/drawing/2014/main" id="{A08EFB59-498D-724F-B02F-0ED1A23B0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7425" y="4177055"/>
            <a:ext cx="1078322" cy="1078322"/>
          </a:xfrm>
          <a:custGeom>
            <a:avLst/>
            <a:gdLst>
              <a:gd name="T0" fmla="*/ 4584217 w 290152"/>
              <a:gd name="T1" fmla="*/ 5213744 h 290151"/>
              <a:gd name="T2" fmla="*/ 3798786 w 290152"/>
              <a:gd name="T3" fmla="*/ 4435392 h 290151"/>
              <a:gd name="T4" fmla="*/ 2388898 w 290152"/>
              <a:gd name="T5" fmla="*/ 3330961 h 290151"/>
              <a:gd name="T6" fmla="*/ 3563529 w 290152"/>
              <a:gd name="T7" fmla="*/ 3674253 h 290151"/>
              <a:gd name="T8" fmla="*/ 2875922 w 290152"/>
              <a:gd name="T9" fmla="*/ 2379795 h 290151"/>
              <a:gd name="T10" fmla="*/ 2875922 w 290152"/>
              <a:gd name="T11" fmla="*/ 2379795 h 290151"/>
              <a:gd name="T12" fmla="*/ 3405944 w 290152"/>
              <a:gd name="T13" fmla="*/ 3280903 h 290151"/>
              <a:gd name="T14" fmla="*/ 4093578 w 290152"/>
              <a:gd name="T15" fmla="*/ 1843419 h 290151"/>
              <a:gd name="T16" fmla="*/ 3978950 w 290152"/>
              <a:gd name="T17" fmla="*/ 1714668 h 290151"/>
              <a:gd name="T18" fmla="*/ 1529397 w 290152"/>
              <a:gd name="T19" fmla="*/ 3731468 h 290151"/>
              <a:gd name="T20" fmla="*/ 2789980 w 290152"/>
              <a:gd name="T21" fmla="*/ 1278416 h 290151"/>
              <a:gd name="T22" fmla="*/ 5389976 w 290152"/>
              <a:gd name="T23" fmla="*/ 3617033 h 290151"/>
              <a:gd name="T24" fmla="*/ 3427453 w 290152"/>
              <a:gd name="T25" fmla="*/ 4503862 h 290151"/>
              <a:gd name="T26" fmla="*/ 5740935 w 290152"/>
              <a:gd name="T27" fmla="*/ 4675487 h 290151"/>
              <a:gd name="T28" fmla="*/ 1106756 w 290152"/>
              <a:gd name="T29" fmla="*/ 2873273 h 290151"/>
              <a:gd name="T30" fmla="*/ 3328357 w 290152"/>
              <a:gd name="T31" fmla="*/ 229988 h 290151"/>
              <a:gd name="T32" fmla="*/ 3982543 w 290152"/>
              <a:gd name="T33" fmla="*/ 258778 h 290151"/>
              <a:gd name="T34" fmla="*/ 4600747 w 290152"/>
              <a:gd name="T35" fmla="*/ 805131 h 290151"/>
              <a:gd name="T36" fmla="*/ 5154294 w 290152"/>
              <a:gd name="T37" fmla="*/ 1157395 h 290151"/>
              <a:gd name="T38" fmla="*/ 5154294 w 290152"/>
              <a:gd name="T39" fmla="*/ 2091941 h 290151"/>
              <a:gd name="T40" fmla="*/ 5779691 w 290152"/>
              <a:gd name="T41" fmla="*/ 3098395 h 290151"/>
              <a:gd name="T42" fmla="*/ 5298078 w 290152"/>
              <a:gd name="T43" fmla="*/ 3155890 h 290151"/>
              <a:gd name="T44" fmla="*/ 5549659 w 290152"/>
              <a:gd name="T45" fmla="*/ 2623923 h 290151"/>
              <a:gd name="T46" fmla="*/ 5003353 w 290152"/>
              <a:gd name="T47" fmla="*/ 1976918 h 290151"/>
              <a:gd name="T48" fmla="*/ 5103972 w 290152"/>
              <a:gd name="T49" fmla="*/ 1329900 h 290151"/>
              <a:gd name="T50" fmla="*/ 4284483 w 290152"/>
              <a:gd name="T51" fmla="*/ 1150195 h 290151"/>
              <a:gd name="T52" fmla="*/ 4428254 w 290152"/>
              <a:gd name="T53" fmla="*/ 639780 h 290151"/>
              <a:gd name="T54" fmla="*/ 3802824 w 290152"/>
              <a:gd name="T55" fmla="*/ 776409 h 290151"/>
              <a:gd name="T56" fmla="*/ 3155859 w 290152"/>
              <a:gd name="T57" fmla="*/ 229988 h 290151"/>
              <a:gd name="T58" fmla="*/ 2623835 w 290152"/>
              <a:gd name="T59" fmla="*/ 603872 h 290151"/>
              <a:gd name="T60" fmla="*/ 1789978 w 290152"/>
              <a:gd name="T61" fmla="*/ 452835 h 290151"/>
              <a:gd name="T62" fmla="*/ 1329881 w 290152"/>
              <a:gd name="T63" fmla="*/ 711709 h 290151"/>
              <a:gd name="T64" fmla="*/ 1042326 w 290152"/>
              <a:gd name="T65" fmla="*/ 1516833 h 290151"/>
              <a:gd name="T66" fmla="*/ 438459 w 290152"/>
              <a:gd name="T67" fmla="*/ 1710931 h 290151"/>
              <a:gd name="T68" fmla="*/ 697352 w 290152"/>
              <a:gd name="T69" fmla="*/ 2552025 h 290151"/>
              <a:gd name="T70" fmla="*/ 172546 w 290152"/>
              <a:gd name="T71" fmla="*/ 3098395 h 290151"/>
              <a:gd name="T72" fmla="*/ 819482 w 290152"/>
              <a:gd name="T73" fmla="*/ 3695050 h 290151"/>
              <a:gd name="T74" fmla="*/ 438459 w 290152"/>
              <a:gd name="T75" fmla="*/ 4061708 h 290151"/>
              <a:gd name="T76" fmla="*/ 1042326 w 290152"/>
              <a:gd name="T77" fmla="*/ 4263007 h 290151"/>
              <a:gd name="T78" fmla="*/ 1329881 w 290152"/>
              <a:gd name="T79" fmla="*/ 5060945 h 290151"/>
              <a:gd name="T80" fmla="*/ 1976890 w 290152"/>
              <a:gd name="T81" fmla="*/ 4996250 h 290151"/>
              <a:gd name="T82" fmla="*/ 2623835 w 290152"/>
              <a:gd name="T83" fmla="*/ 5549784 h 290151"/>
              <a:gd name="T84" fmla="*/ 3155859 w 290152"/>
              <a:gd name="T85" fmla="*/ 5290986 h 290151"/>
              <a:gd name="T86" fmla="*/ 3098341 w 290152"/>
              <a:gd name="T87" fmla="*/ 5779816 h 290151"/>
              <a:gd name="T88" fmla="*/ 2091897 w 290152"/>
              <a:gd name="T89" fmla="*/ 5147202 h 290151"/>
              <a:gd name="T90" fmla="*/ 1178965 w 290152"/>
              <a:gd name="T91" fmla="*/ 4981871 h 290151"/>
              <a:gd name="T92" fmla="*/ 632646 w 290152"/>
              <a:gd name="T93" fmla="*/ 4622430 h 290151"/>
              <a:gd name="T94" fmla="*/ 366627 w 290152"/>
              <a:gd name="T95" fmla="*/ 3838836 h 290151"/>
              <a:gd name="T96" fmla="*/ 0 w 290152"/>
              <a:gd name="T97" fmla="*/ 3098395 h 290151"/>
              <a:gd name="T98" fmla="*/ 632646 w 290152"/>
              <a:gd name="T99" fmla="*/ 2091941 h 290151"/>
              <a:gd name="T100" fmla="*/ 632646 w 290152"/>
              <a:gd name="T101" fmla="*/ 1157395 h 290151"/>
              <a:gd name="T102" fmla="*/ 1178965 w 290152"/>
              <a:gd name="T103" fmla="*/ 805131 h 290151"/>
              <a:gd name="T104" fmla="*/ 1940940 w 290152"/>
              <a:gd name="T105" fmla="*/ 359457 h 290151"/>
              <a:gd name="T106" fmla="*/ 2681372 w 290152"/>
              <a:gd name="T107" fmla="*/ 0 h 29015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1">
                <a:moveTo>
                  <a:pt x="281039" y="198284"/>
                </a:moveTo>
                <a:cubicBezTo>
                  <a:pt x="282473" y="196850"/>
                  <a:pt x="285341" y="196850"/>
                  <a:pt x="287133" y="198284"/>
                </a:cubicBezTo>
                <a:cubicBezTo>
                  <a:pt x="288567" y="200076"/>
                  <a:pt x="288567" y="202586"/>
                  <a:pt x="287133" y="204378"/>
                </a:cubicBezTo>
                <a:lnTo>
                  <a:pt x="230137" y="261733"/>
                </a:lnTo>
                <a:cubicBezTo>
                  <a:pt x="229061" y="262450"/>
                  <a:pt x="227986" y="263167"/>
                  <a:pt x="226911" y="263167"/>
                </a:cubicBezTo>
                <a:cubicBezTo>
                  <a:pt x="225835" y="263167"/>
                  <a:pt x="224401" y="262450"/>
                  <a:pt x="223684" y="261733"/>
                </a:cubicBezTo>
                <a:lnTo>
                  <a:pt x="190706" y="228754"/>
                </a:lnTo>
                <a:cubicBezTo>
                  <a:pt x="188913" y="226962"/>
                  <a:pt x="188913" y="224094"/>
                  <a:pt x="190706" y="222660"/>
                </a:cubicBezTo>
                <a:cubicBezTo>
                  <a:pt x="192498" y="220868"/>
                  <a:pt x="195366" y="220868"/>
                  <a:pt x="196800" y="222660"/>
                </a:cubicBezTo>
                <a:lnTo>
                  <a:pt x="226911" y="252413"/>
                </a:lnTo>
                <a:lnTo>
                  <a:pt x="281039" y="198284"/>
                </a:lnTo>
                <a:close/>
                <a:moveTo>
                  <a:pt x="119926" y="167217"/>
                </a:moveTo>
                <a:lnTo>
                  <a:pt x="81811" y="194502"/>
                </a:lnTo>
                <a:cubicBezTo>
                  <a:pt x="96554" y="212813"/>
                  <a:pt x="119207" y="224302"/>
                  <a:pt x="144377" y="224302"/>
                </a:cubicBezTo>
                <a:cubicBezTo>
                  <a:pt x="151209" y="224302"/>
                  <a:pt x="157322" y="223584"/>
                  <a:pt x="163434" y="222148"/>
                </a:cubicBezTo>
                <a:cubicBezTo>
                  <a:pt x="164153" y="207787"/>
                  <a:pt x="169907" y="194862"/>
                  <a:pt x="178896" y="184450"/>
                </a:cubicBezTo>
                <a:lnTo>
                  <a:pt x="164873" y="170807"/>
                </a:lnTo>
                <a:cubicBezTo>
                  <a:pt x="159119" y="175115"/>
                  <a:pt x="152288" y="177629"/>
                  <a:pt x="144377" y="177629"/>
                </a:cubicBezTo>
                <a:cubicBezTo>
                  <a:pt x="134669" y="177629"/>
                  <a:pt x="126039" y="173679"/>
                  <a:pt x="119926" y="167217"/>
                </a:cubicBezTo>
                <a:close/>
                <a:moveTo>
                  <a:pt x="144377" y="119467"/>
                </a:moveTo>
                <a:cubicBezTo>
                  <a:pt x="130713" y="119467"/>
                  <a:pt x="119567" y="130597"/>
                  <a:pt x="119567" y="144240"/>
                </a:cubicBezTo>
                <a:cubicBezTo>
                  <a:pt x="119567" y="157882"/>
                  <a:pt x="130713" y="169012"/>
                  <a:pt x="144377" y="169012"/>
                </a:cubicBezTo>
                <a:cubicBezTo>
                  <a:pt x="158041" y="169012"/>
                  <a:pt x="169187" y="157882"/>
                  <a:pt x="169187" y="144240"/>
                </a:cubicBezTo>
                <a:cubicBezTo>
                  <a:pt x="169187" y="130597"/>
                  <a:pt x="158041" y="119467"/>
                  <a:pt x="144377" y="119467"/>
                </a:cubicBezTo>
                <a:close/>
                <a:moveTo>
                  <a:pt x="205505" y="92541"/>
                </a:moveTo>
                <a:lnTo>
                  <a:pt x="171704" y="124494"/>
                </a:lnTo>
                <a:cubicBezTo>
                  <a:pt x="175660" y="129879"/>
                  <a:pt x="178177" y="137059"/>
                  <a:pt x="178177" y="144240"/>
                </a:cubicBezTo>
                <a:cubicBezTo>
                  <a:pt x="178177" y="151779"/>
                  <a:pt x="175300" y="158960"/>
                  <a:pt x="170985" y="164704"/>
                </a:cubicBezTo>
                <a:lnTo>
                  <a:pt x="185009" y="178706"/>
                </a:lnTo>
                <a:cubicBezTo>
                  <a:pt x="195077" y="169730"/>
                  <a:pt x="208022" y="164345"/>
                  <a:pt x="222404" y="163268"/>
                </a:cubicBezTo>
                <a:cubicBezTo>
                  <a:pt x="223843" y="157164"/>
                  <a:pt x="224921" y="151061"/>
                  <a:pt x="224921" y="144240"/>
                </a:cubicBezTo>
                <a:cubicBezTo>
                  <a:pt x="224921" y="124494"/>
                  <a:pt x="217730" y="106543"/>
                  <a:pt x="205505" y="92541"/>
                </a:cubicBezTo>
                <a:close/>
                <a:moveTo>
                  <a:pt x="148692" y="64178"/>
                </a:moveTo>
                <a:lnTo>
                  <a:pt x="148692" y="110851"/>
                </a:lnTo>
                <a:cubicBezTo>
                  <a:pt x="155164" y="111928"/>
                  <a:pt x="160917" y="114441"/>
                  <a:pt x="165592" y="118031"/>
                </a:cubicBezTo>
                <a:lnTo>
                  <a:pt x="199751" y="86078"/>
                </a:lnTo>
                <a:cubicBezTo>
                  <a:pt x="186087" y="73154"/>
                  <a:pt x="168468" y="65255"/>
                  <a:pt x="148692" y="64178"/>
                </a:cubicBezTo>
                <a:close/>
                <a:moveTo>
                  <a:pt x="140062" y="64178"/>
                </a:moveTo>
                <a:cubicBezTo>
                  <a:pt x="97992" y="66691"/>
                  <a:pt x="64192" y="101516"/>
                  <a:pt x="64192" y="144240"/>
                </a:cubicBezTo>
                <a:cubicBezTo>
                  <a:pt x="64192" y="160037"/>
                  <a:pt x="68867" y="175115"/>
                  <a:pt x="76777" y="187322"/>
                </a:cubicBezTo>
                <a:lnTo>
                  <a:pt x="114892" y="160037"/>
                </a:lnTo>
                <a:cubicBezTo>
                  <a:pt x="112375" y="155369"/>
                  <a:pt x="110937" y="149984"/>
                  <a:pt x="110937" y="144240"/>
                </a:cubicBezTo>
                <a:cubicBezTo>
                  <a:pt x="110937" y="127366"/>
                  <a:pt x="123522" y="113005"/>
                  <a:pt x="140062" y="110851"/>
                </a:cubicBezTo>
                <a:lnTo>
                  <a:pt x="140062" y="64178"/>
                </a:lnTo>
                <a:close/>
                <a:moveTo>
                  <a:pt x="144377" y="55562"/>
                </a:moveTo>
                <a:cubicBezTo>
                  <a:pt x="193639" y="55562"/>
                  <a:pt x="233551" y="95413"/>
                  <a:pt x="233551" y="144240"/>
                </a:cubicBezTo>
                <a:cubicBezTo>
                  <a:pt x="233551" y="151061"/>
                  <a:pt x="232472" y="157164"/>
                  <a:pt x="231394" y="163627"/>
                </a:cubicBezTo>
                <a:cubicBezTo>
                  <a:pt x="246136" y="164704"/>
                  <a:pt x="259800" y="170807"/>
                  <a:pt x="270587" y="181578"/>
                </a:cubicBezTo>
                <a:cubicBezTo>
                  <a:pt x="272025" y="183014"/>
                  <a:pt x="272025" y="185886"/>
                  <a:pt x="270587" y="187681"/>
                </a:cubicBezTo>
                <a:cubicBezTo>
                  <a:pt x="268789" y="189117"/>
                  <a:pt x="265553" y="189117"/>
                  <a:pt x="264115" y="187681"/>
                </a:cubicBezTo>
                <a:cubicBezTo>
                  <a:pt x="254047" y="177270"/>
                  <a:pt x="240383" y="171884"/>
                  <a:pt x="226000" y="171884"/>
                </a:cubicBezTo>
                <a:cubicBezTo>
                  <a:pt x="196156" y="171884"/>
                  <a:pt x="172064" y="196298"/>
                  <a:pt x="172064" y="226097"/>
                </a:cubicBezTo>
                <a:cubicBezTo>
                  <a:pt x="172064" y="255895"/>
                  <a:pt x="196156" y="279591"/>
                  <a:pt x="226000" y="279591"/>
                </a:cubicBezTo>
                <a:cubicBezTo>
                  <a:pt x="252968" y="279591"/>
                  <a:pt x="275981" y="259845"/>
                  <a:pt x="279576" y="233277"/>
                </a:cubicBezTo>
                <a:cubicBezTo>
                  <a:pt x="279936" y="231123"/>
                  <a:pt x="282093" y="229328"/>
                  <a:pt x="284610" y="229687"/>
                </a:cubicBezTo>
                <a:cubicBezTo>
                  <a:pt x="286768" y="230046"/>
                  <a:pt x="288566" y="232200"/>
                  <a:pt x="288206" y="234713"/>
                </a:cubicBezTo>
                <a:cubicBezTo>
                  <a:pt x="283891" y="265230"/>
                  <a:pt x="257283" y="288566"/>
                  <a:pt x="226000" y="288566"/>
                </a:cubicBezTo>
                <a:cubicBezTo>
                  <a:pt x="192920" y="288566"/>
                  <a:pt x="165951" y="263435"/>
                  <a:pt x="163434" y="231123"/>
                </a:cubicBezTo>
                <a:cubicBezTo>
                  <a:pt x="157322" y="232559"/>
                  <a:pt x="151209" y="233277"/>
                  <a:pt x="144377" y="233277"/>
                </a:cubicBezTo>
                <a:cubicBezTo>
                  <a:pt x="95475" y="233277"/>
                  <a:pt x="55563" y="193425"/>
                  <a:pt x="55563" y="144240"/>
                </a:cubicBezTo>
                <a:cubicBezTo>
                  <a:pt x="55563" y="95413"/>
                  <a:pt x="95475" y="55562"/>
                  <a:pt x="144377" y="55562"/>
                </a:cubicBezTo>
                <a:close/>
                <a:moveTo>
                  <a:pt x="134610" y="0"/>
                </a:moveTo>
                <a:lnTo>
                  <a:pt x="155542" y="0"/>
                </a:lnTo>
                <a:cubicBezTo>
                  <a:pt x="162037" y="0"/>
                  <a:pt x="167090" y="5052"/>
                  <a:pt x="167090" y="11548"/>
                </a:cubicBezTo>
                <a:lnTo>
                  <a:pt x="167090" y="26705"/>
                </a:lnTo>
                <a:cubicBezTo>
                  <a:pt x="173225" y="27788"/>
                  <a:pt x="179360" y="29592"/>
                  <a:pt x="185495" y="31397"/>
                </a:cubicBezTo>
                <a:lnTo>
                  <a:pt x="193074" y="18044"/>
                </a:lnTo>
                <a:cubicBezTo>
                  <a:pt x="194518" y="15879"/>
                  <a:pt x="197044" y="13713"/>
                  <a:pt x="199931" y="12992"/>
                </a:cubicBezTo>
                <a:cubicBezTo>
                  <a:pt x="202818" y="12270"/>
                  <a:pt x="205705" y="12631"/>
                  <a:pt x="208592" y="14074"/>
                </a:cubicBezTo>
                <a:lnTo>
                  <a:pt x="226636" y="24540"/>
                </a:lnTo>
                <a:cubicBezTo>
                  <a:pt x="229524" y="26344"/>
                  <a:pt x="231328" y="28510"/>
                  <a:pt x="232050" y="31397"/>
                </a:cubicBezTo>
                <a:cubicBezTo>
                  <a:pt x="233132" y="34645"/>
                  <a:pt x="232772" y="37893"/>
                  <a:pt x="230967" y="40419"/>
                </a:cubicBezTo>
                <a:lnTo>
                  <a:pt x="223388" y="53411"/>
                </a:lnTo>
                <a:cubicBezTo>
                  <a:pt x="228080" y="57741"/>
                  <a:pt x="232772" y="62072"/>
                  <a:pt x="236741" y="66763"/>
                </a:cubicBezTo>
                <a:lnTo>
                  <a:pt x="250094" y="59185"/>
                </a:lnTo>
                <a:cubicBezTo>
                  <a:pt x="252620" y="57741"/>
                  <a:pt x="255507" y="57019"/>
                  <a:pt x="258755" y="58102"/>
                </a:cubicBezTo>
                <a:cubicBezTo>
                  <a:pt x="261642" y="58824"/>
                  <a:pt x="263808" y="60628"/>
                  <a:pt x="265612" y="63515"/>
                </a:cubicBezTo>
                <a:lnTo>
                  <a:pt x="276078" y="81560"/>
                </a:lnTo>
                <a:cubicBezTo>
                  <a:pt x="279326" y="86973"/>
                  <a:pt x="277160" y="94191"/>
                  <a:pt x="271747" y="97439"/>
                </a:cubicBezTo>
                <a:lnTo>
                  <a:pt x="258755" y="105017"/>
                </a:lnTo>
                <a:cubicBezTo>
                  <a:pt x="260921" y="110791"/>
                  <a:pt x="262364" y="116926"/>
                  <a:pt x="263447" y="123061"/>
                </a:cubicBezTo>
                <a:lnTo>
                  <a:pt x="278604" y="123061"/>
                </a:lnTo>
                <a:cubicBezTo>
                  <a:pt x="285100" y="123061"/>
                  <a:pt x="290152" y="128114"/>
                  <a:pt x="290152" y="134610"/>
                </a:cubicBezTo>
                <a:lnTo>
                  <a:pt x="290152" y="155541"/>
                </a:lnTo>
                <a:cubicBezTo>
                  <a:pt x="290152" y="162037"/>
                  <a:pt x="285100" y="167089"/>
                  <a:pt x="278604" y="167089"/>
                </a:cubicBezTo>
                <a:lnTo>
                  <a:pt x="265973" y="167089"/>
                </a:lnTo>
                <a:cubicBezTo>
                  <a:pt x="263086" y="167089"/>
                  <a:pt x="261281" y="165285"/>
                  <a:pt x="261281" y="162398"/>
                </a:cubicBezTo>
                <a:cubicBezTo>
                  <a:pt x="261281" y="160232"/>
                  <a:pt x="263086" y="158428"/>
                  <a:pt x="265973" y="158428"/>
                </a:cubicBezTo>
                <a:lnTo>
                  <a:pt x="278604" y="158428"/>
                </a:lnTo>
                <a:cubicBezTo>
                  <a:pt x="280408" y="158428"/>
                  <a:pt x="281491" y="156985"/>
                  <a:pt x="281491" y="155541"/>
                </a:cubicBezTo>
                <a:lnTo>
                  <a:pt x="281491" y="134610"/>
                </a:lnTo>
                <a:cubicBezTo>
                  <a:pt x="281491" y="133166"/>
                  <a:pt x="280408" y="131723"/>
                  <a:pt x="278604" y="131723"/>
                </a:cubicBezTo>
                <a:lnTo>
                  <a:pt x="259838" y="131723"/>
                </a:lnTo>
                <a:cubicBezTo>
                  <a:pt x="257673" y="131723"/>
                  <a:pt x="255868" y="130279"/>
                  <a:pt x="255507" y="128114"/>
                </a:cubicBezTo>
                <a:cubicBezTo>
                  <a:pt x="254425" y="120174"/>
                  <a:pt x="252259" y="112235"/>
                  <a:pt x="249011" y="104656"/>
                </a:cubicBezTo>
                <a:cubicBezTo>
                  <a:pt x="248290" y="102491"/>
                  <a:pt x="249372" y="100326"/>
                  <a:pt x="251177" y="99243"/>
                </a:cubicBezTo>
                <a:lnTo>
                  <a:pt x="267417" y="89499"/>
                </a:lnTo>
                <a:cubicBezTo>
                  <a:pt x="268860" y="89138"/>
                  <a:pt x="269221" y="87334"/>
                  <a:pt x="268499" y="85890"/>
                </a:cubicBezTo>
                <a:lnTo>
                  <a:pt x="258034" y="67846"/>
                </a:lnTo>
                <a:cubicBezTo>
                  <a:pt x="257673" y="67124"/>
                  <a:pt x="256951" y="66763"/>
                  <a:pt x="256229" y="66763"/>
                </a:cubicBezTo>
                <a:cubicBezTo>
                  <a:pt x="255507" y="66402"/>
                  <a:pt x="254786" y="66763"/>
                  <a:pt x="254425" y="66763"/>
                </a:cubicBezTo>
                <a:lnTo>
                  <a:pt x="237824" y="76146"/>
                </a:lnTo>
                <a:cubicBezTo>
                  <a:pt x="236019" y="77229"/>
                  <a:pt x="233493" y="76868"/>
                  <a:pt x="232411" y="75064"/>
                </a:cubicBezTo>
                <a:cubicBezTo>
                  <a:pt x="226997" y="68929"/>
                  <a:pt x="221223" y="63155"/>
                  <a:pt x="215088" y="57741"/>
                </a:cubicBezTo>
                <a:cubicBezTo>
                  <a:pt x="213284" y="56659"/>
                  <a:pt x="212923" y="54132"/>
                  <a:pt x="214005" y="52328"/>
                </a:cubicBezTo>
                <a:lnTo>
                  <a:pt x="223388" y="35727"/>
                </a:lnTo>
                <a:cubicBezTo>
                  <a:pt x="223749" y="35006"/>
                  <a:pt x="223749" y="34645"/>
                  <a:pt x="223749" y="33923"/>
                </a:cubicBezTo>
                <a:cubicBezTo>
                  <a:pt x="223388" y="33201"/>
                  <a:pt x="223028" y="32479"/>
                  <a:pt x="222306" y="32118"/>
                </a:cubicBezTo>
                <a:lnTo>
                  <a:pt x="204262" y="21653"/>
                </a:lnTo>
                <a:cubicBezTo>
                  <a:pt x="203540" y="21292"/>
                  <a:pt x="202818" y="21292"/>
                  <a:pt x="202096" y="21292"/>
                </a:cubicBezTo>
                <a:cubicBezTo>
                  <a:pt x="201374" y="21653"/>
                  <a:pt x="201014" y="22014"/>
                  <a:pt x="200653" y="22735"/>
                </a:cubicBezTo>
                <a:lnTo>
                  <a:pt x="190909" y="38975"/>
                </a:lnTo>
                <a:cubicBezTo>
                  <a:pt x="189826" y="40780"/>
                  <a:pt x="187660" y="41862"/>
                  <a:pt x="185856" y="40780"/>
                </a:cubicBezTo>
                <a:cubicBezTo>
                  <a:pt x="178277" y="37893"/>
                  <a:pt x="169977" y="35727"/>
                  <a:pt x="162037" y="34645"/>
                </a:cubicBezTo>
                <a:cubicBezTo>
                  <a:pt x="159872" y="34284"/>
                  <a:pt x="158429" y="32479"/>
                  <a:pt x="158429" y="30314"/>
                </a:cubicBezTo>
                <a:lnTo>
                  <a:pt x="158429" y="11548"/>
                </a:lnTo>
                <a:cubicBezTo>
                  <a:pt x="158429" y="9744"/>
                  <a:pt x="156985" y="8661"/>
                  <a:pt x="155542" y="8661"/>
                </a:cubicBezTo>
                <a:lnTo>
                  <a:pt x="134610" y="8661"/>
                </a:lnTo>
                <a:cubicBezTo>
                  <a:pt x="133167" y="8661"/>
                  <a:pt x="131723" y="9744"/>
                  <a:pt x="131723" y="11548"/>
                </a:cubicBezTo>
                <a:lnTo>
                  <a:pt x="131723" y="30314"/>
                </a:lnTo>
                <a:cubicBezTo>
                  <a:pt x="131723" y="32479"/>
                  <a:pt x="130279" y="34284"/>
                  <a:pt x="128114" y="34645"/>
                </a:cubicBezTo>
                <a:cubicBezTo>
                  <a:pt x="120175" y="35727"/>
                  <a:pt x="112235" y="37893"/>
                  <a:pt x="104657" y="40780"/>
                </a:cubicBezTo>
                <a:cubicBezTo>
                  <a:pt x="102491" y="41862"/>
                  <a:pt x="100326" y="40780"/>
                  <a:pt x="99243" y="38975"/>
                </a:cubicBezTo>
                <a:lnTo>
                  <a:pt x="89860" y="22735"/>
                </a:lnTo>
                <a:cubicBezTo>
                  <a:pt x="89139" y="21292"/>
                  <a:pt x="87334" y="20931"/>
                  <a:pt x="86251" y="21653"/>
                </a:cubicBezTo>
                <a:lnTo>
                  <a:pt x="67846" y="32118"/>
                </a:lnTo>
                <a:cubicBezTo>
                  <a:pt x="67124" y="32479"/>
                  <a:pt x="66764" y="33201"/>
                  <a:pt x="66764" y="33923"/>
                </a:cubicBezTo>
                <a:cubicBezTo>
                  <a:pt x="66403" y="34645"/>
                  <a:pt x="66764" y="35006"/>
                  <a:pt x="66764" y="35727"/>
                </a:cubicBezTo>
                <a:lnTo>
                  <a:pt x="76508" y="52328"/>
                </a:lnTo>
                <a:cubicBezTo>
                  <a:pt x="77229" y="54132"/>
                  <a:pt x="76868" y="56659"/>
                  <a:pt x="75425" y="57741"/>
                </a:cubicBezTo>
                <a:cubicBezTo>
                  <a:pt x="68929" y="63155"/>
                  <a:pt x="63155" y="68929"/>
                  <a:pt x="57741" y="75064"/>
                </a:cubicBezTo>
                <a:cubicBezTo>
                  <a:pt x="56659" y="76868"/>
                  <a:pt x="54133" y="77229"/>
                  <a:pt x="52328" y="76146"/>
                </a:cubicBezTo>
                <a:lnTo>
                  <a:pt x="36088" y="66763"/>
                </a:lnTo>
                <a:cubicBezTo>
                  <a:pt x="35367" y="66763"/>
                  <a:pt x="34645" y="66402"/>
                  <a:pt x="33923" y="66763"/>
                </a:cubicBezTo>
                <a:cubicBezTo>
                  <a:pt x="33201" y="66763"/>
                  <a:pt x="32840" y="67124"/>
                  <a:pt x="32119" y="67846"/>
                </a:cubicBezTo>
                <a:lnTo>
                  <a:pt x="22014" y="85890"/>
                </a:lnTo>
                <a:cubicBezTo>
                  <a:pt x="20931" y="87334"/>
                  <a:pt x="21292" y="89138"/>
                  <a:pt x="22736" y="89499"/>
                </a:cubicBezTo>
                <a:lnTo>
                  <a:pt x="39336" y="99243"/>
                </a:lnTo>
                <a:cubicBezTo>
                  <a:pt x="40780" y="100326"/>
                  <a:pt x="41862" y="102491"/>
                  <a:pt x="41141" y="104656"/>
                </a:cubicBezTo>
                <a:cubicBezTo>
                  <a:pt x="37893" y="112235"/>
                  <a:pt x="35727" y="120174"/>
                  <a:pt x="35006" y="128114"/>
                </a:cubicBezTo>
                <a:cubicBezTo>
                  <a:pt x="34284" y="130279"/>
                  <a:pt x="32479" y="131723"/>
                  <a:pt x="30314" y="131723"/>
                </a:cubicBezTo>
                <a:lnTo>
                  <a:pt x="11548" y="131723"/>
                </a:lnTo>
                <a:cubicBezTo>
                  <a:pt x="10105" y="131723"/>
                  <a:pt x="8661" y="133166"/>
                  <a:pt x="8661" y="134610"/>
                </a:cubicBezTo>
                <a:lnTo>
                  <a:pt x="8661" y="155541"/>
                </a:lnTo>
                <a:cubicBezTo>
                  <a:pt x="8661" y="156985"/>
                  <a:pt x="10105" y="158428"/>
                  <a:pt x="11548" y="158428"/>
                </a:cubicBezTo>
                <a:lnTo>
                  <a:pt x="30314" y="158428"/>
                </a:lnTo>
                <a:cubicBezTo>
                  <a:pt x="32479" y="158428"/>
                  <a:pt x="34284" y="159872"/>
                  <a:pt x="35006" y="162037"/>
                </a:cubicBezTo>
                <a:cubicBezTo>
                  <a:pt x="35727" y="169976"/>
                  <a:pt x="37893" y="177916"/>
                  <a:pt x="41141" y="185494"/>
                </a:cubicBezTo>
                <a:cubicBezTo>
                  <a:pt x="41862" y="187660"/>
                  <a:pt x="40780" y="189825"/>
                  <a:pt x="39336" y="190908"/>
                </a:cubicBezTo>
                <a:lnTo>
                  <a:pt x="22736" y="200291"/>
                </a:lnTo>
                <a:cubicBezTo>
                  <a:pt x="22014" y="200652"/>
                  <a:pt x="21653" y="201374"/>
                  <a:pt x="21292" y="202096"/>
                </a:cubicBezTo>
                <a:cubicBezTo>
                  <a:pt x="21292" y="202817"/>
                  <a:pt x="21292" y="203539"/>
                  <a:pt x="22014" y="203900"/>
                </a:cubicBezTo>
                <a:lnTo>
                  <a:pt x="32119" y="222305"/>
                </a:lnTo>
                <a:cubicBezTo>
                  <a:pt x="32840" y="223027"/>
                  <a:pt x="33201" y="223388"/>
                  <a:pt x="33923" y="223749"/>
                </a:cubicBezTo>
                <a:cubicBezTo>
                  <a:pt x="34645" y="223749"/>
                  <a:pt x="35367" y="223749"/>
                  <a:pt x="36088" y="223388"/>
                </a:cubicBezTo>
                <a:lnTo>
                  <a:pt x="52328" y="214005"/>
                </a:lnTo>
                <a:cubicBezTo>
                  <a:pt x="54133" y="212922"/>
                  <a:pt x="56659" y="213283"/>
                  <a:pt x="57741" y="214727"/>
                </a:cubicBezTo>
                <a:cubicBezTo>
                  <a:pt x="63155" y="221222"/>
                  <a:pt x="68929" y="226997"/>
                  <a:pt x="75425" y="232049"/>
                </a:cubicBezTo>
                <a:cubicBezTo>
                  <a:pt x="76868" y="233492"/>
                  <a:pt x="77229" y="236019"/>
                  <a:pt x="76508" y="237823"/>
                </a:cubicBezTo>
                <a:lnTo>
                  <a:pt x="66764" y="254063"/>
                </a:lnTo>
                <a:cubicBezTo>
                  <a:pt x="66042" y="255506"/>
                  <a:pt x="66764" y="257311"/>
                  <a:pt x="67846" y="257672"/>
                </a:cubicBezTo>
                <a:lnTo>
                  <a:pt x="86251" y="268498"/>
                </a:lnTo>
                <a:cubicBezTo>
                  <a:pt x="87334" y="269220"/>
                  <a:pt x="89139" y="268859"/>
                  <a:pt x="89860" y="267416"/>
                </a:cubicBezTo>
                <a:lnTo>
                  <a:pt x="99243" y="250815"/>
                </a:lnTo>
                <a:cubicBezTo>
                  <a:pt x="100326" y="249011"/>
                  <a:pt x="102491" y="248289"/>
                  <a:pt x="104657" y="249011"/>
                </a:cubicBezTo>
                <a:cubicBezTo>
                  <a:pt x="112235" y="251898"/>
                  <a:pt x="120175" y="254424"/>
                  <a:pt x="128114" y="255506"/>
                </a:cubicBezTo>
                <a:cubicBezTo>
                  <a:pt x="130279" y="255867"/>
                  <a:pt x="131723" y="257672"/>
                  <a:pt x="131723" y="259837"/>
                </a:cubicBezTo>
                <a:lnTo>
                  <a:pt x="131723" y="278603"/>
                </a:lnTo>
                <a:cubicBezTo>
                  <a:pt x="131723" y="280047"/>
                  <a:pt x="133167" y="281129"/>
                  <a:pt x="134610" y="281129"/>
                </a:cubicBezTo>
                <a:lnTo>
                  <a:pt x="155542" y="281129"/>
                </a:lnTo>
                <a:cubicBezTo>
                  <a:pt x="156985" y="281129"/>
                  <a:pt x="158429" y="280047"/>
                  <a:pt x="158429" y="278603"/>
                </a:cubicBezTo>
                <a:lnTo>
                  <a:pt x="158429" y="265611"/>
                </a:lnTo>
                <a:cubicBezTo>
                  <a:pt x="158429" y="263085"/>
                  <a:pt x="160233" y="261281"/>
                  <a:pt x="162759" y="261281"/>
                </a:cubicBezTo>
                <a:cubicBezTo>
                  <a:pt x="165285" y="261281"/>
                  <a:pt x="167090" y="263085"/>
                  <a:pt x="167090" y="265611"/>
                </a:cubicBezTo>
                <a:lnTo>
                  <a:pt x="167090" y="278603"/>
                </a:lnTo>
                <a:cubicBezTo>
                  <a:pt x="167090" y="285099"/>
                  <a:pt x="162037" y="290151"/>
                  <a:pt x="155542" y="290151"/>
                </a:cubicBezTo>
                <a:lnTo>
                  <a:pt x="134610" y="290151"/>
                </a:lnTo>
                <a:cubicBezTo>
                  <a:pt x="128114" y="290151"/>
                  <a:pt x="123062" y="285099"/>
                  <a:pt x="123062" y="278603"/>
                </a:cubicBezTo>
                <a:lnTo>
                  <a:pt x="123062" y="263446"/>
                </a:lnTo>
                <a:cubicBezTo>
                  <a:pt x="116927" y="262363"/>
                  <a:pt x="110792" y="260920"/>
                  <a:pt x="105017" y="258394"/>
                </a:cubicBezTo>
                <a:lnTo>
                  <a:pt x="97439" y="271746"/>
                </a:lnTo>
                <a:cubicBezTo>
                  <a:pt x="94191" y="277160"/>
                  <a:pt x="87334" y="279325"/>
                  <a:pt x="81560" y="276077"/>
                </a:cubicBezTo>
                <a:lnTo>
                  <a:pt x="63516" y="265250"/>
                </a:lnTo>
                <a:cubicBezTo>
                  <a:pt x="57741" y="262002"/>
                  <a:pt x="56298" y="255146"/>
                  <a:pt x="59185" y="250093"/>
                </a:cubicBezTo>
                <a:lnTo>
                  <a:pt x="66764" y="236380"/>
                </a:lnTo>
                <a:cubicBezTo>
                  <a:pt x="62072" y="232410"/>
                  <a:pt x="57741" y="228079"/>
                  <a:pt x="53772" y="223388"/>
                </a:cubicBezTo>
                <a:lnTo>
                  <a:pt x="40419" y="230966"/>
                </a:lnTo>
                <a:cubicBezTo>
                  <a:pt x="37893" y="232410"/>
                  <a:pt x="34645" y="232771"/>
                  <a:pt x="31758" y="232049"/>
                </a:cubicBezTo>
                <a:cubicBezTo>
                  <a:pt x="28510" y="231327"/>
                  <a:pt x="26344" y="229162"/>
                  <a:pt x="24901" y="226636"/>
                </a:cubicBezTo>
                <a:lnTo>
                  <a:pt x="14074" y="208591"/>
                </a:lnTo>
                <a:cubicBezTo>
                  <a:pt x="12992" y="205704"/>
                  <a:pt x="12270" y="202817"/>
                  <a:pt x="12992" y="199930"/>
                </a:cubicBezTo>
                <a:cubicBezTo>
                  <a:pt x="13713" y="197043"/>
                  <a:pt x="15879" y="194516"/>
                  <a:pt x="18405" y="192712"/>
                </a:cubicBezTo>
                <a:lnTo>
                  <a:pt x="31758" y="185133"/>
                </a:lnTo>
                <a:cubicBezTo>
                  <a:pt x="29592" y="179359"/>
                  <a:pt x="27788" y="173224"/>
                  <a:pt x="26705" y="167089"/>
                </a:cubicBezTo>
                <a:lnTo>
                  <a:pt x="11548" y="167089"/>
                </a:lnTo>
                <a:cubicBezTo>
                  <a:pt x="5052" y="167089"/>
                  <a:pt x="0" y="162037"/>
                  <a:pt x="0" y="155541"/>
                </a:cubicBezTo>
                <a:lnTo>
                  <a:pt x="0" y="134610"/>
                </a:lnTo>
                <a:cubicBezTo>
                  <a:pt x="0" y="128114"/>
                  <a:pt x="5052" y="123061"/>
                  <a:pt x="11548" y="123061"/>
                </a:cubicBezTo>
                <a:lnTo>
                  <a:pt x="26705" y="123061"/>
                </a:lnTo>
                <a:cubicBezTo>
                  <a:pt x="27788" y="116926"/>
                  <a:pt x="29592" y="110791"/>
                  <a:pt x="31758" y="105017"/>
                </a:cubicBezTo>
                <a:lnTo>
                  <a:pt x="18405" y="97439"/>
                </a:lnTo>
                <a:cubicBezTo>
                  <a:pt x="12992" y="94191"/>
                  <a:pt x="11187" y="86973"/>
                  <a:pt x="14074" y="81560"/>
                </a:cubicBezTo>
                <a:lnTo>
                  <a:pt x="24901" y="63515"/>
                </a:lnTo>
                <a:cubicBezTo>
                  <a:pt x="26344" y="60628"/>
                  <a:pt x="28510" y="58824"/>
                  <a:pt x="31758" y="58102"/>
                </a:cubicBezTo>
                <a:cubicBezTo>
                  <a:pt x="34645" y="57019"/>
                  <a:pt x="37893" y="57741"/>
                  <a:pt x="40419" y="59185"/>
                </a:cubicBezTo>
                <a:lnTo>
                  <a:pt x="53772" y="66763"/>
                </a:lnTo>
                <a:cubicBezTo>
                  <a:pt x="57741" y="62072"/>
                  <a:pt x="62072" y="57741"/>
                  <a:pt x="66764" y="53411"/>
                </a:cubicBezTo>
                <a:lnTo>
                  <a:pt x="59185" y="40419"/>
                </a:lnTo>
                <a:cubicBezTo>
                  <a:pt x="57741" y="37893"/>
                  <a:pt x="57381" y="34645"/>
                  <a:pt x="58102" y="31397"/>
                </a:cubicBezTo>
                <a:cubicBezTo>
                  <a:pt x="58824" y="28510"/>
                  <a:pt x="60989" y="26344"/>
                  <a:pt x="63516" y="24540"/>
                </a:cubicBezTo>
                <a:lnTo>
                  <a:pt x="81560" y="14074"/>
                </a:lnTo>
                <a:cubicBezTo>
                  <a:pt x="87334" y="11187"/>
                  <a:pt x="94191" y="12992"/>
                  <a:pt x="97439" y="18044"/>
                </a:cubicBezTo>
                <a:lnTo>
                  <a:pt x="105017" y="31397"/>
                </a:lnTo>
                <a:cubicBezTo>
                  <a:pt x="110792" y="29592"/>
                  <a:pt x="116927" y="27788"/>
                  <a:pt x="123062" y="26705"/>
                </a:cubicBezTo>
                <a:lnTo>
                  <a:pt x="123062" y="11548"/>
                </a:lnTo>
                <a:cubicBezTo>
                  <a:pt x="123062" y="5052"/>
                  <a:pt x="128114" y="0"/>
                  <a:pt x="134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A860D30-C209-FD44-A5E3-69DBF8728C17}"/>
              </a:ext>
            </a:extLst>
          </p:cNvPr>
          <p:cNvSpPr/>
          <p:nvPr/>
        </p:nvSpPr>
        <p:spPr>
          <a:xfrm>
            <a:off x="10116947" y="5808476"/>
            <a:ext cx="4143764" cy="414376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0A373D-0D6C-274D-BA7C-69F15BE88A87}"/>
              </a:ext>
            </a:extLst>
          </p:cNvPr>
          <p:cNvSpPr txBox="1"/>
          <p:nvPr/>
        </p:nvSpPr>
        <p:spPr>
          <a:xfrm>
            <a:off x="5558610" y="1116687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BA4E546-397A-E84C-BF38-47E1A0998447}"/>
              </a:ext>
            </a:extLst>
          </p:cNvPr>
          <p:cNvSpPr txBox="1">
            <a:spLocks/>
          </p:cNvSpPr>
          <p:nvPr/>
        </p:nvSpPr>
        <p:spPr>
          <a:xfrm>
            <a:off x="3298516" y="1185070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EA3D53-F3D7-224A-A148-ABDABF3804B7}"/>
              </a:ext>
            </a:extLst>
          </p:cNvPr>
          <p:cNvSpPr txBox="1"/>
          <p:nvPr/>
        </p:nvSpPr>
        <p:spPr>
          <a:xfrm>
            <a:off x="15862781" y="1116687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08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3BCDFA3-D0C7-7642-A847-DEAA91F359E4}"/>
              </a:ext>
            </a:extLst>
          </p:cNvPr>
          <p:cNvSpPr txBox="1">
            <a:spLocks/>
          </p:cNvSpPr>
          <p:nvPr/>
        </p:nvSpPr>
        <p:spPr>
          <a:xfrm>
            <a:off x="15862781" y="1185070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AEB1B-CD16-6F44-803B-5605A941FEB9}"/>
              </a:ext>
            </a:extLst>
          </p:cNvPr>
          <p:cNvSpPr txBox="1"/>
          <p:nvPr/>
        </p:nvSpPr>
        <p:spPr>
          <a:xfrm>
            <a:off x="5435180" y="27700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43A6B84-0F52-F840-B90F-30267D6CDFE5}"/>
              </a:ext>
            </a:extLst>
          </p:cNvPr>
          <p:cNvSpPr txBox="1">
            <a:spLocks/>
          </p:cNvSpPr>
          <p:nvPr/>
        </p:nvSpPr>
        <p:spPr>
          <a:xfrm>
            <a:off x="3298516" y="345391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9F6394-AA69-2948-B417-C4DBF21F087F}"/>
              </a:ext>
            </a:extLst>
          </p:cNvPr>
          <p:cNvSpPr txBox="1"/>
          <p:nvPr/>
        </p:nvSpPr>
        <p:spPr>
          <a:xfrm>
            <a:off x="15862781" y="2770085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8CAA8411-C1AA-774E-AFEE-A5FEAA69F1E9}"/>
              </a:ext>
            </a:extLst>
          </p:cNvPr>
          <p:cNvSpPr txBox="1">
            <a:spLocks/>
          </p:cNvSpPr>
          <p:nvPr/>
        </p:nvSpPr>
        <p:spPr>
          <a:xfrm>
            <a:off x="15862781" y="345391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C8F71F-2CB7-A749-88E3-54AF4A82B717}"/>
              </a:ext>
            </a:extLst>
          </p:cNvPr>
          <p:cNvSpPr txBox="1"/>
          <p:nvPr/>
        </p:nvSpPr>
        <p:spPr>
          <a:xfrm>
            <a:off x="3727164" y="83679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BE9BBE17-207A-7D42-9CFB-9BA5802C2AAC}"/>
              </a:ext>
            </a:extLst>
          </p:cNvPr>
          <p:cNvSpPr txBox="1">
            <a:spLocks/>
          </p:cNvSpPr>
          <p:nvPr/>
        </p:nvSpPr>
        <p:spPr>
          <a:xfrm>
            <a:off x="1547220" y="905177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F0FA10-8BE7-6245-A0A5-E1AE846B145E}"/>
              </a:ext>
            </a:extLst>
          </p:cNvPr>
          <p:cNvSpPr txBox="1"/>
          <p:nvPr/>
        </p:nvSpPr>
        <p:spPr>
          <a:xfrm>
            <a:off x="17664582" y="8367947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287EABA2-F648-0940-9C94-8E4B46DBDDCC}"/>
              </a:ext>
            </a:extLst>
          </p:cNvPr>
          <p:cNvSpPr txBox="1">
            <a:spLocks/>
          </p:cNvSpPr>
          <p:nvPr/>
        </p:nvSpPr>
        <p:spPr>
          <a:xfrm>
            <a:off x="17664582" y="905177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5380C1-650A-BD4D-9175-E308F93F27D6}"/>
              </a:ext>
            </a:extLst>
          </p:cNvPr>
          <p:cNvSpPr txBox="1"/>
          <p:nvPr/>
        </p:nvSpPr>
        <p:spPr>
          <a:xfrm>
            <a:off x="3712738" y="556901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EA3A6E2-D77E-EE4C-9528-B3F23344D387}"/>
              </a:ext>
            </a:extLst>
          </p:cNvPr>
          <p:cNvSpPr txBox="1">
            <a:spLocks/>
          </p:cNvSpPr>
          <p:nvPr/>
        </p:nvSpPr>
        <p:spPr>
          <a:xfrm>
            <a:off x="1547220" y="625284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8C4613-35F4-554F-97D1-4D5D31B1DCA7}"/>
              </a:ext>
            </a:extLst>
          </p:cNvPr>
          <p:cNvSpPr txBox="1"/>
          <p:nvPr/>
        </p:nvSpPr>
        <p:spPr>
          <a:xfrm>
            <a:off x="17664582" y="5569016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D10FC8D8-0E5B-514B-94EE-709E6BEA55E9}"/>
              </a:ext>
            </a:extLst>
          </p:cNvPr>
          <p:cNvSpPr txBox="1">
            <a:spLocks/>
          </p:cNvSpPr>
          <p:nvPr/>
        </p:nvSpPr>
        <p:spPr>
          <a:xfrm>
            <a:off x="17664582" y="625284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726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7F6AA86-BD94-4E45-8C64-7AF31C09B09F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6C234-2627-7947-A6AB-826BB38B0AB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B4C875-CFBE-8C46-B5FF-E136BCAC78F6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>
            <a:extLst>
              <a:ext uri="{FF2B5EF4-FFF2-40B4-BE49-F238E27FC236}">
                <a16:creationId xmlns:a16="http://schemas.microsoft.com/office/drawing/2014/main" id="{D9D8FFDE-D3F7-6346-A8B0-928F644D989F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pie">
            <a:avLst>
              <a:gd name="adj1" fmla="val 16203509"/>
              <a:gd name="adj2" fmla="val 16796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72CE3-39EB-4547-8027-4C803E858198}"/>
              </a:ext>
            </a:extLst>
          </p:cNvPr>
          <p:cNvSpPr/>
          <p:nvPr/>
        </p:nvSpPr>
        <p:spPr>
          <a:xfrm>
            <a:off x="12589710" y="3329125"/>
            <a:ext cx="8933177" cy="893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DA472E6D-034A-AA47-94A2-9D62F883018E}"/>
              </a:ext>
            </a:extLst>
          </p:cNvPr>
          <p:cNvSpPr/>
          <p:nvPr/>
        </p:nvSpPr>
        <p:spPr>
          <a:xfrm>
            <a:off x="12589710" y="3329125"/>
            <a:ext cx="8933177" cy="8933177"/>
          </a:xfrm>
          <a:prstGeom prst="pie">
            <a:avLst>
              <a:gd name="adj1" fmla="val 16200764"/>
              <a:gd name="adj2" fmla="val 87213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EA30A-97CF-3446-948F-4A3CAF4D4339}"/>
              </a:ext>
            </a:extLst>
          </p:cNvPr>
          <p:cNvSpPr/>
          <p:nvPr/>
        </p:nvSpPr>
        <p:spPr>
          <a:xfrm>
            <a:off x="13303935" y="4043350"/>
            <a:ext cx="7504727" cy="750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1199D502-D838-CF4B-91BD-951304B2C45A}"/>
              </a:ext>
            </a:extLst>
          </p:cNvPr>
          <p:cNvSpPr/>
          <p:nvPr/>
        </p:nvSpPr>
        <p:spPr>
          <a:xfrm>
            <a:off x="13303935" y="4043350"/>
            <a:ext cx="7504727" cy="7504727"/>
          </a:xfrm>
          <a:prstGeom prst="pie">
            <a:avLst>
              <a:gd name="adj1" fmla="val 16205589"/>
              <a:gd name="adj2" fmla="val 130894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1CA354-8E15-CB42-B924-1E51A966D007}"/>
              </a:ext>
            </a:extLst>
          </p:cNvPr>
          <p:cNvSpPr/>
          <p:nvPr/>
        </p:nvSpPr>
        <p:spPr>
          <a:xfrm>
            <a:off x="14050605" y="4790020"/>
            <a:ext cx="6011386" cy="60113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ED3D6FF6-253F-B840-96E5-855AFD5A264B}"/>
              </a:ext>
            </a:extLst>
          </p:cNvPr>
          <p:cNvSpPr/>
          <p:nvPr/>
        </p:nvSpPr>
        <p:spPr>
          <a:xfrm>
            <a:off x="14050605" y="4790020"/>
            <a:ext cx="6011386" cy="6011386"/>
          </a:xfrm>
          <a:prstGeom prst="pie">
            <a:avLst>
              <a:gd name="adj1" fmla="val 16201900"/>
              <a:gd name="adj2" fmla="val 47957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62BA6A-BAE3-5145-979A-988D236D7AB5}"/>
              </a:ext>
            </a:extLst>
          </p:cNvPr>
          <p:cNvSpPr/>
          <p:nvPr/>
        </p:nvSpPr>
        <p:spPr>
          <a:xfrm>
            <a:off x="14716309" y="5455724"/>
            <a:ext cx="4679979" cy="46799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6072C679-F837-4E45-8C92-9B3800F36090}"/>
              </a:ext>
            </a:extLst>
          </p:cNvPr>
          <p:cNvSpPr/>
          <p:nvPr/>
        </p:nvSpPr>
        <p:spPr>
          <a:xfrm>
            <a:off x="14716309" y="5455724"/>
            <a:ext cx="4679979" cy="4679979"/>
          </a:xfrm>
          <a:prstGeom prst="pie">
            <a:avLst>
              <a:gd name="adj1" fmla="val 16194857"/>
              <a:gd name="adj2" fmla="val 654935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8D1DA4-7505-6348-950E-81A6B73CA1B8}"/>
              </a:ext>
            </a:extLst>
          </p:cNvPr>
          <p:cNvSpPr/>
          <p:nvPr/>
        </p:nvSpPr>
        <p:spPr>
          <a:xfrm>
            <a:off x="15486287" y="6225702"/>
            <a:ext cx="3140023" cy="31400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03F669-2C1F-0A4C-9F2F-BED5CD1DF30F}"/>
              </a:ext>
            </a:extLst>
          </p:cNvPr>
          <p:cNvSpPr/>
          <p:nvPr/>
        </p:nvSpPr>
        <p:spPr>
          <a:xfrm>
            <a:off x="2218886" y="2736136"/>
            <a:ext cx="1429750" cy="1429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661D0-2EAB-3647-9E9D-8EEE0AD890D0}"/>
              </a:ext>
            </a:extLst>
          </p:cNvPr>
          <p:cNvSpPr txBox="1"/>
          <p:nvPr/>
        </p:nvSpPr>
        <p:spPr>
          <a:xfrm>
            <a:off x="4164834" y="263742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F274CD7-DB25-6347-B6F9-EBE2076A7E15}"/>
              </a:ext>
            </a:extLst>
          </p:cNvPr>
          <p:cNvSpPr txBox="1">
            <a:spLocks/>
          </p:cNvSpPr>
          <p:nvPr/>
        </p:nvSpPr>
        <p:spPr>
          <a:xfrm>
            <a:off x="4164835" y="3321254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3A3005-A775-7D44-B096-763921525C52}"/>
              </a:ext>
            </a:extLst>
          </p:cNvPr>
          <p:cNvSpPr/>
          <p:nvPr/>
        </p:nvSpPr>
        <p:spPr>
          <a:xfrm>
            <a:off x="2218886" y="4907019"/>
            <a:ext cx="1429750" cy="14297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87D6D-CC6A-924E-8EBD-6DD5066488A3}"/>
              </a:ext>
            </a:extLst>
          </p:cNvPr>
          <p:cNvSpPr txBox="1"/>
          <p:nvPr/>
        </p:nvSpPr>
        <p:spPr>
          <a:xfrm>
            <a:off x="4164834" y="480831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DE03BE-F870-FB41-96BD-BF7720B2A28F}"/>
              </a:ext>
            </a:extLst>
          </p:cNvPr>
          <p:cNvSpPr txBox="1">
            <a:spLocks/>
          </p:cNvSpPr>
          <p:nvPr/>
        </p:nvSpPr>
        <p:spPr>
          <a:xfrm>
            <a:off x="4164835" y="5492137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A85D5-9BCD-8D43-A963-824043A917C4}"/>
              </a:ext>
            </a:extLst>
          </p:cNvPr>
          <p:cNvSpPr/>
          <p:nvPr/>
        </p:nvSpPr>
        <p:spPr>
          <a:xfrm>
            <a:off x="2218886" y="7077902"/>
            <a:ext cx="1429750" cy="14297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56BFF-2325-804C-8671-E663E2C87312}"/>
              </a:ext>
            </a:extLst>
          </p:cNvPr>
          <p:cNvSpPr txBox="1"/>
          <p:nvPr/>
        </p:nvSpPr>
        <p:spPr>
          <a:xfrm>
            <a:off x="4164834" y="6979194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2FEF9E8-17F1-1F4D-ADCE-652608764CAF}"/>
              </a:ext>
            </a:extLst>
          </p:cNvPr>
          <p:cNvSpPr txBox="1">
            <a:spLocks/>
          </p:cNvSpPr>
          <p:nvPr/>
        </p:nvSpPr>
        <p:spPr>
          <a:xfrm>
            <a:off x="4164835" y="7663020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966F93-E7C3-B64C-810F-C973B2166E56}"/>
              </a:ext>
            </a:extLst>
          </p:cNvPr>
          <p:cNvSpPr/>
          <p:nvPr/>
        </p:nvSpPr>
        <p:spPr>
          <a:xfrm>
            <a:off x="2218886" y="9248785"/>
            <a:ext cx="1429750" cy="1429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9C20F-1375-0A41-A1BE-55A7AFD5E887}"/>
              </a:ext>
            </a:extLst>
          </p:cNvPr>
          <p:cNvSpPr txBox="1"/>
          <p:nvPr/>
        </p:nvSpPr>
        <p:spPr>
          <a:xfrm>
            <a:off x="4164834" y="915007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E4828AD-CA9E-A048-AA89-CCFD54C3A491}"/>
              </a:ext>
            </a:extLst>
          </p:cNvPr>
          <p:cNvSpPr txBox="1">
            <a:spLocks/>
          </p:cNvSpPr>
          <p:nvPr/>
        </p:nvSpPr>
        <p:spPr>
          <a:xfrm>
            <a:off x="4164835" y="9833903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BDA91A-2ACD-7B44-99D4-D905DC6FB511}"/>
              </a:ext>
            </a:extLst>
          </p:cNvPr>
          <p:cNvSpPr/>
          <p:nvPr/>
        </p:nvSpPr>
        <p:spPr>
          <a:xfrm>
            <a:off x="2218886" y="11419668"/>
            <a:ext cx="1429750" cy="14297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CF47FF-DCAC-2C4A-9967-52DBC78E56A9}"/>
              </a:ext>
            </a:extLst>
          </p:cNvPr>
          <p:cNvSpPr txBox="1"/>
          <p:nvPr/>
        </p:nvSpPr>
        <p:spPr>
          <a:xfrm>
            <a:off x="4164834" y="11320960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E33F07B-DBEB-214E-A814-859D1E635A46}"/>
              </a:ext>
            </a:extLst>
          </p:cNvPr>
          <p:cNvSpPr txBox="1">
            <a:spLocks/>
          </p:cNvSpPr>
          <p:nvPr/>
        </p:nvSpPr>
        <p:spPr>
          <a:xfrm>
            <a:off x="4164835" y="12004786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Freeform 973">
            <a:extLst>
              <a:ext uri="{FF2B5EF4-FFF2-40B4-BE49-F238E27FC236}">
                <a16:creationId xmlns:a16="http://schemas.microsoft.com/office/drawing/2014/main" id="{C6CFC3C0-AB85-DF48-81D8-B602FCC86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3735" y="11784515"/>
            <a:ext cx="700052" cy="700052"/>
          </a:xfrm>
          <a:custGeom>
            <a:avLst/>
            <a:gdLst>
              <a:gd name="T0" fmla="*/ 170914 w 285391"/>
              <a:gd name="T1" fmla="*/ 5217439 h 285388"/>
              <a:gd name="T2" fmla="*/ 2962424 w 285391"/>
              <a:gd name="T3" fmla="*/ 5475589 h 285388"/>
              <a:gd name="T4" fmla="*/ 2819964 w 285391"/>
              <a:gd name="T5" fmla="*/ 5074013 h 285388"/>
              <a:gd name="T6" fmla="*/ 769087 w 285391"/>
              <a:gd name="T7" fmla="*/ 4500339 h 285388"/>
              <a:gd name="T8" fmla="*/ 626669 w 285391"/>
              <a:gd name="T9" fmla="*/ 4901911 h 285388"/>
              <a:gd name="T10" fmla="*/ 2506644 w 285391"/>
              <a:gd name="T11" fmla="*/ 4650917 h 285388"/>
              <a:gd name="T12" fmla="*/ 769087 w 285391"/>
              <a:gd name="T13" fmla="*/ 4500339 h 285388"/>
              <a:gd name="T14" fmla="*/ 3229403 w 285391"/>
              <a:gd name="T15" fmla="*/ 4370936 h 285388"/>
              <a:gd name="T16" fmla="*/ 3639291 w 285391"/>
              <a:gd name="T17" fmla="*/ 4896761 h 285388"/>
              <a:gd name="T18" fmla="*/ 3517052 w 285391"/>
              <a:gd name="T19" fmla="*/ 4896761 h 285388"/>
              <a:gd name="T20" fmla="*/ 3107181 w 285391"/>
              <a:gd name="T21" fmla="*/ 4370936 h 285388"/>
              <a:gd name="T22" fmla="*/ 2364208 w 285391"/>
              <a:gd name="T23" fmla="*/ 4335404 h 285388"/>
              <a:gd name="T24" fmla="*/ 2677542 w 285391"/>
              <a:gd name="T25" fmla="*/ 4901911 h 285388"/>
              <a:gd name="T26" fmla="*/ 3133294 w 285391"/>
              <a:gd name="T27" fmla="*/ 5217439 h 285388"/>
              <a:gd name="T28" fmla="*/ 5561649 w 285391"/>
              <a:gd name="T29" fmla="*/ 5475589 h 285388"/>
              <a:gd name="T30" fmla="*/ 5561649 w 285391"/>
              <a:gd name="T31" fmla="*/ 5647690 h 285388"/>
              <a:gd name="T32" fmla="*/ 0 w 285391"/>
              <a:gd name="T33" fmla="*/ 5568812 h 285388"/>
              <a:gd name="T34" fmla="*/ 313334 w 285391"/>
              <a:gd name="T35" fmla="*/ 4901911 h 285388"/>
              <a:gd name="T36" fmla="*/ 455730 w 285391"/>
              <a:gd name="T37" fmla="*/ 4650917 h 285388"/>
              <a:gd name="T38" fmla="*/ 3313024 w 285391"/>
              <a:gd name="T39" fmla="*/ 3958409 h 285388"/>
              <a:gd name="T40" fmla="*/ 3919467 w 285391"/>
              <a:gd name="T41" fmla="*/ 4048897 h 285388"/>
              <a:gd name="T42" fmla="*/ 3313024 w 285391"/>
              <a:gd name="T43" fmla="*/ 4139366 h 285388"/>
              <a:gd name="T44" fmla="*/ 3313024 w 285391"/>
              <a:gd name="T45" fmla="*/ 3958409 h 285388"/>
              <a:gd name="T46" fmla="*/ 3639291 w 285391"/>
              <a:gd name="T47" fmla="*/ 3208962 h 285388"/>
              <a:gd name="T48" fmla="*/ 3229403 w 285391"/>
              <a:gd name="T49" fmla="*/ 3733962 h 285388"/>
              <a:gd name="T50" fmla="*/ 3107181 w 285391"/>
              <a:gd name="T51" fmla="*/ 3733962 h 285388"/>
              <a:gd name="T52" fmla="*/ 3517052 w 285391"/>
              <a:gd name="T53" fmla="*/ 3208962 h 285388"/>
              <a:gd name="T54" fmla="*/ 516323 w 285391"/>
              <a:gd name="T55" fmla="*/ 3061978 h 285388"/>
              <a:gd name="T56" fmla="*/ 544817 w 285391"/>
              <a:gd name="T57" fmla="*/ 3433968 h 285388"/>
              <a:gd name="T58" fmla="*/ 2622714 w 285391"/>
              <a:gd name="T59" fmla="*/ 3405351 h 285388"/>
              <a:gd name="T60" fmla="*/ 2594253 w 285391"/>
              <a:gd name="T61" fmla="*/ 3033343 h 285388"/>
              <a:gd name="T62" fmla="*/ 2907360 w 285391"/>
              <a:gd name="T63" fmla="*/ 1545281 h 285388"/>
              <a:gd name="T64" fmla="*/ 5333994 w 285391"/>
              <a:gd name="T65" fmla="*/ 2060375 h 285388"/>
              <a:gd name="T66" fmla="*/ 5469202 w 285391"/>
              <a:gd name="T67" fmla="*/ 1688367 h 285388"/>
              <a:gd name="T68" fmla="*/ 2907360 w 285391"/>
              <a:gd name="T69" fmla="*/ 1545281 h 285388"/>
              <a:gd name="T70" fmla="*/ 2338072 w 285391"/>
              <a:gd name="T71" fmla="*/ 2346543 h 285388"/>
              <a:gd name="T72" fmla="*/ 2736557 w 285391"/>
              <a:gd name="T73" fmla="*/ 1259115 h 285388"/>
              <a:gd name="T74" fmla="*/ 971763 w 285391"/>
              <a:gd name="T75" fmla="*/ 736837 h 285388"/>
              <a:gd name="T76" fmla="*/ 2167254 w 285391"/>
              <a:gd name="T77" fmla="*/ 2861629 h 285388"/>
              <a:gd name="T78" fmla="*/ 1427183 w 285391"/>
              <a:gd name="T79" fmla="*/ 736837 h 285388"/>
              <a:gd name="T80" fmla="*/ 1341807 w 285391"/>
              <a:gd name="T81" fmla="*/ 2575461 h 285388"/>
              <a:gd name="T82" fmla="*/ 1256381 w 285391"/>
              <a:gd name="T83" fmla="*/ 736837 h 285388"/>
              <a:gd name="T84" fmla="*/ 544817 w 285391"/>
              <a:gd name="T85" fmla="*/ 171690 h 285388"/>
              <a:gd name="T86" fmla="*/ 516323 w 285391"/>
              <a:gd name="T87" fmla="*/ 536553 h 285388"/>
              <a:gd name="T88" fmla="*/ 2594253 w 285391"/>
              <a:gd name="T89" fmla="*/ 565136 h 285388"/>
              <a:gd name="T90" fmla="*/ 2622714 w 285391"/>
              <a:gd name="T91" fmla="*/ 200325 h 285388"/>
              <a:gd name="T92" fmla="*/ 544817 w 285391"/>
              <a:gd name="T93" fmla="*/ 171690 h 285388"/>
              <a:gd name="T94" fmla="*/ 2594253 w 285391"/>
              <a:gd name="T95" fmla="*/ 0 h 285388"/>
              <a:gd name="T96" fmla="*/ 2793494 w 285391"/>
              <a:gd name="T97" fmla="*/ 536553 h 285388"/>
              <a:gd name="T98" fmla="*/ 2338072 w 285391"/>
              <a:gd name="T99" fmla="*/ 736837 h 285388"/>
              <a:gd name="T100" fmla="*/ 2821967 w 285391"/>
              <a:gd name="T101" fmla="*/ 1087425 h 285388"/>
              <a:gd name="T102" fmla="*/ 2907360 w 285391"/>
              <a:gd name="T103" fmla="*/ 1373570 h 285388"/>
              <a:gd name="T104" fmla="*/ 5647101 w 285391"/>
              <a:gd name="T105" fmla="*/ 1688367 h 285388"/>
              <a:gd name="T106" fmla="*/ 5333994 w 285391"/>
              <a:gd name="T107" fmla="*/ 2232088 h 285388"/>
              <a:gd name="T108" fmla="*/ 2907360 w 285391"/>
              <a:gd name="T109" fmla="*/ 2432401 h 285388"/>
              <a:gd name="T110" fmla="*/ 2338072 w 285391"/>
              <a:gd name="T111" fmla="*/ 2518233 h 285388"/>
              <a:gd name="T112" fmla="*/ 2594253 w 285391"/>
              <a:gd name="T113" fmla="*/ 2861629 h 285388"/>
              <a:gd name="T114" fmla="*/ 2793494 w 285391"/>
              <a:gd name="T115" fmla="*/ 3405351 h 285388"/>
              <a:gd name="T116" fmla="*/ 544817 w 285391"/>
              <a:gd name="T117" fmla="*/ 3605658 h 285388"/>
              <a:gd name="T118" fmla="*/ 345520 w 285391"/>
              <a:gd name="T119" fmla="*/ 3061978 h 285388"/>
              <a:gd name="T120" fmla="*/ 800941 w 285391"/>
              <a:gd name="T121" fmla="*/ 2861629 h 285388"/>
              <a:gd name="T122" fmla="*/ 544817 w 285391"/>
              <a:gd name="T123" fmla="*/ 736837 h 285388"/>
              <a:gd name="T124" fmla="*/ 345520 w 285391"/>
              <a:gd name="T125" fmla="*/ 200325 h 285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5391" h="285388">
                <a:moveTo>
                  <a:pt x="15835" y="256399"/>
                </a:moveTo>
                <a:cubicBezTo>
                  <a:pt x="11876" y="256399"/>
                  <a:pt x="8637" y="259660"/>
                  <a:pt x="8637" y="263646"/>
                </a:cubicBezTo>
                <a:lnTo>
                  <a:pt x="8637" y="276691"/>
                </a:lnTo>
                <a:lnTo>
                  <a:pt x="149713" y="276691"/>
                </a:lnTo>
                <a:lnTo>
                  <a:pt x="149713" y="263646"/>
                </a:lnTo>
                <a:cubicBezTo>
                  <a:pt x="149713" y="259660"/>
                  <a:pt x="146474" y="256399"/>
                  <a:pt x="142515" y="256399"/>
                </a:cubicBezTo>
                <a:lnTo>
                  <a:pt x="15835" y="256399"/>
                </a:lnTo>
                <a:close/>
                <a:moveTo>
                  <a:pt x="38868" y="227410"/>
                </a:moveTo>
                <a:cubicBezTo>
                  <a:pt x="34909" y="227410"/>
                  <a:pt x="31670" y="230671"/>
                  <a:pt x="31670" y="235019"/>
                </a:cubicBezTo>
                <a:lnTo>
                  <a:pt x="31670" y="247702"/>
                </a:lnTo>
                <a:lnTo>
                  <a:pt x="126680" y="247702"/>
                </a:lnTo>
                <a:lnTo>
                  <a:pt x="126680" y="235019"/>
                </a:lnTo>
                <a:cubicBezTo>
                  <a:pt x="126680" y="230671"/>
                  <a:pt x="123441" y="227410"/>
                  <a:pt x="119482" y="227410"/>
                </a:cubicBezTo>
                <a:lnTo>
                  <a:pt x="38868" y="227410"/>
                </a:lnTo>
                <a:close/>
                <a:moveTo>
                  <a:pt x="157028" y="220870"/>
                </a:moveTo>
                <a:cubicBezTo>
                  <a:pt x="158845" y="219075"/>
                  <a:pt x="161753" y="219075"/>
                  <a:pt x="163206" y="220870"/>
                </a:cubicBezTo>
                <a:lnTo>
                  <a:pt x="183920" y="241338"/>
                </a:lnTo>
                <a:cubicBezTo>
                  <a:pt x="185374" y="243133"/>
                  <a:pt x="185374" y="245646"/>
                  <a:pt x="183920" y="247442"/>
                </a:cubicBezTo>
                <a:cubicBezTo>
                  <a:pt x="183193" y="248160"/>
                  <a:pt x="181740" y="248878"/>
                  <a:pt x="181013" y="248878"/>
                </a:cubicBezTo>
                <a:cubicBezTo>
                  <a:pt x="179559" y="248878"/>
                  <a:pt x="178469" y="248160"/>
                  <a:pt x="177743" y="247442"/>
                </a:cubicBezTo>
                <a:lnTo>
                  <a:pt x="157028" y="226975"/>
                </a:lnTo>
                <a:cubicBezTo>
                  <a:pt x="155575" y="225538"/>
                  <a:pt x="155575" y="222666"/>
                  <a:pt x="157028" y="220870"/>
                </a:cubicBezTo>
                <a:close/>
                <a:moveTo>
                  <a:pt x="38868" y="219075"/>
                </a:moveTo>
                <a:lnTo>
                  <a:pt x="119482" y="219075"/>
                </a:lnTo>
                <a:cubicBezTo>
                  <a:pt x="128119" y="219075"/>
                  <a:pt x="135317" y="225960"/>
                  <a:pt x="135317" y="235019"/>
                </a:cubicBezTo>
                <a:lnTo>
                  <a:pt x="135317" y="247702"/>
                </a:lnTo>
                <a:lnTo>
                  <a:pt x="142515" y="247702"/>
                </a:lnTo>
                <a:cubicBezTo>
                  <a:pt x="151152" y="247702"/>
                  <a:pt x="158350" y="254949"/>
                  <a:pt x="158350" y="263646"/>
                </a:cubicBezTo>
                <a:lnTo>
                  <a:pt x="158350" y="276691"/>
                </a:lnTo>
                <a:lnTo>
                  <a:pt x="281072" y="276691"/>
                </a:lnTo>
                <a:cubicBezTo>
                  <a:pt x="283231" y="276691"/>
                  <a:pt x="285390" y="278865"/>
                  <a:pt x="285390" y="281402"/>
                </a:cubicBezTo>
                <a:cubicBezTo>
                  <a:pt x="285390" y="283576"/>
                  <a:pt x="283231" y="285388"/>
                  <a:pt x="281072" y="285388"/>
                </a:cubicBezTo>
                <a:lnTo>
                  <a:pt x="4318" y="285388"/>
                </a:lnTo>
                <a:cubicBezTo>
                  <a:pt x="1799" y="285388"/>
                  <a:pt x="0" y="283576"/>
                  <a:pt x="0" y="281402"/>
                </a:cubicBezTo>
                <a:lnTo>
                  <a:pt x="0" y="263646"/>
                </a:lnTo>
                <a:cubicBezTo>
                  <a:pt x="0" y="254949"/>
                  <a:pt x="6838" y="247702"/>
                  <a:pt x="15835" y="247702"/>
                </a:cubicBezTo>
                <a:lnTo>
                  <a:pt x="23032" y="247702"/>
                </a:lnTo>
                <a:lnTo>
                  <a:pt x="23032" y="235019"/>
                </a:lnTo>
                <a:cubicBezTo>
                  <a:pt x="23032" y="225960"/>
                  <a:pt x="30230" y="219075"/>
                  <a:pt x="38868" y="219075"/>
                </a:cubicBezTo>
                <a:close/>
                <a:moveTo>
                  <a:pt x="167432" y="200025"/>
                </a:moveTo>
                <a:lnTo>
                  <a:pt x="193804" y="200025"/>
                </a:lnTo>
                <a:cubicBezTo>
                  <a:pt x="195943" y="200025"/>
                  <a:pt x="198081" y="201930"/>
                  <a:pt x="198081" y="204597"/>
                </a:cubicBezTo>
                <a:cubicBezTo>
                  <a:pt x="198081" y="207264"/>
                  <a:pt x="195943" y="209169"/>
                  <a:pt x="193804" y="209169"/>
                </a:cubicBezTo>
                <a:lnTo>
                  <a:pt x="167432" y="209169"/>
                </a:lnTo>
                <a:cubicBezTo>
                  <a:pt x="165294" y="209169"/>
                  <a:pt x="163512" y="207264"/>
                  <a:pt x="163512" y="204597"/>
                </a:cubicBezTo>
                <a:cubicBezTo>
                  <a:pt x="163512" y="201930"/>
                  <a:pt x="165294" y="200025"/>
                  <a:pt x="167432" y="200025"/>
                </a:cubicBezTo>
                <a:close/>
                <a:moveTo>
                  <a:pt x="177743" y="162154"/>
                </a:moveTo>
                <a:cubicBezTo>
                  <a:pt x="179559" y="160337"/>
                  <a:pt x="182103" y="160337"/>
                  <a:pt x="183920" y="162154"/>
                </a:cubicBezTo>
                <a:cubicBezTo>
                  <a:pt x="185374" y="163608"/>
                  <a:pt x="185374" y="166515"/>
                  <a:pt x="183920" y="168332"/>
                </a:cubicBezTo>
                <a:lnTo>
                  <a:pt x="163206" y="188683"/>
                </a:lnTo>
                <a:cubicBezTo>
                  <a:pt x="162479" y="189410"/>
                  <a:pt x="161389" y="190136"/>
                  <a:pt x="160299" y="190136"/>
                </a:cubicBezTo>
                <a:cubicBezTo>
                  <a:pt x="159209" y="190136"/>
                  <a:pt x="158119" y="189410"/>
                  <a:pt x="157028" y="188683"/>
                </a:cubicBezTo>
                <a:cubicBezTo>
                  <a:pt x="155575" y="186866"/>
                  <a:pt x="155575" y="184322"/>
                  <a:pt x="157028" y="182505"/>
                </a:cubicBezTo>
                <a:lnTo>
                  <a:pt x="177743" y="162154"/>
                </a:lnTo>
                <a:close/>
                <a:moveTo>
                  <a:pt x="27532" y="153280"/>
                </a:moveTo>
                <a:cubicBezTo>
                  <a:pt x="26812" y="153280"/>
                  <a:pt x="26093" y="154003"/>
                  <a:pt x="26093" y="154726"/>
                </a:cubicBezTo>
                <a:lnTo>
                  <a:pt x="26093" y="172078"/>
                </a:lnTo>
                <a:cubicBezTo>
                  <a:pt x="26093" y="172801"/>
                  <a:pt x="26812" y="173524"/>
                  <a:pt x="27532" y="173524"/>
                </a:cubicBezTo>
                <a:lnTo>
                  <a:pt x="131107" y="173524"/>
                </a:lnTo>
                <a:cubicBezTo>
                  <a:pt x="131826" y="173524"/>
                  <a:pt x="132545" y="172801"/>
                  <a:pt x="132545" y="172078"/>
                </a:cubicBezTo>
                <a:lnTo>
                  <a:pt x="132545" y="154726"/>
                </a:lnTo>
                <a:cubicBezTo>
                  <a:pt x="132545" y="154003"/>
                  <a:pt x="131826" y="153280"/>
                  <a:pt x="131107" y="153280"/>
                </a:cubicBezTo>
                <a:lnTo>
                  <a:pt x="27532" y="153280"/>
                </a:lnTo>
                <a:close/>
                <a:moveTo>
                  <a:pt x="146930" y="78086"/>
                </a:moveTo>
                <a:lnTo>
                  <a:pt x="146930" y="104114"/>
                </a:lnTo>
                <a:lnTo>
                  <a:pt x="269567" y="104114"/>
                </a:lnTo>
                <a:cubicBezTo>
                  <a:pt x="273523" y="104114"/>
                  <a:pt x="276400" y="100861"/>
                  <a:pt x="276400" y="96884"/>
                </a:cubicBezTo>
                <a:lnTo>
                  <a:pt x="276400" y="85316"/>
                </a:lnTo>
                <a:cubicBezTo>
                  <a:pt x="276400" y="80978"/>
                  <a:pt x="273523" y="78086"/>
                  <a:pt x="269567" y="78086"/>
                </a:cubicBezTo>
                <a:lnTo>
                  <a:pt x="146930" y="78086"/>
                </a:lnTo>
                <a:close/>
                <a:moveTo>
                  <a:pt x="118160" y="63625"/>
                </a:moveTo>
                <a:lnTo>
                  <a:pt x="118160" y="118575"/>
                </a:lnTo>
                <a:lnTo>
                  <a:pt x="138299" y="118575"/>
                </a:lnTo>
                <a:lnTo>
                  <a:pt x="138299" y="63625"/>
                </a:lnTo>
                <a:lnTo>
                  <a:pt x="118160" y="63625"/>
                </a:lnTo>
                <a:close/>
                <a:moveTo>
                  <a:pt x="49110" y="37235"/>
                </a:moveTo>
                <a:lnTo>
                  <a:pt x="49110" y="144603"/>
                </a:lnTo>
                <a:lnTo>
                  <a:pt x="109528" y="144603"/>
                </a:lnTo>
                <a:lnTo>
                  <a:pt x="109528" y="37235"/>
                </a:lnTo>
                <a:lnTo>
                  <a:pt x="72126" y="37235"/>
                </a:lnTo>
                <a:lnTo>
                  <a:pt x="72126" y="125805"/>
                </a:lnTo>
                <a:cubicBezTo>
                  <a:pt x="72126" y="128336"/>
                  <a:pt x="70328" y="130143"/>
                  <a:pt x="67811" y="130143"/>
                </a:cubicBezTo>
                <a:cubicBezTo>
                  <a:pt x="65293" y="130143"/>
                  <a:pt x="63495" y="128336"/>
                  <a:pt x="63495" y="125805"/>
                </a:cubicBezTo>
                <a:lnTo>
                  <a:pt x="63495" y="37235"/>
                </a:lnTo>
                <a:lnTo>
                  <a:pt x="49110" y="37235"/>
                </a:lnTo>
                <a:close/>
                <a:moveTo>
                  <a:pt x="27532" y="8676"/>
                </a:moveTo>
                <a:cubicBezTo>
                  <a:pt x="26812" y="8676"/>
                  <a:pt x="26093" y="9038"/>
                  <a:pt x="26093" y="10122"/>
                </a:cubicBezTo>
                <a:lnTo>
                  <a:pt x="26093" y="27113"/>
                </a:lnTo>
                <a:cubicBezTo>
                  <a:pt x="26093" y="28198"/>
                  <a:pt x="26812" y="28559"/>
                  <a:pt x="27532" y="28559"/>
                </a:cubicBezTo>
                <a:lnTo>
                  <a:pt x="131107" y="28559"/>
                </a:lnTo>
                <a:cubicBezTo>
                  <a:pt x="131826" y="28559"/>
                  <a:pt x="132545" y="28198"/>
                  <a:pt x="132545" y="27113"/>
                </a:cubicBezTo>
                <a:lnTo>
                  <a:pt x="132545" y="10122"/>
                </a:lnTo>
                <a:cubicBezTo>
                  <a:pt x="132545" y="9038"/>
                  <a:pt x="131826" y="8676"/>
                  <a:pt x="131107" y="8676"/>
                </a:cubicBezTo>
                <a:lnTo>
                  <a:pt x="27532" y="8676"/>
                </a:lnTo>
                <a:close/>
                <a:moveTo>
                  <a:pt x="27532" y="0"/>
                </a:moveTo>
                <a:lnTo>
                  <a:pt x="131107" y="0"/>
                </a:lnTo>
                <a:cubicBezTo>
                  <a:pt x="136861" y="0"/>
                  <a:pt x="141176" y="4338"/>
                  <a:pt x="141176" y="10122"/>
                </a:cubicBezTo>
                <a:lnTo>
                  <a:pt x="141176" y="27113"/>
                </a:lnTo>
                <a:cubicBezTo>
                  <a:pt x="141176" y="32897"/>
                  <a:pt x="136861" y="37235"/>
                  <a:pt x="131107" y="37235"/>
                </a:cubicBezTo>
                <a:lnTo>
                  <a:pt x="118160" y="37235"/>
                </a:lnTo>
                <a:lnTo>
                  <a:pt x="118160" y="54949"/>
                </a:lnTo>
                <a:lnTo>
                  <a:pt x="142615" y="54949"/>
                </a:lnTo>
                <a:cubicBezTo>
                  <a:pt x="145132" y="54949"/>
                  <a:pt x="146930" y="56757"/>
                  <a:pt x="146930" y="58926"/>
                </a:cubicBezTo>
                <a:lnTo>
                  <a:pt x="146930" y="69410"/>
                </a:lnTo>
                <a:lnTo>
                  <a:pt x="269567" y="69410"/>
                </a:lnTo>
                <a:cubicBezTo>
                  <a:pt x="278198" y="69410"/>
                  <a:pt x="285391" y="76640"/>
                  <a:pt x="285391" y="85316"/>
                </a:cubicBezTo>
                <a:lnTo>
                  <a:pt x="285391" y="96884"/>
                </a:lnTo>
                <a:cubicBezTo>
                  <a:pt x="285391" y="105560"/>
                  <a:pt x="278198" y="112791"/>
                  <a:pt x="269567" y="112791"/>
                </a:cubicBezTo>
                <a:lnTo>
                  <a:pt x="146930" y="112791"/>
                </a:lnTo>
                <a:lnTo>
                  <a:pt x="146930" y="122913"/>
                </a:lnTo>
                <a:cubicBezTo>
                  <a:pt x="146930" y="125443"/>
                  <a:pt x="145132" y="127251"/>
                  <a:pt x="142615" y="127251"/>
                </a:cubicBezTo>
                <a:lnTo>
                  <a:pt x="118160" y="127251"/>
                </a:lnTo>
                <a:lnTo>
                  <a:pt x="118160" y="144603"/>
                </a:lnTo>
                <a:lnTo>
                  <a:pt x="131107" y="144603"/>
                </a:lnTo>
                <a:cubicBezTo>
                  <a:pt x="136861" y="144603"/>
                  <a:pt x="141176" y="149303"/>
                  <a:pt x="141176" y="154726"/>
                </a:cubicBezTo>
                <a:lnTo>
                  <a:pt x="141176" y="172078"/>
                </a:lnTo>
                <a:cubicBezTo>
                  <a:pt x="141176" y="177862"/>
                  <a:pt x="136861" y="182200"/>
                  <a:pt x="131107" y="182200"/>
                </a:cubicBezTo>
                <a:lnTo>
                  <a:pt x="27532" y="182200"/>
                </a:lnTo>
                <a:cubicBezTo>
                  <a:pt x="21777" y="182200"/>
                  <a:pt x="17462" y="177862"/>
                  <a:pt x="17462" y="172078"/>
                </a:cubicBezTo>
                <a:lnTo>
                  <a:pt x="17462" y="154726"/>
                </a:lnTo>
                <a:cubicBezTo>
                  <a:pt x="17462" y="149303"/>
                  <a:pt x="21777" y="144603"/>
                  <a:pt x="27532" y="144603"/>
                </a:cubicBezTo>
                <a:lnTo>
                  <a:pt x="40478" y="144603"/>
                </a:lnTo>
                <a:lnTo>
                  <a:pt x="40478" y="37235"/>
                </a:lnTo>
                <a:lnTo>
                  <a:pt x="27532" y="37235"/>
                </a:lnTo>
                <a:cubicBezTo>
                  <a:pt x="21777" y="37235"/>
                  <a:pt x="17462" y="32897"/>
                  <a:pt x="17462" y="27113"/>
                </a:cubicBezTo>
                <a:lnTo>
                  <a:pt x="17462" y="10122"/>
                </a:lnTo>
                <a:cubicBezTo>
                  <a:pt x="17462" y="4338"/>
                  <a:pt x="21777" y="0"/>
                  <a:pt x="275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972">
            <a:extLst>
              <a:ext uri="{FF2B5EF4-FFF2-40B4-BE49-F238E27FC236}">
                <a16:creationId xmlns:a16="http://schemas.microsoft.com/office/drawing/2014/main" id="{D454166D-81E6-4A42-9929-7CFDD3321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6683" y="9616757"/>
            <a:ext cx="614156" cy="700052"/>
          </a:xfrm>
          <a:custGeom>
            <a:avLst/>
            <a:gdLst>
              <a:gd name="T0" fmla="*/ 3384158 w 250466"/>
              <a:gd name="T1" fmla="*/ 2477904 h 285390"/>
              <a:gd name="T2" fmla="*/ 3203247 w 250466"/>
              <a:gd name="T3" fmla="*/ 2477904 h 285390"/>
              <a:gd name="T4" fmla="*/ 1692081 w 250466"/>
              <a:gd name="T5" fmla="*/ 2387430 h 285390"/>
              <a:gd name="T6" fmla="*/ 1692081 w 250466"/>
              <a:gd name="T7" fmla="*/ 2568381 h 285390"/>
              <a:gd name="T8" fmla="*/ 1692081 w 250466"/>
              <a:gd name="T9" fmla="*/ 2387430 h 285390"/>
              <a:gd name="T10" fmla="*/ 3418263 w 250466"/>
              <a:gd name="T11" fmla="*/ 1543718 h 285390"/>
              <a:gd name="T12" fmla="*/ 3418263 w 250466"/>
              <a:gd name="T13" fmla="*/ 3451028 h 285390"/>
              <a:gd name="T14" fmla="*/ 3295054 w 250466"/>
              <a:gd name="T15" fmla="*/ 3451028 h 285390"/>
              <a:gd name="T16" fmla="*/ 3650164 w 250466"/>
              <a:gd name="T17" fmla="*/ 2497365 h 285390"/>
              <a:gd name="T18" fmla="*/ 3295054 w 250466"/>
              <a:gd name="T19" fmla="*/ 1543718 h 285390"/>
              <a:gd name="T20" fmla="*/ 1652656 w 250466"/>
              <a:gd name="T21" fmla="*/ 1543718 h 285390"/>
              <a:gd name="T22" fmla="*/ 1652656 w 250466"/>
              <a:gd name="T23" fmla="*/ 3329128 h 285390"/>
              <a:gd name="T24" fmla="*/ 1595098 w 250466"/>
              <a:gd name="T25" fmla="*/ 3479716 h 285390"/>
              <a:gd name="T26" fmla="*/ 1537510 w 250466"/>
              <a:gd name="T27" fmla="*/ 1543718 h 285390"/>
              <a:gd name="T28" fmla="*/ 2543989 w 250466"/>
              <a:gd name="T29" fmla="*/ 1562295 h 285390"/>
              <a:gd name="T30" fmla="*/ 2909066 w 250466"/>
              <a:gd name="T31" fmla="*/ 1955778 h 285390"/>
              <a:gd name="T32" fmla="*/ 2751598 w 250466"/>
              <a:gd name="T33" fmla="*/ 2020175 h 285390"/>
              <a:gd name="T34" fmla="*/ 2150281 w 250466"/>
              <a:gd name="T35" fmla="*/ 2120349 h 285390"/>
              <a:gd name="T36" fmla="*/ 2944860 w 250466"/>
              <a:gd name="T37" fmla="*/ 2835824 h 285390"/>
              <a:gd name="T38" fmla="*/ 2543989 w 250466"/>
              <a:gd name="T39" fmla="*/ 3393882 h 285390"/>
              <a:gd name="T40" fmla="*/ 2379365 w 250466"/>
              <a:gd name="T41" fmla="*/ 3393882 h 285390"/>
              <a:gd name="T42" fmla="*/ 2014276 w 250466"/>
              <a:gd name="T43" fmla="*/ 3000372 h 285390"/>
              <a:gd name="T44" fmla="*/ 2171761 w 250466"/>
              <a:gd name="T45" fmla="*/ 2928834 h 285390"/>
              <a:gd name="T46" fmla="*/ 2773030 w 250466"/>
              <a:gd name="T47" fmla="*/ 2835824 h 285390"/>
              <a:gd name="T48" fmla="*/ 1978485 w 250466"/>
              <a:gd name="T49" fmla="*/ 2120349 h 285390"/>
              <a:gd name="T50" fmla="*/ 2379365 w 250466"/>
              <a:gd name="T51" fmla="*/ 1562295 h 285390"/>
              <a:gd name="T52" fmla="*/ 2458110 w 250466"/>
              <a:gd name="T53" fmla="*/ 855669 h 285390"/>
              <a:gd name="T54" fmla="*/ 2458110 w 250466"/>
              <a:gd name="T55" fmla="*/ 4124806 h 285390"/>
              <a:gd name="T56" fmla="*/ 2458110 w 250466"/>
              <a:gd name="T57" fmla="*/ 855669 h 285390"/>
              <a:gd name="T58" fmla="*/ 4263866 w 250466"/>
              <a:gd name="T59" fmla="*/ 2493787 h 285390"/>
              <a:gd name="T60" fmla="*/ 659511 w 250466"/>
              <a:gd name="T61" fmla="*/ 2493787 h 285390"/>
              <a:gd name="T62" fmla="*/ 2473826 w 250466"/>
              <a:gd name="T63" fmla="*/ 171139 h 285390"/>
              <a:gd name="T64" fmla="*/ 2473826 w 250466"/>
              <a:gd name="T65" fmla="*/ 4798771 h 285390"/>
              <a:gd name="T66" fmla="*/ 3788988 w 250466"/>
              <a:gd name="T67" fmla="*/ 4399470 h 285390"/>
              <a:gd name="T68" fmla="*/ 4784221 w 250466"/>
              <a:gd name="T69" fmla="*/ 5354968 h 285390"/>
              <a:gd name="T70" fmla="*/ 2473826 w 250466"/>
              <a:gd name="T71" fmla="*/ 171139 h 285390"/>
              <a:gd name="T72" fmla="*/ 4954827 w 250466"/>
              <a:gd name="T73" fmla="*/ 2481396 h 285390"/>
              <a:gd name="T74" fmla="*/ 4897914 w 250466"/>
              <a:gd name="T75" fmla="*/ 5647299 h 285390"/>
              <a:gd name="T76" fmla="*/ 4805533 w 250466"/>
              <a:gd name="T77" fmla="*/ 5625930 h 285390"/>
              <a:gd name="T78" fmla="*/ 2473826 w 250466"/>
              <a:gd name="T79" fmla="*/ 4969910 h 285390"/>
              <a:gd name="T80" fmla="*/ 2473826 w 250466"/>
              <a:gd name="T81" fmla="*/ 0 h 2853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0466" h="285390">
                <a:moveTo>
                  <a:pt x="166116" y="120650"/>
                </a:moveTo>
                <a:cubicBezTo>
                  <a:pt x="168783" y="120650"/>
                  <a:pt x="171069" y="122555"/>
                  <a:pt x="171069" y="125222"/>
                </a:cubicBezTo>
                <a:cubicBezTo>
                  <a:pt x="171069" y="127889"/>
                  <a:pt x="168783" y="129794"/>
                  <a:pt x="166116" y="129794"/>
                </a:cubicBezTo>
                <a:cubicBezTo>
                  <a:pt x="163830" y="129794"/>
                  <a:pt x="161925" y="127889"/>
                  <a:pt x="161925" y="125222"/>
                </a:cubicBezTo>
                <a:cubicBezTo>
                  <a:pt x="161925" y="122555"/>
                  <a:pt x="163830" y="120650"/>
                  <a:pt x="166116" y="120650"/>
                </a:cubicBezTo>
                <a:close/>
                <a:moveTo>
                  <a:pt x="85535" y="120650"/>
                </a:moveTo>
                <a:cubicBezTo>
                  <a:pt x="87821" y="120650"/>
                  <a:pt x="90107" y="122555"/>
                  <a:pt x="90107" y="125222"/>
                </a:cubicBezTo>
                <a:cubicBezTo>
                  <a:pt x="90107" y="127889"/>
                  <a:pt x="87821" y="129794"/>
                  <a:pt x="85535" y="129794"/>
                </a:cubicBezTo>
                <a:cubicBezTo>
                  <a:pt x="82868" y="129794"/>
                  <a:pt x="80963" y="127889"/>
                  <a:pt x="80963" y="125222"/>
                </a:cubicBezTo>
                <a:cubicBezTo>
                  <a:pt x="80963" y="122555"/>
                  <a:pt x="82868" y="120650"/>
                  <a:pt x="85535" y="120650"/>
                </a:cubicBezTo>
                <a:close/>
                <a:moveTo>
                  <a:pt x="166566" y="78012"/>
                </a:moveTo>
                <a:cubicBezTo>
                  <a:pt x="168397" y="76200"/>
                  <a:pt x="171328" y="76200"/>
                  <a:pt x="172794" y="78012"/>
                </a:cubicBezTo>
                <a:cubicBezTo>
                  <a:pt x="185982" y="90694"/>
                  <a:pt x="193309" y="108088"/>
                  <a:pt x="193309" y="126206"/>
                </a:cubicBezTo>
                <a:cubicBezTo>
                  <a:pt x="193309" y="144324"/>
                  <a:pt x="185982" y="161355"/>
                  <a:pt x="172794" y="174400"/>
                </a:cubicBezTo>
                <a:cubicBezTo>
                  <a:pt x="172061" y="175487"/>
                  <a:pt x="170962" y="175850"/>
                  <a:pt x="169863" y="175850"/>
                </a:cubicBezTo>
                <a:cubicBezTo>
                  <a:pt x="168764" y="175850"/>
                  <a:pt x="167665" y="175487"/>
                  <a:pt x="166566" y="174400"/>
                </a:cubicBezTo>
                <a:cubicBezTo>
                  <a:pt x="165100" y="172589"/>
                  <a:pt x="165100" y="170052"/>
                  <a:pt x="166566" y="168240"/>
                </a:cubicBezTo>
                <a:cubicBezTo>
                  <a:pt x="178289" y="157007"/>
                  <a:pt x="184517" y="142150"/>
                  <a:pt x="184517" y="126206"/>
                </a:cubicBezTo>
                <a:cubicBezTo>
                  <a:pt x="184517" y="110262"/>
                  <a:pt x="178289" y="95405"/>
                  <a:pt x="166566" y="84172"/>
                </a:cubicBezTo>
                <a:cubicBezTo>
                  <a:pt x="165100" y="82360"/>
                  <a:pt x="165100" y="79823"/>
                  <a:pt x="166566" y="78012"/>
                </a:cubicBezTo>
                <a:close/>
                <a:moveTo>
                  <a:pt x="77721" y="78012"/>
                </a:moveTo>
                <a:cubicBezTo>
                  <a:pt x="79176" y="76200"/>
                  <a:pt x="82087" y="76200"/>
                  <a:pt x="83542" y="78012"/>
                </a:cubicBezTo>
                <a:cubicBezTo>
                  <a:pt x="85361" y="79823"/>
                  <a:pt x="85361" y="82360"/>
                  <a:pt x="83542" y="84172"/>
                </a:cubicBezTo>
                <a:cubicBezTo>
                  <a:pt x="60259" y="107363"/>
                  <a:pt x="60259" y="145049"/>
                  <a:pt x="83542" y="168240"/>
                </a:cubicBezTo>
                <a:cubicBezTo>
                  <a:pt x="85361" y="170052"/>
                  <a:pt x="85361" y="172589"/>
                  <a:pt x="83542" y="174400"/>
                </a:cubicBezTo>
                <a:cubicBezTo>
                  <a:pt x="82814" y="175487"/>
                  <a:pt x="81723" y="175850"/>
                  <a:pt x="80632" y="175850"/>
                </a:cubicBezTo>
                <a:cubicBezTo>
                  <a:pt x="79540" y="175850"/>
                  <a:pt x="78449" y="175487"/>
                  <a:pt x="77721" y="174400"/>
                </a:cubicBezTo>
                <a:cubicBezTo>
                  <a:pt x="50800" y="147948"/>
                  <a:pt x="50800" y="104826"/>
                  <a:pt x="77721" y="78012"/>
                </a:cubicBezTo>
                <a:close/>
                <a:moveTo>
                  <a:pt x="124257" y="74612"/>
                </a:moveTo>
                <a:cubicBezTo>
                  <a:pt x="126790" y="74612"/>
                  <a:pt x="128599" y="76420"/>
                  <a:pt x="128599" y="78951"/>
                </a:cubicBezTo>
                <a:lnTo>
                  <a:pt x="128599" y="84736"/>
                </a:lnTo>
                <a:cubicBezTo>
                  <a:pt x="136922" y="86182"/>
                  <a:pt x="143797" y="91244"/>
                  <a:pt x="147054" y="98837"/>
                </a:cubicBezTo>
                <a:cubicBezTo>
                  <a:pt x="147777" y="101368"/>
                  <a:pt x="147054" y="103899"/>
                  <a:pt x="144521" y="104622"/>
                </a:cubicBezTo>
                <a:cubicBezTo>
                  <a:pt x="142711" y="105345"/>
                  <a:pt x="140178" y="104260"/>
                  <a:pt x="139093" y="102091"/>
                </a:cubicBezTo>
                <a:cubicBezTo>
                  <a:pt x="136922" y="97029"/>
                  <a:pt x="130770" y="93413"/>
                  <a:pt x="124257" y="93413"/>
                </a:cubicBezTo>
                <a:cubicBezTo>
                  <a:pt x="115572" y="93413"/>
                  <a:pt x="108697" y="99560"/>
                  <a:pt x="108697" y="107153"/>
                </a:cubicBezTo>
                <a:cubicBezTo>
                  <a:pt x="108697" y="113299"/>
                  <a:pt x="111230" y="120893"/>
                  <a:pt x="124257" y="120893"/>
                </a:cubicBezTo>
                <a:cubicBezTo>
                  <a:pt x="142350" y="120893"/>
                  <a:pt x="148863" y="132463"/>
                  <a:pt x="148863" y="143310"/>
                </a:cubicBezTo>
                <a:cubicBezTo>
                  <a:pt x="148863" y="154518"/>
                  <a:pt x="140178" y="163557"/>
                  <a:pt x="128599" y="165365"/>
                </a:cubicBezTo>
                <a:lnTo>
                  <a:pt x="128599" y="171512"/>
                </a:lnTo>
                <a:cubicBezTo>
                  <a:pt x="128599" y="174043"/>
                  <a:pt x="126790" y="175851"/>
                  <a:pt x="124257" y="175851"/>
                </a:cubicBezTo>
                <a:cubicBezTo>
                  <a:pt x="122086" y="175851"/>
                  <a:pt x="120277" y="174043"/>
                  <a:pt x="120277" y="171512"/>
                </a:cubicBezTo>
                <a:lnTo>
                  <a:pt x="120277" y="165365"/>
                </a:lnTo>
                <a:cubicBezTo>
                  <a:pt x="111592" y="163919"/>
                  <a:pt x="104717" y="158857"/>
                  <a:pt x="101822" y="151626"/>
                </a:cubicBezTo>
                <a:cubicBezTo>
                  <a:pt x="100736" y="149456"/>
                  <a:pt x="101822" y="146925"/>
                  <a:pt x="103993" y="145841"/>
                </a:cubicBezTo>
                <a:cubicBezTo>
                  <a:pt x="106164" y="145117"/>
                  <a:pt x="108697" y="145841"/>
                  <a:pt x="109783" y="148010"/>
                </a:cubicBezTo>
                <a:cubicBezTo>
                  <a:pt x="111954" y="153433"/>
                  <a:pt x="117744" y="157049"/>
                  <a:pt x="124257" y="157049"/>
                </a:cubicBezTo>
                <a:cubicBezTo>
                  <a:pt x="132941" y="157049"/>
                  <a:pt x="140178" y="150903"/>
                  <a:pt x="140178" y="143310"/>
                </a:cubicBezTo>
                <a:cubicBezTo>
                  <a:pt x="140178" y="137163"/>
                  <a:pt x="137284" y="129570"/>
                  <a:pt x="124257" y="129570"/>
                </a:cubicBezTo>
                <a:cubicBezTo>
                  <a:pt x="106526" y="129570"/>
                  <a:pt x="100013" y="118000"/>
                  <a:pt x="100013" y="107153"/>
                </a:cubicBezTo>
                <a:cubicBezTo>
                  <a:pt x="100013" y="95944"/>
                  <a:pt x="108697" y="86905"/>
                  <a:pt x="120277" y="85097"/>
                </a:cubicBezTo>
                <a:lnTo>
                  <a:pt x="120277" y="78951"/>
                </a:lnTo>
                <a:cubicBezTo>
                  <a:pt x="120277" y="76420"/>
                  <a:pt x="122086" y="74612"/>
                  <a:pt x="124257" y="74612"/>
                </a:cubicBezTo>
                <a:close/>
                <a:moveTo>
                  <a:pt x="124258" y="43240"/>
                </a:moveTo>
                <a:cubicBezTo>
                  <a:pt x="78798" y="43240"/>
                  <a:pt x="41997" y="80475"/>
                  <a:pt x="41997" y="126025"/>
                </a:cubicBezTo>
                <a:cubicBezTo>
                  <a:pt x="41997" y="171576"/>
                  <a:pt x="78798" y="208449"/>
                  <a:pt x="124258" y="208449"/>
                </a:cubicBezTo>
                <a:cubicBezTo>
                  <a:pt x="169719" y="208449"/>
                  <a:pt x="206880" y="171576"/>
                  <a:pt x="206880" y="126025"/>
                </a:cubicBezTo>
                <a:cubicBezTo>
                  <a:pt x="206880" y="80475"/>
                  <a:pt x="169719" y="43240"/>
                  <a:pt x="124258" y="43240"/>
                </a:cubicBezTo>
                <a:close/>
                <a:moveTo>
                  <a:pt x="124258" y="34925"/>
                </a:moveTo>
                <a:cubicBezTo>
                  <a:pt x="174409" y="34925"/>
                  <a:pt x="215539" y="75775"/>
                  <a:pt x="215539" y="126025"/>
                </a:cubicBezTo>
                <a:cubicBezTo>
                  <a:pt x="215539" y="176275"/>
                  <a:pt x="174409" y="217126"/>
                  <a:pt x="124258" y="217126"/>
                </a:cubicBezTo>
                <a:cubicBezTo>
                  <a:pt x="74108" y="217126"/>
                  <a:pt x="33338" y="176275"/>
                  <a:pt x="33338" y="126025"/>
                </a:cubicBezTo>
                <a:cubicBezTo>
                  <a:pt x="33338" y="75775"/>
                  <a:pt x="74108" y="34925"/>
                  <a:pt x="124258" y="34925"/>
                </a:cubicBezTo>
                <a:close/>
                <a:moveTo>
                  <a:pt x="125053" y="8648"/>
                </a:moveTo>
                <a:cubicBezTo>
                  <a:pt x="61089" y="8648"/>
                  <a:pt x="8624" y="60897"/>
                  <a:pt x="8624" y="125399"/>
                </a:cubicBezTo>
                <a:cubicBezTo>
                  <a:pt x="8624" y="189900"/>
                  <a:pt x="61089" y="242509"/>
                  <a:pt x="125053" y="242509"/>
                </a:cubicBezTo>
                <a:cubicBezTo>
                  <a:pt x="148051" y="242509"/>
                  <a:pt x="169972" y="235663"/>
                  <a:pt x="189377" y="223051"/>
                </a:cubicBezTo>
                <a:cubicBezTo>
                  <a:pt x="190095" y="222330"/>
                  <a:pt x="190814" y="222330"/>
                  <a:pt x="191533" y="222330"/>
                </a:cubicBezTo>
                <a:cubicBezTo>
                  <a:pt x="192611" y="222330"/>
                  <a:pt x="194048" y="222691"/>
                  <a:pt x="194767" y="223411"/>
                </a:cubicBezTo>
                <a:lnTo>
                  <a:pt x="241842" y="270616"/>
                </a:lnTo>
                <a:lnTo>
                  <a:pt x="241842" y="125399"/>
                </a:lnTo>
                <a:cubicBezTo>
                  <a:pt x="241842" y="60897"/>
                  <a:pt x="189377" y="8648"/>
                  <a:pt x="125053" y="8648"/>
                </a:cubicBezTo>
                <a:close/>
                <a:moveTo>
                  <a:pt x="125053" y="0"/>
                </a:moveTo>
                <a:cubicBezTo>
                  <a:pt x="194048" y="0"/>
                  <a:pt x="250466" y="56213"/>
                  <a:pt x="250466" y="125399"/>
                </a:cubicBezTo>
                <a:lnTo>
                  <a:pt x="250466" y="281426"/>
                </a:lnTo>
                <a:cubicBezTo>
                  <a:pt x="250466" y="282867"/>
                  <a:pt x="249388" y="284669"/>
                  <a:pt x="247591" y="285390"/>
                </a:cubicBezTo>
                <a:cubicBezTo>
                  <a:pt x="247232" y="285390"/>
                  <a:pt x="246513" y="285390"/>
                  <a:pt x="246154" y="285390"/>
                </a:cubicBezTo>
                <a:cubicBezTo>
                  <a:pt x="245076" y="285390"/>
                  <a:pt x="243998" y="285029"/>
                  <a:pt x="242920" y="284309"/>
                </a:cubicBezTo>
                <a:lnTo>
                  <a:pt x="190814" y="232420"/>
                </a:lnTo>
                <a:cubicBezTo>
                  <a:pt x="171050" y="244311"/>
                  <a:pt x="148411" y="251157"/>
                  <a:pt x="125053" y="251157"/>
                </a:cubicBezTo>
                <a:cubicBezTo>
                  <a:pt x="56058" y="251157"/>
                  <a:pt x="0" y="194584"/>
                  <a:pt x="0" y="125399"/>
                </a:cubicBezTo>
                <a:cubicBezTo>
                  <a:pt x="0" y="56213"/>
                  <a:pt x="56058" y="0"/>
                  <a:pt x="125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71">
            <a:extLst>
              <a:ext uri="{FF2B5EF4-FFF2-40B4-BE49-F238E27FC236}">
                <a16:creationId xmlns:a16="http://schemas.microsoft.com/office/drawing/2014/main" id="{E6D8208E-B32F-D14C-B061-1F87B4837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0514" y="5271866"/>
            <a:ext cx="706494" cy="700052"/>
          </a:xfrm>
          <a:custGeom>
            <a:avLst/>
            <a:gdLst>
              <a:gd name="T0" fmla="*/ 179438 w 286434"/>
              <a:gd name="T1" fmla="*/ 5510994 h 285210"/>
              <a:gd name="T2" fmla="*/ 5691824 w 286434"/>
              <a:gd name="T3" fmla="*/ 5001807 h 285210"/>
              <a:gd name="T4" fmla="*/ 3740473 w 286434"/>
              <a:gd name="T5" fmla="*/ 3222903 h 285210"/>
              <a:gd name="T6" fmla="*/ 3740473 w 286434"/>
              <a:gd name="T7" fmla="*/ 3405108 h 285210"/>
              <a:gd name="T8" fmla="*/ 3740473 w 286434"/>
              <a:gd name="T9" fmla="*/ 3222903 h 285210"/>
              <a:gd name="T10" fmla="*/ 2199667 w 286434"/>
              <a:gd name="T11" fmla="*/ 3314007 h 285210"/>
              <a:gd name="T12" fmla="*/ 2011894 w 286434"/>
              <a:gd name="T13" fmla="*/ 3314007 h 285210"/>
              <a:gd name="T14" fmla="*/ 2915666 w 286434"/>
              <a:gd name="T15" fmla="*/ 2179030 h 285210"/>
              <a:gd name="T16" fmla="*/ 3004152 w 286434"/>
              <a:gd name="T17" fmla="*/ 2408641 h 285210"/>
              <a:gd name="T18" fmla="*/ 3380353 w 286434"/>
              <a:gd name="T19" fmla="*/ 2824785 h 285210"/>
              <a:gd name="T20" fmla="*/ 2915666 w 286434"/>
              <a:gd name="T21" fmla="*/ 2573678 h 285210"/>
              <a:gd name="T22" fmla="*/ 2915666 w 286434"/>
              <a:gd name="T23" fmla="*/ 3212284 h 285210"/>
              <a:gd name="T24" fmla="*/ 3004152 w 286434"/>
              <a:gd name="T25" fmla="*/ 4188155 h 285210"/>
              <a:gd name="T26" fmla="*/ 2915666 w 286434"/>
              <a:gd name="T27" fmla="*/ 4417767 h 285210"/>
              <a:gd name="T28" fmla="*/ 2834524 w 286434"/>
              <a:gd name="T29" fmla="*/ 4195318 h 285210"/>
              <a:gd name="T30" fmla="*/ 2451013 w 286434"/>
              <a:gd name="T31" fmla="*/ 3771964 h 285210"/>
              <a:gd name="T32" fmla="*/ 2915666 w 286434"/>
              <a:gd name="T33" fmla="*/ 4023099 h 285210"/>
              <a:gd name="T34" fmla="*/ 2915666 w 286434"/>
              <a:gd name="T35" fmla="*/ 3384517 h 285210"/>
              <a:gd name="T36" fmla="*/ 2834524 w 286434"/>
              <a:gd name="T37" fmla="*/ 2408641 h 285210"/>
              <a:gd name="T38" fmla="*/ 2915666 w 286434"/>
              <a:gd name="T39" fmla="*/ 2179030 h 285210"/>
              <a:gd name="T40" fmla="*/ 4308198 w 286434"/>
              <a:gd name="T41" fmla="*/ 2169261 h 285210"/>
              <a:gd name="T42" fmla="*/ 4330374 w 286434"/>
              <a:gd name="T43" fmla="*/ 4392280 h 285210"/>
              <a:gd name="T44" fmla="*/ 4049250 w 286434"/>
              <a:gd name="T45" fmla="*/ 4829718 h 285210"/>
              <a:gd name="T46" fmla="*/ 4877923 w 286434"/>
              <a:gd name="T47" fmla="*/ 4442472 h 285210"/>
              <a:gd name="T48" fmla="*/ 4855746 w 286434"/>
              <a:gd name="T49" fmla="*/ 2212266 h 285210"/>
              <a:gd name="T50" fmla="*/ 5144317 w 286434"/>
              <a:gd name="T51" fmla="*/ 1782007 h 285210"/>
              <a:gd name="T52" fmla="*/ 2036590 w 286434"/>
              <a:gd name="T53" fmla="*/ 1782007 h 285210"/>
              <a:gd name="T54" fmla="*/ 1718441 w 286434"/>
              <a:gd name="T55" fmla="*/ 4370746 h 285210"/>
              <a:gd name="T56" fmla="*/ 3834634 w 286434"/>
              <a:gd name="T57" fmla="*/ 4829718 h 285210"/>
              <a:gd name="T58" fmla="*/ 4152841 w 286434"/>
              <a:gd name="T59" fmla="*/ 2240946 h 285210"/>
              <a:gd name="T60" fmla="*/ 2036590 w 286434"/>
              <a:gd name="T61" fmla="*/ 1782007 h 285210"/>
              <a:gd name="T62" fmla="*/ 993345 w 286434"/>
              <a:gd name="T63" fmla="*/ 2169261 h 285210"/>
              <a:gd name="T64" fmla="*/ 1008144 w 286434"/>
              <a:gd name="T65" fmla="*/ 4392280 h 285210"/>
              <a:gd name="T66" fmla="*/ 726978 w 286434"/>
              <a:gd name="T67" fmla="*/ 4829718 h 285210"/>
              <a:gd name="T68" fmla="*/ 1555674 w 286434"/>
              <a:gd name="T69" fmla="*/ 4442472 h 285210"/>
              <a:gd name="T70" fmla="*/ 1540872 w 286434"/>
              <a:gd name="T71" fmla="*/ 2212266 h 285210"/>
              <a:gd name="T72" fmla="*/ 1822057 w 286434"/>
              <a:gd name="T73" fmla="*/ 1782007 h 285210"/>
              <a:gd name="T74" fmla="*/ 2915731 w 286434"/>
              <a:gd name="T75" fmla="*/ 785404 h 285210"/>
              <a:gd name="T76" fmla="*/ 3597118 w 286434"/>
              <a:gd name="T77" fmla="*/ 1175831 h 285210"/>
              <a:gd name="T78" fmla="*/ 2871778 w 286434"/>
              <a:gd name="T79" fmla="*/ 604665 h 285210"/>
              <a:gd name="T80" fmla="*/ 3970850 w 286434"/>
              <a:gd name="T81" fmla="*/ 1190289 h 285210"/>
              <a:gd name="T82" fmla="*/ 3926895 w 286434"/>
              <a:gd name="T83" fmla="*/ 1349336 h 285210"/>
              <a:gd name="T84" fmla="*/ 1831352 w 286434"/>
              <a:gd name="T85" fmla="*/ 1291521 h 285210"/>
              <a:gd name="T86" fmla="*/ 2871778 w 286434"/>
              <a:gd name="T87" fmla="*/ 604665 h 285210"/>
              <a:gd name="T88" fmla="*/ 416192 w 286434"/>
              <a:gd name="T89" fmla="*/ 1609889 h 285210"/>
              <a:gd name="T90" fmla="*/ 2931923 w 286434"/>
              <a:gd name="T91" fmla="*/ 182842 h 285210"/>
              <a:gd name="T92" fmla="*/ 2976334 w 286434"/>
              <a:gd name="T93" fmla="*/ 10753 h 285210"/>
              <a:gd name="T94" fmla="*/ 5869413 w 286434"/>
              <a:gd name="T95" fmla="*/ 1717477 h 285210"/>
              <a:gd name="T96" fmla="*/ 5351475 w 286434"/>
              <a:gd name="T97" fmla="*/ 1782007 h 285210"/>
              <a:gd name="T98" fmla="*/ 5040726 w 286434"/>
              <a:gd name="T99" fmla="*/ 4370746 h 285210"/>
              <a:gd name="T100" fmla="*/ 5780633 w 286434"/>
              <a:gd name="T101" fmla="*/ 4829718 h 285210"/>
              <a:gd name="T102" fmla="*/ 5869413 w 286434"/>
              <a:gd name="T103" fmla="*/ 5604236 h 285210"/>
              <a:gd name="T104" fmla="*/ 90618 w 286434"/>
              <a:gd name="T105" fmla="*/ 5683040 h 285210"/>
              <a:gd name="T106" fmla="*/ 1812 w 286434"/>
              <a:gd name="T107" fmla="*/ 4908553 h 285210"/>
              <a:gd name="T108" fmla="*/ 519771 w 286434"/>
              <a:gd name="T109" fmla="*/ 4829718 h 285210"/>
              <a:gd name="T110" fmla="*/ 830555 w 286434"/>
              <a:gd name="T111" fmla="*/ 2240946 h 285210"/>
              <a:gd name="T112" fmla="*/ 90618 w 286434"/>
              <a:gd name="T113" fmla="*/ 1782007 h 285210"/>
              <a:gd name="T114" fmla="*/ 46222 w 286434"/>
              <a:gd name="T115" fmla="*/ 1624251 h 285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434" h="285210">
                <a:moveTo>
                  <a:pt x="8753" y="251021"/>
                </a:moveTo>
                <a:lnTo>
                  <a:pt x="8753" y="276573"/>
                </a:lnTo>
                <a:lnTo>
                  <a:pt x="277681" y="276573"/>
                </a:lnTo>
                <a:lnTo>
                  <a:pt x="277681" y="251021"/>
                </a:lnTo>
                <a:lnTo>
                  <a:pt x="8753" y="251021"/>
                </a:lnTo>
                <a:close/>
                <a:moveTo>
                  <a:pt x="182482" y="161745"/>
                </a:moveTo>
                <a:cubicBezTo>
                  <a:pt x="184768" y="161745"/>
                  <a:pt x="186673" y="164031"/>
                  <a:pt x="186673" y="166317"/>
                </a:cubicBezTo>
                <a:cubicBezTo>
                  <a:pt x="186673" y="168984"/>
                  <a:pt x="184768" y="170889"/>
                  <a:pt x="182482" y="170889"/>
                </a:cubicBezTo>
                <a:cubicBezTo>
                  <a:pt x="179815" y="170889"/>
                  <a:pt x="177529" y="168984"/>
                  <a:pt x="177529" y="166317"/>
                </a:cubicBezTo>
                <a:cubicBezTo>
                  <a:pt x="177529" y="164031"/>
                  <a:pt x="179815" y="161745"/>
                  <a:pt x="182482" y="161745"/>
                </a:cubicBezTo>
                <a:close/>
                <a:moveTo>
                  <a:pt x="102550" y="161745"/>
                </a:moveTo>
                <a:cubicBezTo>
                  <a:pt x="104748" y="161745"/>
                  <a:pt x="107312" y="164031"/>
                  <a:pt x="107312" y="166317"/>
                </a:cubicBezTo>
                <a:cubicBezTo>
                  <a:pt x="107312" y="168984"/>
                  <a:pt x="104748" y="170889"/>
                  <a:pt x="102550" y="170889"/>
                </a:cubicBezTo>
                <a:cubicBezTo>
                  <a:pt x="100352" y="170889"/>
                  <a:pt x="98154" y="168984"/>
                  <a:pt x="98154" y="166317"/>
                </a:cubicBezTo>
                <a:cubicBezTo>
                  <a:pt x="98154" y="164031"/>
                  <a:pt x="100352" y="161745"/>
                  <a:pt x="102550" y="161745"/>
                </a:cubicBezTo>
                <a:close/>
                <a:moveTo>
                  <a:pt x="142243" y="109357"/>
                </a:moveTo>
                <a:cubicBezTo>
                  <a:pt x="144762" y="109357"/>
                  <a:pt x="146561" y="111157"/>
                  <a:pt x="146561" y="113678"/>
                </a:cubicBezTo>
                <a:lnTo>
                  <a:pt x="146561" y="120880"/>
                </a:lnTo>
                <a:cubicBezTo>
                  <a:pt x="155917" y="122321"/>
                  <a:pt x="163833" y="127722"/>
                  <a:pt x="167432" y="136365"/>
                </a:cubicBezTo>
                <a:cubicBezTo>
                  <a:pt x="168151" y="138525"/>
                  <a:pt x="167072" y="141046"/>
                  <a:pt x="164913" y="141766"/>
                </a:cubicBezTo>
                <a:cubicBezTo>
                  <a:pt x="162754" y="142847"/>
                  <a:pt x="160235" y="141766"/>
                  <a:pt x="159156" y="139606"/>
                </a:cubicBezTo>
                <a:cubicBezTo>
                  <a:pt x="156637" y="133484"/>
                  <a:pt x="149800" y="129163"/>
                  <a:pt x="142243" y="129163"/>
                </a:cubicBezTo>
                <a:cubicBezTo>
                  <a:pt x="132528" y="129163"/>
                  <a:pt x="124252" y="136365"/>
                  <a:pt x="124252" y="145367"/>
                </a:cubicBezTo>
                <a:cubicBezTo>
                  <a:pt x="124252" y="152570"/>
                  <a:pt x="127490" y="161212"/>
                  <a:pt x="142243" y="161212"/>
                </a:cubicBezTo>
                <a:cubicBezTo>
                  <a:pt x="162034" y="161212"/>
                  <a:pt x="169231" y="174176"/>
                  <a:pt x="169231" y="185699"/>
                </a:cubicBezTo>
                <a:cubicBezTo>
                  <a:pt x="169231" y="198303"/>
                  <a:pt x="159515" y="208386"/>
                  <a:pt x="146561" y="210187"/>
                </a:cubicBezTo>
                <a:lnTo>
                  <a:pt x="146561" y="217749"/>
                </a:lnTo>
                <a:cubicBezTo>
                  <a:pt x="146561" y="219909"/>
                  <a:pt x="144762" y="221710"/>
                  <a:pt x="142243" y="221710"/>
                </a:cubicBezTo>
                <a:cubicBezTo>
                  <a:pt x="140084" y="221710"/>
                  <a:pt x="138285" y="219909"/>
                  <a:pt x="138285" y="217749"/>
                </a:cubicBezTo>
                <a:lnTo>
                  <a:pt x="138285" y="210547"/>
                </a:lnTo>
                <a:cubicBezTo>
                  <a:pt x="128930" y="208746"/>
                  <a:pt x="121013" y="203345"/>
                  <a:pt x="117415" y="195062"/>
                </a:cubicBezTo>
                <a:cubicBezTo>
                  <a:pt x="116695" y="192541"/>
                  <a:pt x="117775" y="190021"/>
                  <a:pt x="119574" y="189301"/>
                </a:cubicBezTo>
                <a:cubicBezTo>
                  <a:pt x="122093" y="188580"/>
                  <a:pt x="124612" y="189301"/>
                  <a:pt x="125331" y="191461"/>
                </a:cubicBezTo>
                <a:cubicBezTo>
                  <a:pt x="128210" y="197583"/>
                  <a:pt x="135047" y="201904"/>
                  <a:pt x="142243" y="201904"/>
                </a:cubicBezTo>
                <a:cubicBezTo>
                  <a:pt x="152319" y="201904"/>
                  <a:pt x="160595" y="194702"/>
                  <a:pt x="160595" y="185699"/>
                </a:cubicBezTo>
                <a:cubicBezTo>
                  <a:pt x="160595" y="178497"/>
                  <a:pt x="157356" y="169855"/>
                  <a:pt x="142243" y="169855"/>
                </a:cubicBezTo>
                <a:cubicBezTo>
                  <a:pt x="122812" y="169855"/>
                  <a:pt x="115616" y="156891"/>
                  <a:pt x="115616" y="145367"/>
                </a:cubicBezTo>
                <a:cubicBezTo>
                  <a:pt x="115616" y="133124"/>
                  <a:pt x="125331" y="122681"/>
                  <a:pt x="138285" y="120880"/>
                </a:cubicBezTo>
                <a:lnTo>
                  <a:pt x="138285" y="113678"/>
                </a:lnTo>
                <a:cubicBezTo>
                  <a:pt x="138285" y="111157"/>
                  <a:pt x="140084" y="109357"/>
                  <a:pt x="142243" y="109357"/>
                </a:cubicBezTo>
                <a:close/>
                <a:moveTo>
                  <a:pt x="197544" y="89432"/>
                </a:moveTo>
                <a:lnTo>
                  <a:pt x="210178" y="108866"/>
                </a:lnTo>
                <a:cubicBezTo>
                  <a:pt x="210900" y="109225"/>
                  <a:pt x="211261" y="109945"/>
                  <a:pt x="211261" y="111025"/>
                </a:cubicBezTo>
                <a:lnTo>
                  <a:pt x="211261" y="220431"/>
                </a:lnTo>
                <a:cubicBezTo>
                  <a:pt x="211261" y="221510"/>
                  <a:pt x="210900" y="222230"/>
                  <a:pt x="210178" y="222950"/>
                </a:cubicBezTo>
                <a:lnTo>
                  <a:pt x="197544" y="242384"/>
                </a:lnTo>
                <a:lnTo>
                  <a:pt x="250969" y="242384"/>
                </a:lnTo>
                <a:lnTo>
                  <a:pt x="237973" y="222950"/>
                </a:lnTo>
                <a:cubicBezTo>
                  <a:pt x="237613" y="222230"/>
                  <a:pt x="236891" y="221510"/>
                  <a:pt x="236891" y="220431"/>
                </a:cubicBezTo>
                <a:lnTo>
                  <a:pt x="236891" y="111025"/>
                </a:lnTo>
                <a:cubicBezTo>
                  <a:pt x="236891" y="109945"/>
                  <a:pt x="237613" y="109225"/>
                  <a:pt x="237973" y="108866"/>
                </a:cubicBezTo>
                <a:lnTo>
                  <a:pt x="250969" y="89432"/>
                </a:lnTo>
                <a:lnTo>
                  <a:pt x="197544" y="89432"/>
                </a:lnTo>
                <a:close/>
                <a:moveTo>
                  <a:pt x="99358" y="89432"/>
                </a:moveTo>
                <a:lnTo>
                  <a:pt x="83836" y="112464"/>
                </a:lnTo>
                <a:lnTo>
                  <a:pt x="83836" y="219351"/>
                </a:lnTo>
                <a:lnTo>
                  <a:pt x="99358" y="242384"/>
                </a:lnTo>
                <a:lnTo>
                  <a:pt x="187076" y="242384"/>
                </a:lnTo>
                <a:lnTo>
                  <a:pt x="202598" y="219351"/>
                </a:lnTo>
                <a:lnTo>
                  <a:pt x="202598" y="112464"/>
                </a:lnTo>
                <a:lnTo>
                  <a:pt x="187076" y="89432"/>
                </a:lnTo>
                <a:lnTo>
                  <a:pt x="99358" y="89432"/>
                </a:lnTo>
                <a:close/>
                <a:moveTo>
                  <a:pt x="35465" y="89432"/>
                </a:moveTo>
                <a:lnTo>
                  <a:pt x="48461" y="108866"/>
                </a:lnTo>
                <a:cubicBezTo>
                  <a:pt x="49182" y="109225"/>
                  <a:pt x="49182" y="109945"/>
                  <a:pt x="49182" y="111025"/>
                </a:cubicBezTo>
                <a:lnTo>
                  <a:pt x="49182" y="220431"/>
                </a:lnTo>
                <a:cubicBezTo>
                  <a:pt x="49182" y="221510"/>
                  <a:pt x="49182" y="222230"/>
                  <a:pt x="48461" y="222950"/>
                </a:cubicBezTo>
                <a:lnTo>
                  <a:pt x="35465" y="242384"/>
                </a:lnTo>
                <a:lnTo>
                  <a:pt x="88890" y="242384"/>
                </a:lnTo>
                <a:lnTo>
                  <a:pt x="75895" y="222950"/>
                </a:lnTo>
                <a:cubicBezTo>
                  <a:pt x="75534" y="222230"/>
                  <a:pt x="75173" y="221510"/>
                  <a:pt x="75173" y="220431"/>
                </a:cubicBezTo>
                <a:lnTo>
                  <a:pt x="75173" y="111025"/>
                </a:lnTo>
                <a:cubicBezTo>
                  <a:pt x="75173" y="109945"/>
                  <a:pt x="75534" y="109225"/>
                  <a:pt x="75895" y="108866"/>
                </a:cubicBezTo>
                <a:lnTo>
                  <a:pt x="88890" y="89432"/>
                </a:lnTo>
                <a:lnTo>
                  <a:pt x="35465" y="89432"/>
                </a:lnTo>
                <a:close/>
                <a:moveTo>
                  <a:pt x="142246" y="39416"/>
                </a:moveTo>
                <a:lnTo>
                  <a:pt x="109361" y="59010"/>
                </a:lnTo>
                <a:lnTo>
                  <a:pt x="175489" y="59010"/>
                </a:lnTo>
                <a:lnTo>
                  <a:pt x="142246" y="39416"/>
                </a:lnTo>
                <a:close/>
                <a:moveTo>
                  <a:pt x="140102" y="30345"/>
                </a:moveTo>
                <a:cubicBezTo>
                  <a:pt x="141531" y="29982"/>
                  <a:pt x="143319" y="29982"/>
                  <a:pt x="144391" y="30345"/>
                </a:cubicBezTo>
                <a:lnTo>
                  <a:pt x="193720" y="59736"/>
                </a:lnTo>
                <a:cubicBezTo>
                  <a:pt x="195149" y="60462"/>
                  <a:pt x="196222" y="62639"/>
                  <a:pt x="195507" y="64816"/>
                </a:cubicBezTo>
                <a:cubicBezTo>
                  <a:pt x="195149" y="66630"/>
                  <a:pt x="193362" y="67719"/>
                  <a:pt x="191575" y="67719"/>
                </a:cubicBezTo>
                <a:lnTo>
                  <a:pt x="93276" y="67719"/>
                </a:lnTo>
                <a:cubicBezTo>
                  <a:pt x="91488" y="67719"/>
                  <a:pt x="89701" y="66630"/>
                  <a:pt x="89344" y="64816"/>
                </a:cubicBezTo>
                <a:cubicBezTo>
                  <a:pt x="88629" y="62639"/>
                  <a:pt x="89344" y="60462"/>
                  <a:pt x="91131" y="59736"/>
                </a:cubicBezTo>
                <a:lnTo>
                  <a:pt x="140102" y="30345"/>
                </a:lnTo>
                <a:close/>
                <a:moveTo>
                  <a:pt x="143036" y="9177"/>
                </a:moveTo>
                <a:lnTo>
                  <a:pt x="20304" y="80794"/>
                </a:lnTo>
                <a:lnTo>
                  <a:pt x="265769" y="80794"/>
                </a:lnTo>
                <a:lnTo>
                  <a:pt x="143036" y="9177"/>
                </a:lnTo>
                <a:close/>
                <a:moveTo>
                  <a:pt x="140870" y="540"/>
                </a:moveTo>
                <a:cubicBezTo>
                  <a:pt x="142314" y="-180"/>
                  <a:pt x="144119" y="-180"/>
                  <a:pt x="145202" y="540"/>
                </a:cubicBezTo>
                <a:lnTo>
                  <a:pt x="284178" y="81514"/>
                </a:lnTo>
                <a:cubicBezTo>
                  <a:pt x="285983" y="82234"/>
                  <a:pt x="286705" y="84393"/>
                  <a:pt x="286344" y="86193"/>
                </a:cubicBezTo>
                <a:cubicBezTo>
                  <a:pt x="285622" y="87992"/>
                  <a:pt x="283817" y="89432"/>
                  <a:pt x="282013" y="89432"/>
                </a:cubicBezTo>
                <a:lnTo>
                  <a:pt x="261076" y="89432"/>
                </a:lnTo>
                <a:lnTo>
                  <a:pt x="245915" y="112464"/>
                </a:lnTo>
                <a:lnTo>
                  <a:pt x="245915" y="219351"/>
                </a:lnTo>
                <a:lnTo>
                  <a:pt x="261076" y="242384"/>
                </a:lnTo>
                <a:lnTo>
                  <a:pt x="282013" y="242384"/>
                </a:lnTo>
                <a:cubicBezTo>
                  <a:pt x="284178" y="242384"/>
                  <a:pt x="286344" y="244183"/>
                  <a:pt x="286344" y="246342"/>
                </a:cubicBezTo>
                <a:lnTo>
                  <a:pt x="286344" y="281252"/>
                </a:lnTo>
                <a:cubicBezTo>
                  <a:pt x="286344" y="283411"/>
                  <a:pt x="284178" y="285210"/>
                  <a:pt x="282013" y="285210"/>
                </a:cubicBezTo>
                <a:lnTo>
                  <a:pt x="4421" y="285210"/>
                </a:lnTo>
                <a:cubicBezTo>
                  <a:pt x="1895" y="285210"/>
                  <a:pt x="90" y="283411"/>
                  <a:pt x="90" y="281252"/>
                </a:cubicBezTo>
                <a:lnTo>
                  <a:pt x="90" y="246342"/>
                </a:lnTo>
                <a:cubicBezTo>
                  <a:pt x="90" y="244183"/>
                  <a:pt x="1895" y="242384"/>
                  <a:pt x="4421" y="242384"/>
                </a:cubicBezTo>
                <a:lnTo>
                  <a:pt x="25358" y="242384"/>
                </a:lnTo>
                <a:lnTo>
                  <a:pt x="40519" y="219351"/>
                </a:lnTo>
                <a:lnTo>
                  <a:pt x="40519" y="112464"/>
                </a:lnTo>
                <a:lnTo>
                  <a:pt x="25358" y="89432"/>
                </a:lnTo>
                <a:lnTo>
                  <a:pt x="4421" y="89432"/>
                </a:lnTo>
                <a:cubicBezTo>
                  <a:pt x="2256" y="89432"/>
                  <a:pt x="812" y="87992"/>
                  <a:pt x="90" y="86193"/>
                </a:cubicBezTo>
                <a:cubicBezTo>
                  <a:pt x="-271" y="84393"/>
                  <a:pt x="451" y="82234"/>
                  <a:pt x="2256" y="81514"/>
                </a:cubicBezTo>
                <a:lnTo>
                  <a:pt x="140870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70">
            <a:extLst>
              <a:ext uri="{FF2B5EF4-FFF2-40B4-BE49-F238E27FC236}">
                <a16:creationId xmlns:a16="http://schemas.microsoft.com/office/drawing/2014/main" id="{80602C56-A1A7-7A45-8068-BA2A850CB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3735" y="7442749"/>
            <a:ext cx="700052" cy="700052"/>
          </a:xfrm>
          <a:custGeom>
            <a:avLst/>
            <a:gdLst>
              <a:gd name="T0" fmla="*/ 2105722 w 285390"/>
              <a:gd name="T1" fmla="*/ 4924677 h 285390"/>
              <a:gd name="T2" fmla="*/ 586378 w 285390"/>
              <a:gd name="T3" fmla="*/ 4743428 h 285390"/>
              <a:gd name="T4" fmla="*/ 586378 w 285390"/>
              <a:gd name="T5" fmla="*/ 4924677 h 285390"/>
              <a:gd name="T6" fmla="*/ 2349742 w 285390"/>
              <a:gd name="T7" fmla="*/ 4083756 h 285390"/>
              <a:gd name="T8" fmla="*/ 1193691 w 285390"/>
              <a:gd name="T9" fmla="*/ 4178006 h 285390"/>
              <a:gd name="T10" fmla="*/ 904085 w 285390"/>
              <a:gd name="T11" fmla="*/ 4178006 h 285390"/>
              <a:gd name="T12" fmla="*/ 585654 w 285390"/>
              <a:gd name="T13" fmla="*/ 4083756 h 285390"/>
              <a:gd name="T14" fmla="*/ 4653092 w 285390"/>
              <a:gd name="T15" fmla="*/ 4407264 h 285390"/>
              <a:gd name="T16" fmla="*/ 4826565 w 285390"/>
              <a:gd name="T17" fmla="*/ 3948738 h 285390"/>
              <a:gd name="T18" fmla="*/ 3409042 w 285390"/>
              <a:gd name="T19" fmla="*/ 4263988 h 285390"/>
              <a:gd name="T20" fmla="*/ 3871616 w 285390"/>
              <a:gd name="T21" fmla="*/ 4092051 h 285390"/>
              <a:gd name="T22" fmla="*/ 4826565 w 285390"/>
              <a:gd name="T23" fmla="*/ 3769636 h 285390"/>
              <a:gd name="T24" fmla="*/ 4653092 w 285390"/>
              <a:gd name="T25" fmla="*/ 4579214 h 285390"/>
              <a:gd name="T26" fmla="*/ 3553606 w 285390"/>
              <a:gd name="T27" fmla="*/ 3769636 h 285390"/>
              <a:gd name="T28" fmla="*/ 3727081 w 285390"/>
              <a:gd name="T29" fmla="*/ 4579214 h 285390"/>
              <a:gd name="T30" fmla="*/ 3553606 w 285390"/>
              <a:gd name="T31" fmla="*/ 3769636 h 285390"/>
              <a:gd name="T32" fmla="*/ 2349742 w 285390"/>
              <a:gd name="T33" fmla="*/ 3605294 h 285390"/>
              <a:gd name="T34" fmla="*/ 585654 w 285390"/>
              <a:gd name="T35" fmla="*/ 3424065 h 285390"/>
              <a:gd name="T36" fmla="*/ 585654 w 285390"/>
              <a:gd name="T37" fmla="*/ 3605294 h 285390"/>
              <a:gd name="T38" fmla="*/ 4508526 w 285390"/>
              <a:gd name="T39" fmla="*/ 2988166 h 285390"/>
              <a:gd name="T40" fmla="*/ 4971120 w 285390"/>
              <a:gd name="T41" fmla="*/ 3161646 h 285390"/>
              <a:gd name="T42" fmla="*/ 3553606 w 285390"/>
              <a:gd name="T43" fmla="*/ 2843579 h 285390"/>
              <a:gd name="T44" fmla="*/ 3727081 w 285390"/>
              <a:gd name="T45" fmla="*/ 3306194 h 285390"/>
              <a:gd name="T46" fmla="*/ 3553606 w 285390"/>
              <a:gd name="T47" fmla="*/ 2843579 h 285390"/>
              <a:gd name="T48" fmla="*/ 1636194 w 285390"/>
              <a:gd name="T49" fmla="*/ 2945624 h 285390"/>
              <a:gd name="T50" fmla="*/ 4653092 w 285390"/>
              <a:gd name="T51" fmla="*/ 2670125 h 285390"/>
              <a:gd name="T52" fmla="*/ 4826565 w 285390"/>
              <a:gd name="T53" fmla="*/ 3479663 h 285390"/>
              <a:gd name="T54" fmla="*/ 4653092 w 285390"/>
              <a:gd name="T55" fmla="*/ 2670125 h 285390"/>
              <a:gd name="T56" fmla="*/ 4045086 w 285390"/>
              <a:gd name="T57" fmla="*/ 3161646 h 285390"/>
              <a:gd name="T58" fmla="*/ 3235589 w 285390"/>
              <a:gd name="T59" fmla="*/ 2988166 h 285390"/>
              <a:gd name="T60" fmla="*/ 3051836 w 285390"/>
              <a:gd name="T61" fmla="*/ 4905740 h 285390"/>
              <a:gd name="T62" fmla="*/ 2909214 w 285390"/>
              <a:gd name="T63" fmla="*/ 2338775 h 285390"/>
              <a:gd name="T64" fmla="*/ 2349742 w 285390"/>
              <a:gd name="T65" fmla="*/ 2285930 h 285390"/>
              <a:gd name="T66" fmla="*/ 585654 w 285390"/>
              <a:gd name="T67" fmla="*/ 2104703 h 285390"/>
              <a:gd name="T68" fmla="*/ 585654 w 285390"/>
              <a:gd name="T69" fmla="*/ 2285930 h 285390"/>
              <a:gd name="T70" fmla="*/ 5178418 w 285390"/>
              <a:gd name="T71" fmla="*/ 1725343 h 285390"/>
              <a:gd name="T72" fmla="*/ 5055165 w 285390"/>
              <a:gd name="T73" fmla="*/ 1848557 h 285390"/>
              <a:gd name="T74" fmla="*/ 4273468 w 285390"/>
              <a:gd name="T75" fmla="*/ 1725343 h 285390"/>
              <a:gd name="T76" fmla="*/ 4145326 w 285390"/>
              <a:gd name="T77" fmla="*/ 1848557 h 285390"/>
              <a:gd name="T78" fmla="*/ 4735890 w 285390"/>
              <a:gd name="T79" fmla="*/ 1786784 h 285390"/>
              <a:gd name="T80" fmla="*/ 1279889 w 285390"/>
              <a:gd name="T81" fmla="*/ 1445010 h 285390"/>
              <a:gd name="T82" fmla="*/ 1279889 w 285390"/>
              <a:gd name="T83" fmla="*/ 1626261 h 285390"/>
              <a:gd name="T84" fmla="*/ 814071 w 285390"/>
              <a:gd name="T85" fmla="*/ 1445010 h 285390"/>
              <a:gd name="T86" fmla="*/ 502593 w 285390"/>
              <a:gd name="T87" fmla="*/ 1532018 h 285390"/>
              <a:gd name="T88" fmla="*/ 2909214 w 285390"/>
              <a:gd name="T89" fmla="*/ 2167663 h 285390"/>
              <a:gd name="T90" fmla="*/ 3051836 w 285390"/>
              <a:gd name="T91" fmla="*/ 1426065 h 285390"/>
              <a:gd name="T92" fmla="*/ 3051836 w 285390"/>
              <a:gd name="T93" fmla="*/ 684553 h 285390"/>
              <a:gd name="T94" fmla="*/ 427775 w 285390"/>
              <a:gd name="T95" fmla="*/ 171139 h 285390"/>
              <a:gd name="T96" fmla="*/ 4078612 w 285390"/>
              <a:gd name="T97" fmla="*/ 5476183 h 285390"/>
              <a:gd name="T98" fmla="*/ 2738099 w 285390"/>
              <a:gd name="T99" fmla="*/ 4763141 h 285390"/>
              <a:gd name="T100" fmla="*/ 4335291 w 285390"/>
              <a:gd name="T101" fmla="*/ 420702 h 285390"/>
              <a:gd name="T102" fmla="*/ 3051836 w 285390"/>
              <a:gd name="T103" fmla="*/ 848477 h 285390"/>
              <a:gd name="T104" fmla="*/ 427775 w 285390"/>
              <a:gd name="T105" fmla="*/ 171139 h 285390"/>
              <a:gd name="T106" fmla="*/ 4506426 w 285390"/>
              <a:gd name="T107" fmla="*/ 1254950 h 285390"/>
              <a:gd name="T108" fmla="*/ 5340688 w 285390"/>
              <a:gd name="T109" fmla="*/ 5076879 h 285390"/>
              <a:gd name="T110" fmla="*/ 427775 w 285390"/>
              <a:gd name="T111" fmla="*/ 5647299 h 2853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5390" h="285390">
                <a:moveTo>
                  <a:pt x="82498" y="239712"/>
                </a:moveTo>
                <a:lnTo>
                  <a:pt x="106414" y="239712"/>
                </a:lnTo>
                <a:cubicBezTo>
                  <a:pt x="108951" y="239712"/>
                  <a:pt x="110762" y="241910"/>
                  <a:pt x="110762" y="244475"/>
                </a:cubicBezTo>
                <a:cubicBezTo>
                  <a:pt x="110762" y="247039"/>
                  <a:pt x="108951" y="248871"/>
                  <a:pt x="106414" y="248871"/>
                </a:cubicBezTo>
                <a:lnTo>
                  <a:pt x="82498" y="248871"/>
                </a:lnTo>
                <a:cubicBezTo>
                  <a:pt x="79961" y="248871"/>
                  <a:pt x="77787" y="247039"/>
                  <a:pt x="77787" y="244475"/>
                </a:cubicBezTo>
                <a:cubicBezTo>
                  <a:pt x="77787" y="241910"/>
                  <a:pt x="79961" y="239712"/>
                  <a:pt x="82498" y="239712"/>
                </a:cubicBezTo>
                <a:close/>
                <a:moveTo>
                  <a:pt x="29633" y="239712"/>
                </a:moveTo>
                <a:lnTo>
                  <a:pt x="58914" y="239712"/>
                </a:lnTo>
                <a:cubicBezTo>
                  <a:pt x="61383" y="239712"/>
                  <a:pt x="63147" y="241910"/>
                  <a:pt x="63147" y="244475"/>
                </a:cubicBezTo>
                <a:cubicBezTo>
                  <a:pt x="63147" y="247039"/>
                  <a:pt x="61383" y="248871"/>
                  <a:pt x="58914" y="248871"/>
                </a:cubicBezTo>
                <a:lnTo>
                  <a:pt x="29633" y="248871"/>
                </a:lnTo>
                <a:cubicBezTo>
                  <a:pt x="27164" y="248871"/>
                  <a:pt x="25400" y="247039"/>
                  <a:pt x="25400" y="244475"/>
                </a:cubicBezTo>
                <a:cubicBezTo>
                  <a:pt x="25400" y="241910"/>
                  <a:pt x="27164" y="239712"/>
                  <a:pt x="29633" y="239712"/>
                </a:cubicBezTo>
                <a:close/>
                <a:moveTo>
                  <a:pt x="64679" y="206375"/>
                </a:moveTo>
                <a:lnTo>
                  <a:pt x="118745" y="206375"/>
                </a:lnTo>
                <a:cubicBezTo>
                  <a:pt x="121285" y="206375"/>
                  <a:pt x="123462" y="208207"/>
                  <a:pt x="123462" y="211138"/>
                </a:cubicBezTo>
                <a:cubicBezTo>
                  <a:pt x="123462" y="213336"/>
                  <a:pt x="121285" y="215534"/>
                  <a:pt x="118745" y="215534"/>
                </a:cubicBezTo>
                <a:lnTo>
                  <a:pt x="64679" y="215534"/>
                </a:lnTo>
                <a:cubicBezTo>
                  <a:pt x="62502" y="215534"/>
                  <a:pt x="60325" y="213336"/>
                  <a:pt x="60325" y="211138"/>
                </a:cubicBezTo>
                <a:cubicBezTo>
                  <a:pt x="60325" y="208207"/>
                  <a:pt x="62502" y="206375"/>
                  <a:pt x="64679" y="206375"/>
                </a:cubicBezTo>
                <a:close/>
                <a:moveTo>
                  <a:pt x="29597" y="206375"/>
                </a:moveTo>
                <a:lnTo>
                  <a:pt x="41140" y="206375"/>
                </a:lnTo>
                <a:cubicBezTo>
                  <a:pt x="43588" y="206375"/>
                  <a:pt x="45687" y="208207"/>
                  <a:pt x="45687" y="211138"/>
                </a:cubicBezTo>
                <a:cubicBezTo>
                  <a:pt x="45687" y="213336"/>
                  <a:pt x="43588" y="215534"/>
                  <a:pt x="41140" y="215534"/>
                </a:cubicBezTo>
                <a:lnTo>
                  <a:pt x="29597" y="215534"/>
                </a:lnTo>
                <a:cubicBezTo>
                  <a:pt x="27149" y="215534"/>
                  <a:pt x="25400" y="213336"/>
                  <a:pt x="25400" y="211138"/>
                </a:cubicBezTo>
                <a:cubicBezTo>
                  <a:pt x="25400" y="208207"/>
                  <a:pt x="27149" y="206375"/>
                  <a:pt x="29597" y="206375"/>
                </a:cubicBezTo>
                <a:close/>
                <a:moveTo>
                  <a:pt x="235147" y="199552"/>
                </a:moveTo>
                <a:cubicBezTo>
                  <a:pt x="231129" y="199552"/>
                  <a:pt x="227842" y="202448"/>
                  <a:pt x="227842" y="206793"/>
                </a:cubicBezTo>
                <a:lnTo>
                  <a:pt x="227842" y="215482"/>
                </a:lnTo>
                <a:cubicBezTo>
                  <a:pt x="227842" y="219465"/>
                  <a:pt x="231129" y="222724"/>
                  <a:pt x="235147" y="222724"/>
                </a:cubicBezTo>
                <a:lnTo>
                  <a:pt x="243913" y="222724"/>
                </a:lnTo>
                <a:cubicBezTo>
                  <a:pt x="247931" y="222724"/>
                  <a:pt x="251219" y="219465"/>
                  <a:pt x="251219" y="215482"/>
                </a:cubicBezTo>
                <a:lnTo>
                  <a:pt x="251219" y="206793"/>
                </a:lnTo>
                <a:cubicBezTo>
                  <a:pt x="251219" y="202448"/>
                  <a:pt x="247931" y="199552"/>
                  <a:pt x="243913" y="199552"/>
                </a:cubicBezTo>
                <a:lnTo>
                  <a:pt x="235147" y="199552"/>
                </a:lnTo>
                <a:close/>
                <a:moveTo>
                  <a:pt x="179583" y="199552"/>
                </a:moveTo>
                <a:cubicBezTo>
                  <a:pt x="175566" y="199552"/>
                  <a:pt x="172278" y="202448"/>
                  <a:pt x="172278" y="206793"/>
                </a:cubicBezTo>
                <a:lnTo>
                  <a:pt x="172278" y="215482"/>
                </a:lnTo>
                <a:cubicBezTo>
                  <a:pt x="172278" y="219465"/>
                  <a:pt x="175566" y="222724"/>
                  <a:pt x="179583" y="222724"/>
                </a:cubicBezTo>
                <a:lnTo>
                  <a:pt x="188350" y="222724"/>
                </a:lnTo>
                <a:cubicBezTo>
                  <a:pt x="192368" y="222724"/>
                  <a:pt x="195655" y="219465"/>
                  <a:pt x="195655" y="215482"/>
                </a:cubicBezTo>
                <a:lnTo>
                  <a:pt x="195655" y="206793"/>
                </a:lnTo>
                <a:cubicBezTo>
                  <a:pt x="195655" y="202448"/>
                  <a:pt x="192368" y="199552"/>
                  <a:pt x="188350" y="199552"/>
                </a:cubicBezTo>
                <a:lnTo>
                  <a:pt x="179583" y="199552"/>
                </a:lnTo>
                <a:close/>
                <a:moveTo>
                  <a:pt x="235147" y="190500"/>
                </a:moveTo>
                <a:lnTo>
                  <a:pt x="243913" y="190500"/>
                </a:lnTo>
                <a:cubicBezTo>
                  <a:pt x="252680" y="190500"/>
                  <a:pt x="259985" y="197741"/>
                  <a:pt x="259985" y="206793"/>
                </a:cubicBezTo>
                <a:lnTo>
                  <a:pt x="259985" y="215482"/>
                </a:lnTo>
                <a:cubicBezTo>
                  <a:pt x="259985" y="224172"/>
                  <a:pt x="252680" y="231413"/>
                  <a:pt x="243913" y="231413"/>
                </a:cubicBezTo>
                <a:lnTo>
                  <a:pt x="235147" y="231413"/>
                </a:lnTo>
                <a:cubicBezTo>
                  <a:pt x="226015" y="231413"/>
                  <a:pt x="219075" y="224172"/>
                  <a:pt x="219075" y="215482"/>
                </a:cubicBezTo>
                <a:lnTo>
                  <a:pt x="219075" y="206793"/>
                </a:lnTo>
                <a:cubicBezTo>
                  <a:pt x="219075" y="197741"/>
                  <a:pt x="226015" y="190500"/>
                  <a:pt x="235147" y="190500"/>
                </a:cubicBezTo>
                <a:close/>
                <a:moveTo>
                  <a:pt x="179583" y="190500"/>
                </a:moveTo>
                <a:lnTo>
                  <a:pt x="188350" y="190500"/>
                </a:lnTo>
                <a:cubicBezTo>
                  <a:pt x="197116" y="190500"/>
                  <a:pt x="204421" y="197741"/>
                  <a:pt x="204421" y="206793"/>
                </a:cubicBezTo>
                <a:lnTo>
                  <a:pt x="204421" y="215482"/>
                </a:lnTo>
                <a:cubicBezTo>
                  <a:pt x="204421" y="224172"/>
                  <a:pt x="197116" y="231413"/>
                  <a:pt x="188350" y="231413"/>
                </a:cubicBezTo>
                <a:lnTo>
                  <a:pt x="179583" y="231413"/>
                </a:lnTo>
                <a:cubicBezTo>
                  <a:pt x="170817" y="231413"/>
                  <a:pt x="163512" y="224172"/>
                  <a:pt x="163512" y="215482"/>
                </a:cubicBezTo>
                <a:lnTo>
                  <a:pt x="163512" y="206793"/>
                </a:lnTo>
                <a:cubicBezTo>
                  <a:pt x="163512" y="197741"/>
                  <a:pt x="170817" y="190500"/>
                  <a:pt x="179583" y="190500"/>
                </a:cubicBezTo>
                <a:close/>
                <a:moveTo>
                  <a:pt x="64679" y="173037"/>
                </a:moveTo>
                <a:lnTo>
                  <a:pt x="118745" y="173037"/>
                </a:lnTo>
                <a:cubicBezTo>
                  <a:pt x="121285" y="173037"/>
                  <a:pt x="123462" y="175235"/>
                  <a:pt x="123462" y="177800"/>
                </a:cubicBezTo>
                <a:cubicBezTo>
                  <a:pt x="123462" y="180364"/>
                  <a:pt x="121285" y="182196"/>
                  <a:pt x="118745" y="182196"/>
                </a:cubicBezTo>
                <a:lnTo>
                  <a:pt x="64679" y="182196"/>
                </a:lnTo>
                <a:cubicBezTo>
                  <a:pt x="62502" y="182196"/>
                  <a:pt x="60325" y="180364"/>
                  <a:pt x="60325" y="177800"/>
                </a:cubicBezTo>
                <a:cubicBezTo>
                  <a:pt x="60325" y="175235"/>
                  <a:pt x="62502" y="173037"/>
                  <a:pt x="64679" y="173037"/>
                </a:cubicBezTo>
                <a:close/>
                <a:moveTo>
                  <a:pt x="29597" y="173037"/>
                </a:moveTo>
                <a:lnTo>
                  <a:pt x="41140" y="173037"/>
                </a:lnTo>
                <a:cubicBezTo>
                  <a:pt x="43588" y="173037"/>
                  <a:pt x="45687" y="175235"/>
                  <a:pt x="45687" y="177800"/>
                </a:cubicBezTo>
                <a:cubicBezTo>
                  <a:pt x="45687" y="180364"/>
                  <a:pt x="43588" y="182196"/>
                  <a:pt x="41140" y="182196"/>
                </a:cubicBezTo>
                <a:lnTo>
                  <a:pt x="29597" y="182196"/>
                </a:lnTo>
                <a:cubicBezTo>
                  <a:pt x="27149" y="182196"/>
                  <a:pt x="25400" y="180364"/>
                  <a:pt x="25400" y="177800"/>
                </a:cubicBezTo>
                <a:cubicBezTo>
                  <a:pt x="25400" y="175235"/>
                  <a:pt x="27149" y="173037"/>
                  <a:pt x="29597" y="173037"/>
                </a:cubicBezTo>
                <a:close/>
                <a:moveTo>
                  <a:pt x="235147" y="143703"/>
                </a:moveTo>
                <a:cubicBezTo>
                  <a:pt x="231129" y="143703"/>
                  <a:pt x="227842" y="146626"/>
                  <a:pt x="227842" y="151009"/>
                </a:cubicBezTo>
                <a:lnTo>
                  <a:pt x="227842" y="159775"/>
                </a:lnTo>
                <a:cubicBezTo>
                  <a:pt x="227842" y="163793"/>
                  <a:pt x="231129" y="167080"/>
                  <a:pt x="235147" y="167080"/>
                </a:cubicBezTo>
                <a:lnTo>
                  <a:pt x="243913" y="167080"/>
                </a:lnTo>
                <a:cubicBezTo>
                  <a:pt x="247931" y="167080"/>
                  <a:pt x="251219" y="163793"/>
                  <a:pt x="251219" y="159775"/>
                </a:cubicBezTo>
                <a:lnTo>
                  <a:pt x="251219" y="151009"/>
                </a:lnTo>
                <a:cubicBezTo>
                  <a:pt x="251219" y="146626"/>
                  <a:pt x="247931" y="143703"/>
                  <a:pt x="243913" y="143703"/>
                </a:cubicBezTo>
                <a:lnTo>
                  <a:pt x="235147" y="143703"/>
                </a:lnTo>
                <a:close/>
                <a:moveTo>
                  <a:pt x="179583" y="143703"/>
                </a:moveTo>
                <a:cubicBezTo>
                  <a:pt x="175566" y="143703"/>
                  <a:pt x="172278" y="146626"/>
                  <a:pt x="172278" y="151009"/>
                </a:cubicBezTo>
                <a:lnTo>
                  <a:pt x="172278" y="159775"/>
                </a:lnTo>
                <a:cubicBezTo>
                  <a:pt x="172278" y="163793"/>
                  <a:pt x="175566" y="167080"/>
                  <a:pt x="179583" y="167080"/>
                </a:cubicBezTo>
                <a:lnTo>
                  <a:pt x="188350" y="167080"/>
                </a:lnTo>
                <a:cubicBezTo>
                  <a:pt x="192368" y="167080"/>
                  <a:pt x="195655" y="163793"/>
                  <a:pt x="195655" y="159775"/>
                </a:cubicBezTo>
                <a:lnTo>
                  <a:pt x="195655" y="151009"/>
                </a:lnTo>
                <a:cubicBezTo>
                  <a:pt x="195655" y="146626"/>
                  <a:pt x="192368" y="143703"/>
                  <a:pt x="188350" y="143703"/>
                </a:cubicBezTo>
                <a:lnTo>
                  <a:pt x="179583" y="143703"/>
                </a:lnTo>
                <a:close/>
                <a:moveTo>
                  <a:pt x="29670" y="139700"/>
                </a:moveTo>
                <a:lnTo>
                  <a:pt x="82686" y="139700"/>
                </a:lnTo>
                <a:cubicBezTo>
                  <a:pt x="84821" y="139700"/>
                  <a:pt x="86956" y="141898"/>
                  <a:pt x="86956" y="144096"/>
                </a:cubicBezTo>
                <a:cubicBezTo>
                  <a:pt x="86956" y="146661"/>
                  <a:pt x="84821" y="148859"/>
                  <a:pt x="82686" y="148859"/>
                </a:cubicBezTo>
                <a:lnTo>
                  <a:pt x="29670" y="148859"/>
                </a:lnTo>
                <a:cubicBezTo>
                  <a:pt x="27179" y="148859"/>
                  <a:pt x="25400" y="146661"/>
                  <a:pt x="25400" y="144096"/>
                </a:cubicBezTo>
                <a:cubicBezTo>
                  <a:pt x="25400" y="141898"/>
                  <a:pt x="27179" y="139700"/>
                  <a:pt x="29670" y="139700"/>
                </a:cubicBezTo>
                <a:close/>
                <a:moveTo>
                  <a:pt x="235147" y="134937"/>
                </a:moveTo>
                <a:lnTo>
                  <a:pt x="243913" y="134937"/>
                </a:lnTo>
                <a:cubicBezTo>
                  <a:pt x="252680" y="134937"/>
                  <a:pt x="259985" y="142242"/>
                  <a:pt x="259985" y="151009"/>
                </a:cubicBezTo>
                <a:lnTo>
                  <a:pt x="259985" y="159775"/>
                </a:lnTo>
                <a:cubicBezTo>
                  <a:pt x="259985" y="168542"/>
                  <a:pt x="252680" y="175847"/>
                  <a:pt x="243913" y="175847"/>
                </a:cubicBezTo>
                <a:lnTo>
                  <a:pt x="235147" y="175847"/>
                </a:lnTo>
                <a:cubicBezTo>
                  <a:pt x="226015" y="175847"/>
                  <a:pt x="219075" y="168542"/>
                  <a:pt x="219075" y="159775"/>
                </a:cubicBezTo>
                <a:lnTo>
                  <a:pt x="219075" y="151009"/>
                </a:lnTo>
                <a:cubicBezTo>
                  <a:pt x="219075" y="142242"/>
                  <a:pt x="226015" y="134937"/>
                  <a:pt x="235147" y="134937"/>
                </a:cubicBezTo>
                <a:close/>
                <a:moveTo>
                  <a:pt x="179583" y="134937"/>
                </a:moveTo>
                <a:lnTo>
                  <a:pt x="188350" y="134937"/>
                </a:lnTo>
                <a:cubicBezTo>
                  <a:pt x="197116" y="134937"/>
                  <a:pt x="204421" y="142242"/>
                  <a:pt x="204421" y="151009"/>
                </a:cubicBezTo>
                <a:lnTo>
                  <a:pt x="204421" y="159775"/>
                </a:lnTo>
                <a:cubicBezTo>
                  <a:pt x="204421" y="168542"/>
                  <a:pt x="197116" y="175847"/>
                  <a:pt x="188350" y="175847"/>
                </a:cubicBezTo>
                <a:lnTo>
                  <a:pt x="179583" y="175847"/>
                </a:lnTo>
                <a:cubicBezTo>
                  <a:pt x="170817" y="175847"/>
                  <a:pt x="163512" y="168542"/>
                  <a:pt x="163512" y="159775"/>
                </a:cubicBezTo>
                <a:lnTo>
                  <a:pt x="163512" y="151009"/>
                </a:lnTo>
                <a:cubicBezTo>
                  <a:pt x="163512" y="142242"/>
                  <a:pt x="170817" y="134937"/>
                  <a:pt x="179583" y="134937"/>
                </a:cubicBezTo>
                <a:close/>
                <a:moveTo>
                  <a:pt x="147019" y="118192"/>
                </a:moveTo>
                <a:lnTo>
                  <a:pt x="147019" y="240708"/>
                </a:lnTo>
                <a:cubicBezTo>
                  <a:pt x="147019" y="245032"/>
                  <a:pt x="150262" y="247914"/>
                  <a:pt x="154225" y="247914"/>
                </a:cubicBezTo>
                <a:lnTo>
                  <a:pt x="269895" y="247914"/>
                </a:lnTo>
                <a:cubicBezTo>
                  <a:pt x="273859" y="247914"/>
                  <a:pt x="276742" y="245032"/>
                  <a:pt x="276742" y="240708"/>
                </a:cubicBezTo>
                <a:lnTo>
                  <a:pt x="276742" y="118192"/>
                </a:lnTo>
                <a:lnTo>
                  <a:pt x="147019" y="118192"/>
                </a:lnTo>
                <a:close/>
                <a:moveTo>
                  <a:pt x="64679" y="106362"/>
                </a:moveTo>
                <a:lnTo>
                  <a:pt x="118745" y="106362"/>
                </a:lnTo>
                <a:cubicBezTo>
                  <a:pt x="121285" y="106362"/>
                  <a:pt x="123462" y="108560"/>
                  <a:pt x="123462" y="111125"/>
                </a:cubicBezTo>
                <a:cubicBezTo>
                  <a:pt x="123462" y="113689"/>
                  <a:pt x="121285" y="115521"/>
                  <a:pt x="118745" y="115521"/>
                </a:cubicBezTo>
                <a:lnTo>
                  <a:pt x="64679" y="115521"/>
                </a:lnTo>
                <a:cubicBezTo>
                  <a:pt x="62502" y="115521"/>
                  <a:pt x="60325" y="113689"/>
                  <a:pt x="60325" y="111125"/>
                </a:cubicBezTo>
                <a:cubicBezTo>
                  <a:pt x="60325" y="108560"/>
                  <a:pt x="62502" y="106362"/>
                  <a:pt x="64679" y="106362"/>
                </a:cubicBezTo>
                <a:close/>
                <a:moveTo>
                  <a:pt x="29597" y="106362"/>
                </a:moveTo>
                <a:lnTo>
                  <a:pt x="41140" y="106362"/>
                </a:lnTo>
                <a:cubicBezTo>
                  <a:pt x="43588" y="106362"/>
                  <a:pt x="45687" y="108560"/>
                  <a:pt x="45687" y="111125"/>
                </a:cubicBezTo>
                <a:cubicBezTo>
                  <a:pt x="45687" y="113689"/>
                  <a:pt x="43588" y="115521"/>
                  <a:pt x="41140" y="115521"/>
                </a:cubicBezTo>
                <a:lnTo>
                  <a:pt x="29597" y="115521"/>
                </a:lnTo>
                <a:cubicBezTo>
                  <a:pt x="27149" y="115521"/>
                  <a:pt x="25400" y="113689"/>
                  <a:pt x="25400" y="111125"/>
                </a:cubicBezTo>
                <a:cubicBezTo>
                  <a:pt x="25400" y="108560"/>
                  <a:pt x="27149" y="106362"/>
                  <a:pt x="29597" y="106362"/>
                </a:cubicBezTo>
                <a:close/>
                <a:moveTo>
                  <a:pt x="255466" y="87191"/>
                </a:moveTo>
                <a:cubicBezTo>
                  <a:pt x="257297" y="85725"/>
                  <a:pt x="259862" y="85725"/>
                  <a:pt x="261694" y="87191"/>
                </a:cubicBezTo>
                <a:cubicBezTo>
                  <a:pt x="262426" y="87923"/>
                  <a:pt x="263159" y="89389"/>
                  <a:pt x="263159" y="90488"/>
                </a:cubicBezTo>
                <a:cubicBezTo>
                  <a:pt x="263159" y="91587"/>
                  <a:pt x="262426" y="92686"/>
                  <a:pt x="261694" y="93418"/>
                </a:cubicBezTo>
                <a:cubicBezTo>
                  <a:pt x="260961" y="94517"/>
                  <a:pt x="259862" y="94884"/>
                  <a:pt x="258763" y="94884"/>
                </a:cubicBezTo>
                <a:cubicBezTo>
                  <a:pt x="257297" y="94884"/>
                  <a:pt x="256198" y="94517"/>
                  <a:pt x="255466" y="93418"/>
                </a:cubicBezTo>
                <a:cubicBezTo>
                  <a:pt x="254367" y="92686"/>
                  <a:pt x="254000" y="91587"/>
                  <a:pt x="254000" y="90488"/>
                </a:cubicBezTo>
                <a:cubicBezTo>
                  <a:pt x="254000" y="89389"/>
                  <a:pt x="254367" y="87923"/>
                  <a:pt x="255466" y="87191"/>
                </a:cubicBezTo>
                <a:close/>
                <a:moveTo>
                  <a:pt x="209486" y="87191"/>
                </a:moveTo>
                <a:cubicBezTo>
                  <a:pt x="211010" y="85725"/>
                  <a:pt x="214058" y="85725"/>
                  <a:pt x="215963" y="87191"/>
                </a:cubicBezTo>
                <a:cubicBezTo>
                  <a:pt x="216725" y="87923"/>
                  <a:pt x="217106" y="89389"/>
                  <a:pt x="217106" y="90488"/>
                </a:cubicBezTo>
                <a:cubicBezTo>
                  <a:pt x="217106" y="91587"/>
                  <a:pt x="216725" y="92686"/>
                  <a:pt x="215963" y="93418"/>
                </a:cubicBezTo>
                <a:cubicBezTo>
                  <a:pt x="215201" y="94517"/>
                  <a:pt x="214058" y="94884"/>
                  <a:pt x="212534" y="94884"/>
                </a:cubicBezTo>
                <a:cubicBezTo>
                  <a:pt x="211391" y="94884"/>
                  <a:pt x="210248" y="94517"/>
                  <a:pt x="209486" y="93418"/>
                </a:cubicBezTo>
                <a:cubicBezTo>
                  <a:pt x="208724" y="92686"/>
                  <a:pt x="207962" y="91587"/>
                  <a:pt x="207962" y="90488"/>
                </a:cubicBezTo>
                <a:cubicBezTo>
                  <a:pt x="207962" y="89389"/>
                  <a:pt x="208724" y="87923"/>
                  <a:pt x="209486" y="87191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7630"/>
                  <a:pt x="239331" y="90297"/>
                </a:cubicBezTo>
                <a:cubicBezTo>
                  <a:pt x="239331" y="92964"/>
                  <a:pt x="237426" y="94869"/>
                  <a:pt x="234759" y="94869"/>
                </a:cubicBezTo>
                <a:cubicBezTo>
                  <a:pt x="232473" y="94869"/>
                  <a:pt x="230187" y="92964"/>
                  <a:pt x="230187" y="90297"/>
                </a:cubicBezTo>
                <a:cubicBezTo>
                  <a:pt x="230187" y="87630"/>
                  <a:pt x="232473" y="85725"/>
                  <a:pt x="234759" y="85725"/>
                </a:cubicBezTo>
                <a:close/>
                <a:moveTo>
                  <a:pt x="64679" y="73025"/>
                </a:moveTo>
                <a:lnTo>
                  <a:pt x="118745" y="73025"/>
                </a:lnTo>
                <a:cubicBezTo>
                  <a:pt x="121285" y="73025"/>
                  <a:pt x="123462" y="74857"/>
                  <a:pt x="123462" y="77421"/>
                </a:cubicBezTo>
                <a:cubicBezTo>
                  <a:pt x="123462" y="79985"/>
                  <a:pt x="121285" y="82184"/>
                  <a:pt x="118745" y="82184"/>
                </a:cubicBezTo>
                <a:lnTo>
                  <a:pt x="64679" y="82184"/>
                </a:lnTo>
                <a:cubicBezTo>
                  <a:pt x="62502" y="82184"/>
                  <a:pt x="60325" y="79985"/>
                  <a:pt x="60325" y="77421"/>
                </a:cubicBezTo>
                <a:cubicBezTo>
                  <a:pt x="60325" y="74857"/>
                  <a:pt x="62502" y="73025"/>
                  <a:pt x="64679" y="73025"/>
                </a:cubicBezTo>
                <a:close/>
                <a:moveTo>
                  <a:pt x="29597" y="73025"/>
                </a:moveTo>
                <a:lnTo>
                  <a:pt x="41140" y="73025"/>
                </a:lnTo>
                <a:cubicBezTo>
                  <a:pt x="43588" y="73025"/>
                  <a:pt x="45687" y="74857"/>
                  <a:pt x="45687" y="77421"/>
                </a:cubicBezTo>
                <a:cubicBezTo>
                  <a:pt x="45687" y="79985"/>
                  <a:pt x="43588" y="82184"/>
                  <a:pt x="41140" y="82184"/>
                </a:cubicBezTo>
                <a:lnTo>
                  <a:pt x="29597" y="82184"/>
                </a:lnTo>
                <a:cubicBezTo>
                  <a:pt x="27149" y="82184"/>
                  <a:pt x="25400" y="79985"/>
                  <a:pt x="25400" y="77421"/>
                </a:cubicBezTo>
                <a:cubicBezTo>
                  <a:pt x="25400" y="74857"/>
                  <a:pt x="27149" y="73025"/>
                  <a:pt x="29597" y="73025"/>
                </a:cubicBezTo>
                <a:close/>
                <a:moveTo>
                  <a:pt x="154225" y="72068"/>
                </a:moveTo>
                <a:cubicBezTo>
                  <a:pt x="150262" y="72068"/>
                  <a:pt x="147019" y="75311"/>
                  <a:pt x="147019" y="79275"/>
                </a:cubicBezTo>
                <a:lnTo>
                  <a:pt x="147019" y="109544"/>
                </a:lnTo>
                <a:lnTo>
                  <a:pt x="276742" y="109544"/>
                </a:lnTo>
                <a:lnTo>
                  <a:pt x="276742" y="79275"/>
                </a:lnTo>
                <a:cubicBezTo>
                  <a:pt x="276742" y="75311"/>
                  <a:pt x="273859" y="72068"/>
                  <a:pt x="269895" y="72068"/>
                </a:cubicBezTo>
                <a:lnTo>
                  <a:pt x="154225" y="72068"/>
                </a:lnTo>
                <a:close/>
                <a:moveTo>
                  <a:pt x="60177" y="8648"/>
                </a:moveTo>
                <a:lnTo>
                  <a:pt x="60177" y="21260"/>
                </a:lnTo>
                <a:cubicBezTo>
                  <a:pt x="60177" y="28467"/>
                  <a:pt x="66302" y="34593"/>
                  <a:pt x="73509" y="34593"/>
                </a:cubicBezTo>
                <a:lnTo>
                  <a:pt x="154225" y="34593"/>
                </a:lnTo>
                <a:cubicBezTo>
                  <a:pt x="161432" y="34593"/>
                  <a:pt x="167198" y="28467"/>
                  <a:pt x="167198" y="21260"/>
                </a:cubicBezTo>
                <a:lnTo>
                  <a:pt x="167198" y="8648"/>
                </a:lnTo>
                <a:lnTo>
                  <a:pt x="60177" y="8648"/>
                </a:lnTo>
                <a:close/>
                <a:moveTo>
                  <a:pt x="21620" y="8648"/>
                </a:moveTo>
                <a:cubicBezTo>
                  <a:pt x="14413" y="8648"/>
                  <a:pt x="8648" y="14053"/>
                  <a:pt x="8648" y="21260"/>
                </a:cubicBezTo>
                <a:lnTo>
                  <a:pt x="8648" y="263769"/>
                </a:lnTo>
                <a:cubicBezTo>
                  <a:pt x="8648" y="270976"/>
                  <a:pt x="14413" y="276742"/>
                  <a:pt x="21620" y="276742"/>
                </a:cubicBezTo>
                <a:lnTo>
                  <a:pt x="206115" y="276742"/>
                </a:lnTo>
                <a:cubicBezTo>
                  <a:pt x="213322" y="276742"/>
                  <a:pt x="219087" y="270976"/>
                  <a:pt x="219087" y="263769"/>
                </a:cubicBezTo>
                <a:lnTo>
                  <a:pt x="219087" y="256563"/>
                </a:lnTo>
                <a:lnTo>
                  <a:pt x="154225" y="256563"/>
                </a:lnTo>
                <a:cubicBezTo>
                  <a:pt x="145577" y="256563"/>
                  <a:pt x="138371" y="249716"/>
                  <a:pt x="138371" y="240708"/>
                </a:cubicBezTo>
                <a:lnTo>
                  <a:pt x="138371" y="79275"/>
                </a:lnTo>
                <a:cubicBezTo>
                  <a:pt x="138371" y="70627"/>
                  <a:pt x="145577" y="63420"/>
                  <a:pt x="154225" y="63420"/>
                </a:cubicBezTo>
                <a:lnTo>
                  <a:pt x="219087" y="63420"/>
                </a:lnTo>
                <a:lnTo>
                  <a:pt x="219087" y="21260"/>
                </a:lnTo>
                <a:cubicBezTo>
                  <a:pt x="219087" y="14053"/>
                  <a:pt x="213322" y="8648"/>
                  <a:pt x="206115" y="8648"/>
                </a:cubicBezTo>
                <a:lnTo>
                  <a:pt x="175846" y="8648"/>
                </a:lnTo>
                <a:lnTo>
                  <a:pt x="175846" y="21260"/>
                </a:lnTo>
                <a:cubicBezTo>
                  <a:pt x="175846" y="33512"/>
                  <a:pt x="166117" y="42880"/>
                  <a:pt x="154225" y="42880"/>
                </a:cubicBezTo>
                <a:lnTo>
                  <a:pt x="73509" y="42880"/>
                </a:lnTo>
                <a:cubicBezTo>
                  <a:pt x="61618" y="42880"/>
                  <a:pt x="51889" y="33512"/>
                  <a:pt x="51889" y="21260"/>
                </a:cubicBezTo>
                <a:lnTo>
                  <a:pt x="51889" y="8648"/>
                </a:lnTo>
                <a:lnTo>
                  <a:pt x="21620" y="8648"/>
                </a:lnTo>
                <a:close/>
                <a:moveTo>
                  <a:pt x="21620" y="0"/>
                </a:moveTo>
                <a:lnTo>
                  <a:pt x="206115" y="0"/>
                </a:lnTo>
                <a:cubicBezTo>
                  <a:pt x="218006" y="0"/>
                  <a:pt x="227735" y="9729"/>
                  <a:pt x="227735" y="21260"/>
                </a:cubicBezTo>
                <a:lnTo>
                  <a:pt x="227735" y="63420"/>
                </a:lnTo>
                <a:lnTo>
                  <a:pt x="269895" y="63420"/>
                </a:lnTo>
                <a:cubicBezTo>
                  <a:pt x="278543" y="63420"/>
                  <a:pt x="285390" y="70627"/>
                  <a:pt x="285390" y="79275"/>
                </a:cubicBezTo>
                <a:lnTo>
                  <a:pt x="285390" y="240708"/>
                </a:lnTo>
                <a:cubicBezTo>
                  <a:pt x="285390" y="249716"/>
                  <a:pt x="278543" y="256563"/>
                  <a:pt x="269895" y="256563"/>
                </a:cubicBezTo>
                <a:lnTo>
                  <a:pt x="227735" y="256563"/>
                </a:lnTo>
                <a:lnTo>
                  <a:pt x="227735" y="263769"/>
                </a:lnTo>
                <a:cubicBezTo>
                  <a:pt x="227735" y="275661"/>
                  <a:pt x="218006" y="285390"/>
                  <a:pt x="206115" y="285390"/>
                </a:cubicBezTo>
                <a:lnTo>
                  <a:pt x="21620" y="285390"/>
                </a:lnTo>
                <a:cubicBezTo>
                  <a:pt x="9729" y="285390"/>
                  <a:pt x="0" y="275661"/>
                  <a:pt x="0" y="263769"/>
                </a:cubicBezTo>
                <a:lnTo>
                  <a:pt x="0" y="21260"/>
                </a:lnTo>
                <a:cubicBezTo>
                  <a:pt x="0" y="9729"/>
                  <a:pt x="9729" y="0"/>
                  <a:pt x="21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547">
            <a:extLst>
              <a:ext uri="{FF2B5EF4-FFF2-40B4-BE49-F238E27FC236}">
                <a16:creationId xmlns:a16="http://schemas.microsoft.com/office/drawing/2014/main" id="{BA0442C5-A694-3341-AC20-DE90EA9F1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1587" y="3100984"/>
            <a:ext cx="704346" cy="700052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2147483646 h 793"/>
              <a:gd name="T90" fmla="*/ 2147483646 w 796"/>
              <a:gd name="T91" fmla="*/ 2147483646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2147483646 w 796"/>
              <a:gd name="T99" fmla="*/ 2147483646 h 793"/>
              <a:gd name="T100" fmla="*/ 2147483646 w 796"/>
              <a:gd name="T101" fmla="*/ 2147483646 h 793"/>
              <a:gd name="T102" fmla="*/ 2147483646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2147483646 w 796"/>
              <a:gd name="T113" fmla="*/ 2147483646 h 793"/>
              <a:gd name="T114" fmla="*/ 2147483646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5E5E18-C6C3-BD44-BEA9-F4E7CC5276BF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B81E7929-40EA-8541-AB0B-C66F5A1B6704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pie">
            <a:avLst>
              <a:gd name="adj1" fmla="val 16203509"/>
              <a:gd name="adj2" fmla="val 54787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9AE10A-7A78-D046-8500-51BC1D382677}"/>
              </a:ext>
            </a:extLst>
          </p:cNvPr>
          <p:cNvSpPr/>
          <p:nvPr/>
        </p:nvSpPr>
        <p:spPr>
          <a:xfrm>
            <a:off x="12776598" y="3516014"/>
            <a:ext cx="8559402" cy="8559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0379FE9C-89A9-D448-BDF1-F7610C3EE317}"/>
              </a:ext>
            </a:extLst>
          </p:cNvPr>
          <p:cNvSpPr/>
          <p:nvPr/>
        </p:nvSpPr>
        <p:spPr>
          <a:xfrm>
            <a:off x="12776598" y="3516014"/>
            <a:ext cx="8559402" cy="8559400"/>
          </a:xfrm>
          <a:prstGeom prst="pie">
            <a:avLst>
              <a:gd name="adj1" fmla="val 16200764"/>
              <a:gd name="adj2" fmla="val 14767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D5FE3D-8E0B-DB44-BB44-0E8D63D020FC}"/>
              </a:ext>
            </a:extLst>
          </p:cNvPr>
          <p:cNvSpPr/>
          <p:nvPr/>
        </p:nvSpPr>
        <p:spPr>
          <a:xfrm>
            <a:off x="13654784" y="4394200"/>
            <a:ext cx="6803030" cy="68030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799B1E70-1902-7B48-9090-E20DE5994842}"/>
              </a:ext>
            </a:extLst>
          </p:cNvPr>
          <p:cNvSpPr/>
          <p:nvPr/>
        </p:nvSpPr>
        <p:spPr>
          <a:xfrm>
            <a:off x="13654784" y="4394200"/>
            <a:ext cx="6803030" cy="6803028"/>
          </a:xfrm>
          <a:prstGeom prst="pie">
            <a:avLst>
              <a:gd name="adj1" fmla="val 16205589"/>
              <a:gd name="adj2" fmla="val 130894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DCD613-4021-3646-BB27-23BF1471A6DA}"/>
              </a:ext>
            </a:extLst>
          </p:cNvPr>
          <p:cNvSpPr/>
          <p:nvPr/>
        </p:nvSpPr>
        <p:spPr>
          <a:xfrm>
            <a:off x="14579996" y="5319411"/>
            <a:ext cx="4952604" cy="49526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>
            <a:extLst>
              <a:ext uri="{FF2B5EF4-FFF2-40B4-BE49-F238E27FC236}">
                <a16:creationId xmlns:a16="http://schemas.microsoft.com/office/drawing/2014/main" id="{13288532-A1D2-B848-A579-E699B0E9F168}"/>
              </a:ext>
            </a:extLst>
          </p:cNvPr>
          <p:cNvSpPr/>
          <p:nvPr/>
        </p:nvSpPr>
        <p:spPr>
          <a:xfrm>
            <a:off x="14579996" y="5319411"/>
            <a:ext cx="4952604" cy="4952604"/>
          </a:xfrm>
          <a:prstGeom prst="pie">
            <a:avLst>
              <a:gd name="adj1" fmla="val 16201900"/>
              <a:gd name="adj2" fmla="val 99877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E7969A-FA72-854E-9471-2953DC763159}"/>
              </a:ext>
            </a:extLst>
          </p:cNvPr>
          <p:cNvSpPr/>
          <p:nvPr/>
        </p:nvSpPr>
        <p:spPr>
          <a:xfrm>
            <a:off x="15486287" y="6225702"/>
            <a:ext cx="3140023" cy="31400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68B7D-A31B-C044-8050-B531786C8133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76E7-8BBA-204E-95F2-4185E3D9346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C663F2-9F08-204E-83AB-1BCC2325ABBD}"/>
              </a:ext>
            </a:extLst>
          </p:cNvPr>
          <p:cNvSpPr/>
          <p:nvPr/>
        </p:nvSpPr>
        <p:spPr>
          <a:xfrm>
            <a:off x="2218886" y="10713724"/>
            <a:ext cx="1429750" cy="1429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5F769-49B5-194A-8F0E-79B0FB2ED580}"/>
              </a:ext>
            </a:extLst>
          </p:cNvPr>
          <p:cNvSpPr txBox="1"/>
          <p:nvPr/>
        </p:nvSpPr>
        <p:spPr>
          <a:xfrm>
            <a:off x="4164834" y="1061501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4205996-0358-C545-B2B2-2F3CCF98569B}"/>
              </a:ext>
            </a:extLst>
          </p:cNvPr>
          <p:cNvSpPr txBox="1">
            <a:spLocks/>
          </p:cNvSpPr>
          <p:nvPr/>
        </p:nvSpPr>
        <p:spPr>
          <a:xfrm>
            <a:off x="4164835" y="11298842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Freeform 972">
            <a:extLst>
              <a:ext uri="{FF2B5EF4-FFF2-40B4-BE49-F238E27FC236}">
                <a16:creationId xmlns:a16="http://schemas.microsoft.com/office/drawing/2014/main" id="{8A15B199-6F41-DC41-BDAA-06066AD83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6683" y="11081696"/>
            <a:ext cx="614156" cy="700052"/>
          </a:xfrm>
          <a:custGeom>
            <a:avLst/>
            <a:gdLst>
              <a:gd name="T0" fmla="*/ 3384158 w 250466"/>
              <a:gd name="T1" fmla="*/ 2477904 h 285390"/>
              <a:gd name="T2" fmla="*/ 3203247 w 250466"/>
              <a:gd name="T3" fmla="*/ 2477904 h 285390"/>
              <a:gd name="T4" fmla="*/ 1692081 w 250466"/>
              <a:gd name="T5" fmla="*/ 2387430 h 285390"/>
              <a:gd name="T6" fmla="*/ 1692081 w 250466"/>
              <a:gd name="T7" fmla="*/ 2568381 h 285390"/>
              <a:gd name="T8" fmla="*/ 1692081 w 250466"/>
              <a:gd name="T9" fmla="*/ 2387430 h 285390"/>
              <a:gd name="T10" fmla="*/ 3418263 w 250466"/>
              <a:gd name="T11" fmla="*/ 1543718 h 285390"/>
              <a:gd name="T12" fmla="*/ 3418263 w 250466"/>
              <a:gd name="T13" fmla="*/ 3451028 h 285390"/>
              <a:gd name="T14" fmla="*/ 3295054 w 250466"/>
              <a:gd name="T15" fmla="*/ 3451028 h 285390"/>
              <a:gd name="T16" fmla="*/ 3650164 w 250466"/>
              <a:gd name="T17" fmla="*/ 2497365 h 285390"/>
              <a:gd name="T18" fmla="*/ 3295054 w 250466"/>
              <a:gd name="T19" fmla="*/ 1543718 h 285390"/>
              <a:gd name="T20" fmla="*/ 1652656 w 250466"/>
              <a:gd name="T21" fmla="*/ 1543718 h 285390"/>
              <a:gd name="T22" fmla="*/ 1652656 w 250466"/>
              <a:gd name="T23" fmla="*/ 3329128 h 285390"/>
              <a:gd name="T24" fmla="*/ 1595098 w 250466"/>
              <a:gd name="T25" fmla="*/ 3479716 h 285390"/>
              <a:gd name="T26" fmla="*/ 1537510 w 250466"/>
              <a:gd name="T27" fmla="*/ 1543718 h 285390"/>
              <a:gd name="T28" fmla="*/ 2543989 w 250466"/>
              <a:gd name="T29" fmla="*/ 1562295 h 285390"/>
              <a:gd name="T30" fmla="*/ 2909066 w 250466"/>
              <a:gd name="T31" fmla="*/ 1955778 h 285390"/>
              <a:gd name="T32" fmla="*/ 2751598 w 250466"/>
              <a:gd name="T33" fmla="*/ 2020175 h 285390"/>
              <a:gd name="T34" fmla="*/ 2150281 w 250466"/>
              <a:gd name="T35" fmla="*/ 2120349 h 285390"/>
              <a:gd name="T36" fmla="*/ 2944860 w 250466"/>
              <a:gd name="T37" fmla="*/ 2835824 h 285390"/>
              <a:gd name="T38" fmla="*/ 2543989 w 250466"/>
              <a:gd name="T39" fmla="*/ 3393882 h 285390"/>
              <a:gd name="T40" fmla="*/ 2379365 w 250466"/>
              <a:gd name="T41" fmla="*/ 3393882 h 285390"/>
              <a:gd name="T42" fmla="*/ 2014276 w 250466"/>
              <a:gd name="T43" fmla="*/ 3000372 h 285390"/>
              <a:gd name="T44" fmla="*/ 2171761 w 250466"/>
              <a:gd name="T45" fmla="*/ 2928834 h 285390"/>
              <a:gd name="T46" fmla="*/ 2773030 w 250466"/>
              <a:gd name="T47" fmla="*/ 2835824 h 285390"/>
              <a:gd name="T48" fmla="*/ 1978485 w 250466"/>
              <a:gd name="T49" fmla="*/ 2120349 h 285390"/>
              <a:gd name="T50" fmla="*/ 2379365 w 250466"/>
              <a:gd name="T51" fmla="*/ 1562295 h 285390"/>
              <a:gd name="T52" fmla="*/ 2458110 w 250466"/>
              <a:gd name="T53" fmla="*/ 855669 h 285390"/>
              <a:gd name="T54" fmla="*/ 2458110 w 250466"/>
              <a:gd name="T55" fmla="*/ 4124806 h 285390"/>
              <a:gd name="T56" fmla="*/ 2458110 w 250466"/>
              <a:gd name="T57" fmla="*/ 855669 h 285390"/>
              <a:gd name="T58" fmla="*/ 4263866 w 250466"/>
              <a:gd name="T59" fmla="*/ 2493787 h 285390"/>
              <a:gd name="T60" fmla="*/ 659511 w 250466"/>
              <a:gd name="T61" fmla="*/ 2493787 h 285390"/>
              <a:gd name="T62" fmla="*/ 2473826 w 250466"/>
              <a:gd name="T63" fmla="*/ 171139 h 285390"/>
              <a:gd name="T64" fmla="*/ 2473826 w 250466"/>
              <a:gd name="T65" fmla="*/ 4798771 h 285390"/>
              <a:gd name="T66" fmla="*/ 3788988 w 250466"/>
              <a:gd name="T67" fmla="*/ 4399470 h 285390"/>
              <a:gd name="T68" fmla="*/ 4784221 w 250466"/>
              <a:gd name="T69" fmla="*/ 5354968 h 285390"/>
              <a:gd name="T70" fmla="*/ 2473826 w 250466"/>
              <a:gd name="T71" fmla="*/ 171139 h 285390"/>
              <a:gd name="T72" fmla="*/ 4954827 w 250466"/>
              <a:gd name="T73" fmla="*/ 2481396 h 285390"/>
              <a:gd name="T74" fmla="*/ 4897914 w 250466"/>
              <a:gd name="T75" fmla="*/ 5647299 h 285390"/>
              <a:gd name="T76" fmla="*/ 4805533 w 250466"/>
              <a:gd name="T77" fmla="*/ 5625930 h 285390"/>
              <a:gd name="T78" fmla="*/ 2473826 w 250466"/>
              <a:gd name="T79" fmla="*/ 4969910 h 285390"/>
              <a:gd name="T80" fmla="*/ 2473826 w 250466"/>
              <a:gd name="T81" fmla="*/ 0 h 2853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0466" h="285390">
                <a:moveTo>
                  <a:pt x="166116" y="120650"/>
                </a:moveTo>
                <a:cubicBezTo>
                  <a:pt x="168783" y="120650"/>
                  <a:pt x="171069" y="122555"/>
                  <a:pt x="171069" y="125222"/>
                </a:cubicBezTo>
                <a:cubicBezTo>
                  <a:pt x="171069" y="127889"/>
                  <a:pt x="168783" y="129794"/>
                  <a:pt x="166116" y="129794"/>
                </a:cubicBezTo>
                <a:cubicBezTo>
                  <a:pt x="163830" y="129794"/>
                  <a:pt x="161925" y="127889"/>
                  <a:pt x="161925" y="125222"/>
                </a:cubicBezTo>
                <a:cubicBezTo>
                  <a:pt x="161925" y="122555"/>
                  <a:pt x="163830" y="120650"/>
                  <a:pt x="166116" y="120650"/>
                </a:cubicBezTo>
                <a:close/>
                <a:moveTo>
                  <a:pt x="85535" y="120650"/>
                </a:moveTo>
                <a:cubicBezTo>
                  <a:pt x="87821" y="120650"/>
                  <a:pt x="90107" y="122555"/>
                  <a:pt x="90107" y="125222"/>
                </a:cubicBezTo>
                <a:cubicBezTo>
                  <a:pt x="90107" y="127889"/>
                  <a:pt x="87821" y="129794"/>
                  <a:pt x="85535" y="129794"/>
                </a:cubicBezTo>
                <a:cubicBezTo>
                  <a:pt x="82868" y="129794"/>
                  <a:pt x="80963" y="127889"/>
                  <a:pt x="80963" y="125222"/>
                </a:cubicBezTo>
                <a:cubicBezTo>
                  <a:pt x="80963" y="122555"/>
                  <a:pt x="82868" y="120650"/>
                  <a:pt x="85535" y="120650"/>
                </a:cubicBezTo>
                <a:close/>
                <a:moveTo>
                  <a:pt x="166566" y="78012"/>
                </a:moveTo>
                <a:cubicBezTo>
                  <a:pt x="168397" y="76200"/>
                  <a:pt x="171328" y="76200"/>
                  <a:pt x="172794" y="78012"/>
                </a:cubicBezTo>
                <a:cubicBezTo>
                  <a:pt x="185982" y="90694"/>
                  <a:pt x="193309" y="108088"/>
                  <a:pt x="193309" y="126206"/>
                </a:cubicBezTo>
                <a:cubicBezTo>
                  <a:pt x="193309" y="144324"/>
                  <a:pt x="185982" y="161355"/>
                  <a:pt x="172794" y="174400"/>
                </a:cubicBezTo>
                <a:cubicBezTo>
                  <a:pt x="172061" y="175487"/>
                  <a:pt x="170962" y="175850"/>
                  <a:pt x="169863" y="175850"/>
                </a:cubicBezTo>
                <a:cubicBezTo>
                  <a:pt x="168764" y="175850"/>
                  <a:pt x="167665" y="175487"/>
                  <a:pt x="166566" y="174400"/>
                </a:cubicBezTo>
                <a:cubicBezTo>
                  <a:pt x="165100" y="172589"/>
                  <a:pt x="165100" y="170052"/>
                  <a:pt x="166566" y="168240"/>
                </a:cubicBezTo>
                <a:cubicBezTo>
                  <a:pt x="178289" y="157007"/>
                  <a:pt x="184517" y="142150"/>
                  <a:pt x="184517" y="126206"/>
                </a:cubicBezTo>
                <a:cubicBezTo>
                  <a:pt x="184517" y="110262"/>
                  <a:pt x="178289" y="95405"/>
                  <a:pt x="166566" y="84172"/>
                </a:cubicBezTo>
                <a:cubicBezTo>
                  <a:pt x="165100" y="82360"/>
                  <a:pt x="165100" y="79823"/>
                  <a:pt x="166566" y="78012"/>
                </a:cubicBezTo>
                <a:close/>
                <a:moveTo>
                  <a:pt x="77721" y="78012"/>
                </a:moveTo>
                <a:cubicBezTo>
                  <a:pt x="79176" y="76200"/>
                  <a:pt x="82087" y="76200"/>
                  <a:pt x="83542" y="78012"/>
                </a:cubicBezTo>
                <a:cubicBezTo>
                  <a:pt x="85361" y="79823"/>
                  <a:pt x="85361" y="82360"/>
                  <a:pt x="83542" y="84172"/>
                </a:cubicBezTo>
                <a:cubicBezTo>
                  <a:pt x="60259" y="107363"/>
                  <a:pt x="60259" y="145049"/>
                  <a:pt x="83542" y="168240"/>
                </a:cubicBezTo>
                <a:cubicBezTo>
                  <a:pt x="85361" y="170052"/>
                  <a:pt x="85361" y="172589"/>
                  <a:pt x="83542" y="174400"/>
                </a:cubicBezTo>
                <a:cubicBezTo>
                  <a:pt x="82814" y="175487"/>
                  <a:pt x="81723" y="175850"/>
                  <a:pt x="80632" y="175850"/>
                </a:cubicBezTo>
                <a:cubicBezTo>
                  <a:pt x="79540" y="175850"/>
                  <a:pt x="78449" y="175487"/>
                  <a:pt x="77721" y="174400"/>
                </a:cubicBezTo>
                <a:cubicBezTo>
                  <a:pt x="50800" y="147948"/>
                  <a:pt x="50800" y="104826"/>
                  <a:pt x="77721" y="78012"/>
                </a:cubicBezTo>
                <a:close/>
                <a:moveTo>
                  <a:pt x="124257" y="74612"/>
                </a:moveTo>
                <a:cubicBezTo>
                  <a:pt x="126790" y="74612"/>
                  <a:pt x="128599" y="76420"/>
                  <a:pt x="128599" y="78951"/>
                </a:cubicBezTo>
                <a:lnTo>
                  <a:pt x="128599" y="84736"/>
                </a:lnTo>
                <a:cubicBezTo>
                  <a:pt x="136922" y="86182"/>
                  <a:pt x="143797" y="91244"/>
                  <a:pt x="147054" y="98837"/>
                </a:cubicBezTo>
                <a:cubicBezTo>
                  <a:pt x="147777" y="101368"/>
                  <a:pt x="147054" y="103899"/>
                  <a:pt x="144521" y="104622"/>
                </a:cubicBezTo>
                <a:cubicBezTo>
                  <a:pt x="142711" y="105345"/>
                  <a:pt x="140178" y="104260"/>
                  <a:pt x="139093" y="102091"/>
                </a:cubicBezTo>
                <a:cubicBezTo>
                  <a:pt x="136922" y="97029"/>
                  <a:pt x="130770" y="93413"/>
                  <a:pt x="124257" y="93413"/>
                </a:cubicBezTo>
                <a:cubicBezTo>
                  <a:pt x="115572" y="93413"/>
                  <a:pt x="108697" y="99560"/>
                  <a:pt x="108697" y="107153"/>
                </a:cubicBezTo>
                <a:cubicBezTo>
                  <a:pt x="108697" y="113299"/>
                  <a:pt x="111230" y="120893"/>
                  <a:pt x="124257" y="120893"/>
                </a:cubicBezTo>
                <a:cubicBezTo>
                  <a:pt x="142350" y="120893"/>
                  <a:pt x="148863" y="132463"/>
                  <a:pt x="148863" y="143310"/>
                </a:cubicBezTo>
                <a:cubicBezTo>
                  <a:pt x="148863" y="154518"/>
                  <a:pt x="140178" y="163557"/>
                  <a:pt x="128599" y="165365"/>
                </a:cubicBezTo>
                <a:lnTo>
                  <a:pt x="128599" y="171512"/>
                </a:lnTo>
                <a:cubicBezTo>
                  <a:pt x="128599" y="174043"/>
                  <a:pt x="126790" y="175851"/>
                  <a:pt x="124257" y="175851"/>
                </a:cubicBezTo>
                <a:cubicBezTo>
                  <a:pt x="122086" y="175851"/>
                  <a:pt x="120277" y="174043"/>
                  <a:pt x="120277" y="171512"/>
                </a:cubicBezTo>
                <a:lnTo>
                  <a:pt x="120277" y="165365"/>
                </a:lnTo>
                <a:cubicBezTo>
                  <a:pt x="111592" y="163919"/>
                  <a:pt x="104717" y="158857"/>
                  <a:pt x="101822" y="151626"/>
                </a:cubicBezTo>
                <a:cubicBezTo>
                  <a:pt x="100736" y="149456"/>
                  <a:pt x="101822" y="146925"/>
                  <a:pt x="103993" y="145841"/>
                </a:cubicBezTo>
                <a:cubicBezTo>
                  <a:pt x="106164" y="145117"/>
                  <a:pt x="108697" y="145841"/>
                  <a:pt x="109783" y="148010"/>
                </a:cubicBezTo>
                <a:cubicBezTo>
                  <a:pt x="111954" y="153433"/>
                  <a:pt x="117744" y="157049"/>
                  <a:pt x="124257" y="157049"/>
                </a:cubicBezTo>
                <a:cubicBezTo>
                  <a:pt x="132941" y="157049"/>
                  <a:pt x="140178" y="150903"/>
                  <a:pt x="140178" y="143310"/>
                </a:cubicBezTo>
                <a:cubicBezTo>
                  <a:pt x="140178" y="137163"/>
                  <a:pt x="137284" y="129570"/>
                  <a:pt x="124257" y="129570"/>
                </a:cubicBezTo>
                <a:cubicBezTo>
                  <a:pt x="106526" y="129570"/>
                  <a:pt x="100013" y="118000"/>
                  <a:pt x="100013" y="107153"/>
                </a:cubicBezTo>
                <a:cubicBezTo>
                  <a:pt x="100013" y="95944"/>
                  <a:pt x="108697" y="86905"/>
                  <a:pt x="120277" y="85097"/>
                </a:cubicBezTo>
                <a:lnTo>
                  <a:pt x="120277" y="78951"/>
                </a:lnTo>
                <a:cubicBezTo>
                  <a:pt x="120277" y="76420"/>
                  <a:pt x="122086" y="74612"/>
                  <a:pt x="124257" y="74612"/>
                </a:cubicBezTo>
                <a:close/>
                <a:moveTo>
                  <a:pt x="124258" y="43240"/>
                </a:moveTo>
                <a:cubicBezTo>
                  <a:pt x="78798" y="43240"/>
                  <a:pt x="41997" y="80475"/>
                  <a:pt x="41997" y="126025"/>
                </a:cubicBezTo>
                <a:cubicBezTo>
                  <a:pt x="41997" y="171576"/>
                  <a:pt x="78798" y="208449"/>
                  <a:pt x="124258" y="208449"/>
                </a:cubicBezTo>
                <a:cubicBezTo>
                  <a:pt x="169719" y="208449"/>
                  <a:pt x="206880" y="171576"/>
                  <a:pt x="206880" y="126025"/>
                </a:cubicBezTo>
                <a:cubicBezTo>
                  <a:pt x="206880" y="80475"/>
                  <a:pt x="169719" y="43240"/>
                  <a:pt x="124258" y="43240"/>
                </a:cubicBezTo>
                <a:close/>
                <a:moveTo>
                  <a:pt x="124258" y="34925"/>
                </a:moveTo>
                <a:cubicBezTo>
                  <a:pt x="174409" y="34925"/>
                  <a:pt x="215539" y="75775"/>
                  <a:pt x="215539" y="126025"/>
                </a:cubicBezTo>
                <a:cubicBezTo>
                  <a:pt x="215539" y="176275"/>
                  <a:pt x="174409" y="217126"/>
                  <a:pt x="124258" y="217126"/>
                </a:cubicBezTo>
                <a:cubicBezTo>
                  <a:pt x="74108" y="217126"/>
                  <a:pt x="33338" y="176275"/>
                  <a:pt x="33338" y="126025"/>
                </a:cubicBezTo>
                <a:cubicBezTo>
                  <a:pt x="33338" y="75775"/>
                  <a:pt x="74108" y="34925"/>
                  <a:pt x="124258" y="34925"/>
                </a:cubicBezTo>
                <a:close/>
                <a:moveTo>
                  <a:pt x="125053" y="8648"/>
                </a:moveTo>
                <a:cubicBezTo>
                  <a:pt x="61089" y="8648"/>
                  <a:pt x="8624" y="60897"/>
                  <a:pt x="8624" y="125399"/>
                </a:cubicBezTo>
                <a:cubicBezTo>
                  <a:pt x="8624" y="189900"/>
                  <a:pt x="61089" y="242509"/>
                  <a:pt x="125053" y="242509"/>
                </a:cubicBezTo>
                <a:cubicBezTo>
                  <a:pt x="148051" y="242509"/>
                  <a:pt x="169972" y="235663"/>
                  <a:pt x="189377" y="223051"/>
                </a:cubicBezTo>
                <a:cubicBezTo>
                  <a:pt x="190095" y="222330"/>
                  <a:pt x="190814" y="222330"/>
                  <a:pt x="191533" y="222330"/>
                </a:cubicBezTo>
                <a:cubicBezTo>
                  <a:pt x="192611" y="222330"/>
                  <a:pt x="194048" y="222691"/>
                  <a:pt x="194767" y="223411"/>
                </a:cubicBezTo>
                <a:lnTo>
                  <a:pt x="241842" y="270616"/>
                </a:lnTo>
                <a:lnTo>
                  <a:pt x="241842" y="125399"/>
                </a:lnTo>
                <a:cubicBezTo>
                  <a:pt x="241842" y="60897"/>
                  <a:pt x="189377" y="8648"/>
                  <a:pt x="125053" y="8648"/>
                </a:cubicBezTo>
                <a:close/>
                <a:moveTo>
                  <a:pt x="125053" y="0"/>
                </a:moveTo>
                <a:cubicBezTo>
                  <a:pt x="194048" y="0"/>
                  <a:pt x="250466" y="56213"/>
                  <a:pt x="250466" y="125399"/>
                </a:cubicBezTo>
                <a:lnTo>
                  <a:pt x="250466" y="281426"/>
                </a:lnTo>
                <a:cubicBezTo>
                  <a:pt x="250466" y="282867"/>
                  <a:pt x="249388" y="284669"/>
                  <a:pt x="247591" y="285390"/>
                </a:cubicBezTo>
                <a:cubicBezTo>
                  <a:pt x="247232" y="285390"/>
                  <a:pt x="246513" y="285390"/>
                  <a:pt x="246154" y="285390"/>
                </a:cubicBezTo>
                <a:cubicBezTo>
                  <a:pt x="245076" y="285390"/>
                  <a:pt x="243998" y="285029"/>
                  <a:pt x="242920" y="284309"/>
                </a:cubicBezTo>
                <a:lnTo>
                  <a:pt x="190814" y="232420"/>
                </a:lnTo>
                <a:cubicBezTo>
                  <a:pt x="171050" y="244311"/>
                  <a:pt x="148411" y="251157"/>
                  <a:pt x="125053" y="251157"/>
                </a:cubicBezTo>
                <a:cubicBezTo>
                  <a:pt x="56058" y="251157"/>
                  <a:pt x="0" y="194584"/>
                  <a:pt x="0" y="125399"/>
                </a:cubicBezTo>
                <a:cubicBezTo>
                  <a:pt x="0" y="56213"/>
                  <a:pt x="56058" y="0"/>
                  <a:pt x="125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E7B251-7D85-1446-BB7E-B9B599BB0790}"/>
              </a:ext>
            </a:extLst>
          </p:cNvPr>
          <p:cNvSpPr/>
          <p:nvPr/>
        </p:nvSpPr>
        <p:spPr>
          <a:xfrm>
            <a:off x="2218886" y="5564665"/>
            <a:ext cx="1429750" cy="14297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595BE0-7873-3944-9660-1902613A4C00}"/>
              </a:ext>
            </a:extLst>
          </p:cNvPr>
          <p:cNvSpPr txBox="1"/>
          <p:nvPr/>
        </p:nvSpPr>
        <p:spPr>
          <a:xfrm>
            <a:off x="4164834" y="546595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A51004E-8992-674E-9B73-09F47162C779}"/>
              </a:ext>
            </a:extLst>
          </p:cNvPr>
          <p:cNvSpPr txBox="1">
            <a:spLocks/>
          </p:cNvSpPr>
          <p:nvPr/>
        </p:nvSpPr>
        <p:spPr>
          <a:xfrm>
            <a:off x="4164835" y="6149783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Freeform 971">
            <a:extLst>
              <a:ext uri="{FF2B5EF4-FFF2-40B4-BE49-F238E27FC236}">
                <a16:creationId xmlns:a16="http://schemas.microsoft.com/office/drawing/2014/main" id="{7633D3CD-6CB4-4B46-8D71-339B01A42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0514" y="5929512"/>
            <a:ext cx="706494" cy="700052"/>
          </a:xfrm>
          <a:custGeom>
            <a:avLst/>
            <a:gdLst>
              <a:gd name="T0" fmla="*/ 179438 w 286434"/>
              <a:gd name="T1" fmla="*/ 5510994 h 285210"/>
              <a:gd name="T2" fmla="*/ 5691824 w 286434"/>
              <a:gd name="T3" fmla="*/ 5001807 h 285210"/>
              <a:gd name="T4" fmla="*/ 3740473 w 286434"/>
              <a:gd name="T5" fmla="*/ 3222903 h 285210"/>
              <a:gd name="T6" fmla="*/ 3740473 w 286434"/>
              <a:gd name="T7" fmla="*/ 3405108 h 285210"/>
              <a:gd name="T8" fmla="*/ 3740473 w 286434"/>
              <a:gd name="T9" fmla="*/ 3222903 h 285210"/>
              <a:gd name="T10" fmla="*/ 2199667 w 286434"/>
              <a:gd name="T11" fmla="*/ 3314007 h 285210"/>
              <a:gd name="T12" fmla="*/ 2011894 w 286434"/>
              <a:gd name="T13" fmla="*/ 3314007 h 285210"/>
              <a:gd name="T14" fmla="*/ 2915666 w 286434"/>
              <a:gd name="T15" fmla="*/ 2179030 h 285210"/>
              <a:gd name="T16" fmla="*/ 3004152 w 286434"/>
              <a:gd name="T17" fmla="*/ 2408641 h 285210"/>
              <a:gd name="T18" fmla="*/ 3380353 w 286434"/>
              <a:gd name="T19" fmla="*/ 2824785 h 285210"/>
              <a:gd name="T20" fmla="*/ 2915666 w 286434"/>
              <a:gd name="T21" fmla="*/ 2573678 h 285210"/>
              <a:gd name="T22" fmla="*/ 2915666 w 286434"/>
              <a:gd name="T23" fmla="*/ 3212284 h 285210"/>
              <a:gd name="T24" fmla="*/ 3004152 w 286434"/>
              <a:gd name="T25" fmla="*/ 4188155 h 285210"/>
              <a:gd name="T26" fmla="*/ 2915666 w 286434"/>
              <a:gd name="T27" fmla="*/ 4417767 h 285210"/>
              <a:gd name="T28" fmla="*/ 2834524 w 286434"/>
              <a:gd name="T29" fmla="*/ 4195318 h 285210"/>
              <a:gd name="T30" fmla="*/ 2451013 w 286434"/>
              <a:gd name="T31" fmla="*/ 3771964 h 285210"/>
              <a:gd name="T32" fmla="*/ 2915666 w 286434"/>
              <a:gd name="T33" fmla="*/ 4023099 h 285210"/>
              <a:gd name="T34" fmla="*/ 2915666 w 286434"/>
              <a:gd name="T35" fmla="*/ 3384517 h 285210"/>
              <a:gd name="T36" fmla="*/ 2834524 w 286434"/>
              <a:gd name="T37" fmla="*/ 2408641 h 285210"/>
              <a:gd name="T38" fmla="*/ 2915666 w 286434"/>
              <a:gd name="T39" fmla="*/ 2179030 h 285210"/>
              <a:gd name="T40" fmla="*/ 4308198 w 286434"/>
              <a:gd name="T41" fmla="*/ 2169261 h 285210"/>
              <a:gd name="T42" fmla="*/ 4330374 w 286434"/>
              <a:gd name="T43" fmla="*/ 4392280 h 285210"/>
              <a:gd name="T44" fmla="*/ 4049250 w 286434"/>
              <a:gd name="T45" fmla="*/ 4829718 h 285210"/>
              <a:gd name="T46" fmla="*/ 4877923 w 286434"/>
              <a:gd name="T47" fmla="*/ 4442472 h 285210"/>
              <a:gd name="T48" fmla="*/ 4855746 w 286434"/>
              <a:gd name="T49" fmla="*/ 2212266 h 285210"/>
              <a:gd name="T50" fmla="*/ 5144317 w 286434"/>
              <a:gd name="T51" fmla="*/ 1782007 h 285210"/>
              <a:gd name="T52" fmla="*/ 2036590 w 286434"/>
              <a:gd name="T53" fmla="*/ 1782007 h 285210"/>
              <a:gd name="T54" fmla="*/ 1718441 w 286434"/>
              <a:gd name="T55" fmla="*/ 4370746 h 285210"/>
              <a:gd name="T56" fmla="*/ 3834634 w 286434"/>
              <a:gd name="T57" fmla="*/ 4829718 h 285210"/>
              <a:gd name="T58" fmla="*/ 4152841 w 286434"/>
              <a:gd name="T59" fmla="*/ 2240946 h 285210"/>
              <a:gd name="T60" fmla="*/ 2036590 w 286434"/>
              <a:gd name="T61" fmla="*/ 1782007 h 285210"/>
              <a:gd name="T62" fmla="*/ 993345 w 286434"/>
              <a:gd name="T63" fmla="*/ 2169261 h 285210"/>
              <a:gd name="T64" fmla="*/ 1008144 w 286434"/>
              <a:gd name="T65" fmla="*/ 4392280 h 285210"/>
              <a:gd name="T66" fmla="*/ 726978 w 286434"/>
              <a:gd name="T67" fmla="*/ 4829718 h 285210"/>
              <a:gd name="T68" fmla="*/ 1555674 w 286434"/>
              <a:gd name="T69" fmla="*/ 4442472 h 285210"/>
              <a:gd name="T70" fmla="*/ 1540872 w 286434"/>
              <a:gd name="T71" fmla="*/ 2212266 h 285210"/>
              <a:gd name="T72" fmla="*/ 1822057 w 286434"/>
              <a:gd name="T73" fmla="*/ 1782007 h 285210"/>
              <a:gd name="T74" fmla="*/ 2915731 w 286434"/>
              <a:gd name="T75" fmla="*/ 785404 h 285210"/>
              <a:gd name="T76" fmla="*/ 3597118 w 286434"/>
              <a:gd name="T77" fmla="*/ 1175831 h 285210"/>
              <a:gd name="T78" fmla="*/ 2871778 w 286434"/>
              <a:gd name="T79" fmla="*/ 604665 h 285210"/>
              <a:gd name="T80" fmla="*/ 3970850 w 286434"/>
              <a:gd name="T81" fmla="*/ 1190289 h 285210"/>
              <a:gd name="T82" fmla="*/ 3926895 w 286434"/>
              <a:gd name="T83" fmla="*/ 1349336 h 285210"/>
              <a:gd name="T84" fmla="*/ 1831352 w 286434"/>
              <a:gd name="T85" fmla="*/ 1291521 h 285210"/>
              <a:gd name="T86" fmla="*/ 2871778 w 286434"/>
              <a:gd name="T87" fmla="*/ 604665 h 285210"/>
              <a:gd name="T88" fmla="*/ 416192 w 286434"/>
              <a:gd name="T89" fmla="*/ 1609889 h 285210"/>
              <a:gd name="T90" fmla="*/ 2931923 w 286434"/>
              <a:gd name="T91" fmla="*/ 182842 h 285210"/>
              <a:gd name="T92" fmla="*/ 2976334 w 286434"/>
              <a:gd name="T93" fmla="*/ 10753 h 285210"/>
              <a:gd name="T94" fmla="*/ 5869413 w 286434"/>
              <a:gd name="T95" fmla="*/ 1717477 h 285210"/>
              <a:gd name="T96" fmla="*/ 5351475 w 286434"/>
              <a:gd name="T97" fmla="*/ 1782007 h 285210"/>
              <a:gd name="T98" fmla="*/ 5040726 w 286434"/>
              <a:gd name="T99" fmla="*/ 4370746 h 285210"/>
              <a:gd name="T100" fmla="*/ 5780633 w 286434"/>
              <a:gd name="T101" fmla="*/ 4829718 h 285210"/>
              <a:gd name="T102" fmla="*/ 5869413 w 286434"/>
              <a:gd name="T103" fmla="*/ 5604236 h 285210"/>
              <a:gd name="T104" fmla="*/ 90618 w 286434"/>
              <a:gd name="T105" fmla="*/ 5683040 h 285210"/>
              <a:gd name="T106" fmla="*/ 1812 w 286434"/>
              <a:gd name="T107" fmla="*/ 4908553 h 285210"/>
              <a:gd name="T108" fmla="*/ 519771 w 286434"/>
              <a:gd name="T109" fmla="*/ 4829718 h 285210"/>
              <a:gd name="T110" fmla="*/ 830555 w 286434"/>
              <a:gd name="T111" fmla="*/ 2240946 h 285210"/>
              <a:gd name="T112" fmla="*/ 90618 w 286434"/>
              <a:gd name="T113" fmla="*/ 1782007 h 285210"/>
              <a:gd name="T114" fmla="*/ 46222 w 286434"/>
              <a:gd name="T115" fmla="*/ 1624251 h 285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434" h="285210">
                <a:moveTo>
                  <a:pt x="8753" y="251021"/>
                </a:moveTo>
                <a:lnTo>
                  <a:pt x="8753" y="276573"/>
                </a:lnTo>
                <a:lnTo>
                  <a:pt x="277681" y="276573"/>
                </a:lnTo>
                <a:lnTo>
                  <a:pt x="277681" y="251021"/>
                </a:lnTo>
                <a:lnTo>
                  <a:pt x="8753" y="251021"/>
                </a:lnTo>
                <a:close/>
                <a:moveTo>
                  <a:pt x="182482" y="161745"/>
                </a:moveTo>
                <a:cubicBezTo>
                  <a:pt x="184768" y="161745"/>
                  <a:pt x="186673" y="164031"/>
                  <a:pt x="186673" y="166317"/>
                </a:cubicBezTo>
                <a:cubicBezTo>
                  <a:pt x="186673" y="168984"/>
                  <a:pt x="184768" y="170889"/>
                  <a:pt x="182482" y="170889"/>
                </a:cubicBezTo>
                <a:cubicBezTo>
                  <a:pt x="179815" y="170889"/>
                  <a:pt x="177529" y="168984"/>
                  <a:pt x="177529" y="166317"/>
                </a:cubicBezTo>
                <a:cubicBezTo>
                  <a:pt x="177529" y="164031"/>
                  <a:pt x="179815" y="161745"/>
                  <a:pt x="182482" y="161745"/>
                </a:cubicBezTo>
                <a:close/>
                <a:moveTo>
                  <a:pt x="102550" y="161745"/>
                </a:moveTo>
                <a:cubicBezTo>
                  <a:pt x="104748" y="161745"/>
                  <a:pt x="107312" y="164031"/>
                  <a:pt x="107312" y="166317"/>
                </a:cubicBezTo>
                <a:cubicBezTo>
                  <a:pt x="107312" y="168984"/>
                  <a:pt x="104748" y="170889"/>
                  <a:pt x="102550" y="170889"/>
                </a:cubicBezTo>
                <a:cubicBezTo>
                  <a:pt x="100352" y="170889"/>
                  <a:pt x="98154" y="168984"/>
                  <a:pt x="98154" y="166317"/>
                </a:cubicBezTo>
                <a:cubicBezTo>
                  <a:pt x="98154" y="164031"/>
                  <a:pt x="100352" y="161745"/>
                  <a:pt x="102550" y="161745"/>
                </a:cubicBezTo>
                <a:close/>
                <a:moveTo>
                  <a:pt x="142243" y="109357"/>
                </a:moveTo>
                <a:cubicBezTo>
                  <a:pt x="144762" y="109357"/>
                  <a:pt x="146561" y="111157"/>
                  <a:pt x="146561" y="113678"/>
                </a:cubicBezTo>
                <a:lnTo>
                  <a:pt x="146561" y="120880"/>
                </a:lnTo>
                <a:cubicBezTo>
                  <a:pt x="155917" y="122321"/>
                  <a:pt x="163833" y="127722"/>
                  <a:pt x="167432" y="136365"/>
                </a:cubicBezTo>
                <a:cubicBezTo>
                  <a:pt x="168151" y="138525"/>
                  <a:pt x="167072" y="141046"/>
                  <a:pt x="164913" y="141766"/>
                </a:cubicBezTo>
                <a:cubicBezTo>
                  <a:pt x="162754" y="142847"/>
                  <a:pt x="160235" y="141766"/>
                  <a:pt x="159156" y="139606"/>
                </a:cubicBezTo>
                <a:cubicBezTo>
                  <a:pt x="156637" y="133484"/>
                  <a:pt x="149800" y="129163"/>
                  <a:pt x="142243" y="129163"/>
                </a:cubicBezTo>
                <a:cubicBezTo>
                  <a:pt x="132528" y="129163"/>
                  <a:pt x="124252" y="136365"/>
                  <a:pt x="124252" y="145367"/>
                </a:cubicBezTo>
                <a:cubicBezTo>
                  <a:pt x="124252" y="152570"/>
                  <a:pt x="127490" y="161212"/>
                  <a:pt x="142243" y="161212"/>
                </a:cubicBezTo>
                <a:cubicBezTo>
                  <a:pt x="162034" y="161212"/>
                  <a:pt x="169231" y="174176"/>
                  <a:pt x="169231" y="185699"/>
                </a:cubicBezTo>
                <a:cubicBezTo>
                  <a:pt x="169231" y="198303"/>
                  <a:pt x="159515" y="208386"/>
                  <a:pt x="146561" y="210187"/>
                </a:cubicBezTo>
                <a:lnTo>
                  <a:pt x="146561" y="217749"/>
                </a:lnTo>
                <a:cubicBezTo>
                  <a:pt x="146561" y="219909"/>
                  <a:pt x="144762" y="221710"/>
                  <a:pt x="142243" y="221710"/>
                </a:cubicBezTo>
                <a:cubicBezTo>
                  <a:pt x="140084" y="221710"/>
                  <a:pt x="138285" y="219909"/>
                  <a:pt x="138285" y="217749"/>
                </a:cubicBezTo>
                <a:lnTo>
                  <a:pt x="138285" y="210547"/>
                </a:lnTo>
                <a:cubicBezTo>
                  <a:pt x="128930" y="208746"/>
                  <a:pt x="121013" y="203345"/>
                  <a:pt x="117415" y="195062"/>
                </a:cubicBezTo>
                <a:cubicBezTo>
                  <a:pt x="116695" y="192541"/>
                  <a:pt x="117775" y="190021"/>
                  <a:pt x="119574" y="189301"/>
                </a:cubicBezTo>
                <a:cubicBezTo>
                  <a:pt x="122093" y="188580"/>
                  <a:pt x="124612" y="189301"/>
                  <a:pt x="125331" y="191461"/>
                </a:cubicBezTo>
                <a:cubicBezTo>
                  <a:pt x="128210" y="197583"/>
                  <a:pt x="135047" y="201904"/>
                  <a:pt x="142243" y="201904"/>
                </a:cubicBezTo>
                <a:cubicBezTo>
                  <a:pt x="152319" y="201904"/>
                  <a:pt x="160595" y="194702"/>
                  <a:pt x="160595" y="185699"/>
                </a:cubicBezTo>
                <a:cubicBezTo>
                  <a:pt x="160595" y="178497"/>
                  <a:pt x="157356" y="169855"/>
                  <a:pt x="142243" y="169855"/>
                </a:cubicBezTo>
                <a:cubicBezTo>
                  <a:pt x="122812" y="169855"/>
                  <a:pt x="115616" y="156891"/>
                  <a:pt x="115616" y="145367"/>
                </a:cubicBezTo>
                <a:cubicBezTo>
                  <a:pt x="115616" y="133124"/>
                  <a:pt x="125331" y="122681"/>
                  <a:pt x="138285" y="120880"/>
                </a:cubicBezTo>
                <a:lnTo>
                  <a:pt x="138285" y="113678"/>
                </a:lnTo>
                <a:cubicBezTo>
                  <a:pt x="138285" y="111157"/>
                  <a:pt x="140084" y="109357"/>
                  <a:pt x="142243" y="109357"/>
                </a:cubicBezTo>
                <a:close/>
                <a:moveTo>
                  <a:pt x="197544" y="89432"/>
                </a:moveTo>
                <a:lnTo>
                  <a:pt x="210178" y="108866"/>
                </a:lnTo>
                <a:cubicBezTo>
                  <a:pt x="210900" y="109225"/>
                  <a:pt x="211261" y="109945"/>
                  <a:pt x="211261" y="111025"/>
                </a:cubicBezTo>
                <a:lnTo>
                  <a:pt x="211261" y="220431"/>
                </a:lnTo>
                <a:cubicBezTo>
                  <a:pt x="211261" y="221510"/>
                  <a:pt x="210900" y="222230"/>
                  <a:pt x="210178" y="222950"/>
                </a:cubicBezTo>
                <a:lnTo>
                  <a:pt x="197544" y="242384"/>
                </a:lnTo>
                <a:lnTo>
                  <a:pt x="250969" y="242384"/>
                </a:lnTo>
                <a:lnTo>
                  <a:pt x="237973" y="222950"/>
                </a:lnTo>
                <a:cubicBezTo>
                  <a:pt x="237613" y="222230"/>
                  <a:pt x="236891" y="221510"/>
                  <a:pt x="236891" y="220431"/>
                </a:cubicBezTo>
                <a:lnTo>
                  <a:pt x="236891" y="111025"/>
                </a:lnTo>
                <a:cubicBezTo>
                  <a:pt x="236891" y="109945"/>
                  <a:pt x="237613" y="109225"/>
                  <a:pt x="237973" y="108866"/>
                </a:cubicBezTo>
                <a:lnTo>
                  <a:pt x="250969" y="89432"/>
                </a:lnTo>
                <a:lnTo>
                  <a:pt x="197544" y="89432"/>
                </a:lnTo>
                <a:close/>
                <a:moveTo>
                  <a:pt x="99358" y="89432"/>
                </a:moveTo>
                <a:lnTo>
                  <a:pt x="83836" y="112464"/>
                </a:lnTo>
                <a:lnTo>
                  <a:pt x="83836" y="219351"/>
                </a:lnTo>
                <a:lnTo>
                  <a:pt x="99358" y="242384"/>
                </a:lnTo>
                <a:lnTo>
                  <a:pt x="187076" y="242384"/>
                </a:lnTo>
                <a:lnTo>
                  <a:pt x="202598" y="219351"/>
                </a:lnTo>
                <a:lnTo>
                  <a:pt x="202598" y="112464"/>
                </a:lnTo>
                <a:lnTo>
                  <a:pt x="187076" y="89432"/>
                </a:lnTo>
                <a:lnTo>
                  <a:pt x="99358" y="89432"/>
                </a:lnTo>
                <a:close/>
                <a:moveTo>
                  <a:pt x="35465" y="89432"/>
                </a:moveTo>
                <a:lnTo>
                  <a:pt x="48461" y="108866"/>
                </a:lnTo>
                <a:cubicBezTo>
                  <a:pt x="49182" y="109225"/>
                  <a:pt x="49182" y="109945"/>
                  <a:pt x="49182" y="111025"/>
                </a:cubicBezTo>
                <a:lnTo>
                  <a:pt x="49182" y="220431"/>
                </a:lnTo>
                <a:cubicBezTo>
                  <a:pt x="49182" y="221510"/>
                  <a:pt x="49182" y="222230"/>
                  <a:pt x="48461" y="222950"/>
                </a:cubicBezTo>
                <a:lnTo>
                  <a:pt x="35465" y="242384"/>
                </a:lnTo>
                <a:lnTo>
                  <a:pt x="88890" y="242384"/>
                </a:lnTo>
                <a:lnTo>
                  <a:pt x="75895" y="222950"/>
                </a:lnTo>
                <a:cubicBezTo>
                  <a:pt x="75534" y="222230"/>
                  <a:pt x="75173" y="221510"/>
                  <a:pt x="75173" y="220431"/>
                </a:cubicBezTo>
                <a:lnTo>
                  <a:pt x="75173" y="111025"/>
                </a:lnTo>
                <a:cubicBezTo>
                  <a:pt x="75173" y="109945"/>
                  <a:pt x="75534" y="109225"/>
                  <a:pt x="75895" y="108866"/>
                </a:cubicBezTo>
                <a:lnTo>
                  <a:pt x="88890" y="89432"/>
                </a:lnTo>
                <a:lnTo>
                  <a:pt x="35465" y="89432"/>
                </a:lnTo>
                <a:close/>
                <a:moveTo>
                  <a:pt x="142246" y="39416"/>
                </a:moveTo>
                <a:lnTo>
                  <a:pt x="109361" y="59010"/>
                </a:lnTo>
                <a:lnTo>
                  <a:pt x="175489" y="59010"/>
                </a:lnTo>
                <a:lnTo>
                  <a:pt x="142246" y="39416"/>
                </a:lnTo>
                <a:close/>
                <a:moveTo>
                  <a:pt x="140102" y="30345"/>
                </a:moveTo>
                <a:cubicBezTo>
                  <a:pt x="141531" y="29982"/>
                  <a:pt x="143319" y="29982"/>
                  <a:pt x="144391" y="30345"/>
                </a:cubicBezTo>
                <a:lnTo>
                  <a:pt x="193720" y="59736"/>
                </a:lnTo>
                <a:cubicBezTo>
                  <a:pt x="195149" y="60462"/>
                  <a:pt x="196222" y="62639"/>
                  <a:pt x="195507" y="64816"/>
                </a:cubicBezTo>
                <a:cubicBezTo>
                  <a:pt x="195149" y="66630"/>
                  <a:pt x="193362" y="67719"/>
                  <a:pt x="191575" y="67719"/>
                </a:cubicBezTo>
                <a:lnTo>
                  <a:pt x="93276" y="67719"/>
                </a:lnTo>
                <a:cubicBezTo>
                  <a:pt x="91488" y="67719"/>
                  <a:pt x="89701" y="66630"/>
                  <a:pt x="89344" y="64816"/>
                </a:cubicBezTo>
                <a:cubicBezTo>
                  <a:pt x="88629" y="62639"/>
                  <a:pt x="89344" y="60462"/>
                  <a:pt x="91131" y="59736"/>
                </a:cubicBezTo>
                <a:lnTo>
                  <a:pt x="140102" y="30345"/>
                </a:lnTo>
                <a:close/>
                <a:moveTo>
                  <a:pt x="143036" y="9177"/>
                </a:moveTo>
                <a:lnTo>
                  <a:pt x="20304" y="80794"/>
                </a:lnTo>
                <a:lnTo>
                  <a:pt x="265769" y="80794"/>
                </a:lnTo>
                <a:lnTo>
                  <a:pt x="143036" y="9177"/>
                </a:lnTo>
                <a:close/>
                <a:moveTo>
                  <a:pt x="140870" y="540"/>
                </a:moveTo>
                <a:cubicBezTo>
                  <a:pt x="142314" y="-180"/>
                  <a:pt x="144119" y="-180"/>
                  <a:pt x="145202" y="540"/>
                </a:cubicBezTo>
                <a:lnTo>
                  <a:pt x="284178" y="81514"/>
                </a:lnTo>
                <a:cubicBezTo>
                  <a:pt x="285983" y="82234"/>
                  <a:pt x="286705" y="84393"/>
                  <a:pt x="286344" y="86193"/>
                </a:cubicBezTo>
                <a:cubicBezTo>
                  <a:pt x="285622" y="87992"/>
                  <a:pt x="283817" y="89432"/>
                  <a:pt x="282013" y="89432"/>
                </a:cubicBezTo>
                <a:lnTo>
                  <a:pt x="261076" y="89432"/>
                </a:lnTo>
                <a:lnTo>
                  <a:pt x="245915" y="112464"/>
                </a:lnTo>
                <a:lnTo>
                  <a:pt x="245915" y="219351"/>
                </a:lnTo>
                <a:lnTo>
                  <a:pt x="261076" y="242384"/>
                </a:lnTo>
                <a:lnTo>
                  <a:pt x="282013" y="242384"/>
                </a:lnTo>
                <a:cubicBezTo>
                  <a:pt x="284178" y="242384"/>
                  <a:pt x="286344" y="244183"/>
                  <a:pt x="286344" y="246342"/>
                </a:cubicBezTo>
                <a:lnTo>
                  <a:pt x="286344" y="281252"/>
                </a:lnTo>
                <a:cubicBezTo>
                  <a:pt x="286344" y="283411"/>
                  <a:pt x="284178" y="285210"/>
                  <a:pt x="282013" y="285210"/>
                </a:cubicBezTo>
                <a:lnTo>
                  <a:pt x="4421" y="285210"/>
                </a:lnTo>
                <a:cubicBezTo>
                  <a:pt x="1895" y="285210"/>
                  <a:pt x="90" y="283411"/>
                  <a:pt x="90" y="281252"/>
                </a:cubicBezTo>
                <a:lnTo>
                  <a:pt x="90" y="246342"/>
                </a:lnTo>
                <a:cubicBezTo>
                  <a:pt x="90" y="244183"/>
                  <a:pt x="1895" y="242384"/>
                  <a:pt x="4421" y="242384"/>
                </a:cubicBezTo>
                <a:lnTo>
                  <a:pt x="25358" y="242384"/>
                </a:lnTo>
                <a:lnTo>
                  <a:pt x="40519" y="219351"/>
                </a:lnTo>
                <a:lnTo>
                  <a:pt x="40519" y="112464"/>
                </a:lnTo>
                <a:lnTo>
                  <a:pt x="25358" y="89432"/>
                </a:lnTo>
                <a:lnTo>
                  <a:pt x="4421" y="89432"/>
                </a:lnTo>
                <a:cubicBezTo>
                  <a:pt x="2256" y="89432"/>
                  <a:pt x="812" y="87992"/>
                  <a:pt x="90" y="86193"/>
                </a:cubicBezTo>
                <a:cubicBezTo>
                  <a:pt x="-271" y="84393"/>
                  <a:pt x="451" y="82234"/>
                  <a:pt x="2256" y="81514"/>
                </a:cubicBezTo>
                <a:lnTo>
                  <a:pt x="140870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48893-264B-024C-8C60-5D37BAFE8269}"/>
              </a:ext>
            </a:extLst>
          </p:cNvPr>
          <p:cNvSpPr/>
          <p:nvPr/>
        </p:nvSpPr>
        <p:spPr>
          <a:xfrm>
            <a:off x="2218886" y="8139194"/>
            <a:ext cx="1429750" cy="14297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AFBB3-3346-A44C-87B0-907169795C40}"/>
              </a:ext>
            </a:extLst>
          </p:cNvPr>
          <p:cNvSpPr txBox="1"/>
          <p:nvPr/>
        </p:nvSpPr>
        <p:spPr>
          <a:xfrm>
            <a:off x="4164834" y="804048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C0E5E62-87FE-5A48-A7DF-76236E33DD16}"/>
              </a:ext>
            </a:extLst>
          </p:cNvPr>
          <p:cNvSpPr txBox="1">
            <a:spLocks/>
          </p:cNvSpPr>
          <p:nvPr/>
        </p:nvSpPr>
        <p:spPr>
          <a:xfrm>
            <a:off x="4164835" y="8724312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9" name="Freeform 970">
            <a:extLst>
              <a:ext uri="{FF2B5EF4-FFF2-40B4-BE49-F238E27FC236}">
                <a16:creationId xmlns:a16="http://schemas.microsoft.com/office/drawing/2014/main" id="{30B57909-9E20-ED48-A87C-9E33F18DD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3735" y="8504041"/>
            <a:ext cx="700052" cy="700052"/>
          </a:xfrm>
          <a:custGeom>
            <a:avLst/>
            <a:gdLst>
              <a:gd name="T0" fmla="*/ 2105722 w 285390"/>
              <a:gd name="T1" fmla="*/ 4924677 h 285390"/>
              <a:gd name="T2" fmla="*/ 586378 w 285390"/>
              <a:gd name="T3" fmla="*/ 4743428 h 285390"/>
              <a:gd name="T4" fmla="*/ 586378 w 285390"/>
              <a:gd name="T5" fmla="*/ 4924677 h 285390"/>
              <a:gd name="T6" fmla="*/ 2349742 w 285390"/>
              <a:gd name="T7" fmla="*/ 4083756 h 285390"/>
              <a:gd name="T8" fmla="*/ 1193691 w 285390"/>
              <a:gd name="T9" fmla="*/ 4178006 h 285390"/>
              <a:gd name="T10" fmla="*/ 904085 w 285390"/>
              <a:gd name="T11" fmla="*/ 4178006 h 285390"/>
              <a:gd name="T12" fmla="*/ 585654 w 285390"/>
              <a:gd name="T13" fmla="*/ 4083756 h 285390"/>
              <a:gd name="T14" fmla="*/ 4653092 w 285390"/>
              <a:gd name="T15" fmla="*/ 4407264 h 285390"/>
              <a:gd name="T16" fmla="*/ 4826565 w 285390"/>
              <a:gd name="T17" fmla="*/ 3948738 h 285390"/>
              <a:gd name="T18" fmla="*/ 3409042 w 285390"/>
              <a:gd name="T19" fmla="*/ 4263988 h 285390"/>
              <a:gd name="T20" fmla="*/ 3871616 w 285390"/>
              <a:gd name="T21" fmla="*/ 4092051 h 285390"/>
              <a:gd name="T22" fmla="*/ 4826565 w 285390"/>
              <a:gd name="T23" fmla="*/ 3769636 h 285390"/>
              <a:gd name="T24" fmla="*/ 4653092 w 285390"/>
              <a:gd name="T25" fmla="*/ 4579214 h 285390"/>
              <a:gd name="T26" fmla="*/ 3553606 w 285390"/>
              <a:gd name="T27" fmla="*/ 3769636 h 285390"/>
              <a:gd name="T28" fmla="*/ 3727081 w 285390"/>
              <a:gd name="T29" fmla="*/ 4579214 h 285390"/>
              <a:gd name="T30" fmla="*/ 3553606 w 285390"/>
              <a:gd name="T31" fmla="*/ 3769636 h 285390"/>
              <a:gd name="T32" fmla="*/ 2349742 w 285390"/>
              <a:gd name="T33" fmla="*/ 3605294 h 285390"/>
              <a:gd name="T34" fmla="*/ 585654 w 285390"/>
              <a:gd name="T35" fmla="*/ 3424065 h 285390"/>
              <a:gd name="T36" fmla="*/ 585654 w 285390"/>
              <a:gd name="T37" fmla="*/ 3605294 h 285390"/>
              <a:gd name="T38" fmla="*/ 4508526 w 285390"/>
              <a:gd name="T39" fmla="*/ 2988166 h 285390"/>
              <a:gd name="T40" fmla="*/ 4971120 w 285390"/>
              <a:gd name="T41" fmla="*/ 3161646 h 285390"/>
              <a:gd name="T42" fmla="*/ 3553606 w 285390"/>
              <a:gd name="T43" fmla="*/ 2843579 h 285390"/>
              <a:gd name="T44" fmla="*/ 3727081 w 285390"/>
              <a:gd name="T45" fmla="*/ 3306194 h 285390"/>
              <a:gd name="T46" fmla="*/ 3553606 w 285390"/>
              <a:gd name="T47" fmla="*/ 2843579 h 285390"/>
              <a:gd name="T48" fmla="*/ 1636194 w 285390"/>
              <a:gd name="T49" fmla="*/ 2945624 h 285390"/>
              <a:gd name="T50" fmla="*/ 4653092 w 285390"/>
              <a:gd name="T51" fmla="*/ 2670125 h 285390"/>
              <a:gd name="T52" fmla="*/ 4826565 w 285390"/>
              <a:gd name="T53" fmla="*/ 3479663 h 285390"/>
              <a:gd name="T54" fmla="*/ 4653092 w 285390"/>
              <a:gd name="T55" fmla="*/ 2670125 h 285390"/>
              <a:gd name="T56" fmla="*/ 4045086 w 285390"/>
              <a:gd name="T57" fmla="*/ 3161646 h 285390"/>
              <a:gd name="T58" fmla="*/ 3235589 w 285390"/>
              <a:gd name="T59" fmla="*/ 2988166 h 285390"/>
              <a:gd name="T60" fmla="*/ 3051836 w 285390"/>
              <a:gd name="T61" fmla="*/ 4905740 h 285390"/>
              <a:gd name="T62" fmla="*/ 2909214 w 285390"/>
              <a:gd name="T63" fmla="*/ 2338775 h 285390"/>
              <a:gd name="T64" fmla="*/ 2349742 w 285390"/>
              <a:gd name="T65" fmla="*/ 2285930 h 285390"/>
              <a:gd name="T66" fmla="*/ 585654 w 285390"/>
              <a:gd name="T67" fmla="*/ 2104703 h 285390"/>
              <a:gd name="T68" fmla="*/ 585654 w 285390"/>
              <a:gd name="T69" fmla="*/ 2285930 h 285390"/>
              <a:gd name="T70" fmla="*/ 5178418 w 285390"/>
              <a:gd name="T71" fmla="*/ 1725343 h 285390"/>
              <a:gd name="T72" fmla="*/ 5055165 w 285390"/>
              <a:gd name="T73" fmla="*/ 1848557 h 285390"/>
              <a:gd name="T74" fmla="*/ 4273468 w 285390"/>
              <a:gd name="T75" fmla="*/ 1725343 h 285390"/>
              <a:gd name="T76" fmla="*/ 4145326 w 285390"/>
              <a:gd name="T77" fmla="*/ 1848557 h 285390"/>
              <a:gd name="T78" fmla="*/ 4735890 w 285390"/>
              <a:gd name="T79" fmla="*/ 1786784 h 285390"/>
              <a:gd name="T80" fmla="*/ 1279889 w 285390"/>
              <a:gd name="T81" fmla="*/ 1445010 h 285390"/>
              <a:gd name="T82" fmla="*/ 1279889 w 285390"/>
              <a:gd name="T83" fmla="*/ 1626261 h 285390"/>
              <a:gd name="T84" fmla="*/ 814071 w 285390"/>
              <a:gd name="T85" fmla="*/ 1445010 h 285390"/>
              <a:gd name="T86" fmla="*/ 502593 w 285390"/>
              <a:gd name="T87" fmla="*/ 1532018 h 285390"/>
              <a:gd name="T88" fmla="*/ 2909214 w 285390"/>
              <a:gd name="T89" fmla="*/ 2167663 h 285390"/>
              <a:gd name="T90" fmla="*/ 3051836 w 285390"/>
              <a:gd name="T91" fmla="*/ 1426065 h 285390"/>
              <a:gd name="T92" fmla="*/ 3051836 w 285390"/>
              <a:gd name="T93" fmla="*/ 684553 h 285390"/>
              <a:gd name="T94" fmla="*/ 427775 w 285390"/>
              <a:gd name="T95" fmla="*/ 171139 h 285390"/>
              <a:gd name="T96" fmla="*/ 4078612 w 285390"/>
              <a:gd name="T97" fmla="*/ 5476183 h 285390"/>
              <a:gd name="T98" fmla="*/ 2738099 w 285390"/>
              <a:gd name="T99" fmla="*/ 4763141 h 285390"/>
              <a:gd name="T100" fmla="*/ 4335291 w 285390"/>
              <a:gd name="T101" fmla="*/ 420702 h 285390"/>
              <a:gd name="T102" fmla="*/ 3051836 w 285390"/>
              <a:gd name="T103" fmla="*/ 848477 h 285390"/>
              <a:gd name="T104" fmla="*/ 427775 w 285390"/>
              <a:gd name="T105" fmla="*/ 171139 h 285390"/>
              <a:gd name="T106" fmla="*/ 4506426 w 285390"/>
              <a:gd name="T107" fmla="*/ 1254950 h 285390"/>
              <a:gd name="T108" fmla="*/ 5340688 w 285390"/>
              <a:gd name="T109" fmla="*/ 5076879 h 285390"/>
              <a:gd name="T110" fmla="*/ 427775 w 285390"/>
              <a:gd name="T111" fmla="*/ 5647299 h 2853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5390" h="285390">
                <a:moveTo>
                  <a:pt x="82498" y="239712"/>
                </a:moveTo>
                <a:lnTo>
                  <a:pt x="106414" y="239712"/>
                </a:lnTo>
                <a:cubicBezTo>
                  <a:pt x="108951" y="239712"/>
                  <a:pt x="110762" y="241910"/>
                  <a:pt x="110762" y="244475"/>
                </a:cubicBezTo>
                <a:cubicBezTo>
                  <a:pt x="110762" y="247039"/>
                  <a:pt x="108951" y="248871"/>
                  <a:pt x="106414" y="248871"/>
                </a:cubicBezTo>
                <a:lnTo>
                  <a:pt x="82498" y="248871"/>
                </a:lnTo>
                <a:cubicBezTo>
                  <a:pt x="79961" y="248871"/>
                  <a:pt x="77787" y="247039"/>
                  <a:pt x="77787" y="244475"/>
                </a:cubicBezTo>
                <a:cubicBezTo>
                  <a:pt x="77787" y="241910"/>
                  <a:pt x="79961" y="239712"/>
                  <a:pt x="82498" y="239712"/>
                </a:cubicBezTo>
                <a:close/>
                <a:moveTo>
                  <a:pt x="29633" y="239712"/>
                </a:moveTo>
                <a:lnTo>
                  <a:pt x="58914" y="239712"/>
                </a:lnTo>
                <a:cubicBezTo>
                  <a:pt x="61383" y="239712"/>
                  <a:pt x="63147" y="241910"/>
                  <a:pt x="63147" y="244475"/>
                </a:cubicBezTo>
                <a:cubicBezTo>
                  <a:pt x="63147" y="247039"/>
                  <a:pt x="61383" y="248871"/>
                  <a:pt x="58914" y="248871"/>
                </a:cubicBezTo>
                <a:lnTo>
                  <a:pt x="29633" y="248871"/>
                </a:lnTo>
                <a:cubicBezTo>
                  <a:pt x="27164" y="248871"/>
                  <a:pt x="25400" y="247039"/>
                  <a:pt x="25400" y="244475"/>
                </a:cubicBezTo>
                <a:cubicBezTo>
                  <a:pt x="25400" y="241910"/>
                  <a:pt x="27164" y="239712"/>
                  <a:pt x="29633" y="239712"/>
                </a:cubicBezTo>
                <a:close/>
                <a:moveTo>
                  <a:pt x="64679" y="206375"/>
                </a:moveTo>
                <a:lnTo>
                  <a:pt x="118745" y="206375"/>
                </a:lnTo>
                <a:cubicBezTo>
                  <a:pt x="121285" y="206375"/>
                  <a:pt x="123462" y="208207"/>
                  <a:pt x="123462" y="211138"/>
                </a:cubicBezTo>
                <a:cubicBezTo>
                  <a:pt x="123462" y="213336"/>
                  <a:pt x="121285" y="215534"/>
                  <a:pt x="118745" y="215534"/>
                </a:cubicBezTo>
                <a:lnTo>
                  <a:pt x="64679" y="215534"/>
                </a:lnTo>
                <a:cubicBezTo>
                  <a:pt x="62502" y="215534"/>
                  <a:pt x="60325" y="213336"/>
                  <a:pt x="60325" y="211138"/>
                </a:cubicBezTo>
                <a:cubicBezTo>
                  <a:pt x="60325" y="208207"/>
                  <a:pt x="62502" y="206375"/>
                  <a:pt x="64679" y="206375"/>
                </a:cubicBezTo>
                <a:close/>
                <a:moveTo>
                  <a:pt x="29597" y="206375"/>
                </a:moveTo>
                <a:lnTo>
                  <a:pt x="41140" y="206375"/>
                </a:lnTo>
                <a:cubicBezTo>
                  <a:pt x="43588" y="206375"/>
                  <a:pt x="45687" y="208207"/>
                  <a:pt x="45687" y="211138"/>
                </a:cubicBezTo>
                <a:cubicBezTo>
                  <a:pt x="45687" y="213336"/>
                  <a:pt x="43588" y="215534"/>
                  <a:pt x="41140" y="215534"/>
                </a:cubicBezTo>
                <a:lnTo>
                  <a:pt x="29597" y="215534"/>
                </a:lnTo>
                <a:cubicBezTo>
                  <a:pt x="27149" y="215534"/>
                  <a:pt x="25400" y="213336"/>
                  <a:pt x="25400" y="211138"/>
                </a:cubicBezTo>
                <a:cubicBezTo>
                  <a:pt x="25400" y="208207"/>
                  <a:pt x="27149" y="206375"/>
                  <a:pt x="29597" y="206375"/>
                </a:cubicBezTo>
                <a:close/>
                <a:moveTo>
                  <a:pt x="235147" y="199552"/>
                </a:moveTo>
                <a:cubicBezTo>
                  <a:pt x="231129" y="199552"/>
                  <a:pt x="227842" y="202448"/>
                  <a:pt x="227842" y="206793"/>
                </a:cubicBezTo>
                <a:lnTo>
                  <a:pt x="227842" y="215482"/>
                </a:lnTo>
                <a:cubicBezTo>
                  <a:pt x="227842" y="219465"/>
                  <a:pt x="231129" y="222724"/>
                  <a:pt x="235147" y="222724"/>
                </a:cubicBezTo>
                <a:lnTo>
                  <a:pt x="243913" y="222724"/>
                </a:lnTo>
                <a:cubicBezTo>
                  <a:pt x="247931" y="222724"/>
                  <a:pt x="251219" y="219465"/>
                  <a:pt x="251219" y="215482"/>
                </a:cubicBezTo>
                <a:lnTo>
                  <a:pt x="251219" y="206793"/>
                </a:lnTo>
                <a:cubicBezTo>
                  <a:pt x="251219" y="202448"/>
                  <a:pt x="247931" y="199552"/>
                  <a:pt x="243913" y="199552"/>
                </a:cubicBezTo>
                <a:lnTo>
                  <a:pt x="235147" y="199552"/>
                </a:lnTo>
                <a:close/>
                <a:moveTo>
                  <a:pt x="179583" y="199552"/>
                </a:moveTo>
                <a:cubicBezTo>
                  <a:pt x="175566" y="199552"/>
                  <a:pt x="172278" y="202448"/>
                  <a:pt x="172278" y="206793"/>
                </a:cubicBezTo>
                <a:lnTo>
                  <a:pt x="172278" y="215482"/>
                </a:lnTo>
                <a:cubicBezTo>
                  <a:pt x="172278" y="219465"/>
                  <a:pt x="175566" y="222724"/>
                  <a:pt x="179583" y="222724"/>
                </a:cubicBezTo>
                <a:lnTo>
                  <a:pt x="188350" y="222724"/>
                </a:lnTo>
                <a:cubicBezTo>
                  <a:pt x="192368" y="222724"/>
                  <a:pt x="195655" y="219465"/>
                  <a:pt x="195655" y="215482"/>
                </a:cubicBezTo>
                <a:lnTo>
                  <a:pt x="195655" y="206793"/>
                </a:lnTo>
                <a:cubicBezTo>
                  <a:pt x="195655" y="202448"/>
                  <a:pt x="192368" y="199552"/>
                  <a:pt x="188350" y="199552"/>
                </a:cubicBezTo>
                <a:lnTo>
                  <a:pt x="179583" y="199552"/>
                </a:lnTo>
                <a:close/>
                <a:moveTo>
                  <a:pt x="235147" y="190500"/>
                </a:moveTo>
                <a:lnTo>
                  <a:pt x="243913" y="190500"/>
                </a:lnTo>
                <a:cubicBezTo>
                  <a:pt x="252680" y="190500"/>
                  <a:pt x="259985" y="197741"/>
                  <a:pt x="259985" y="206793"/>
                </a:cubicBezTo>
                <a:lnTo>
                  <a:pt x="259985" y="215482"/>
                </a:lnTo>
                <a:cubicBezTo>
                  <a:pt x="259985" y="224172"/>
                  <a:pt x="252680" y="231413"/>
                  <a:pt x="243913" y="231413"/>
                </a:cubicBezTo>
                <a:lnTo>
                  <a:pt x="235147" y="231413"/>
                </a:lnTo>
                <a:cubicBezTo>
                  <a:pt x="226015" y="231413"/>
                  <a:pt x="219075" y="224172"/>
                  <a:pt x="219075" y="215482"/>
                </a:cubicBezTo>
                <a:lnTo>
                  <a:pt x="219075" y="206793"/>
                </a:lnTo>
                <a:cubicBezTo>
                  <a:pt x="219075" y="197741"/>
                  <a:pt x="226015" y="190500"/>
                  <a:pt x="235147" y="190500"/>
                </a:cubicBezTo>
                <a:close/>
                <a:moveTo>
                  <a:pt x="179583" y="190500"/>
                </a:moveTo>
                <a:lnTo>
                  <a:pt x="188350" y="190500"/>
                </a:lnTo>
                <a:cubicBezTo>
                  <a:pt x="197116" y="190500"/>
                  <a:pt x="204421" y="197741"/>
                  <a:pt x="204421" y="206793"/>
                </a:cubicBezTo>
                <a:lnTo>
                  <a:pt x="204421" y="215482"/>
                </a:lnTo>
                <a:cubicBezTo>
                  <a:pt x="204421" y="224172"/>
                  <a:pt x="197116" y="231413"/>
                  <a:pt x="188350" y="231413"/>
                </a:cubicBezTo>
                <a:lnTo>
                  <a:pt x="179583" y="231413"/>
                </a:lnTo>
                <a:cubicBezTo>
                  <a:pt x="170817" y="231413"/>
                  <a:pt x="163512" y="224172"/>
                  <a:pt x="163512" y="215482"/>
                </a:cubicBezTo>
                <a:lnTo>
                  <a:pt x="163512" y="206793"/>
                </a:lnTo>
                <a:cubicBezTo>
                  <a:pt x="163512" y="197741"/>
                  <a:pt x="170817" y="190500"/>
                  <a:pt x="179583" y="190500"/>
                </a:cubicBezTo>
                <a:close/>
                <a:moveTo>
                  <a:pt x="64679" y="173037"/>
                </a:moveTo>
                <a:lnTo>
                  <a:pt x="118745" y="173037"/>
                </a:lnTo>
                <a:cubicBezTo>
                  <a:pt x="121285" y="173037"/>
                  <a:pt x="123462" y="175235"/>
                  <a:pt x="123462" y="177800"/>
                </a:cubicBezTo>
                <a:cubicBezTo>
                  <a:pt x="123462" y="180364"/>
                  <a:pt x="121285" y="182196"/>
                  <a:pt x="118745" y="182196"/>
                </a:cubicBezTo>
                <a:lnTo>
                  <a:pt x="64679" y="182196"/>
                </a:lnTo>
                <a:cubicBezTo>
                  <a:pt x="62502" y="182196"/>
                  <a:pt x="60325" y="180364"/>
                  <a:pt x="60325" y="177800"/>
                </a:cubicBezTo>
                <a:cubicBezTo>
                  <a:pt x="60325" y="175235"/>
                  <a:pt x="62502" y="173037"/>
                  <a:pt x="64679" y="173037"/>
                </a:cubicBezTo>
                <a:close/>
                <a:moveTo>
                  <a:pt x="29597" y="173037"/>
                </a:moveTo>
                <a:lnTo>
                  <a:pt x="41140" y="173037"/>
                </a:lnTo>
                <a:cubicBezTo>
                  <a:pt x="43588" y="173037"/>
                  <a:pt x="45687" y="175235"/>
                  <a:pt x="45687" y="177800"/>
                </a:cubicBezTo>
                <a:cubicBezTo>
                  <a:pt x="45687" y="180364"/>
                  <a:pt x="43588" y="182196"/>
                  <a:pt x="41140" y="182196"/>
                </a:cubicBezTo>
                <a:lnTo>
                  <a:pt x="29597" y="182196"/>
                </a:lnTo>
                <a:cubicBezTo>
                  <a:pt x="27149" y="182196"/>
                  <a:pt x="25400" y="180364"/>
                  <a:pt x="25400" y="177800"/>
                </a:cubicBezTo>
                <a:cubicBezTo>
                  <a:pt x="25400" y="175235"/>
                  <a:pt x="27149" y="173037"/>
                  <a:pt x="29597" y="173037"/>
                </a:cubicBezTo>
                <a:close/>
                <a:moveTo>
                  <a:pt x="235147" y="143703"/>
                </a:moveTo>
                <a:cubicBezTo>
                  <a:pt x="231129" y="143703"/>
                  <a:pt x="227842" y="146626"/>
                  <a:pt x="227842" y="151009"/>
                </a:cubicBezTo>
                <a:lnTo>
                  <a:pt x="227842" y="159775"/>
                </a:lnTo>
                <a:cubicBezTo>
                  <a:pt x="227842" y="163793"/>
                  <a:pt x="231129" y="167080"/>
                  <a:pt x="235147" y="167080"/>
                </a:cubicBezTo>
                <a:lnTo>
                  <a:pt x="243913" y="167080"/>
                </a:lnTo>
                <a:cubicBezTo>
                  <a:pt x="247931" y="167080"/>
                  <a:pt x="251219" y="163793"/>
                  <a:pt x="251219" y="159775"/>
                </a:cubicBezTo>
                <a:lnTo>
                  <a:pt x="251219" y="151009"/>
                </a:lnTo>
                <a:cubicBezTo>
                  <a:pt x="251219" y="146626"/>
                  <a:pt x="247931" y="143703"/>
                  <a:pt x="243913" y="143703"/>
                </a:cubicBezTo>
                <a:lnTo>
                  <a:pt x="235147" y="143703"/>
                </a:lnTo>
                <a:close/>
                <a:moveTo>
                  <a:pt x="179583" y="143703"/>
                </a:moveTo>
                <a:cubicBezTo>
                  <a:pt x="175566" y="143703"/>
                  <a:pt x="172278" y="146626"/>
                  <a:pt x="172278" y="151009"/>
                </a:cubicBezTo>
                <a:lnTo>
                  <a:pt x="172278" y="159775"/>
                </a:lnTo>
                <a:cubicBezTo>
                  <a:pt x="172278" y="163793"/>
                  <a:pt x="175566" y="167080"/>
                  <a:pt x="179583" y="167080"/>
                </a:cubicBezTo>
                <a:lnTo>
                  <a:pt x="188350" y="167080"/>
                </a:lnTo>
                <a:cubicBezTo>
                  <a:pt x="192368" y="167080"/>
                  <a:pt x="195655" y="163793"/>
                  <a:pt x="195655" y="159775"/>
                </a:cubicBezTo>
                <a:lnTo>
                  <a:pt x="195655" y="151009"/>
                </a:lnTo>
                <a:cubicBezTo>
                  <a:pt x="195655" y="146626"/>
                  <a:pt x="192368" y="143703"/>
                  <a:pt x="188350" y="143703"/>
                </a:cubicBezTo>
                <a:lnTo>
                  <a:pt x="179583" y="143703"/>
                </a:lnTo>
                <a:close/>
                <a:moveTo>
                  <a:pt x="29670" y="139700"/>
                </a:moveTo>
                <a:lnTo>
                  <a:pt x="82686" y="139700"/>
                </a:lnTo>
                <a:cubicBezTo>
                  <a:pt x="84821" y="139700"/>
                  <a:pt x="86956" y="141898"/>
                  <a:pt x="86956" y="144096"/>
                </a:cubicBezTo>
                <a:cubicBezTo>
                  <a:pt x="86956" y="146661"/>
                  <a:pt x="84821" y="148859"/>
                  <a:pt x="82686" y="148859"/>
                </a:cubicBezTo>
                <a:lnTo>
                  <a:pt x="29670" y="148859"/>
                </a:lnTo>
                <a:cubicBezTo>
                  <a:pt x="27179" y="148859"/>
                  <a:pt x="25400" y="146661"/>
                  <a:pt x="25400" y="144096"/>
                </a:cubicBezTo>
                <a:cubicBezTo>
                  <a:pt x="25400" y="141898"/>
                  <a:pt x="27179" y="139700"/>
                  <a:pt x="29670" y="139700"/>
                </a:cubicBezTo>
                <a:close/>
                <a:moveTo>
                  <a:pt x="235147" y="134937"/>
                </a:moveTo>
                <a:lnTo>
                  <a:pt x="243913" y="134937"/>
                </a:lnTo>
                <a:cubicBezTo>
                  <a:pt x="252680" y="134937"/>
                  <a:pt x="259985" y="142242"/>
                  <a:pt x="259985" y="151009"/>
                </a:cubicBezTo>
                <a:lnTo>
                  <a:pt x="259985" y="159775"/>
                </a:lnTo>
                <a:cubicBezTo>
                  <a:pt x="259985" y="168542"/>
                  <a:pt x="252680" y="175847"/>
                  <a:pt x="243913" y="175847"/>
                </a:cubicBezTo>
                <a:lnTo>
                  <a:pt x="235147" y="175847"/>
                </a:lnTo>
                <a:cubicBezTo>
                  <a:pt x="226015" y="175847"/>
                  <a:pt x="219075" y="168542"/>
                  <a:pt x="219075" y="159775"/>
                </a:cubicBezTo>
                <a:lnTo>
                  <a:pt x="219075" y="151009"/>
                </a:lnTo>
                <a:cubicBezTo>
                  <a:pt x="219075" y="142242"/>
                  <a:pt x="226015" y="134937"/>
                  <a:pt x="235147" y="134937"/>
                </a:cubicBezTo>
                <a:close/>
                <a:moveTo>
                  <a:pt x="179583" y="134937"/>
                </a:moveTo>
                <a:lnTo>
                  <a:pt x="188350" y="134937"/>
                </a:lnTo>
                <a:cubicBezTo>
                  <a:pt x="197116" y="134937"/>
                  <a:pt x="204421" y="142242"/>
                  <a:pt x="204421" y="151009"/>
                </a:cubicBezTo>
                <a:lnTo>
                  <a:pt x="204421" y="159775"/>
                </a:lnTo>
                <a:cubicBezTo>
                  <a:pt x="204421" y="168542"/>
                  <a:pt x="197116" y="175847"/>
                  <a:pt x="188350" y="175847"/>
                </a:cubicBezTo>
                <a:lnTo>
                  <a:pt x="179583" y="175847"/>
                </a:lnTo>
                <a:cubicBezTo>
                  <a:pt x="170817" y="175847"/>
                  <a:pt x="163512" y="168542"/>
                  <a:pt x="163512" y="159775"/>
                </a:cubicBezTo>
                <a:lnTo>
                  <a:pt x="163512" y="151009"/>
                </a:lnTo>
                <a:cubicBezTo>
                  <a:pt x="163512" y="142242"/>
                  <a:pt x="170817" y="134937"/>
                  <a:pt x="179583" y="134937"/>
                </a:cubicBezTo>
                <a:close/>
                <a:moveTo>
                  <a:pt x="147019" y="118192"/>
                </a:moveTo>
                <a:lnTo>
                  <a:pt x="147019" y="240708"/>
                </a:lnTo>
                <a:cubicBezTo>
                  <a:pt x="147019" y="245032"/>
                  <a:pt x="150262" y="247914"/>
                  <a:pt x="154225" y="247914"/>
                </a:cubicBezTo>
                <a:lnTo>
                  <a:pt x="269895" y="247914"/>
                </a:lnTo>
                <a:cubicBezTo>
                  <a:pt x="273859" y="247914"/>
                  <a:pt x="276742" y="245032"/>
                  <a:pt x="276742" y="240708"/>
                </a:cubicBezTo>
                <a:lnTo>
                  <a:pt x="276742" y="118192"/>
                </a:lnTo>
                <a:lnTo>
                  <a:pt x="147019" y="118192"/>
                </a:lnTo>
                <a:close/>
                <a:moveTo>
                  <a:pt x="64679" y="106362"/>
                </a:moveTo>
                <a:lnTo>
                  <a:pt x="118745" y="106362"/>
                </a:lnTo>
                <a:cubicBezTo>
                  <a:pt x="121285" y="106362"/>
                  <a:pt x="123462" y="108560"/>
                  <a:pt x="123462" y="111125"/>
                </a:cubicBezTo>
                <a:cubicBezTo>
                  <a:pt x="123462" y="113689"/>
                  <a:pt x="121285" y="115521"/>
                  <a:pt x="118745" y="115521"/>
                </a:cubicBezTo>
                <a:lnTo>
                  <a:pt x="64679" y="115521"/>
                </a:lnTo>
                <a:cubicBezTo>
                  <a:pt x="62502" y="115521"/>
                  <a:pt x="60325" y="113689"/>
                  <a:pt x="60325" y="111125"/>
                </a:cubicBezTo>
                <a:cubicBezTo>
                  <a:pt x="60325" y="108560"/>
                  <a:pt x="62502" y="106362"/>
                  <a:pt x="64679" y="106362"/>
                </a:cubicBezTo>
                <a:close/>
                <a:moveTo>
                  <a:pt x="29597" y="106362"/>
                </a:moveTo>
                <a:lnTo>
                  <a:pt x="41140" y="106362"/>
                </a:lnTo>
                <a:cubicBezTo>
                  <a:pt x="43588" y="106362"/>
                  <a:pt x="45687" y="108560"/>
                  <a:pt x="45687" y="111125"/>
                </a:cubicBezTo>
                <a:cubicBezTo>
                  <a:pt x="45687" y="113689"/>
                  <a:pt x="43588" y="115521"/>
                  <a:pt x="41140" y="115521"/>
                </a:cubicBezTo>
                <a:lnTo>
                  <a:pt x="29597" y="115521"/>
                </a:lnTo>
                <a:cubicBezTo>
                  <a:pt x="27149" y="115521"/>
                  <a:pt x="25400" y="113689"/>
                  <a:pt x="25400" y="111125"/>
                </a:cubicBezTo>
                <a:cubicBezTo>
                  <a:pt x="25400" y="108560"/>
                  <a:pt x="27149" y="106362"/>
                  <a:pt x="29597" y="106362"/>
                </a:cubicBezTo>
                <a:close/>
                <a:moveTo>
                  <a:pt x="255466" y="87191"/>
                </a:moveTo>
                <a:cubicBezTo>
                  <a:pt x="257297" y="85725"/>
                  <a:pt x="259862" y="85725"/>
                  <a:pt x="261694" y="87191"/>
                </a:cubicBezTo>
                <a:cubicBezTo>
                  <a:pt x="262426" y="87923"/>
                  <a:pt x="263159" y="89389"/>
                  <a:pt x="263159" y="90488"/>
                </a:cubicBezTo>
                <a:cubicBezTo>
                  <a:pt x="263159" y="91587"/>
                  <a:pt x="262426" y="92686"/>
                  <a:pt x="261694" y="93418"/>
                </a:cubicBezTo>
                <a:cubicBezTo>
                  <a:pt x="260961" y="94517"/>
                  <a:pt x="259862" y="94884"/>
                  <a:pt x="258763" y="94884"/>
                </a:cubicBezTo>
                <a:cubicBezTo>
                  <a:pt x="257297" y="94884"/>
                  <a:pt x="256198" y="94517"/>
                  <a:pt x="255466" y="93418"/>
                </a:cubicBezTo>
                <a:cubicBezTo>
                  <a:pt x="254367" y="92686"/>
                  <a:pt x="254000" y="91587"/>
                  <a:pt x="254000" y="90488"/>
                </a:cubicBezTo>
                <a:cubicBezTo>
                  <a:pt x="254000" y="89389"/>
                  <a:pt x="254367" y="87923"/>
                  <a:pt x="255466" y="87191"/>
                </a:cubicBezTo>
                <a:close/>
                <a:moveTo>
                  <a:pt x="209486" y="87191"/>
                </a:moveTo>
                <a:cubicBezTo>
                  <a:pt x="211010" y="85725"/>
                  <a:pt x="214058" y="85725"/>
                  <a:pt x="215963" y="87191"/>
                </a:cubicBezTo>
                <a:cubicBezTo>
                  <a:pt x="216725" y="87923"/>
                  <a:pt x="217106" y="89389"/>
                  <a:pt x="217106" y="90488"/>
                </a:cubicBezTo>
                <a:cubicBezTo>
                  <a:pt x="217106" y="91587"/>
                  <a:pt x="216725" y="92686"/>
                  <a:pt x="215963" y="93418"/>
                </a:cubicBezTo>
                <a:cubicBezTo>
                  <a:pt x="215201" y="94517"/>
                  <a:pt x="214058" y="94884"/>
                  <a:pt x="212534" y="94884"/>
                </a:cubicBezTo>
                <a:cubicBezTo>
                  <a:pt x="211391" y="94884"/>
                  <a:pt x="210248" y="94517"/>
                  <a:pt x="209486" y="93418"/>
                </a:cubicBezTo>
                <a:cubicBezTo>
                  <a:pt x="208724" y="92686"/>
                  <a:pt x="207962" y="91587"/>
                  <a:pt x="207962" y="90488"/>
                </a:cubicBezTo>
                <a:cubicBezTo>
                  <a:pt x="207962" y="89389"/>
                  <a:pt x="208724" y="87923"/>
                  <a:pt x="209486" y="87191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7630"/>
                  <a:pt x="239331" y="90297"/>
                </a:cubicBezTo>
                <a:cubicBezTo>
                  <a:pt x="239331" y="92964"/>
                  <a:pt x="237426" y="94869"/>
                  <a:pt x="234759" y="94869"/>
                </a:cubicBezTo>
                <a:cubicBezTo>
                  <a:pt x="232473" y="94869"/>
                  <a:pt x="230187" y="92964"/>
                  <a:pt x="230187" y="90297"/>
                </a:cubicBezTo>
                <a:cubicBezTo>
                  <a:pt x="230187" y="87630"/>
                  <a:pt x="232473" y="85725"/>
                  <a:pt x="234759" y="85725"/>
                </a:cubicBezTo>
                <a:close/>
                <a:moveTo>
                  <a:pt x="64679" y="73025"/>
                </a:moveTo>
                <a:lnTo>
                  <a:pt x="118745" y="73025"/>
                </a:lnTo>
                <a:cubicBezTo>
                  <a:pt x="121285" y="73025"/>
                  <a:pt x="123462" y="74857"/>
                  <a:pt x="123462" y="77421"/>
                </a:cubicBezTo>
                <a:cubicBezTo>
                  <a:pt x="123462" y="79985"/>
                  <a:pt x="121285" y="82184"/>
                  <a:pt x="118745" y="82184"/>
                </a:cubicBezTo>
                <a:lnTo>
                  <a:pt x="64679" y="82184"/>
                </a:lnTo>
                <a:cubicBezTo>
                  <a:pt x="62502" y="82184"/>
                  <a:pt x="60325" y="79985"/>
                  <a:pt x="60325" y="77421"/>
                </a:cubicBezTo>
                <a:cubicBezTo>
                  <a:pt x="60325" y="74857"/>
                  <a:pt x="62502" y="73025"/>
                  <a:pt x="64679" y="73025"/>
                </a:cubicBezTo>
                <a:close/>
                <a:moveTo>
                  <a:pt x="29597" y="73025"/>
                </a:moveTo>
                <a:lnTo>
                  <a:pt x="41140" y="73025"/>
                </a:lnTo>
                <a:cubicBezTo>
                  <a:pt x="43588" y="73025"/>
                  <a:pt x="45687" y="74857"/>
                  <a:pt x="45687" y="77421"/>
                </a:cubicBezTo>
                <a:cubicBezTo>
                  <a:pt x="45687" y="79985"/>
                  <a:pt x="43588" y="82184"/>
                  <a:pt x="41140" y="82184"/>
                </a:cubicBezTo>
                <a:lnTo>
                  <a:pt x="29597" y="82184"/>
                </a:lnTo>
                <a:cubicBezTo>
                  <a:pt x="27149" y="82184"/>
                  <a:pt x="25400" y="79985"/>
                  <a:pt x="25400" y="77421"/>
                </a:cubicBezTo>
                <a:cubicBezTo>
                  <a:pt x="25400" y="74857"/>
                  <a:pt x="27149" y="73025"/>
                  <a:pt x="29597" y="73025"/>
                </a:cubicBezTo>
                <a:close/>
                <a:moveTo>
                  <a:pt x="154225" y="72068"/>
                </a:moveTo>
                <a:cubicBezTo>
                  <a:pt x="150262" y="72068"/>
                  <a:pt x="147019" y="75311"/>
                  <a:pt x="147019" y="79275"/>
                </a:cubicBezTo>
                <a:lnTo>
                  <a:pt x="147019" y="109544"/>
                </a:lnTo>
                <a:lnTo>
                  <a:pt x="276742" y="109544"/>
                </a:lnTo>
                <a:lnTo>
                  <a:pt x="276742" y="79275"/>
                </a:lnTo>
                <a:cubicBezTo>
                  <a:pt x="276742" y="75311"/>
                  <a:pt x="273859" y="72068"/>
                  <a:pt x="269895" y="72068"/>
                </a:cubicBezTo>
                <a:lnTo>
                  <a:pt x="154225" y="72068"/>
                </a:lnTo>
                <a:close/>
                <a:moveTo>
                  <a:pt x="60177" y="8648"/>
                </a:moveTo>
                <a:lnTo>
                  <a:pt x="60177" y="21260"/>
                </a:lnTo>
                <a:cubicBezTo>
                  <a:pt x="60177" y="28467"/>
                  <a:pt x="66302" y="34593"/>
                  <a:pt x="73509" y="34593"/>
                </a:cubicBezTo>
                <a:lnTo>
                  <a:pt x="154225" y="34593"/>
                </a:lnTo>
                <a:cubicBezTo>
                  <a:pt x="161432" y="34593"/>
                  <a:pt x="167198" y="28467"/>
                  <a:pt x="167198" y="21260"/>
                </a:cubicBezTo>
                <a:lnTo>
                  <a:pt x="167198" y="8648"/>
                </a:lnTo>
                <a:lnTo>
                  <a:pt x="60177" y="8648"/>
                </a:lnTo>
                <a:close/>
                <a:moveTo>
                  <a:pt x="21620" y="8648"/>
                </a:moveTo>
                <a:cubicBezTo>
                  <a:pt x="14413" y="8648"/>
                  <a:pt x="8648" y="14053"/>
                  <a:pt x="8648" y="21260"/>
                </a:cubicBezTo>
                <a:lnTo>
                  <a:pt x="8648" y="263769"/>
                </a:lnTo>
                <a:cubicBezTo>
                  <a:pt x="8648" y="270976"/>
                  <a:pt x="14413" y="276742"/>
                  <a:pt x="21620" y="276742"/>
                </a:cubicBezTo>
                <a:lnTo>
                  <a:pt x="206115" y="276742"/>
                </a:lnTo>
                <a:cubicBezTo>
                  <a:pt x="213322" y="276742"/>
                  <a:pt x="219087" y="270976"/>
                  <a:pt x="219087" y="263769"/>
                </a:cubicBezTo>
                <a:lnTo>
                  <a:pt x="219087" y="256563"/>
                </a:lnTo>
                <a:lnTo>
                  <a:pt x="154225" y="256563"/>
                </a:lnTo>
                <a:cubicBezTo>
                  <a:pt x="145577" y="256563"/>
                  <a:pt x="138371" y="249716"/>
                  <a:pt x="138371" y="240708"/>
                </a:cubicBezTo>
                <a:lnTo>
                  <a:pt x="138371" y="79275"/>
                </a:lnTo>
                <a:cubicBezTo>
                  <a:pt x="138371" y="70627"/>
                  <a:pt x="145577" y="63420"/>
                  <a:pt x="154225" y="63420"/>
                </a:cubicBezTo>
                <a:lnTo>
                  <a:pt x="219087" y="63420"/>
                </a:lnTo>
                <a:lnTo>
                  <a:pt x="219087" y="21260"/>
                </a:lnTo>
                <a:cubicBezTo>
                  <a:pt x="219087" y="14053"/>
                  <a:pt x="213322" y="8648"/>
                  <a:pt x="206115" y="8648"/>
                </a:cubicBezTo>
                <a:lnTo>
                  <a:pt x="175846" y="8648"/>
                </a:lnTo>
                <a:lnTo>
                  <a:pt x="175846" y="21260"/>
                </a:lnTo>
                <a:cubicBezTo>
                  <a:pt x="175846" y="33512"/>
                  <a:pt x="166117" y="42880"/>
                  <a:pt x="154225" y="42880"/>
                </a:cubicBezTo>
                <a:lnTo>
                  <a:pt x="73509" y="42880"/>
                </a:lnTo>
                <a:cubicBezTo>
                  <a:pt x="61618" y="42880"/>
                  <a:pt x="51889" y="33512"/>
                  <a:pt x="51889" y="21260"/>
                </a:cubicBezTo>
                <a:lnTo>
                  <a:pt x="51889" y="8648"/>
                </a:lnTo>
                <a:lnTo>
                  <a:pt x="21620" y="8648"/>
                </a:lnTo>
                <a:close/>
                <a:moveTo>
                  <a:pt x="21620" y="0"/>
                </a:moveTo>
                <a:lnTo>
                  <a:pt x="206115" y="0"/>
                </a:lnTo>
                <a:cubicBezTo>
                  <a:pt x="218006" y="0"/>
                  <a:pt x="227735" y="9729"/>
                  <a:pt x="227735" y="21260"/>
                </a:cubicBezTo>
                <a:lnTo>
                  <a:pt x="227735" y="63420"/>
                </a:lnTo>
                <a:lnTo>
                  <a:pt x="269895" y="63420"/>
                </a:lnTo>
                <a:cubicBezTo>
                  <a:pt x="278543" y="63420"/>
                  <a:pt x="285390" y="70627"/>
                  <a:pt x="285390" y="79275"/>
                </a:cubicBezTo>
                <a:lnTo>
                  <a:pt x="285390" y="240708"/>
                </a:lnTo>
                <a:cubicBezTo>
                  <a:pt x="285390" y="249716"/>
                  <a:pt x="278543" y="256563"/>
                  <a:pt x="269895" y="256563"/>
                </a:cubicBezTo>
                <a:lnTo>
                  <a:pt x="227735" y="256563"/>
                </a:lnTo>
                <a:lnTo>
                  <a:pt x="227735" y="263769"/>
                </a:lnTo>
                <a:cubicBezTo>
                  <a:pt x="227735" y="275661"/>
                  <a:pt x="218006" y="285390"/>
                  <a:pt x="206115" y="285390"/>
                </a:cubicBezTo>
                <a:lnTo>
                  <a:pt x="21620" y="285390"/>
                </a:lnTo>
                <a:cubicBezTo>
                  <a:pt x="9729" y="285390"/>
                  <a:pt x="0" y="275661"/>
                  <a:pt x="0" y="263769"/>
                </a:cubicBezTo>
                <a:lnTo>
                  <a:pt x="0" y="21260"/>
                </a:lnTo>
                <a:cubicBezTo>
                  <a:pt x="0" y="9729"/>
                  <a:pt x="9729" y="0"/>
                  <a:pt x="21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369AB7-2C9B-7F45-BE4A-6AB82E91EA5E}"/>
              </a:ext>
            </a:extLst>
          </p:cNvPr>
          <p:cNvSpPr/>
          <p:nvPr/>
        </p:nvSpPr>
        <p:spPr>
          <a:xfrm>
            <a:off x="2218886" y="2990136"/>
            <a:ext cx="1429750" cy="1429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1B60-F055-5F4D-A90D-5E9D2A2FB058}"/>
              </a:ext>
            </a:extLst>
          </p:cNvPr>
          <p:cNvSpPr txBox="1"/>
          <p:nvPr/>
        </p:nvSpPr>
        <p:spPr>
          <a:xfrm>
            <a:off x="4164834" y="289142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22CBC65-8890-104A-87CF-ECE503D14DFB}"/>
              </a:ext>
            </a:extLst>
          </p:cNvPr>
          <p:cNvSpPr txBox="1">
            <a:spLocks/>
          </p:cNvSpPr>
          <p:nvPr/>
        </p:nvSpPr>
        <p:spPr>
          <a:xfrm>
            <a:off x="4164835" y="3575254"/>
            <a:ext cx="683263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Freeform 547">
            <a:extLst>
              <a:ext uri="{FF2B5EF4-FFF2-40B4-BE49-F238E27FC236}">
                <a16:creationId xmlns:a16="http://schemas.microsoft.com/office/drawing/2014/main" id="{BF876EBE-BACB-3D4F-9A61-6FC15FA4B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1587" y="3354984"/>
            <a:ext cx="704346" cy="700052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2147483646 h 793"/>
              <a:gd name="T90" fmla="*/ 2147483646 w 796"/>
              <a:gd name="T91" fmla="*/ 2147483646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2147483646 w 796"/>
              <a:gd name="T99" fmla="*/ 2147483646 h 793"/>
              <a:gd name="T100" fmla="*/ 2147483646 w 796"/>
              <a:gd name="T101" fmla="*/ 2147483646 h 793"/>
              <a:gd name="T102" fmla="*/ 2147483646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2147483646 w 796"/>
              <a:gd name="T113" fmla="*/ 2147483646 h 793"/>
              <a:gd name="T114" fmla="*/ 2147483646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22E337B-CFD6-194A-9BF0-3CE75C6E1303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AE01DA3A-87C7-524D-AE3A-BBC373EA6787}"/>
              </a:ext>
            </a:extLst>
          </p:cNvPr>
          <p:cNvSpPr/>
          <p:nvPr/>
        </p:nvSpPr>
        <p:spPr>
          <a:xfrm>
            <a:off x="11898013" y="2637428"/>
            <a:ext cx="10316571" cy="10316571"/>
          </a:xfrm>
          <a:prstGeom prst="pie">
            <a:avLst>
              <a:gd name="adj1" fmla="val 16203509"/>
              <a:gd name="adj2" fmla="val 131578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818B8A-A904-6345-8C14-D0F34738424D}"/>
              </a:ext>
            </a:extLst>
          </p:cNvPr>
          <p:cNvSpPr/>
          <p:nvPr/>
        </p:nvSpPr>
        <p:spPr>
          <a:xfrm>
            <a:off x="13070584" y="3810000"/>
            <a:ext cx="7971430" cy="79714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6704D5FF-1665-A04D-B801-B5E2BE530771}"/>
              </a:ext>
            </a:extLst>
          </p:cNvPr>
          <p:cNvSpPr/>
          <p:nvPr/>
        </p:nvSpPr>
        <p:spPr>
          <a:xfrm>
            <a:off x="13070584" y="3810000"/>
            <a:ext cx="7971430" cy="7971428"/>
          </a:xfrm>
          <a:prstGeom prst="pie">
            <a:avLst>
              <a:gd name="adj1" fmla="val 16200764"/>
              <a:gd name="adj2" fmla="val 87213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2E1383-62CD-4C49-A034-67DB6BD2F8B9}"/>
              </a:ext>
            </a:extLst>
          </p:cNvPr>
          <p:cNvSpPr/>
          <p:nvPr/>
        </p:nvSpPr>
        <p:spPr>
          <a:xfrm>
            <a:off x="14249798" y="4989214"/>
            <a:ext cx="5613002" cy="561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AF658C2D-37C1-7E47-8CD0-3C1FCF2FF0BC}"/>
              </a:ext>
            </a:extLst>
          </p:cNvPr>
          <p:cNvSpPr/>
          <p:nvPr/>
        </p:nvSpPr>
        <p:spPr>
          <a:xfrm>
            <a:off x="14249798" y="4989214"/>
            <a:ext cx="5613002" cy="5613000"/>
          </a:xfrm>
          <a:prstGeom prst="pie">
            <a:avLst>
              <a:gd name="adj1" fmla="val 16205589"/>
              <a:gd name="adj2" fmla="val 130894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FA443-6535-8D41-A0D0-81D2C51F211A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EA00C-9B72-E34B-9308-7F8E22DB471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84A4E-EB50-0243-8372-320F10F22753}"/>
              </a:ext>
            </a:extLst>
          </p:cNvPr>
          <p:cNvSpPr txBox="1"/>
          <p:nvPr/>
        </p:nvSpPr>
        <p:spPr>
          <a:xfrm>
            <a:off x="4164834" y="655732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C8CB4CC-2B6F-DE46-9CDE-2F1A352BBA2A}"/>
              </a:ext>
            </a:extLst>
          </p:cNvPr>
          <p:cNvSpPr txBox="1">
            <a:spLocks/>
          </p:cNvSpPr>
          <p:nvPr/>
        </p:nvSpPr>
        <p:spPr>
          <a:xfrm>
            <a:off x="4164835" y="7241146"/>
            <a:ext cx="6832634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6D398C-1DD0-CE48-9033-D8CAC03CA0DE}"/>
              </a:ext>
            </a:extLst>
          </p:cNvPr>
          <p:cNvSpPr/>
          <p:nvPr/>
        </p:nvSpPr>
        <p:spPr>
          <a:xfrm>
            <a:off x="2218886" y="6880447"/>
            <a:ext cx="1429750" cy="14297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971">
            <a:extLst>
              <a:ext uri="{FF2B5EF4-FFF2-40B4-BE49-F238E27FC236}">
                <a16:creationId xmlns:a16="http://schemas.microsoft.com/office/drawing/2014/main" id="{E83FC700-CF9F-0946-9BB7-3F87F32CDF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0514" y="7245294"/>
            <a:ext cx="706494" cy="700052"/>
          </a:xfrm>
          <a:custGeom>
            <a:avLst/>
            <a:gdLst>
              <a:gd name="T0" fmla="*/ 179438 w 286434"/>
              <a:gd name="T1" fmla="*/ 5510994 h 285210"/>
              <a:gd name="T2" fmla="*/ 5691824 w 286434"/>
              <a:gd name="T3" fmla="*/ 5001807 h 285210"/>
              <a:gd name="T4" fmla="*/ 3740473 w 286434"/>
              <a:gd name="T5" fmla="*/ 3222903 h 285210"/>
              <a:gd name="T6" fmla="*/ 3740473 w 286434"/>
              <a:gd name="T7" fmla="*/ 3405108 h 285210"/>
              <a:gd name="T8" fmla="*/ 3740473 w 286434"/>
              <a:gd name="T9" fmla="*/ 3222903 h 285210"/>
              <a:gd name="T10" fmla="*/ 2199667 w 286434"/>
              <a:gd name="T11" fmla="*/ 3314007 h 285210"/>
              <a:gd name="T12" fmla="*/ 2011894 w 286434"/>
              <a:gd name="T13" fmla="*/ 3314007 h 285210"/>
              <a:gd name="T14" fmla="*/ 2915666 w 286434"/>
              <a:gd name="T15" fmla="*/ 2179030 h 285210"/>
              <a:gd name="T16" fmla="*/ 3004152 w 286434"/>
              <a:gd name="T17" fmla="*/ 2408641 h 285210"/>
              <a:gd name="T18" fmla="*/ 3380353 w 286434"/>
              <a:gd name="T19" fmla="*/ 2824785 h 285210"/>
              <a:gd name="T20" fmla="*/ 2915666 w 286434"/>
              <a:gd name="T21" fmla="*/ 2573678 h 285210"/>
              <a:gd name="T22" fmla="*/ 2915666 w 286434"/>
              <a:gd name="T23" fmla="*/ 3212284 h 285210"/>
              <a:gd name="T24" fmla="*/ 3004152 w 286434"/>
              <a:gd name="T25" fmla="*/ 4188155 h 285210"/>
              <a:gd name="T26" fmla="*/ 2915666 w 286434"/>
              <a:gd name="T27" fmla="*/ 4417767 h 285210"/>
              <a:gd name="T28" fmla="*/ 2834524 w 286434"/>
              <a:gd name="T29" fmla="*/ 4195318 h 285210"/>
              <a:gd name="T30" fmla="*/ 2451013 w 286434"/>
              <a:gd name="T31" fmla="*/ 3771964 h 285210"/>
              <a:gd name="T32" fmla="*/ 2915666 w 286434"/>
              <a:gd name="T33" fmla="*/ 4023099 h 285210"/>
              <a:gd name="T34" fmla="*/ 2915666 w 286434"/>
              <a:gd name="T35" fmla="*/ 3384517 h 285210"/>
              <a:gd name="T36" fmla="*/ 2834524 w 286434"/>
              <a:gd name="T37" fmla="*/ 2408641 h 285210"/>
              <a:gd name="T38" fmla="*/ 2915666 w 286434"/>
              <a:gd name="T39" fmla="*/ 2179030 h 285210"/>
              <a:gd name="T40" fmla="*/ 4308198 w 286434"/>
              <a:gd name="T41" fmla="*/ 2169261 h 285210"/>
              <a:gd name="T42" fmla="*/ 4330374 w 286434"/>
              <a:gd name="T43" fmla="*/ 4392280 h 285210"/>
              <a:gd name="T44" fmla="*/ 4049250 w 286434"/>
              <a:gd name="T45" fmla="*/ 4829718 h 285210"/>
              <a:gd name="T46" fmla="*/ 4877923 w 286434"/>
              <a:gd name="T47" fmla="*/ 4442472 h 285210"/>
              <a:gd name="T48" fmla="*/ 4855746 w 286434"/>
              <a:gd name="T49" fmla="*/ 2212266 h 285210"/>
              <a:gd name="T50" fmla="*/ 5144317 w 286434"/>
              <a:gd name="T51" fmla="*/ 1782007 h 285210"/>
              <a:gd name="T52" fmla="*/ 2036590 w 286434"/>
              <a:gd name="T53" fmla="*/ 1782007 h 285210"/>
              <a:gd name="T54" fmla="*/ 1718441 w 286434"/>
              <a:gd name="T55" fmla="*/ 4370746 h 285210"/>
              <a:gd name="T56" fmla="*/ 3834634 w 286434"/>
              <a:gd name="T57" fmla="*/ 4829718 h 285210"/>
              <a:gd name="T58" fmla="*/ 4152841 w 286434"/>
              <a:gd name="T59" fmla="*/ 2240946 h 285210"/>
              <a:gd name="T60" fmla="*/ 2036590 w 286434"/>
              <a:gd name="T61" fmla="*/ 1782007 h 285210"/>
              <a:gd name="T62" fmla="*/ 993345 w 286434"/>
              <a:gd name="T63" fmla="*/ 2169261 h 285210"/>
              <a:gd name="T64" fmla="*/ 1008144 w 286434"/>
              <a:gd name="T65" fmla="*/ 4392280 h 285210"/>
              <a:gd name="T66" fmla="*/ 726978 w 286434"/>
              <a:gd name="T67" fmla="*/ 4829718 h 285210"/>
              <a:gd name="T68" fmla="*/ 1555674 w 286434"/>
              <a:gd name="T69" fmla="*/ 4442472 h 285210"/>
              <a:gd name="T70" fmla="*/ 1540872 w 286434"/>
              <a:gd name="T71" fmla="*/ 2212266 h 285210"/>
              <a:gd name="T72" fmla="*/ 1822057 w 286434"/>
              <a:gd name="T73" fmla="*/ 1782007 h 285210"/>
              <a:gd name="T74" fmla="*/ 2915731 w 286434"/>
              <a:gd name="T75" fmla="*/ 785404 h 285210"/>
              <a:gd name="T76" fmla="*/ 3597118 w 286434"/>
              <a:gd name="T77" fmla="*/ 1175831 h 285210"/>
              <a:gd name="T78" fmla="*/ 2871778 w 286434"/>
              <a:gd name="T79" fmla="*/ 604665 h 285210"/>
              <a:gd name="T80" fmla="*/ 3970850 w 286434"/>
              <a:gd name="T81" fmla="*/ 1190289 h 285210"/>
              <a:gd name="T82" fmla="*/ 3926895 w 286434"/>
              <a:gd name="T83" fmla="*/ 1349336 h 285210"/>
              <a:gd name="T84" fmla="*/ 1831352 w 286434"/>
              <a:gd name="T85" fmla="*/ 1291521 h 285210"/>
              <a:gd name="T86" fmla="*/ 2871778 w 286434"/>
              <a:gd name="T87" fmla="*/ 604665 h 285210"/>
              <a:gd name="T88" fmla="*/ 416192 w 286434"/>
              <a:gd name="T89" fmla="*/ 1609889 h 285210"/>
              <a:gd name="T90" fmla="*/ 2931923 w 286434"/>
              <a:gd name="T91" fmla="*/ 182842 h 285210"/>
              <a:gd name="T92" fmla="*/ 2976334 w 286434"/>
              <a:gd name="T93" fmla="*/ 10753 h 285210"/>
              <a:gd name="T94" fmla="*/ 5869413 w 286434"/>
              <a:gd name="T95" fmla="*/ 1717477 h 285210"/>
              <a:gd name="T96" fmla="*/ 5351475 w 286434"/>
              <a:gd name="T97" fmla="*/ 1782007 h 285210"/>
              <a:gd name="T98" fmla="*/ 5040726 w 286434"/>
              <a:gd name="T99" fmla="*/ 4370746 h 285210"/>
              <a:gd name="T100" fmla="*/ 5780633 w 286434"/>
              <a:gd name="T101" fmla="*/ 4829718 h 285210"/>
              <a:gd name="T102" fmla="*/ 5869413 w 286434"/>
              <a:gd name="T103" fmla="*/ 5604236 h 285210"/>
              <a:gd name="T104" fmla="*/ 90618 w 286434"/>
              <a:gd name="T105" fmla="*/ 5683040 h 285210"/>
              <a:gd name="T106" fmla="*/ 1812 w 286434"/>
              <a:gd name="T107" fmla="*/ 4908553 h 285210"/>
              <a:gd name="T108" fmla="*/ 519771 w 286434"/>
              <a:gd name="T109" fmla="*/ 4829718 h 285210"/>
              <a:gd name="T110" fmla="*/ 830555 w 286434"/>
              <a:gd name="T111" fmla="*/ 2240946 h 285210"/>
              <a:gd name="T112" fmla="*/ 90618 w 286434"/>
              <a:gd name="T113" fmla="*/ 1782007 h 285210"/>
              <a:gd name="T114" fmla="*/ 46222 w 286434"/>
              <a:gd name="T115" fmla="*/ 1624251 h 285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434" h="285210">
                <a:moveTo>
                  <a:pt x="8753" y="251021"/>
                </a:moveTo>
                <a:lnTo>
                  <a:pt x="8753" y="276573"/>
                </a:lnTo>
                <a:lnTo>
                  <a:pt x="277681" y="276573"/>
                </a:lnTo>
                <a:lnTo>
                  <a:pt x="277681" y="251021"/>
                </a:lnTo>
                <a:lnTo>
                  <a:pt x="8753" y="251021"/>
                </a:lnTo>
                <a:close/>
                <a:moveTo>
                  <a:pt x="182482" y="161745"/>
                </a:moveTo>
                <a:cubicBezTo>
                  <a:pt x="184768" y="161745"/>
                  <a:pt x="186673" y="164031"/>
                  <a:pt x="186673" y="166317"/>
                </a:cubicBezTo>
                <a:cubicBezTo>
                  <a:pt x="186673" y="168984"/>
                  <a:pt x="184768" y="170889"/>
                  <a:pt x="182482" y="170889"/>
                </a:cubicBezTo>
                <a:cubicBezTo>
                  <a:pt x="179815" y="170889"/>
                  <a:pt x="177529" y="168984"/>
                  <a:pt x="177529" y="166317"/>
                </a:cubicBezTo>
                <a:cubicBezTo>
                  <a:pt x="177529" y="164031"/>
                  <a:pt x="179815" y="161745"/>
                  <a:pt x="182482" y="161745"/>
                </a:cubicBezTo>
                <a:close/>
                <a:moveTo>
                  <a:pt x="102550" y="161745"/>
                </a:moveTo>
                <a:cubicBezTo>
                  <a:pt x="104748" y="161745"/>
                  <a:pt x="107312" y="164031"/>
                  <a:pt x="107312" y="166317"/>
                </a:cubicBezTo>
                <a:cubicBezTo>
                  <a:pt x="107312" y="168984"/>
                  <a:pt x="104748" y="170889"/>
                  <a:pt x="102550" y="170889"/>
                </a:cubicBezTo>
                <a:cubicBezTo>
                  <a:pt x="100352" y="170889"/>
                  <a:pt x="98154" y="168984"/>
                  <a:pt x="98154" y="166317"/>
                </a:cubicBezTo>
                <a:cubicBezTo>
                  <a:pt x="98154" y="164031"/>
                  <a:pt x="100352" y="161745"/>
                  <a:pt x="102550" y="161745"/>
                </a:cubicBezTo>
                <a:close/>
                <a:moveTo>
                  <a:pt x="142243" y="109357"/>
                </a:moveTo>
                <a:cubicBezTo>
                  <a:pt x="144762" y="109357"/>
                  <a:pt x="146561" y="111157"/>
                  <a:pt x="146561" y="113678"/>
                </a:cubicBezTo>
                <a:lnTo>
                  <a:pt x="146561" y="120880"/>
                </a:lnTo>
                <a:cubicBezTo>
                  <a:pt x="155917" y="122321"/>
                  <a:pt x="163833" y="127722"/>
                  <a:pt x="167432" y="136365"/>
                </a:cubicBezTo>
                <a:cubicBezTo>
                  <a:pt x="168151" y="138525"/>
                  <a:pt x="167072" y="141046"/>
                  <a:pt x="164913" y="141766"/>
                </a:cubicBezTo>
                <a:cubicBezTo>
                  <a:pt x="162754" y="142847"/>
                  <a:pt x="160235" y="141766"/>
                  <a:pt x="159156" y="139606"/>
                </a:cubicBezTo>
                <a:cubicBezTo>
                  <a:pt x="156637" y="133484"/>
                  <a:pt x="149800" y="129163"/>
                  <a:pt x="142243" y="129163"/>
                </a:cubicBezTo>
                <a:cubicBezTo>
                  <a:pt x="132528" y="129163"/>
                  <a:pt x="124252" y="136365"/>
                  <a:pt x="124252" y="145367"/>
                </a:cubicBezTo>
                <a:cubicBezTo>
                  <a:pt x="124252" y="152570"/>
                  <a:pt x="127490" y="161212"/>
                  <a:pt x="142243" y="161212"/>
                </a:cubicBezTo>
                <a:cubicBezTo>
                  <a:pt x="162034" y="161212"/>
                  <a:pt x="169231" y="174176"/>
                  <a:pt x="169231" y="185699"/>
                </a:cubicBezTo>
                <a:cubicBezTo>
                  <a:pt x="169231" y="198303"/>
                  <a:pt x="159515" y="208386"/>
                  <a:pt x="146561" y="210187"/>
                </a:cubicBezTo>
                <a:lnTo>
                  <a:pt x="146561" y="217749"/>
                </a:lnTo>
                <a:cubicBezTo>
                  <a:pt x="146561" y="219909"/>
                  <a:pt x="144762" y="221710"/>
                  <a:pt x="142243" y="221710"/>
                </a:cubicBezTo>
                <a:cubicBezTo>
                  <a:pt x="140084" y="221710"/>
                  <a:pt x="138285" y="219909"/>
                  <a:pt x="138285" y="217749"/>
                </a:cubicBezTo>
                <a:lnTo>
                  <a:pt x="138285" y="210547"/>
                </a:lnTo>
                <a:cubicBezTo>
                  <a:pt x="128930" y="208746"/>
                  <a:pt x="121013" y="203345"/>
                  <a:pt x="117415" y="195062"/>
                </a:cubicBezTo>
                <a:cubicBezTo>
                  <a:pt x="116695" y="192541"/>
                  <a:pt x="117775" y="190021"/>
                  <a:pt x="119574" y="189301"/>
                </a:cubicBezTo>
                <a:cubicBezTo>
                  <a:pt x="122093" y="188580"/>
                  <a:pt x="124612" y="189301"/>
                  <a:pt x="125331" y="191461"/>
                </a:cubicBezTo>
                <a:cubicBezTo>
                  <a:pt x="128210" y="197583"/>
                  <a:pt x="135047" y="201904"/>
                  <a:pt x="142243" y="201904"/>
                </a:cubicBezTo>
                <a:cubicBezTo>
                  <a:pt x="152319" y="201904"/>
                  <a:pt x="160595" y="194702"/>
                  <a:pt x="160595" y="185699"/>
                </a:cubicBezTo>
                <a:cubicBezTo>
                  <a:pt x="160595" y="178497"/>
                  <a:pt x="157356" y="169855"/>
                  <a:pt x="142243" y="169855"/>
                </a:cubicBezTo>
                <a:cubicBezTo>
                  <a:pt x="122812" y="169855"/>
                  <a:pt x="115616" y="156891"/>
                  <a:pt x="115616" y="145367"/>
                </a:cubicBezTo>
                <a:cubicBezTo>
                  <a:pt x="115616" y="133124"/>
                  <a:pt x="125331" y="122681"/>
                  <a:pt x="138285" y="120880"/>
                </a:cubicBezTo>
                <a:lnTo>
                  <a:pt x="138285" y="113678"/>
                </a:lnTo>
                <a:cubicBezTo>
                  <a:pt x="138285" y="111157"/>
                  <a:pt x="140084" y="109357"/>
                  <a:pt x="142243" y="109357"/>
                </a:cubicBezTo>
                <a:close/>
                <a:moveTo>
                  <a:pt x="197544" y="89432"/>
                </a:moveTo>
                <a:lnTo>
                  <a:pt x="210178" y="108866"/>
                </a:lnTo>
                <a:cubicBezTo>
                  <a:pt x="210900" y="109225"/>
                  <a:pt x="211261" y="109945"/>
                  <a:pt x="211261" y="111025"/>
                </a:cubicBezTo>
                <a:lnTo>
                  <a:pt x="211261" y="220431"/>
                </a:lnTo>
                <a:cubicBezTo>
                  <a:pt x="211261" y="221510"/>
                  <a:pt x="210900" y="222230"/>
                  <a:pt x="210178" y="222950"/>
                </a:cubicBezTo>
                <a:lnTo>
                  <a:pt x="197544" y="242384"/>
                </a:lnTo>
                <a:lnTo>
                  <a:pt x="250969" y="242384"/>
                </a:lnTo>
                <a:lnTo>
                  <a:pt x="237973" y="222950"/>
                </a:lnTo>
                <a:cubicBezTo>
                  <a:pt x="237613" y="222230"/>
                  <a:pt x="236891" y="221510"/>
                  <a:pt x="236891" y="220431"/>
                </a:cubicBezTo>
                <a:lnTo>
                  <a:pt x="236891" y="111025"/>
                </a:lnTo>
                <a:cubicBezTo>
                  <a:pt x="236891" y="109945"/>
                  <a:pt x="237613" y="109225"/>
                  <a:pt x="237973" y="108866"/>
                </a:cubicBezTo>
                <a:lnTo>
                  <a:pt x="250969" y="89432"/>
                </a:lnTo>
                <a:lnTo>
                  <a:pt x="197544" y="89432"/>
                </a:lnTo>
                <a:close/>
                <a:moveTo>
                  <a:pt x="99358" y="89432"/>
                </a:moveTo>
                <a:lnTo>
                  <a:pt x="83836" y="112464"/>
                </a:lnTo>
                <a:lnTo>
                  <a:pt x="83836" y="219351"/>
                </a:lnTo>
                <a:lnTo>
                  <a:pt x="99358" y="242384"/>
                </a:lnTo>
                <a:lnTo>
                  <a:pt x="187076" y="242384"/>
                </a:lnTo>
                <a:lnTo>
                  <a:pt x="202598" y="219351"/>
                </a:lnTo>
                <a:lnTo>
                  <a:pt x="202598" y="112464"/>
                </a:lnTo>
                <a:lnTo>
                  <a:pt x="187076" y="89432"/>
                </a:lnTo>
                <a:lnTo>
                  <a:pt x="99358" y="89432"/>
                </a:lnTo>
                <a:close/>
                <a:moveTo>
                  <a:pt x="35465" y="89432"/>
                </a:moveTo>
                <a:lnTo>
                  <a:pt x="48461" y="108866"/>
                </a:lnTo>
                <a:cubicBezTo>
                  <a:pt x="49182" y="109225"/>
                  <a:pt x="49182" y="109945"/>
                  <a:pt x="49182" y="111025"/>
                </a:cubicBezTo>
                <a:lnTo>
                  <a:pt x="49182" y="220431"/>
                </a:lnTo>
                <a:cubicBezTo>
                  <a:pt x="49182" y="221510"/>
                  <a:pt x="49182" y="222230"/>
                  <a:pt x="48461" y="222950"/>
                </a:cubicBezTo>
                <a:lnTo>
                  <a:pt x="35465" y="242384"/>
                </a:lnTo>
                <a:lnTo>
                  <a:pt x="88890" y="242384"/>
                </a:lnTo>
                <a:lnTo>
                  <a:pt x="75895" y="222950"/>
                </a:lnTo>
                <a:cubicBezTo>
                  <a:pt x="75534" y="222230"/>
                  <a:pt x="75173" y="221510"/>
                  <a:pt x="75173" y="220431"/>
                </a:cubicBezTo>
                <a:lnTo>
                  <a:pt x="75173" y="111025"/>
                </a:lnTo>
                <a:cubicBezTo>
                  <a:pt x="75173" y="109945"/>
                  <a:pt x="75534" y="109225"/>
                  <a:pt x="75895" y="108866"/>
                </a:cubicBezTo>
                <a:lnTo>
                  <a:pt x="88890" y="89432"/>
                </a:lnTo>
                <a:lnTo>
                  <a:pt x="35465" y="89432"/>
                </a:lnTo>
                <a:close/>
                <a:moveTo>
                  <a:pt x="142246" y="39416"/>
                </a:moveTo>
                <a:lnTo>
                  <a:pt x="109361" y="59010"/>
                </a:lnTo>
                <a:lnTo>
                  <a:pt x="175489" y="59010"/>
                </a:lnTo>
                <a:lnTo>
                  <a:pt x="142246" y="39416"/>
                </a:lnTo>
                <a:close/>
                <a:moveTo>
                  <a:pt x="140102" y="30345"/>
                </a:moveTo>
                <a:cubicBezTo>
                  <a:pt x="141531" y="29982"/>
                  <a:pt x="143319" y="29982"/>
                  <a:pt x="144391" y="30345"/>
                </a:cubicBezTo>
                <a:lnTo>
                  <a:pt x="193720" y="59736"/>
                </a:lnTo>
                <a:cubicBezTo>
                  <a:pt x="195149" y="60462"/>
                  <a:pt x="196222" y="62639"/>
                  <a:pt x="195507" y="64816"/>
                </a:cubicBezTo>
                <a:cubicBezTo>
                  <a:pt x="195149" y="66630"/>
                  <a:pt x="193362" y="67719"/>
                  <a:pt x="191575" y="67719"/>
                </a:cubicBezTo>
                <a:lnTo>
                  <a:pt x="93276" y="67719"/>
                </a:lnTo>
                <a:cubicBezTo>
                  <a:pt x="91488" y="67719"/>
                  <a:pt x="89701" y="66630"/>
                  <a:pt x="89344" y="64816"/>
                </a:cubicBezTo>
                <a:cubicBezTo>
                  <a:pt x="88629" y="62639"/>
                  <a:pt x="89344" y="60462"/>
                  <a:pt x="91131" y="59736"/>
                </a:cubicBezTo>
                <a:lnTo>
                  <a:pt x="140102" y="30345"/>
                </a:lnTo>
                <a:close/>
                <a:moveTo>
                  <a:pt x="143036" y="9177"/>
                </a:moveTo>
                <a:lnTo>
                  <a:pt x="20304" y="80794"/>
                </a:lnTo>
                <a:lnTo>
                  <a:pt x="265769" y="80794"/>
                </a:lnTo>
                <a:lnTo>
                  <a:pt x="143036" y="9177"/>
                </a:lnTo>
                <a:close/>
                <a:moveTo>
                  <a:pt x="140870" y="540"/>
                </a:moveTo>
                <a:cubicBezTo>
                  <a:pt x="142314" y="-180"/>
                  <a:pt x="144119" y="-180"/>
                  <a:pt x="145202" y="540"/>
                </a:cubicBezTo>
                <a:lnTo>
                  <a:pt x="284178" y="81514"/>
                </a:lnTo>
                <a:cubicBezTo>
                  <a:pt x="285983" y="82234"/>
                  <a:pt x="286705" y="84393"/>
                  <a:pt x="286344" y="86193"/>
                </a:cubicBezTo>
                <a:cubicBezTo>
                  <a:pt x="285622" y="87992"/>
                  <a:pt x="283817" y="89432"/>
                  <a:pt x="282013" y="89432"/>
                </a:cubicBezTo>
                <a:lnTo>
                  <a:pt x="261076" y="89432"/>
                </a:lnTo>
                <a:lnTo>
                  <a:pt x="245915" y="112464"/>
                </a:lnTo>
                <a:lnTo>
                  <a:pt x="245915" y="219351"/>
                </a:lnTo>
                <a:lnTo>
                  <a:pt x="261076" y="242384"/>
                </a:lnTo>
                <a:lnTo>
                  <a:pt x="282013" y="242384"/>
                </a:lnTo>
                <a:cubicBezTo>
                  <a:pt x="284178" y="242384"/>
                  <a:pt x="286344" y="244183"/>
                  <a:pt x="286344" y="246342"/>
                </a:cubicBezTo>
                <a:lnTo>
                  <a:pt x="286344" y="281252"/>
                </a:lnTo>
                <a:cubicBezTo>
                  <a:pt x="286344" y="283411"/>
                  <a:pt x="284178" y="285210"/>
                  <a:pt x="282013" y="285210"/>
                </a:cubicBezTo>
                <a:lnTo>
                  <a:pt x="4421" y="285210"/>
                </a:lnTo>
                <a:cubicBezTo>
                  <a:pt x="1895" y="285210"/>
                  <a:pt x="90" y="283411"/>
                  <a:pt x="90" y="281252"/>
                </a:cubicBezTo>
                <a:lnTo>
                  <a:pt x="90" y="246342"/>
                </a:lnTo>
                <a:cubicBezTo>
                  <a:pt x="90" y="244183"/>
                  <a:pt x="1895" y="242384"/>
                  <a:pt x="4421" y="242384"/>
                </a:cubicBezTo>
                <a:lnTo>
                  <a:pt x="25358" y="242384"/>
                </a:lnTo>
                <a:lnTo>
                  <a:pt x="40519" y="219351"/>
                </a:lnTo>
                <a:lnTo>
                  <a:pt x="40519" y="112464"/>
                </a:lnTo>
                <a:lnTo>
                  <a:pt x="25358" y="89432"/>
                </a:lnTo>
                <a:lnTo>
                  <a:pt x="4421" y="89432"/>
                </a:lnTo>
                <a:cubicBezTo>
                  <a:pt x="2256" y="89432"/>
                  <a:pt x="812" y="87992"/>
                  <a:pt x="90" y="86193"/>
                </a:cubicBezTo>
                <a:cubicBezTo>
                  <a:pt x="-271" y="84393"/>
                  <a:pt x="451" y="82234"/>
                  <a:pt x="2256" y="81514"/>
                </a:cubicBezTo>
                <a:lnTo>
                  <a:pt x="140870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2C015-8BC4-DB4D-BBBA-85D1FF0C4984}"/>
              </a:ext>
            </a:extLst>
          </p:cNvPr>
          <p:cNvSpPr txBox="1"/>
          <p:nvPr/>
        </p:nvSpPr>
        <p:spPr>
          <a:xfrm>
            <a:off x="4164834" y="1022321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2AC731C-FA2D-8241-B44B-0F751D9E7E27}"/>
              </a:ext>
            </a:extLst>
          </p:cNvPr>
          <p:cNvSpPr txBox="1">
            <a:spLocks/>
          </p:cNvSpPr>
          <p:nvPr/>
        </p:nvSpPr>
        <p:spPr>
          <a:xfrm>
            <a:off x="4164835" y="10907038"/>
            <a:ext cx="6832634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9FB1E1-FEC4-E447-A160-13C649A15165}"/>
              </a:ext>
            </a:extLst>
          </p:cNvPr>
          <p:cNvSpPr/>
          <p:nvPr/>
        </p:nvSpPr>
        <p:spPr>
          <a:xfrm>
            <a:off x="2218886" y="10546339"/>
            <a:ext cx="1429750" cy="14297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970">
            <a:extLst>
              <a:ext uri="{FF2B5EF4-FFF2-40B4-BE49-F238E27FC236}">
                <a16:creationId xmlns:a16="http://schemas.microsoft.com/office/drawing/2014/main" id="{EC2EA5FE-A368-7D44-AF35-1E49D819B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3735" y="10911186"/>
            <a:ext cx="700052" cy="700052"/>
          </a:xfrm>
          <a:custGeom>
            <a:avLst/>
            <a:gdLst>
              <a:gd name="T0" fmla="*/ 2105722 w 285390"/>
              <a:gd name="T1" fmla="*/ 4924677 h 285390"/>
              <a:gd name="T2" fmla="*/ 586378 w 285390"/>
              <a:gd name="T3" fmla="*/ 4743428 h 285390"/>
              <a:gd name="T4" fmla="*/ 586378 w 285390"/>
              <a:gd name="T5" fmla="*/ 4924677 h 285390"/>
              <a:gd name="T6" fmla="*/ 2349742 w 285390"/>
              <a:gd name="T7" fmla="*/ 4083756 h 285390"/>
              <a:gd name="T8" fmla="*/ 1193691 w 285390"/>
              <a:gd name="T9" fmla="*/ 4178006 h 285390"/>
              <a:gd name="T10" fmla="*/ 904085 w 285390"/>
              <a:gd name="T11" fmla="*/ 4178006 h 285390"/>
              <a:gd name="T12" fmla="*/ 585654 w 285390"/>
              <a:gd name="T13" fmla="*/ 4083756 h 285390"/>
              <a:gd name="T14" fmla="*/ 4653092 w 285390"/>
              <a:gd name="T15" fmla="*/ 4407264 h 285390"/>
              <a:gd name="T16" fmla="*/ 4826565 w 285390"/>
              <a:gd name="T17" fmla="*/ 3948738 h 285390"/>
              <a:gd name="T18" fmla="*/ 3409042 w 285390"/>
              <a:gd name="T19" fmla="*/ 4263988 h 285390"/>
              <a:gd name="T20" fmla="*/ 3871616 w 285390"/>
              <a:gd name="T21" fmla="*/ 4092051 h 285390"/>
              <a:gd name="T22" fmla="*/ 4826565 w 285390"/>
              <a:gd name="T23" fmla="*/ 3769636 h 285390"/>
              <a:gd name="T24" fmla="*/ 4653092 w 285390"/>
              <a:gd name="T25" fmla="*/ 4579214 h 285390"/>
              <a:gd name="T26" fmla="*/ 3553606 w 285390"/>
              <a:gd name="T27" fmla="*/ 3769636 h 285390"/>
              <a:gd name="T28" fmla="*/ 3727081 w 285390"/>
              <a:gd name="T29" fmla="*/ 4579214 h 285390"/>
              <a:gd name="T30" fmla="*/ 3553606 w 285390"/>
              <a:gd name="T31" fmla="*/ 3769636 h 285390"/>
              <a:gd name="T32" fmla="*/ 2349742 w 285390"/>
              <a:gd name="T33" fmla="*/ 3605294 h 285390"/>
              <a:gd name="T34" fmla="*/ 585654 w 285390"/>
              <a:gd name="T35" fmla="*/ 3424065 h 285390"/>
              <a:gd name="T36" fmla="*/ 585654 w 285390"/>
              <a:gd name="T37" fmla="*/ 3605294 h 285390"/>
              <a:gd name="T38" fmla="*/ 4508526 w 285390"/>
              <a:gd name="T39" fmla="*/ 2988166 h 285390"/>
              <a:gd name="T40" fmla="*/ 4971120 w 285390"/>
              <a:gd name="T41" fmla="*/ 3161646 h 285390"/>
              <a:gd name="T42" fmla="*/ 3553606 w 285390"/>
              <a:gd name="T43" fmla="*/ 2843579 h 285390"/>
              <a:gd name="T44" fmla="*/ 3727081 w 285390"/>
              <a:gd name="T45" fmla="*/ 3306194 h 285390"/>
              <a:gd name="T46" fmla="*/ 3553606 w 285390"/>
              <a:gd name="T47" fmla="*/ 2843579 h 285390"/>
              <a:gd name="T48" fmla="*/ 1636194 w 285390"/>
              <a:gd name="T49" fmla="*/ 2945624 h 285390"/>
              <a:gd name="T50" fmla="*/ 4653092 w 285390"/>
              <a:gd name="T51" fmla="*/ 2670125 h 285390"/>
              <a:gd name="T52" fmla="*/ 4826565 w 285390"/>
              <a:gd name="T53" fmla="*/ 3479663 h 285390"/>
              <a:gd name="T54" fmla="*/ 4653092 w 285390"/>
              <a:gd name="T55" fmla="*/ 2670125 h 285390"/>
              <a:gd name="T56" fmla="*/ 4045086 w 285390"/>
              <a:gd name="T57" fmla="*/ 3161646 h 285390"/>
              <a:gd name="T58" fmla="*/ 3235589 w 285390"/>
              <a:gd name="T59" fmla="*/ 2988166 h 285390"/>
              <a:gd name="T60" fmla="*/ 3051836 w 285390"/>
              <a:gd name="T61" fmla="*/ 4905740 h 285390"/>
              <a:gd name="T62" fmla="*/ 2909214 w 285390"/>
              <a:gd name="T63" fmla="*/ 2338775 h 285390"/>
              <a:gd name="T64" fmla="*/ 2349742 w 285390"/>
              <a:gd name="T65" fmla="*/ 2285930 h 285390"/>
              <a:gd name="T66" fmla="*/ 585654 w 285390"/>
              <a:gd name="T67" fmla="*/ 2104703 h 285390"/>
              <a:gd name="T68" fmla="*/ 585654 w 285390"/>
              <a:gd name="T69" fmla="*/ 2285930 h 285390"/>
              <a:gd name="T70" fmla="*/ 5178418 w 285390"/>
              <a:gd name="T71" fmla="*/ 1725343 h 285390"/>
              <a:gd name="T72" fmla="*/ 5055165 w 285390"/>
              <a:gd name="T73" fmla="*/ 1848557 h 285390"/>
              <a:gd name="T74" fmla="*/ 4273468 w 285390"/>
              <a:gd name="T75" fmla="*/ 1725343 h 285390"/>
              <a:gd name="T76" fmla="*/ 4145326 w 285390"/>
              <a:gd name="T77" fmla="*/ 1848557 h 285390"/>
              <a:gd name="T78" fmla="*/ 4735890 w 285390"/>
              <a:gd name="T79" fmla="*/ 1786784 h 285390"/>
              <a:gd name="T80" fmla="*/ 1279889 w 285390"/>
              <a:gd name="T81" fmla="*/ 1445010 h 285390"/>
              <a:gd name="T82" fmla="*/ 1279889 w 285390"/>
              <a:gd name="T83" fmla="*/ 1626261 h 285390"/>
              <a:gd name="T84" fmla="*/ 814071 w 285390"/>
              <a:gd name="T85" fmla="*/ 1445010 h 285390"/>
              <a:gd name="T86" fmla="*/ 502593 w 285390"/>
              <a:gd name="T87" fmla="*/ 1532018 h 285390"/>
              <a:gd name="T88" fmla="*/ 2909214 w 285390"/>
              <a:gd name="T89" fmla="*/ 2167663 h 285390"/>
              <a:gd name="T90" fmla="*/ 3051836 w 285390"/>
              <a:gd name="T91" fmla="*/ 1426065 h 285390"/>
              <a:gd name="T92" fmla="*/ 3051836 w 285390"/>
              <a:gd name="T93" fmla="*/ 684553 h 285390"/>
              <a:gd name="T94" fmla="*/ 427775 w 285390"/>
              <a:gd name="T95" fmla="*/ 171139 h 285390"/>
              <a:gd name="T96" fmla="*/ 4078612 w 285390"/>
              <a:gd name="T97" fmla="*/ 5476183 h 285390"/>
              <a:gd name="T98" fmla="*/ 2738099 w 285390"/>
              <a:gd name="T99" fmla="*/ 4763141 h 285390"/>
              <a:gd name="T100" fmla="*/ 4335291 w 285390"/>
              <a:gd name="T101" fmla="*/ 420702 h 285390"/>
              <a:gd name="T102" fmla="*/ 3051836 w 285390"/>
              <a:gd name="T103" fmla="*/ 848477 h 285390"/>
              <a:gd name="T104" fmla="*/ 427775 w 285390"/>
              <a:gd name="T105" fmla="*/ 171139 h 285390"/>
              <a:gd name="T106" fmla="*/ 4506426 w 285390"/>
              <a:gd name="T107" fmla="*/ 1254950 h 285390"/>
              <a:gd name="T108" fmla="*/ 5340688 w 285390"/>
              <a:gd name="T109" fmla="*/ 5076879 h 285390"/>
              <a:gd name="T110" fmla="*/ 427775 w 285390"/>
              <a:gd name="T111" fmla="*/ 5647299 h 2853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5390" h="285390">
                <a:moveTo>
                  <a:pt x="82498" y="239712"/>
                </a:moveTo>
                <a:lnTo>
                  <a:pt x="106414" y="239712"/>
                </a:lnTo>
                <a:cubicBezTo>
                  <a:pt x="108951" y="239712"/>
                  <a:pt x="110762" y="241910"/>
                  <a:pt x="110762" y="244475"/>
                </a:cubicBezTo>
                <a:cubicBezTo>
                  <a:pt x="110762" y="247039"/>
                  <a:pt x="108951" y="248871"/>
                  <a:pt x="106414" y="248871"/>
                </a:cubicBezTo>
                <a:lnTo>
                  <a:pt x="82498" y="248871"/>
                </a:lnTo>
                <a:cubicBezTo>
                  <a:pt x="79961" y="248871"/>
                  <a:pt x="77787" y="247039"/>
                  <a:pt x="77787" y="244475"/>
                </a:cubicBezTo>
                <a:cubicBezTo>
                  <a:pt x="77787" y="241910"/>
                  <a:pt x="79961" y="239712"/>
                  <a:pt x="82498" y="239712"/>
                </a:cubicBezTo>
                <a:close/>
                <a:moveTo>
                  <a:pt x="29633" y="239712"/>
                </a:moveTo>
                <a:lnTo>
                  <a:pt x="58914" y="239712"/>
                </a:lnTo>
                <a:cubicBezTo>
                  <a:pt x="61383" y="239712"/>
                  <a:pt x="63147" y="241910"/>
                  <a:pt x="63147" y="244475"/>
                </a:cubicBezTo>
                <a:cubicBezTo>
                  <a:pt x="63147" y="247039"/>
                  <a:pt x="61383" y="248871"/>
                  <a:pt x="58914" y="248871"/>
                </a:cubicBezTo>
                <a:lnTo>
                  <a:pt x="29633" y="248871"/>
                </a:lnTo>
                <a:cubicBezTo>
                  <a:pt x="27164" y="248871"/>
                  <a:pt x="25400" y="247039"/>
                  <a:pt x="25400" y="244475"/>
                </a:cubicBezTo>
                <a:cubicBezTo>
                  <a:pt x="25400" y="241910"/>
                  <a:pt x="27164" y="239712"/>
                  <a:pt x="29633" y="239712"/>
                </a:cubicBezTo>
                <a:close/>
                <a:moveTo>
                  <a:pt x="64679" y="206375"/>
                </a:moveTo>
                <a:lnTo>
                  <a:pt x="118745" y="206375"/>
                </a:lnTo>
                <a:cubicBezTo>
                  <a:pt x="121285" y="206375"/>
                  <a:pt x="123462" y="208207"/>
                  <a:pt x="123462" y="211138"/>
                </a:cubicBezTo>
                <a:cubicBezTo>
                  <a:pt x="123462" y="213336"/>
                  <a:pt x="121285" y="215534"/>
                  <a:pt x="118745" y="215534"/>
                </a:cubicBezTo>
                <a:lnTo>
                  <a:pt x="64679" y="215534"/>
                </a:lnTo>
                <a:cubicBezTo>
                  <a:pt x="62502" y="215534"/>
                  <a:pt x="60325" y="213336"/>
                  <a:pt x="60325" y="211138"/>
                </a:cubicBezTo>
                <a:cubicBezTo>
                  <a:pt x="60325" y="208207"/>
                  <a:pt x="62502" y="206375"/>
                  <a:pt x="64679" y="206375"/>
                </a:cubicBezTo>
                <a:close/>
                <a:moveTo>
                  <a:pt x="29597" y="206375"/>
                </a:moveTo>
                <a:lnTo>
                  <a:pt x="41140" y="206375"/>
                </a:lnTo>
                <a:cubicBezTo>
                  <a:pt x="43588" y="206375"/>
                  <a:pt x="45687" y="208207"/>
                  <a:pt x="45687" y="211138"/>
                </a:cubicBezTo>
                <a:cubicBezTo>
                  <a:pt x="45687" y="213336"/>
                  <a:pt x="43588" y="215534"/>
                  <a:pt x="41140" y="215534"/>
                </a:cubicBezTo>
                <a:lnTo>
                  <a:pt x="29597" y="215534"/>
                </a:lnTo>
                <a:cubicBezTo>
                  <a:pt x="27149" y="215534"/>
                  <a:pt x="25400" y="213336"/>
                  <a:pt x="25400" y="211138"/>
                </a:cubicBezTo>
                <a:cubicBezTo>
                  <a:pt x="25400" y="208207"/>
                  <a:pt x="27149" y="206375"/>
                  <a:pt x="29597" y="206375"/>
                </a:cubicBezTo>
                <a:close/>
                <a:moveTo>
                  <a:pt x="235147" y="199552"/>
                </a:moveTo>
                <a:cubicBezTo>
                  <a:pt x="231129" y="199552"/>
                  <a:pt x="227842" y="202448"/>
                  <a:pt x="227842" y="206793"/>
                </a:cubicBezTo>
                <a:lnTo>
                  <a:pt x="227842" y="215482"/>
                </a:lnTo>
                <a:cubicBezTo>
                  <a:pt x="227842" y="219465"/>
                  <a:pt x="231129" y="222724"/>
                  <a:pt x="235147" y="222724"/>
                </a:cubicBezTo>
                <a:lnTo>
                  <a:pt x="243913" y="222724"/>
                </a:lnTo>
                <a:cubicBezTo>
                  <a:pt x="247931" y="222724"/>
                  <a:pt x="251219" y="219465"/>
                  <a:pt x="251219" y="215482"/>
                </a:cubicBezTo>
                <a:lnTo>
                  <a:pt x="251219" y="206793"/>
                </a:lnTo>
                <a:cubicBezTo>
                  <a:pt x="251219" y="202448"/>
                  <a:pt x="247931" y="199552"/>
                  <a:pt x="243913" y="199552"/>
                </a:cubicBezTo>
                <a:lnTo>
                  <a:pt x="235147" y="199552"/>
                </a:lnTo>
                <a:close/>
                <a:moveTo>
                  <a:pt x="179583" y="199552"/>
                </a:moveTo>
                <a:cubicBezTo>
                  <a:pt x="175566" y="199552"/>
                  <a:pt x="172278" y="202448"/>
                  <a:pt x="172278" y="206793"/>
                </a:cubicBezTo>
                <a:lnTo>
                  <a:pt x="172278" y="215482"/>
                </a:lnTo>
                <a:cubicBezTo>
                  <a:pt x="172278" y="219465"/>
                  <a:pt x="175566" y="222724"/>
                  <a:pt x="179583" y="222724"/>
                </a:cubicBezTo>
                <a:lnTo>
                  <a:pt x="188350" y="222724"/>
                </a:lnTo>
                <a:cubicBezTo>
                  <a:pt x="192368" y="222724"/>
                  <a:pt x="195655" y="219465"/>
                  <a:pt x="195655" y="215482"/>
                </a:cubicBezTo>
                <a:lnTo>
                  <a:pt x="195655" y="206793"/>
                </a:lnTo>
                <a:cubicBezTo>
                  <a:pt x="195655" y="202448"/>
                  <a:pt x="192368" y="199552"/>
                  <a:pt x="188350" y="199552"/>
                </a:cubicBezTo>
                <a:lnTo>
                  <a:pt x="179583" y="199552"/>
                </a:lnTo>
                <a:close/>
                <a:moveTo>
                  <a:pt x="235147" y="190500"/>
                </a:moveTo>
                <a:lnTo>
                  <a:pt x="243913" y="190500"/>
                </a:lnTo>
                <a:cubicBezTo>
                  <a:pt x="252680" y="190500"/>
                  <a:pt x="259985" y="197741"/>
                  <a:pt x="259985" y="206793"/>
                </a:cubicBezTo>
                <a:lnTo>
                  <a:pt x="259985" y="215482"/>
                </a:lnTo>
                <a:cubicBezTo>
                  <a:pt x="259985" y="224172"/>
                  <a:pt x="252680" y="231413"/>
                  <a:pt x="243913" y="231413"/>
                </a:cubicBezTo>
                <a:lnTo>
                  <a:pt x="235147" y="231413"/>
                </a:lnTo>
                <a:cubicBezTo>
                  <a:pt x="226015" y="231413"/>
                  <a:pt x="219075" y="224172"/>
                  <a:pt x="219075" y="215482"/>
                </a:cubicBezTo>
                <a:lnTo>
                  <a:pt x="219075" y="206793"/>
                </a:lnTo>
                <a:cubicBezTo>
                  <a:pt x="219075" y="197741"/>
                  <a:pt x="226015" y="190500"/>
                  <a:pt x="235147" y="190500"/>
                </a:cubicBezTo>
                <a:close/>
                <a:moveTo>
                  <a:pt x="179583" y="190500"/>
                </a:moveTo>
                <a:lnTo>
                  <a:pt x="188350" y="190500"/>
                </a:lnTo>
                <a:cubicBezTo>
                  <a:pt x="197116" y="190500"/>
                  <a:pt x="204421" y="197741"/>
                  <a:pt x="204421" y="206793"/>
                </a:cubicBezTo>
                <a:lnTo>
                  <a:pt x="204421" y="215482"/>
                </a:lnTo>
                <a:cubicBezTo>
                  <a:pt x="204421" y="224172"/>
                  <a:pt x="197116" y="231413"/>
                  <a:pt x="188350" y="231413"/>
                </a:cubicBezTo>
                <a:lnTo>
                  <a:pt x="179583" y="231413"/>
                </a:lnTo>
                <a:cubicBezTo>
                  <a:pt x="170817" y="231413"/>
                  <a:pt x="163512" y="224172"/>
                  <a:pt x="163512" y="215482"/>
                </a:cubicBezTo>
                <a:lnTo>
                  <a:pt x="163512" y="206793"/>
                </a:lnTo>
                <a:cubicBezTo>
                  <a:pt x="163512" y="197741"/>
                  <a:pt x="170817" y="190500"/>
                  <a:pt x="179583" y="190500"/>
                </a:cubicBezTo>
                <a:close/>
                <a:moveTo>
                  <a:pt x="64679" y="173037"/>
                </a:moveTo>
                <a:lnTo>
                  <a:pt x="118745" y="173037"/>
                </a:lnTo>
                <a:cubicBezTo>
                  <a:pt x="121285" y="173037"/>
                  <a:pt x="123462" y="175235"/>
                  <a:pt x="123462" y="177800"/>
                </a:cubicBezTo>
                <a:cubicBezTo>
                  <a:pt x="123462" y="180364"/>
                  <a:pt x="121285" y="182196"/>
                  <a:pt x="118745" y="182196"/>
                </a:cubicBezTo>
                <a:lnTo>
                  <a:pt x="64679" y="182196"/>
                </a:lnTo>
                <a:cubicBezTo>
                  <a:pt x="62502" y="182196"/>
                  <a:pt x="60325" y="180364"/>
                  <a:pt x="60325" y="177800"/>
                </a:cubicBezTo>
                <a:cubicBezTo>
                  <a:pt x="60325" y="175235"/>
                  <a:pt x="62502" y="173037"/>
                  <a:pt x="64679" y="173037"/>
                </a:cubicBezTo>
                <a:close/>
                <a:moveTo>
                  <a:pt x="29597" y="173037"/>
                </a:moveTo>
                <a:lnTo>
                  <a:pt x="41140" y="173037"/>
                </a:lnTo>
                <a:cubicBezTo>
                  <a:pt x="43588" y="173037"/>
                  <a:pt x="45687" y="175235"/>
                  <a:pt x="45687" y="177800"/>
                </a:cubicBezTo>
                <a:cubicBezTo>
                  <a:pt x="45687" y="180364"/>
                  <a:pt x="43588" y="182196"/>
                  <a:pt x="41140" y="182196"/>
                </a:cubicBezTo>
                <a:lnTo>
                  <a:pt x="29597" y="182196"/>
                </a:lnTo>
                <a:cubicBezTo>
                  <a:pt x="27149" y="182196"/>
                  <a:pt x="25400" y="180364"/>
                  <a:pt x="25400" y="177800"/>
                </a:cubicBezTo>
                <a:cubicBezTo>
                  <a:pt x="25400" y="175235"/>
                  <a:pt x="27149" y="173037"/>
                  <a:pt x="29597" y="173037"/>
                </a:cubicBezTo>
                <a:close/>
                <a:moveTo>
                  <a:pt x="235147" y="143703"/>
                </a:moveTo>
                <a:cubicBezTo>
                  <a:pt x="231129" y="143703"/>
                  <a:pt x="227842" y="146626"/>
                  <a:pt x="227842" y="151009"/>
                </a:cubicBezTo>
                <a:lnTo>
                  <a:pt x="227842" y="159775"/>
                </a:lnTo>
                <a:cubicBezTo>
                  <a:pt x="227842" y="163793"/>
                  <a:pt x="231129" y="167080"/>
                  <a:pt x="235147" y="167080"/>
                </a:cubicBezTo>
                <a:lnTo>
                  <a:pt x="243913" y="167080"/>
                </a:lnTo>
                <a:cubicBezTo>
                  <a:pt x="247931" y="167080"/>
                  <a:pt x="251219" y="163793"/>
                  <a:pt x="251219" y="159775"/>
                </a:cubicBezTo>
                <a:lnTo>
                  <a:pt x="251219" y="151009"/>
                </a:lnTo>
                <a:cubicBezTo>
                  <a:pt x="251219" y="146626"/>
                  <a:pt x="247931" y="143703"/>
                  <a:pt x="243913" y="143703"/>
                </a:cubicBezTo>
                <a:lnTo>
                  <a:pt x="235147" y="143703"/>
                </a:lnTo>
                <a:close/>
                <a:moveTo>
                  <a:pt x="179583" y="143703"/>
                </a:moveTo>
                <a:cubicBezTo>
                  <a:pt x="175566" y="143703"/>
                  <a:pt x="172278" y="146626"/>
                  <a:pt x="172278" y="151009"/>
                </a:cubicBezTo>
                <a:lnTo>
                  <a:pt x="172278" y="159775"/>
                </a:lnTo>
                <a:cubicBezTo>
                  <a:pt x="172278" y="163793"/>
                  <a:pt x="175566" y="167080"/>
                  <a:pt x="179583" y="167080"/>
                </a:cubicBezTo>
                <a:lnTo>
                  <a:pt x="188350" y="167080"/>
                </a:lnTo>
                <a:cubicBezTo>
                  <a:pt x="192368" y="167080"/>
                  <a:pt x="195655" y="163793"/>
                  <a:pt x="195655" y="159775"/>
                </a:cubicBezTo>
                <a:lnTo>
                  <a:pt x="195655" y="151009"/>
                </a:lnTo>
                <a:cubicBezTo>
                  <a:pt x="195655" y="146626"/>
                  <a:pt x="192368" y="143703"/>
                  <a:pt x="188350" y="143703"/>
                </a:cubicBezTo>
                <a:lnTo>
                  <a:pt x="179583" y="143703"/>
                </a:lnTo>
                <a:close/>
                <a:moveTo>
                  <a:pt x="29670" y="139700"/>
                </a:moveTo>
                <a:lnTo>
                  <a:pt x="82686" y="139700"/>
                </a:lnTo>
                <a:cubicBezTo>
                  <a:pt x="84821" y="139700"/>
                  <a:pt x="86956" y="141898"/>
                  <a:pt x="86956" y="144096"/>
                </a:cubicBezTo>
                <a:cubicBezTo>
                  <a:pt x="86956" y="146661"/>
                  <a:pt x="84821" y="148859"/>
                  <a:pt x="82686" y="148859"/>
                </a:cubicBezTo>
                <a:lnTo>
                  <a:pt x="29670" y="148859"/>
                </a:lnTo>
                <a:cubicBezTo>
                  <a:pt x="27179" y="148859"/>
                  <a:pt x="25400" y="146661"/>
                  <a:pt x="25400" y="144096"/>
                </a:cubicBezTo>
                <a:cubicBezTo>
                  <a:pt x="25400" y="141898"/>
                  <a:pt x="27179" y="139700"/>
                  <a:pt x="29670" y="139700"/>
                </a:cubicBezTo>
                <a:close/>
                <a:moveTo>
                  <a:pt x="235147" y="134937"/>
                </a:moveTo>
                <a:lnTo>
                  <a:pt x="243913" y="134937"/>
                </a:lnTo>
                <a:cubicBezTo>
                  <a:pt x="252680" y="134937"/>
                  <a:pt x="259985" y="142242"/>
                  <a:pt x="259985" y="151009"/>
                </a:cubicBezTo>
                <a:lnTo>
                  <a:pt x="259985" y="159775"/>
                </a:lnTo>
                <a:cubicBezTo>
                  <a:pt x="259985" y="168542"/>
                  <a:pt x="252680" y="175847"/>
                  <a:pt x="243913" y="175847"/>
                </a:cubicBezTo>
                <a:lnTo>
                  <a:pt x="235147" y="175847"/>
                </a:lnTo>
                <a:cubicBezTo>
                  <a:pt x="226015" y="175847"/>
                  <a:pt x="219075" y="168542"/>
                  <a:pt x="219075" y="159775"/>
                </a:cubicBezTo>
                <a:lnTo>
                  <a:pt x="219075" y="151009"/>
                </a:lnTo>
                <a:cubicBezTo>
                  <a:pt x="219075" y="142242"/>
                  <a:pt x="226015" y="134937"/>
                  <a:pt x="235147" y="134937"/>
                </a:cubicBezTo>
                <a:close/>
                <a:moveTo>
                  <a:pt x="179583" y="134937"/>
                </a:moveTo>
                <a:lnTo>
                  <a:pt x="188350" y="134937"/>
                </a:lnTo>
                <a:cubicBezTo>
                  <a:pt x="197116" y="134937"/>
                  <a:pt x="204421" y="142242"/>
                  <a:pt x="204421" y="151009"/>
                </a:cubicBezTo>
                <a:lnTo>
                  <a:pt x="204421" y="159775"/>
                </a:lnTo>
                <a:cubicBezTo>
                  <a:pt x="204421" y="168542"/>
                  <a:pt x="197116" y="175847"/>
                  <a:pt x="188350" y="175847"/>
                </a:cubicBezTo>
                <a:lnTo>
                  <a:pt x="179583" y="175847"/>
                </a:lnTo>
                <a:cubicBezTo>
                  <a:pt x="170817" y="175847"/>
                  <a:pt x="163512" y="168542"/>
                  <a:pt x="163512" y="159775"/>
                </a:cubicBezTo>
                <a:lnTo>
                  <a:pt x="163512" y="151009"/>
                </a:lnTo>
                <a:cubicBezTo>
                  <a:pt x="163512" y="142242"/>
                  <a:pt x="170817" y="134937"/>
                  <a:pt x="179583" y="134937"/>
                </a:cubicBezTo>
                <a:close/>
                <a:moveTo>
                  <a:pt x="147019" y="118192"/>
                </a:moveTo>
                <a:lnTo>
                  <a:pt x="147019" y="240708"/>
                </a:lnTo>
                <a:cubicBezTo>
                  <a:pt x="147019" y="245032"/>
                  <a:pt x="150262" y="247914"/>
                  <a:pt x="154225" y="247914"/>
                </a:cubicBezTo>
                <a:lnTo>
                  <a:pt x="269895" y="247914"/>
                </a:lnTo>
                <a:cubicBezTo>
                  <a:pt x="273859" y="247914"/>
                  <a:pt x="276742" y="245032"/>
                  <a:pt x="276742" y="240708"/>
                </a:cubicBezTo>
                <a:lnTo>
                  <a:pt x="276742" y="118192"/>
                </a:lnTo>
                <a:lnTo>
                  <a:pt x="147019" y="118192"/>
                </a:lnTo>
                <a:close/>
                <a:moveTo>
                  <a:pt x="64679" y="106362"/>
                </a:moveTo>
                <a:lnTo>
                  <a:pt x="118745" y="106362"/>
                </a:lnTo>
                <a:cubicBezTo>
                  <a:pt x="121285" y="106362"/>
                  <a:pt x="123462" y="108560"/>
                  <a:pt x="123462" y="111125"/>
                </a:cubicBezTo>
                <a:cubicBezTo>
                  <a:pt x="123462" y="113689"/>
                  <a:pt x="121285" y="115521"/>
                  <a:pt x="118745" y="115521"/>
                </a:cubicBezTo>
                <a:lnTo>
                  <a:pt x="64679" y="115521"/>
                </a:lnTo>
                <a:cubicBezTo>
                  <a:pt x="62502" y="115521"/>
                  <a:pt x="60325" y="113689"/>
                  <a:pt x="60325" y="111125"/>
                </a:cubicBezTo>
                <a:cubicBezTo>
                  <a:pt x="60325" y="108560"/>
                  <a:pt x="62502" y="106362"/>
                  <a:pt x="64679" y="106362"/>
                </a:cubicBezTo>
                <a:close/>
                <a:moveTo>
                  <a:pt x="29597" y="106362"/>
                </a:moveTo>
                <a:lnTo>
                  <a:pt x="41140" y="106362"/>
                </a:lnTo>
                <a:cubicBezTo>
                  <a:pt x="43588" y="106362"/>
                  <a:pt x="45687" y="108560"/>
                  <a:pt x="45687" y="111125"/>
                </a:cubicBezTo>
                <a:cubicBezTo>
                  <a:pt x="45687" y="113689"/>
                  <a:pt x="43588" y="115521"/>
                  <a:pt x="41140" y="115521"/>
                </a:cubicBezTo>
                <a:lnTo>
                  <a:pt x="29597" y="115521"/>
                </a:lnTo>
                <a:cubicBezTo>
                  <a:pt x="27149" y="115521"/>
                  <a:pt x="25400" y="113689"/>
                  <a:pt x="25400" y="111125"/>
                </a:cubicBezTo>
                <a:cubicBezTo>
                  <a:pt x="25400" y="108560"/>
                  <a:pt x="27149" y="106362"/>
                  <a:pt x="29597" y="106362"/>
                </a:cubicBezTo>
                <a:close/>
                <a:moveTo>
                  <a:pt x="255466" y="87191"/>
                </a:moveTo>
                <a:cubicBezTo>
                  <a:pt x="257297" y="85725"/>
                  <a:pt x="259862" y="85725"/>
                  <a:pt x="261694" y="87191"/>
                </a:cubicBezTo>
                <a:cubicBezTo>
                  <a:pt x="262426" y="87923"/>
                  <a:pt x="263159" y="89389"/>
                  <a:pt x="263159" y="90488"/>
                </a:cubicBezTo>
                <a:cubicBezTo>
                  <a:pt x="263159" y="91587"/>
                  <a:pt x="262426" y="92686"/>
                  <a:pt x="261694" y="93418"/>
                </a:cubicBezTo>
                <a:cubicBezTo>
                  <a:pt x="260961" y="94517"/>
                  <a:pt x="259862" y="94884"/>
                  <a:pt x="258763" y="94884"/>
                </a:cubicBezTo>
                <a:cubicBezTo>
                  <a:pt x="257297" y="94884"/>
                  <a:pt x="256198" y="94517"/>
                  <a:pt x="255466" y="93418"/>
                </a:cubicBezTo>
                <a:cubicBezTo>
                  <a:pt x="254367" y="92686"/>
                  <a:pt x="254000" y="91587"/>
                  <a:pt x="254000" y="90488"/>
                </a:cubicBezTo>
                <a:cubicBezTo>
                  <a:pt x="254000" y="89389"/>
                  <a:pt x="254367" y="87923"/>
                  <a:pt x="255466" y="87191"/>
                </a:cubicBezTo>
                <a:close/>
                <a:moveTo>
                  <a:pt x="209486" y="87191"/>
                </a:moveTo>
                <a:cubicBezTo>
                  <a:pt x="211010" y="85725"/>
                  <a:pt x="214058" y="85725"/>
                  <a:pt x="215963" y="87191"/>
                </a:cubicBezTo>
                <a:cubicBezTo>
                  <a:pt x="216725" y="87923"/>
                  <a:pt x="217106" y="89389"/>
                  <a:pt x="217106" y="90488"/>
                </a:cubicBezTo>
                <a:cubicBezTo>
                  <a:pt x="217106" y="91587"/>
                  <a:pt x="216725" y="92686"/>
                  <a:pt x="215963" y="93418"/>
                </a:cubicBezTo>
                <a:cubicBezTo>
                  <a:pt x="215201" y="94517"/>
                  <a:pt x="214058" y="94884"/>
                  <a:pt x="212534" y="94884"/>
                </a:cubicBezTo>
                <a:cubicBezTo>
                  <a:pt x="211391" y="94884"/>
                  <a:pt x="210248" y="94517"/>
                  <a:pt x="209486" y="93418"/>
                </a:cubicBezTo>
                <a:cubicBezTo>
                  <a:pt x="208724" y="92686"/>
                  <a:pt x="207962" y="91587"/>
                  <a:pt x="207962" y="90488"/>
                </a:cubicBezTo>
                <a:cubicBezTo>
                  <a:pt x="207962" y="89389"/>
                  <a:pt x="208724" y="87923"/>
                  <a:pt x="209486" y="87191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7630"/>
                  <a:pt x="239331" y="90297"/>
                </a:cubicBezTo>
                <a:cubicBezTo>
                  <a:pt x="239331" y="92964"/>
                  <a:pt x="237426" y="94869"/>
                  <a:pt x="234759" y="94869"/>
                </a:cubicBezTo>
                <a:cubicBezTo>
                  <a:pt x="232473" y="94869"/>
                  <a:pt x="230187" y="92964"/>
                  <a:pt x="230187" y="90297"/>
                </a:cubicBezTo>
                <a:cubicBezTo>
                  <a:pt x="230187" y="87630"/>
                  <a:pt x="232473" y="85725"/>
                  <a:pt x="234759" y="85725"/>
                </a:cubicBezTo>
                <a:close/>
                <a:moveTo>
                  <a:pt x="64679" y="73025"/>
                </a:moveTo>
                <a:lnTo>
                  <a:pt x="118745" y="73025"/>
                </a:lnTo>
                <a:cubicBezTo>
                  <a:pt x="121285" y="73025"/>
                  <a:pt x="123462" y="74857"/>
                  <a:pt x="123462" y="77421"/>
                </a:cubicBezTo>
                <a:cubicBezTo>
                  <a:pt x="123462" y="79985"/>
                  <a:pt x="121285" y="82184"/>
                  <a:pt x="118745" y="82184"/>
                </a:cubicBezTo>
                <a:lnTo>
                  <a:pt x="64679" y="82184"/>
                </a:lnTo>
                <a:cubicBezTo>
                  <a:pt x="62502" y="82184"/>
                  <a:pt x="60325" y="79985"/>
                  <a:pt x="60325" y="77421"/>
                </a:cubicBezTo>
                <a:cubicBezTo>
                  <a:pt x="60325" y="74857"/>
                  <a:pt x="62502" y="73025"/>
                  <a:pt x="64679" y="73025"/>
                </a:cubicBezTo>
                <a:close/>
                <a:moveTo>
                  <a:pt x="29597" y="73025"/>
                </a:moveTo>
                <a:lnTo>
                  <a:pt x="41140" y="73025"/>
                </a:lnTo>
                <a:cubicBezTo>
                  <a:pt x="43588" y="73025"/>
                  <a:pt x="45687" y="74857"/>
                  <a:pt x="45687" y="77421"/>
                </a:cubicBezTo>
                <a:cubicBezTo>
                  <a:pt x="45687" y="79985"/>
                  <a:pt x="43588" y="82184"/>
                  <a:pt x="41140" y="82184"/>
                </a:cubicBezTo>
                <a:lnTo>
                  <a:pt x="29597" y="82184"/>
                </a:lnTo>
                <a:cubicBezTo>
                  <a:pt x="27149" y="82184"/>
                  <a:pt x="25400" y="79985"/>
                  <a:pt x="25400" y="77421"/>
                </a:cubicBezTo>
                <a:cubicBezTo>
                  <a:pt x="25400" y="74857"/>
                  <a:pt x="27149" y="73025"/>
                  <a:pt x="29597" y="73025"/>
                </a:cubicBezTo>
                <a:close/>
                <a:moveTo>
                  <a:pt x="154225" y="72068"/>
                </a:moveTo>
                <a:cubicBezTo>
                  <a:pt x="150262" y="72068"/>
                  <a:pt x="147019" y="75311"/>
                  <a:pt x="147019" y="79275"/>
                </a:cubicBezTo>
                <a:lnTo>
                  <a:pt x="147019" y="109544"/>
                </a:lnTo>
                <a:lnTo>
                  <a:pt x="276742" y="109544"/>
                </a:lnTo>
                <a:lnTo>
                  <a:pt x="276742" y="79275"/>
                </a:lnTo>
                <a:cubicBezTo>
                  <a:pt x="276742" y="75311"/>
                  <a:pt x="273859" y="72068"/>
                  <a:pt x="269895" y="72068"/>
                </a:cubicBezTo>
                <a:lnTo>
                  <a:pt x="154225" y="72068"/>
                </a:lnTo>
                <a:close/>
                <a:moveTo>
                  <a:pt x="60177" y="8648"/>
                </a:moveTo>
                <a:lnTo>
                  <a:pt x="60177" y="21260"/>
                </a:lnTo>
                <a:cubicBezTo>
                  <a:pt x="60177" y="28467"/>
                  <a:pt x="66302" y="34593"/>
                  <a:pt x="73509" y="34593"/>
                </a:cubicBezTo>
                <a:lnTo>
                  <a:pt x="154225" y="34593"/>
                </a:lnTo>
                <a:cubicBezTo>
                  <a:pt x="161432" y="34593"/>
                  <a:pt x="167198" y="28467"/>
                  <a:pt x="167198" y="21260"/>
                </a:cubicBezTo>
                <a:lnTo>
                  <a:pt x="167198" y="8648"/>
                </a:lnTo>
                <a:lnTo>
                  <a:pt x="60177" y="8648"/>
                </a:lnTo>
                <a:close/>
                <a:moveTo>
                  <a:pt x="21620" y="8648"/>
                </a:moveTo>
                <a:cubicBezTo>
                  <a:pt x="14413" y="8648"/>
                  <a:pt x="8648" y="14053"/>
                  <a:pt x="8648" y="21260"/>
                </a:cubicBezTo>
                <a:lnTo>
                  <a:pt x="8648" y="263769"/>
                </a:lnTo>
                <a:cubicBezTo>
                  <a:pt x="8648" y="270976"/>
                  <a:pt x="14413" y="276742"/>
                  <a:pt x="21620" y="276742"/>
                </a:cubicBezTo>
                <a:lnTo>
                  <a:pt x="206115" y="276742"/>
                </a:lnTo>
                <a:cubicBezTo>
                  <a:pt x="213322" y="276742"/>
                  <a:pt x="219087" y="270976"/>
                  <a:pt x="219087" y="263769"/>
                </a:cubicBezTo>
                <a:lnTo>
                  <a:pt x="219087" y="256563"/>
                </a:lnTo>
                <a:lnTo>
                  <a:pt x="154225" y="256563"/>
                </a:lnTo>
                <a:cubicBezTo>
                  <a:pt x="145577" y="256563"/>
                  <a:pt x="138371" y="249716"/>
                  <a:pt x="138371" y="240708"/>
                </a:cubicBezTo>
                <a:lnTo>
                  <a:pt x="138371" y="79275"/>
                </a:lnTo>
                <a:cubicBezTo>
                  <a:pt x="138371" y="70627"/>
                  <a:pt x="145577" y="63420"/>
                  <a:pt x="154225" y="63420"/>
                </a:cubicBezTo>
                <a:lnTo>
                  <a:pt x="219087" y="63420"/>
                </a:lnTo>
                <a:lnTo>
                  <a:pt x="219087" y="21260"/>
                </a:lnTo>
                <a:cubicBezTo>
                  <a:pt x="219087" y="14053"/>
                  <a:pt x="213322" y="8648"/>
                  <a:pt x="206115" y="8648"/>
                </a:cubicBezTo>
                <a:lnTo>
                  <a:pt x="175846" y="8648"/>
                </a:lnTo>
                <a:lnTo>
                  <a:pt x="175846" y="21260"/>
                </a:lnTo>
                <a:cubicBezTo>
                  <a:pt x="175846" y="33512"/>
                  <a:pt x="166117" y="42880"/>
                  <a:pt x="154225" y="42880"/>
                </a:cubicBezTo>
                <a:lnTo>
                  <a:pt x="73509" y="42880"/>
                </a:lnTo>
                <a:cubicBezTo>
                  <a:pt x="61618" y="42880"/>
                  <a:pt x="51889" y="33512"/>
                  <a:pt x="51889" y="21260"/>
                </a:cubicBezTo>
                <a:lnTo>
                  <a:pt x="51889" y="8648"/>
                </a:lnTo>
                <a:lnTo>
                  <a:pt x="21620" y="8648"/>
                </a:lnTo>
                <a:close/>
                <a:moveTo>
                  <a:pt x="21620" y="0"/>
                </a:moveTo>
                <a:lnTo>
                  <a:pt x="206115" y="0"/>
                </a:lnTo>
                <a:cubicBezTo>
                  <a:pt x="218006" y="0"/>
                  <a:pt x="227735" y="9729"/>
                  <a:pt x="227735" y="21260"/>
                </a:cubicBezTo>
                <a:lnTo>
                  <a:pt x="227735" y="63420"/>
                </a:lnTo>
                <a:lnTo>
                  <a:pt x="269895" y="63420"/>
                </a:lnTo>
                <a:cubicBezTo>
                  <a:pt x="278543" y="63420"/>
                  <a:pt x="285390" y="70627"/>
                  <a:pt x="285390" y="79275"/>
                </a:cubicBezTo>
                <a:lnTo>
                  <a:pt x="285390" y="240708"/>
                </a:lnTo>
                <a:cubicBezTo>
                  <a:pt x="285390" y="249716"/>
                  <a:pt x="278543" y="256563"/>
                  <a:pt x="269895" y="256563"/>
                </a:cubicBezTo>
                <a:lnTo>
                  <a:pt x="227735" y="256563"/>
                </a:lnTo>
                <a:lnTo>
                  <a:pt x="227735" y="263769"/>
                </a:lnTo>
                <a:cubicBezTo>
                  <a:pt x="227735" y="275661"/>
                  <a:pt x="218006" y="285390"/>
                  <a:pt x="206115" y="285390"/>
                </a:cubicBezTo>
                <a:lnTo>
                  <a:pt x="21620" y="285390"/>
                </a:lnTo>
                <a:cubicBezTo>
                  <a:pt x="9729" y="285390"/>
                  <a:pt x="0" y="275661"/>
                  <a:pt x="0" y="263769"/>
                </a:cubicBezTo>
                <a:lnTo>
                  <a:pt x="0" y="21260"/>
                </a:lnTo>
                <a:cubicBezTo>
                  <a:pt x="0" y="9729"/>
                  <a:pt x="9729" y="0"/>
                  <a:pt x="21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F020BC-0EAD-2D48-A5B6-D752AEEA4C90}"/>
              </a:ext>
            </a:extLst>
          </p:cNvPr>
          <p:cNvSpPr txBox="1"/>
          <p:nvPr/>
        </p:nvSpPr>
        <p:spPr>
          <a:xfrm>
            <a:off x="4164834" y="289142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2FD832B-D6F4-6D49-AEAF-2C5577763A1A}"/>
              </a:ext>
            </a:extLst>
          </p:cNvPr>
          <p:cNvSpPr txBox="1">
            <a:spLocks/>
          </p:cNvSpPr>
          <p:nvPr/>
        </p:nvSpPr>
        <p:spPr>
          <a:xfrm>
            <a:off x="4164835" y="3575254"/>
            <a:ext cx="6832634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31AE66-97A9-0B43-B8A5-15C56759B393}"/>
              </a:ext>
            </a:extLst>
          </p:cNvPr>
          <p:cNvSpPr/>
          <p:nvPr/>
        </p:nvSpPr>
        <p:spPr>
          <a:xfrm>
            <a:off x="2218886" y="3214555"/>
            <a:ext cx="1429750" cy="1429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47">
            <a:extLst>
              <a:ext uri="{FF2B5EF4-FFF2-40B4-BE49-F238E27FC236}">
                <a16:creationId xmlns:a16="http://schemas.microsoft.com/office/drawing/2014/main" id="{050F4D48-2B91-9745-84DE-2C2D3A8D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1587" y="3579403"/>
            <a:ext cx="704346" cy="700052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2147483646 h 793"/>
              <a:gd name="T90" fmla="*/ 2147483646 w 796"/>
              <a:gd name="T91" fmla="*/ 2147483646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2147483646 w 796"/>
              <a:gd name="T99" fmla="*/ 2147483646 h 793"/>
              <a:gd name="T100" fmla="*/ 2147483646 w 796"/>
              <a:gd name="T101" fmla="*/ 2147483646 h 793"/>
              <a:gd name="T102" fmla="*/ 2147483646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2147483646 w 796"/>
              <a:gd name="T113" fmla="*/ 2147483646 h 793"/>
              <a:gd name="T114" fmla="*/ 2147483646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8A907A-B812-9245-9A3E-A01B01A7A662}"/>
              </a:ext>
            </a:extLst>
          </p:cNvPr>
          <p:cNvSpPr/>
          <p:nvPr/>
        </p:nvSpPr>
        <p:spPr>
          <a:xfrm>
            <a:off x="15486287" y="6225702"/>
            <a:ext cx="3140023" cy="31400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1139F-7FCF-C643-B722-BBB325E006B1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47AE-DD66-1341-B0AD-9CAECBEE3F0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AC4476E-E153-0842-A4F8-EB60A4BCCE5C}"/>
              </a:ext>
            </a:extLst>
          </p:cNvPr>
          <p:cNvSpPr/>
          <p:nvPr/>
        </p:nvSpPr>
        <p:spPr>
          <a:xfrm rot="5400000">
            <a:off x="12235253" y="5648811"/>
            <a:ext cx="2965109" cy="2965109"/>
          </a:xfrm>
          <a:custGeom>
            <a:avLst/>
            <a:gdLst>
              <a:gd name="connsiteX0" fmla="*/ 0 w 4610387"/>
              <a:gd name="connsiteY0" fmla="*/ 0 h 4610386"/>
              <a:gd name="connsiteX1" fmla="*/ 168871 w 4610387"/>
              <a:gd name="connsiteY1" fmla="*/ 4270 h 4610386"/>
              <a:gd name="connsiteX2" fmla="*/ 4606117 w 4610387"/>
              <a:gd name="connsiteY2" fmla="*/ 4441516 h 4610386"/>
              <a:gd name="connsiteX3" fmla="*/ 4610387 w 4610387"/>
              <a:gd name="connsiteY3" fmla="*/ 4610386 h 4610386"/>
              <a:gd name="connsiteX4" fmla="*/ 1999450 w 4610387"/>
              <a:gd name="connsiteY4" fmla="*/ 4610386 h 4610386"/>
              <a:gd name="connsiteX5" fmla="*/ 1992381 w 4610387"/>
              <a:gd name="connsiteY5" fmla="*/ 4470389 h 4610386"/>
              <a:gd name="connsiteX6" fmla="*/ 139998 w 4610387"/>
              <a:gd name="connsiteY6" fmla="*/ 2618006 h 4610386"/>
              <a:gd name="connsiteX7" fmla="*/ 0 w 4610387"/>
              <a:gd name="connsiteY7" fmla="*/ 2610937 h 4610386"/>
              <a:gd name="connsiteX8" fmla="*/ 0 w 4610387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6">
                <a:moveTo>
                  <a:pt x="0" y="0"/>
                </a:moveTo>
                <a:lnTo>
                  <a:pt x="168871" y="4270"/>
                </a:lnTo>
                <a:cubicBezTo>
                  <a:pt x="2564125" y="125686"/>
                  <a:pt x="4484701" y="2046262"/>
                  <a:pt x="4606117" y="4441516"/>
                </a:cubicBezTo>
                <a:lnTo>
                  <a:pt x="4610387" y="4610386"/>
                </a:lnTo>
                <a:lnTo>
                  <a:pt x="1999450" y="4610386"/>
                </a:lnTo>
                <a:lnTo>
                  <a:pt x="1992381" y="4470389"/>
                </a:lnTo>
                <a:cubicBezTo>
                  <a:pt x="1893190" y="3493681"/>
                  <a:pt x="1116707" y="2717197"/>
                  <a:pt x="139998" y="2618006"/>
                </a:cubicBezTo>
                <a:lnTo>
                  <a:pt x="0" y="26109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746AAD-92BF-E641-B586-CDC04F123D26}"/>
              </a:ext>
            </a:extLst>
          </p:cNvPr>
          <p:cNvSpPr/>
          <p:nvPr/>
        </p:nvSpPr>
        <p:spPr>
          <a:xfrm rot="5400000">
            <a:off x="12235254" y="2590847"/>
            <a:ext cx="2965107" cy="2965109"/>
          </a:xfrm>
          <a:custGeom>
            <a:avLst/>
            <a:gdLst>
              <a:gd name="connsiteX0" fmla="*/ 4610384 w 4610384"/>
              <a:gd name="connsiteY0" fmla="*/ 0 h 4610386"/>
              <a:gd name="connsiteX1" fmla="*/ 4610384 w 4610384"/>
              <a:gd name="connsiteY1" fmla="*/ 2610937 h 4610386"/>
              <a:gd name="connsiteX2" fmla="*/ 4470389 w 4610384"/>
              <a:gd name="connsiteY2" fmla="*/ 2618006 h 4610386"/>
              <a:gd name="connsiteX3" fmla="*/ 2618006 w 4610384"/>
              <a:gd name="connsiteY3" fmla="*/ 4470389 h 4610386"/>
              <a:gd name="connsiteX4" fmla="*/ 2610937 w 4610384"/>
              <a:gd name="connsiteY4" fmla="*/ 4610386 h 4610386"/>
              <a:gd name="connsiteX5" fmla="*/ 0 w 4610384"/>
              <a:gd name="connsiteY5" fmla="*/ 4610386 h 4610386"/>
              <a:gd name="connsiteX6" fmla="*/ 4270 w 4610384"/>
              <a:gd name="connsiteY6" fmla="*/ 4441516 h 4610386"/>
              <a:gd name="connsiteX7" fmla="*/ 4441516 w 4610384"/>
              <a:gd name="connsiteY7" fmla="*/ 4270 h 4610386"/>
              <a:gd name="connsiteX8" fmla="*/ 4610384 w 4610384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6">
                <a:moveTo>
                  <a:pt x="4610384" y="0"/>
                </a:moveTo>
                <a:lnTo>
                  <a:pt x="4610384" y="2610937"/>
                </a:lnTo>
                <a:lnTo>
                  <a:pt x="4470389" y="2618006"/>
                </a:lnTo>
                <a:cubicBezTo>
                  <a:pt x="3493681" y="2717197"/>
                  <a:pt x="2717197" y="3493681"/>
                  <a:pt x="2618006" y="4470389"/>
                </a:cubicBezTo>
                <a:lnTo>
                  <a:pt x="2610937" y="4610386"/>
                </a:lnTo>
                <a:lnTo>
                  <a:pt x="0" y="4610386"/>
                </a:lnTo>
                <a:lnTo>
                  <a:pt x="4270" y="4441516"/>
                </a:lnTo>
                <a:cubicBezTo>
                  <a:pt x="125686" y="2046262"/>
                  <a:pt x="2046262" y="125686"/>
                  <a:pt x="4441516" y="4270"/>
                </a:cubicBezTo>
                <a:lnTo>
                  <a:pt x="46103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B337B2B-0528-0D43-9F5B-8E40E5C92FC7}"/>
              </a:ext>
            </a:extLst>
          </p:cNvPr>
          <p:cNvSpPr/>
          <p:nvPr/>
        </p:nvSpPr>
        <p:spPr>
          <a:xfrm rot="5400000">
            <a:off x="9177290" y="2590848"/>
            <a:ext cx="2965107" cy="2965108"/>
          </a:xfrm>
          <a:custGeom>
            <a:avLst/>
            <a:gdLst>
              <a:gd name="connsiteX0" fmla="*/ 0 w 4610384"/>
              <a:gd name="connsiteY0" fmla="*/ 0 h 4610385"/>
              <a:gd name="connsiteX1" fmla="*/ 2610937 w 4610384"/>
              <a:gd name="connsiteY1" fmla="*/ 0 h 4610385"/>
              <a:gd name="connsiteX2" fmla="*/ 2618006 w 4610384"/>
              <a:gd name="connsiteY2" fmla="*/ 139996 h 4610385"/>
              <a:gd name="connsiteX3" fmla="*/ 4470389 w 4610384"/>
              <a:gd name="connsiteY3" fmla="*/ 1992379 h 4610385"/>
              <a:gd name="connsiteX4" fmla="*/ 4610384 w 4610384"/>
              <a:gd name="connsiteY4" fmla="*/ 1999448 h 4610385"/>
              <a:gd name="connsiteX5" fmla="*/ 4610384 w 4610384"/>
              <a:gd name="connsiteY5" fmla="*/ 4610385 h 4610385"/>
              <a:gd name="connsiteX6" fmla="*/ 4441516 w 4610384"/>
              <a:gd name="connsiteY6" fmla="*/ 4606115 h 4610385"/>
              <a:gd name="connsiteX7" fmla="*/ 4270 w 4610384"/>
              <a:gd name="connsiteY7" fmla="*/ 168869 h 4610385"/>
              <a:gd name="connsiteX8" fmla="*/ 0 w 4610384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5">
                <a:moveTo>
                  <a:pt x="0" y="0"/>
                </a:moveTo>
                <a:lnTo>
                  <a:pt x="2610937" y="0"/>
                </a:lnTo>
                <a:lnTo>
                  <a:pt x="2618006" y="139996"/>
                </a:lnTo>
                <a:cubicBezTo>
                  <a:pt x="2717197" y="1116705"/>
                  <a:pt x="3493681" y="1893188"/>
                  <a:pt x="4470389" y="1992379"/>
                </a:cubicBezTo>
                <a:lnTo>
                  <a:pt x="4610384" y="1999448"/>
                </a:lnTo>
                <a:lnTo>
                  <a:pt x="4610384" y="4610385"/>
                </a:lnTo>
                <a:lnTo>
                  <a:pt x="4441516" y="4606115"/>
                </a:lnTo>
                <a:cubicBezTo>
                  <a:pt x="2046262" y="4484699"/>
                  <a:pt x="125686" y="2564123"/>
                  <a:pt x="4270" y="16886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ABC778B-043D-1B4F-A2A4-55F9C253F02B}"/>
              </a:ext>
            </a:extLst>
          </p:cNvPr>
          <p:cNvSpPr/>
          <p:nvPr/>
        </p:nvSpPr>
        <p:spPr>
          <a:xfrm rot="5400000">
            <a:off x="12235253" y="9988890"/>
            <a:ext cx="2965109" cy="2965109"/>
          </a:xfrm>
          <a:custGeom>
            <a:avLst/>
            <a:gdLst>
              <a:gd name="connsiteX0" fmla="*/ 0 w 4610387"/>
              <a:gd name="connsiteY0" fmla="*/ 0 h 4610386"/>
              <a:gd name="connsiteX1" fmla="*/ 168871 w 4610387"/>
              <a:gd name="connsiteY1" fmla="*/ 4270 h 4610386"/>
              <a:gd name="connsiteX2" fmla="*/ 4606117 w 4610387"/>
              <a:gd name="connsiteY2" fmla="*/ 4441516 h 4610386"/>
              <a:gd name="connsiteX3" fmla="*/ 4610387 w 4610387"/>
              <a:gd name="connsiteY3" fmla="*/ 4610386 h 4610386"/>
              <a:gd name="connsiteX4" fmla="*/ 1999450 w 4610387"/>
              <a:gd name="connsiteY4" fmla="*/ 4610386 h 4610386"/>
              <a:gd name="connsiteX5" fmla="*/ 1992381 w 4610387"/>
              <a:gd name="connsiteY5" fmla="*/ 4470389 h 4610386"/>
              <a:gd name="connsiteX6" fmla="*/ 139998 w 4610387"/>
              <a:gd name="connsiteY6" fmla="*/ 2618006 h 4610386"/>
              <a:gd name="connsiteX7" fmla="*/ 0 w 4610387"/>
              <a:gd name="connsiteY7" fmla="*/ 2610937 h 4610386"/>
              <a:gd name="connsiteX8" fmla="*/ 0 w 4610387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6">
                <a:moveTo>
                  <a:pt x="0" y="0"/>
                </a:moveTo>
                <a:lnTo>
                  <a:pt x="168871" y="4270"/>
                </a:lnTo>
                <a:cubicBezTo>
                  <a:pt x="2564125" y="125686"/>
                  <a:pt x="4484701" y="2046262"/>
                  <a:pt x="4606117" y="4441516"/>
                </a:cubicBezTo>
                <a:lnTo>
                  <a:pt x="4610387" y="4610386"/>
                </a:lnTo>
                <a:lnTo>
                  <a:pt x="1999450" y="4610386"/>
                </a:lnTo>
                <a:lnTo>
                  <a:pt x="1992381" y="4470389"/>
                </a:lnTo>
                <a:cubicBezTo>
                  <a:pt x="1893190" y="3493681"/>
                  <a:pt x="1116707" y="2717197"/>
                  <a:pt x="139998" y="2618006"/>
                </a:cubicBezTo>
                <a:lnTo>
                  <a:pt x="0" y="26109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46C928E-A498-B74E-BC3B-0CC3BB6E03DC}"/>
              </a:ext>
            </a:extLst>
          </p:cNvPr>
          <p:cNvSpPr/>
          <p:nvPr/>
        </p:nvSpPr>
        <p:spPr>
          <a:xfrm rot="5400000">
            <a:off x="9177290" y="6930927"/>
            <a:ext cx="2965107" cy="2965108"/>
          </a:xfrm>
          <a:custGeom>
            <a:avLst/>
            <a:gdLst>
              <a:gd name="connsiteX0" fmla="*/ 0 w 4610384"/>
              <a:gd name="connsiteY0" fmla="*/ 0 h 4610385"/>
              <a:gd name="connsiteX1" fmla="*/ 2610937 w 4610384"/>
              <a:gd name="connsiteY1" fmla="*/ 0 h 4610385"/>
              <a:gd name="connsiteX2" fmla="*/ 2618006 w 4610384"/>
              <a:gd name="connsiteY2" fmla="*/ 139996 h 4610385"/>
              <a:gd name="connsiteX3" fmla="*/ 4470389 w 4610384"/>
              <a:gd name="connsiteY3" fmla="*/ 1992379 h 4610385"/>
              <a:gd name="connsiteX4" fmla="*/ 4610384 w 4610384"/>
              <a:gd name="connsiteY4" fmla="*/ 1999448 h 4610385"/>
              <a:gd name="connsiteX5" fmla="*/ 4610384 w 4610384"/>
              <a:gd name="connsiteY5" fmla="*/ 4610385 h 4610385"/>
              <a:gd name="connsiteX6" fmla="*/ 4441516 w 4610384"/>
              <a:gd name="connsiteY6" fmla="*/ 4606115 h 4610385"/>
              <a:gd name="connsiteX7" fmla="*/ 4270 w 4610384"/>
              <a:gd name="connsiteY7" fmla="*/ 168869 h 4610385"/>
              <a:gd name="connsiteX8" fmla="*/ 0 w 4610384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5">
                <a:moveTo>
                  <a:pt x="0" y="0"/>
                </a:moveTo>
                <a:lnTo>
                  <a:pt x="2610937" y="0"/>
                </a:lnTo>
                <a:lnTo>
                  <a:pt x="2618006" y="139996"/>
                </a:lnTo>
                <a:cubicBezTo>
                  <a:pt x="2717197" y="1116705"/>
                  <a:pt x="3493681" y="1893188"/>
                  <a:pt x="4470389" y="1992379"/>
                </a:cubicBezTo>
                <a:lnTo>
                  <a:pt x="4610384" y="1999448"/>
                </a:lnTo>
                <a:lnTo>
                  <a:pt x="4610384" y="4610385"/>
                </a:lnTo>
                <a:lnTo>
                  <a:pt x="4441516" y="4606115"/>
                </a:lnTo>
                <a:cubicBezTo>
                  <a:pt x="2046262" y="4484699"/>
                  <a:pt x="125686" y="2564123"/>
                  <a:pt x="4270" y="1688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7F82094-B3DE-B84A-A63F-C767045D373C}"/>
              </a:ext>
            </a:extLst>
          </p:cNvPr>
          <p:cNvSpPr/>
          <p:nvPr/>
        </p:nvSpPr>
        <p:spPr>
          <a:xfrm rot="5400000">
            <a:off x="9177289" y="9988890"/>
            <a:ext cx="2965109" cy="2965108"/>
          </a:xfrm>
          <a:custGeom>
            <a:avLst/>
            <a:gdLst>
              <a:gd name="connsiteX0" fmla="*/ 1999450 w 4610387"/>
              <a:gd name="connsiteY0" fmla="*/ 0 h 4610385"/>
              <a:gd name="connsiteX1" fmla="*/ 4610387 w 4610387"/>
              <a:gd name="connsiteY1" fmla="*/ 0 h 4610385"/>
              <a:gd name="connsiteX2" fmla="*/ 4606117 w 4610387"/>
              <a:gd name="connsiteY2" fmla="*/ 168869 h 4610385"/>
              <a:gd name="connsiteX3" fmla="*/ 168871 w 4610387"/>
              <a:gd name="connsiteY3" fmla="*/ 4606115 h 4610385"/>
              <a:gd name="connsiteX4" fmla="*/ 0 w 4610387"/>
              <a:gd name="connsiteY4" fmla="*/ 4610385 h 4610385"/>
              <a:gd name="connsiteX5" fmla="*/ 0 w 4610387"/>
              <a:gd name="connsiteY5" fmla="*/ 1999448 h 4610385"/>
              <a:gd name="connsiteX6" fmla="*/ 139998 w 4610387"/>
              <a:gd name="connsiteY6" fmla="*/ 1992379 h 4610385"/>
              <a:gd name="connsiteX7" fmla="*/ 1992381 w 4610387"/>
              <a:gd name="connsiteY7" fmla="*/ 139996 h 4610385"/>
              <a:gd name="connsiteX8" fmla="*/ 1999450 w 4610387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5">
                <a:moveTo>
                  <a:pt x="1999450" y="0"/>
                </a:moveTo>
                <a:lnTo>
                  <a:pt x="4610387" y="0"/>
                </a:lnTo>
                <a:lnTo>
                  <a:pt x="4606117" y="168869"/>
                </a:lnTo>
                <a:cubicBezTo>
                  <a:pt x="4484701" y="2564123"/>
                  <a:pt x="2564125" y="4484699"/>
                  <a:pt x="168871" y="4606115"/>
                </a:cubicBezTo>
                <a:lnTo>
                  <a:pt x="0" y="4610385"/>
                </a:lnTo>
                <a:lnTo>
                  <a:pt x="0" y="1999448"/>
                </a:lnTo>
                <a:lnTo>
                  <a:pt x="139998" y="1992379"/>
                </a:lnTo>
                <a:cubicBezTo>
                  <a:pt x="1116707" y="1893188"/>
                  <a:pt x="1893190" y="1116705"/>
                  <a:pt x="1992381" y="139996"/>
                </a:cubicBezTo>
                <a:lnTo>
                  <a:pt x="19994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976">
            <a:extLst>
              <a:ext uri="{FF2B5EF4-FFF2-40B4-BE49-F238E27FC236}">
                <a16:creationId xmlns:a16="http://schemas.microsoft.com/office/drawing/2014/main" id="{60831B02-CBAA-6243-9235-57BE69885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5571" y="11080145"/>
            <a:ext cx="773229" cy="777913"/>
          </a:xfrm>
          <a:custGeom>
            <a:avLst/>
            <a:gdLst>
              <a:gd name="T0" fmla="*/ 2665413 w 288565"/>
              <a:gd name="T1" fmla="*/ 5564652 h 290375"/>
              <a:gd name="T2" fmla="*/ 5084255 w 288565"/>
              <a:gd name="T3" fmla="*/ 5173107 h 290375"/>
              <a:gd name="T4" fmla="*/ 2923043 w 288565"/>
              <a:gd name="T5" fmla="*/ 5173107 h 290375"/>
              <a:gd name="T6" fmla="*/ 4798003 w 288565"/>
              <a:gd name="T7" fmla="*/ 5002233 h 290375"/>
              <a:gd name="T8" fmla="*/ 3667290 w 288565"/>
              <a:gd name="T9" fmla="*/ 2930558 h 290375"/>
              <a:gd name="T10" fmla="*/ 4347172 w 288565"/>
              <a:gd name="T11" fmla="*/ 2930558 h 290375"/>
              <a:gd name="T12" fmla="*/ 2386458 w 288565"/>
              <a:gd name="T13" fmla="*/ 2629569 h 290375"/>
              <a:gd name="T14" fmla="*/ 2689951 w 288565"/>
              <a:gd name="T15" fmla="*/ 3120212 h 290375"/>
              <a:gd name="T16" fmla="*/ 2003488 w 288565"/>
              <a:gd name="T17" fmla="*/ 3155780 h 290375"/>
              <a:gd name="T18" fmla="*/ 2386458 w 288565"/>
              <a:gd name="T19" fmla="*/ 4250779 h 290375"/>
              <a:gd name="T20" fmla="*/ 2213041 w 288565"/>
              <a:gd name="T21" fmla="*/ 4364557 h 290375"/>
              <a:gd name="T22" fmla="*/ 1909549 w 288565"/>
              <a:gd name="T23" fmla="*/ 3873911 h 290375"/>
              <a:gd name="T24" fmla="*/ 2588788 w 288565"/>
              <a:gd name="T25" fmla="*/ 3838380 h 290375"/>
              <a:gd name="T26" fmla="*/ 2213041 w 288565"/>
              <a:gd name="T27" fmla="*/ 2743368 h 290375"/>
              <a:gd name="T28" fmla="*/ 3488401 w 288565"/>
              <a:gd name="T29" fmla="*/ 2076193 h 290375"/>
              <a:gd name="T30" fmla="*/ 4526059 w 288565"/>
              <a:gd name="T31" fmla="*/ 2076193 h 290375"/>
              <a:gd name="T32" fmla="*/ 4096667 w 288565"/>
              <a:gd name="T33" fmla="*/ 1563620 h 290375"/>
              <a:gd name="T34" fmla="*/ 4719294 w 288565"/>
              <a:gd name="T35" fmla="*/ 1940933 h 290375"/>
              <a:gd name="T36" fmla="*/ 4647722 w 288565"/>
              <a:gd name="T37" fmla="*/ 2759613 h 290375"/>
              <a:gd name="T38" fmla="*/ 4526059 w 288565"/>
              <a:gd name="T39" fmla="*/ 2930558 h 290375"/>
              <a:gd name="T40" fmla="*/ 4740758 w 288565"/>
              <a:gd name="T41" fmla="*/ 3414580 h 290375"/>
              <a:gd name="T42" fmla="*/ 5041305 w 288565"/>
              <a:gd name="T43" fmla="*/ 5002233 h 290375"/>
              <a:gd name="T44" fmla="*/ 5520813 w 288565"/>
              <a:gd name="T45" fmla="*/ 5564652 h 290375"/>
              <a:gd name="T46" fmla="*/ 5649590 w 288565"/>
              <a:gd name="T47" fmla="*/ 5735516 h 290375"/>
              <a:gd name="T48" fmla="*/ 2357709 w 288565"/>
              <a:gd name="T49" fmla="*/ 5564652 h 290375"/>
              <a:gd name="T50" fmla="*/ 2923043 w 288565"/>
              <a:gd name="T51" fmla="*/ 5002233 h 290375"/>
              <a:gd name="T52" fmla="*/ 3359581 w 288565"/>
              <a:gd name="T53" fmla="*/ 3500006 h 290375"/>
              <a:gd name="T54" fmla="*/ 3488401 w 288565"/>
              <a:gd name="T55" fmla="*/ 3329161 h 290375"/>
              <a:gd name="T56" fmla="*/ 3273697 w 288565"/>
              <a:gd name="T57" fmla="*/ 2845075 h 290375"/>
              <a:gd name="T58" fmla="*/ 3280848 w 288565"/>
              <a:gd name="T59" fmla="*/ 2019265 h 290375"/>
              <a:gd name="T60" fmla="*/ 3917770 w 288565"/>
              <a:gd name="T61" fmla="*/ 1905323 h 290375"/>
              <a:gd name="T62" fmla="*/ 1652320 w 288565"/>
              <a:gd name="T63" fmla="*/ 185772 h 290375"/>
              <a:gd name="T64" fmla="*/ 1773915 w 288565"/>
              <a:gd name="T65" fmla="*/ 1249759 h 290375"/>
              <a:gd name="T66" fmla="*/ 2024287 w 288565"/>
              <a:gd name="T67" fmla="*/ 703623 h 290375"/>
              <a:gd name="T68" fmla="*/ 2310396 w 288565"/>
              <a:gd name="T69" fmla="*/ 1455466 h 290375"/>
              <a:gd name="T70" fmla="*/ 2596513 w 288565"/>
              <a:gd name="T71" fmla="*/ 703623 h 290375"/>
              <a:gd name="T72" fmla="*/ 2846874 w 288565"/>
              <a:gd name="T73" fmla="*/ 1249759 h 290375"/>
              <a:gd name="T74" fmla="*/ 2961315 w 288565"/>
              <a:gd name="T75" fmla="*/ 185772 h 290375"/>
              <a:gd name="T76" fmla="*/ 1652320 w 288565"/>
              <a:gd name="T77" fmla="*/ 185772 h 290375"/>
              <a:gd name="T78" fmla="*/ 2482062 w 288565"/>
              <a:gd name="T79" fmla="*/ 178702 h 290375"/>
              <a:gd name="T80" fmla="*/ 3318958 w 288565"/>
              <a:gd name="T81" fmla="*/ 419879 h 290375"/>
              <a:gd name="T82" fmla="*/ 3333262 w 288565"/>
              <a:gd name="T83" fmla="*/ 1689577 h 290375"/>
              <a:gd name="T84" fmla="*/ 2310396 w 288565"/>
              <a:gd name="T85" fmla="*/ 1625684 h 290375"/>
              <a:gd name="T86" fmla="*/ 279007 w 288565"/>
              <a:gd name="T87" fmla="*/ 5023246 h 290375"/>
              <a:gd name="T88" fmla="*/ 1981363 w 288565"/>
              <a:gd name="T89" fmla="*/ 5526860 h 290375"/>
              <a:gd name="T90" fmla="*/ 1766759 w 288565"/>
              <a:gd name="T91" fmla="*/ 5704168 h 290375"/>
              <a:gd name="T92" fmla="*/ 0 w 288565"/>
              <a:gd name="T93" fmla="*/ 5477223 h 290375"/>
              <a:gd name="T94" fmla="*/ 1587950 w 288565"/>
              <a:gd name="T95" fmla="*/ 1263900 h 290375"/>
              <a:gd name="T96" fmla="*/ 1716688 w 288565"/>
              <a:gd name="T97" fmla="*/ 22748 h 29037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8565" h="290375">
                <a:moveTo>
                  <a:pt x="147065" y="261900"/>
                </a:moveTo>
                <a:cubicBezTo>
                  <a:pt x="139864" y="261900"/>
                  <a:pt x="134103" y="267667"/>
                  <a:pt x="134103" y="274876"/>
                </a:cubicBezTo>
                <a:lnTo>
                  <a:pt x="134103" y="281724"/>
                </a:lnTo>
                <a:lnTo>
                  <a:pt x="269122" y="281724"/>
                </a:lnTo>
                <a:lnTo>
                  <a:pt x="269122" y="274876"/>
                </a:lnTo>
                <a:cubicBezTo>
                  <a:pt x="269122" y="267667"/>
                  <a:pt x="263361" y="261900"/>
                  <a:pt x="255800" y="261900"/>
                </a:cubicBezTo>
                <a:lnTo>
                  <a:pt x="251840" y="261900"/>
                </a:lnTo>
                <a:lnTo>
                  <a:pt x="151385" y="261900"/>
                </a:lnTo>
                <a:lnTo>
                  <a:pt x="147065" y="261900"/>
                </a:lnTo>
                <a:close/>
                <a:moveTo>
                  <a:pt x="184150" y="177198"/>
                </a:moveTo>
                <a:cubicBezTo>
                  <a:pt x="183430" y="218648"/>
                  <a:pt x="170468" y="242077"/>
                  <a:pt x="161467" y="253250"/>
                </a:cubicBezTo>
                <a:lnTo>
                  <a:pt x="241398" y="253250"/>
                </a:lnTo>
                <a:cubicBezTo>
                  <a:pt x="232757" y="242077"/>
                  <a:pt x="219795" y="218648"/>
                  <a:pt x="219075" y="177198"/>
                </a:cubicBezTo>
                <a:lnTo>
                  <a:pt x="184150" y="177198"/>
                </a:lnTo>
                <a:close/>
                <a:moveTo>
                  <a:pt x="184510" y="148364"/>
                </a:moveTo>
                <a:lnTo>
                  <a:pt x="184510" y="168548"/>
                </a:lnTo>
                <a:lnTo>
                  <a:pt x="218715" y="168548"/>
                </a:lnTo>
                <a:lnTo>
                  <a:pt x="218715" y="148364"/>
                </a:lnTo>
                <a:lnTo>
                  <a:pt x="184510" y="148364"/>
                </a:lnTo>
                <a:close/>
                <a:moveTo>
                  <a:pt x="115706" y="128810"/>
                </a:moveTo>
                <a:cubicBezTo>
                  <a:pt x="118251" y="128810"/>
                  <a:pt x="120068" y="130610"/>
                  <a:pt x="120068" y="133130"/>
                </a:cubicBezTo>
                <a:lnTo>
                  <a:pt x="120068" y="138890"/>
                </a:lnTo>
                <a:cubicBezTo>
                  <a:pt x="128067" y="139970"/>
                  <a:pt x="134610" y="145010"/>
                  <a:pt x="137519" y="152209"/>
                </a:cubicBezTo>
                <a:cubicBezTo>
                  <a:pt x="138609" y="154369"/>
                  <a:pt x="137519" y="156889"/>
                  <a:pt x="135338" y="157969"/>
                </a:cubicBezTo>
                <a:cubicBezTo>
                  <a:pt x="132793" y="158689"/>
                  <a:pt x="130248" y="157609"/>
                  <a:pt x="129521" y="155449"/>
                </a:cubicBezTo>
                <a:cubicBezTo>
                  <a:pt x="127339" y="150409"/>
                  <a:pt x="121886" y="147170"/>
                  <a:pt x="115706" y="147170"/>
                </a:cubicBezTo>
                <a:cubicBezTo>
                  <a:pt x="107344" y="147170"/>
                  <a:pt x="100800" y="152569"/>
                  <a:pt x="100800" y="159769"/>
                </a:cubicBezTo>
                <a:cubicBezTo>
                  <a:pt x="100800" y="165529"/>
                  <a:pt x="103345" y="172729"/>
                  <a:pt x="115706" y="172729"/>
                </a:cubicBezTo>
                <a:cubicBezTo>
                  <a:pt x="133156" y="172729"/>
                  <a:pt x="139337" y="183888"/>
                  <a:pt x="139337" y="194328"/>
                </a:cubicBezTo>
                <a:cubicBezTo>
                  <a:pt x="139337" y="204768"/>
                  <a:pt x="130975" y="213408"/>
                  <a:pt x="120068" y="215207"/>
                </a:cubicBezTo>
                <a:lnTo>
                  <a:pt x="120068" y="220967"/>
                </a:lnTo>
                <a:cubicBezTo>
                  <a:pt x="120068" y="223487"/>
                  <a:pt x="118251" y="225287"/>
                  <a:pt x="115706" y="225287"/>
                </a:cubicBezTo>
                <a:cubicBezTo>
                  <a:pt x="113161" y="225287"/>
                  <a:pt x="111343" y="223487"/>
                  <a:pt x="111343" y="220967"/>
                </a:cubicBezTo>
                <a:lnTo>
                  <a:pt x="111343" y="215207"/>
                </a:lnTo>
                <a:cubicBezTo>
                  <a:pt x="103345" y="214127"/>
                  <a:pt x="96801" y="209088"/>
                  <a:pt x="93893" y="201888"/>
                </a:cubicBezTo>
                <a:cubicBezTo>
                  <a:pt x="92802" y="199728"/>
                  <a:pt x="93893" y="197568"/>
                  <a:pt x="96074" y="196128"/>
                </a:cubicBezTo>
                <a:cubicBezTo>
                  <a:pt x="98255" y="195408"/>
                  <a:pt x="100800" y="196488"/>
                  <a:pt x="101891" y="198648"/>
                </a:cubicBezTo>
                <a:cubicBezTo>
                  <a:pt x="104072" y="203688"/>
                  <a:pt x="109525" y="206928"/>
                  <a:pt x="115706" y="206928"/>
                </a:cubicBezTo>
                <a:cubicBezTo>
                  <a:pt x="123704" y="206928"/>
                  <a:pt x="130248" y="201528"/>
                  <a:pt x="130248" y="194328"/>
                </a:cubicBezTo>
                <a:cubicBezTo>
                  <a:pt x="130248" y="188568"/>
                  <a:pt x="127703" y="181368"/>
                  <a:pt x="115706" y="181368"/>
                </a:cubicBezTo>
                <a:cubicBezTo>
                  <a:pt x="98255" y="181368"/>
                  <a:pt x="92075" y="170209"/>
                  <a:pt x="92075" y="159769"/>
                </a:cubicBezTo>
                <a:cubicBezTo>
                  <a:pt x="92075" y="149329"/>
                  <a:pt x="100437" y="140690"/>
                  <a:pt x="111343" y="138890"/>
                </a:cubicBezTo>
                <a:lnTo>
                  <a:pt x="111343" y="133130"/>
                </a:lnTo>
                <a:cubicBezTo>
                  <a:pt x="111343" y="130610"/>
                  <a:pt x="113161" y="128810"/>
                  <a:pt x="115706" y="128810"/>
                </a:cubicBezTo>
                <a:close/>
                <a:moveTo>
                  <a:pt x="175509" y="105112"/>
                </a:moveTo>
                <a:lnTo>
                  <a:pt x="186670" y="139713"/>
                </a:lnTo>
                <a:lnTo>
                  <a:pt x="216195" y="139713"/>
                </a:lnTo>
                <a:lnTo>
                  <a:pt x="227716" y="105112"/>
                </a:lnTo>
                <a:lnTo>
                  <a:pt x="175509" y="105112"/>
                </a:lnTo>
                <a:close/>
                <a:moveTo>
                  <a:pt x="201433" y="74835"/>
                </a:moveTo>
                <a:cubicBezTo>
                  <a:pt x="203953" y="74835"/>
                  <a:pt x="206113" y="76637"/>
                  <a:pt x="206113" y="79160"/>
                </a:cubicBezTo>
                <a:lnTo>
                  <a:pt x="206113" y="96461"/>
                </a:lnTo>
                <a:lnTo>
                  <a:pt x="233837" y="96461"/>
                </a:lnTo>
                <a:cubicBezTo>
                  <a:pt x="235277" y="96461"/>
                  <a:pt x="236718" y="97182"/>
                  <a:pt x="237438" y="98263"/>
                </a:cubicBezTo>
                <a:cubicBezTo>
                  <a:pt x="238518" y="99345"/>
                  <a:pt x="238518" y="100786"/>
                  <a:pt x="238158" y="102228"/>
                </a:cubicBezTo>
                <a:lnTo>
                  <a:pt x="225556" y="139713"/>
                </a:lnTo>
                <a:lnTo>
                  <a:pt x="233837" y="139713"/>
                </a:lnTo>
                <a:cubicBezTo>
                  <a:pt x="236358" y="139713"/>
                  <a:pt x="238518" y="141515"/>
                  <a:pt x="238518" y="144038"/>
                </a:cubicBezTo>
                <a:cubicBezTo>
                  <a:pt x="238518" y="146201"/>
                  <a:pt x="236358" y="148364"/>
                  <a:pt x="233837" y="148364"/>
                </a:cubicBezTo>
                <a:lnTo>
                  <a:pt x="227716" y="148364"/>
                </a:lnTo>
                <a:lnTo>
                  <a:pt x="227716" y="168548"/>
                </a:lnTo>
                <a:lnTo>
                  <a:pt x="233837" y="168548"/>
                </a:lnTo>
                <a:cubicBezTo>
                  <a:pt x="236358" y="168548"/>
                  <a:pt x="238518" y="170350"/>
                  <a:pt x="238518" y="172873"/>
                </a:cubicBezTo>
                <a:cubicBezTo>
                  <a:pt x="238518" y="175036"/>
                  <a:pt x="236358" y="177198"/>
                  <a:pt x="233837" y="177198"/>
                </a:cubicBezTo>
                <a:lnTo>
                  <a:pt x="227716" y="177198"/>
                </a:lnTo>
                <a:cubicBezTo>
                  <a:pt x="228797" y="228020"/>
                  <a:pt x="248959" y="248925"/>
                  <a:pt x="253640" y="253250"/>
                </a:cubicBezTo>
                <a:lnTo>
                  <a:pt x="255800" y="253250"/>
                </a:lnTo>
                <a:cubicBezTo>
                  <a:pt x="268042" y="253250"/>
                  <a:pt x="277764" y="262621"/>
                  <a:pt x="277764" y="274876"/>
                </a:cubicBezTo>
                <a:lnTo>
                  <a:pt x="277764" y="281724"/>
                </a:lnTo>
                <a:lnTo>
                  <a:pt x="284244" y="281724"/>
                </a:lnTo>
                <a:cubicBezTo>
                  <a:pt x="286765" y="281724"/>
                  <a:pt x="288565" y="283887"/>
                  <a:pt x="288565" y="286049"/>
                </a:cubicBezTo>
                <a:cubicBezTo>
                  <a:pt x="288565" y="288573"/>
                  <a:pt x="286765" y="290375"/>
                  <a:pt x="284244" y="290375"/>
                </a:cubicBezTo>
                <a:lnTo>
                  <a:pt x="118621" y="290375"/>
                </a:lnTo>
                <a:cubicBezTo>
                  <a:pt x="116460" y="290375"/>
                  <a:pt x="114300" y="288573"/>
                  <a:pt x="114300" y="286049"/>
                </a:cubicBezTo>
                <a:cubicBezTo>
                  <a:pt x="114300" y="283887"/>
                  <a:pt x="116460" y="281724"/>
                  <a:pt x="118621" y="281724"/>
                </a:cubicBezTo>
                <a:lnTo>
                  <a:pt x="125102" y="281724"/>
                </a:lnTo>
                <a:lnTo>
                  <a:pt x="125102" y="274876"/>
                </a:lnTo>
                <a:cubicBezTo>
                  <a:pt x="125102" y="262621"/>
                  <a:pt x="134823" y="253250"/>
                  <a:pt x="147065" y="253250"/>
                </a:cubicBezTo>
                <a:lnTo>
                  <a:pt x="149585" y="253250"/>
                </a:lnTo>
                <a:cubicBezTo>
                  <a:pt x="154266" y="248925"/>
                  <a:pt x="174429" y="227659"/>
                  <a:pt x="175509" y="177198"/>
                </a:cubicBezTo>
                <a:lnTo>
                  <a:pt x="169028" y="177198"/>
                </a:lnTo>
                <a:cubicBezTo>
                  <a:pt x="166868" y="177198"/>
                  <a:pt x="164707" y="175036"/>
                  <a:pt x="164707" y="172873"/>
                </a:cubicBezTo>
                <a:cubicBezTo>
                  <a:pt x="164707" y="170350"/>
                  <a:pt x="166868" y="168548"/>
                  <a:pt x="169028" y="168548"/>
                </a:cubicBezTo>
                <a:lnTo>
                  <a:pt x="175509" y="168548"/>
                </a:lnTo>
                <a:lnTo>
                  <a:pt x="175509" y="148364"/>
                </a:lnTo>
                <a:lnTo>
                  <a:pt x="169028" y="148364"/>
                </a:lnTo>
                <a:cubicBezTo>
                  <a:pt x="166868" y="148364"/>
                  <a:pt x="164707" y="146201"/>
                  <a:pt x="164707" y="144038"/>
                </a:cubicBezTo>
                <a:cubicBezTo>
                  <a:pt x="164707" y="141515"/>
                  <a:pt x="166868" y="139713"/>
                  <a:pt x="169028" y="139713"/>
                </a:cubicBezTo>
                <a:lnTo>
                  <a:pt x="177669" y="139713"/>
                </a:lnTo>
                <a:lnTo>
                  <a:pt x="165067" y="102228"/>
                </a:lnTo>
                <a:cubicBezTo>
                  <a:pt x="164707" y="100786"/>
                  <a:pt x="164707" y="99345"/>
                  <a:pt x="165427" y="98263"/>
                </a:cubicBezTo>
                <a:cubicBezTo>
                  <a:pt x="166508" y="97182"/>
                  <a:pt x="167948" y="96461"/>
                  <a:pt x="169028" y="96461"/>
                </a:cubicBezTo>
                <a:lnTo>
                  <a:pt x="197112" y="96461"/>
                </a:lnTo>
                <a:lnTo>
                  <a:pt x="197112" y="79160"/>
                </a:lnTo>
                <a:cubicBezTo>
                  <a:pt x="197112" y="76637"/>
                  <a:pt x="198912" y="74835"/>
                  <a:pt x="201433" y="74835"/>
                </a:cubicBezTo>
                <a:close/>
                <a:moveTo>
                  <a:pt x="83132" y="9408"/>
                </a:moveTo>
                <a:cubicBezTo>
                  <a:pt x="80613" y="8331"/>
                  <a:pt x="77374" y="9049"/>
                  <a:pt x="75215" y="10844"/>
                </a:cubicBezTo>
                <a:cubicBezTo>
                  <a:pt x="73415" y="12999"/>
                  <a:pt x="72695" y="15872"/>
                  <a:pt x="73415" y="18744"/>
                </a:cubicBezTo>
                <a:lnTo>
                  <a:pt x="89250" y="63273"/>
                </a:lnTo>
                <a:cubicBezTo>
                  <a:pt x="92129" y="66864"/>
                  <a:pt x="96448" y="69378"/>
                  <a:pt x="101846" y="71173"/>
                </a:cubicBezTo>
                <a:lnTo>
                  <a:pt x="97887" y="40650"/>
                </a:lnTo>
                <a:cubicBezTo>
                  <a:pt x="97887" y="38136"/>
                  <a:pt x="99327" y="35981"/>
                  <a:pt x="101846" y="35622"/>
                </a:cubicBezTo>
                <a:cubicBezTo>
                  <a:pt x="104365" y="35622"/>
                  <a:pt x="106524" y="37059"/>
                  <a:pt x="106524" y="39572"/>
                </a:cubicBezTo>
                <a:lnTo>
                  <a:pt x="110843" y="73328"/>
                </a:lnTo>
                <a:cubicBezTo>
                  <a:pt x="112642" y="73328"/>
                  <a:pt x="114442" y="73687"/>
                  <a:pt x="116241" y="73687"/>
                </a:cubicBezTo>
                <a:cubicBezTo>
                  <a:pt x="118041" y="73687"/>
                  <a:pt x="119840" y="73328"/>
                  <a:pt x="121639" y="73328"/>
                </a:cubicBezTo>
                <a:lnTo>
                  <a:pt x="125598" y="39572"/>
                </a:lnTo>
                <a:cubicBezTo>
                  <a:pt x="125958" y="37059"/>
                  <a:pt x="128117" y="35622"/>
                  <a:pt x="130636" y="35622"/>
                </a:cubicBezTo>
                <a:cubicBezTo>
                  <a:pt x="132796" y="35981"/>
                  <a:pt x="134955" y="38136"/>
                  <a:pt x="134235" y="40650"/>
                </a:cubicBezTo>
                <a:lnTo>
                  <a:pt x="130636" y="71173"/>
                </a:lnTo>
                <a:cubicBezTo>
                  <a:pt x="135675" y="69378"/>
                  <a:pt x="140353" y="66864"/>
                  <a:pt x="143232" y="63273"/>
                </a:cubicBezTo>
                <a:lnTo>
                  <a:pt x="158707" y="18744"/>
                </a:lnTo>
                <a:cubicBezTo>
                  <a:pt x="159787" y="15872"/>
                  <a:pt x="159067" y="12999"/>
                  <a:pt x="156907" y="10844"/>
                </a:cubicBezTo>
                <a:cubicBezTo>
                  <a:pt x="154748" y="9049"/>
                  <a:pt x="152229" y="8331"/>
                  <a:pt x="148990" y="9408"/>
                </a:cubicBezTo>
                <a:lnTo>
                  <a:pt x="128117" y="17308"/>
                </a:lnTo>
                <a:cubicBezTo>
                  <a:pt x="120560" y="20181"/>
                  <a:pt x="111922" y="20181"/>
                  <a:pt x="104005" y="17308"/>
                </a:cubicBezTo>
                <a:lnTo>
                  <a:pt x="83132" y="9408"/>
                </a:lnTo>
                <a:close/>
                <a:moveTo>
                  <a:pt x="86371" y="1149"/>
                </a:moveTo>
                <a:lnTo>
                  <a:pt x="107244" y="9049"/>
                </a:lnTo>
                <a:cubicBezTo>
                  <a:pt x="113002" y="11203"/>
                  <a:pt x="119480" y="11203"/>
                  <a:pt x="124878" y="9049"/>
                </a:cubicBezTo>
                <a:lnTo>
                  <a:pt x="146111" y="1149"/>
                </a:lnTo>
                <a:cubicBezTo>
                  <a:pt x="152229" y="-1365"/>
                  <a:pt x="158707" y="430"/>
                  <a:pt x="163025" y="4740"/>
                </a:cubicBezTo>
                <a:cubicBezTo>
                  <a:pt x="167704" y="9049"/>
                  <a:pt x="169143" y="15513"/>
                  <a:pt x="166984" y="21258"/>
                </a:cubicBezTo>
                <a:lnTo>
                  <a:pt x="152229" y="63991"/>
                </a:lnTo>
                <a:cubicBezTo>
                  <a:pt x="155468" y="66864"/>
                  <a:pt x="161226" y="71891"/>
                  <a:pt x="168064" y="79433"/>
                </a:cubicBezTo>
                <a:cubicBezTo>
                  <a:pt x="169503" y="81587"/>
                  <a:pt x="169503" y="84101"/>
                  <a:pt x="167704" y="85537"/>
                </a:cubicBezTo>
                <a:cubicBezTo>
                  <a:pt x="165545" y="87333"/>
                  <a:pt x="163025" y="87333"/>
                  <a:pt x="161586" y="85178"/>
                </a:cubicBezTo>
                <a:cubicBezTo>
                  <a:pt x="155468" y="78714"/>
                  <a:pt x="150790" y="74046"/>
                  <a:pt x="147551" y="71532"/>
                </a:cubicBezTo>
                <a:cubicBezTo>
                  <a:pt x="139993" y="78355"/>
                  <a:pt x="128837" y="82305"/>
                  <a:pt x="116241" y="82305"/>
                </a:cubicBezTo>
                <a:cubicBezTo>
                  <a:pt x="103645" y="82305"/>
                  <a:pt x="92129" y="78355"/>
                  <a:pt x="84931" y="71532"/>
                </a:cubicBezTo>
                <a:cubicBezTo>
                  <a:pt x="72336" y="82665"/>
                  <a:pt x="23752" y="130784"/>
                  <a:pt x="24472" y="217686"/>
                </a:cubicBezTo>
                <a:cubicBezTo>
                  <a:pt x="24472" y="230255"/>
                  <a:pt x="20873" y="243182"/>
                  <a:pt x="14035" y="254314"/>
                </a:cubicBezTo>
                <a:cubicBezTo>
                  <a:pt x="11876" y="258624"/>
                  <a:pt x="9357" y="266165"/>
                  <a:pt x="8997" y="276220"/>
                </a:cubicBezTo>
                <a:cubicBezTo>
                  <a:pt x="16914" y="280529"/>
                  <a:pt x="65138" y="280170"/>
                  <a:pt x="88890" y="279811"/>
                </a:cubicBezTo>
                <a:lnTo>
                  <a:pt x="99686" y="279811"/>
                </a:lnTo>
                <a:cubicBezTo>
                  <a:pt x="102206" y="279811"/>
                  <a:pt x="104005" y="281965"/>
                  <a:pt x="104005" y="284120"/>
                </a:cubicBezTo>
                <a:cubicBezTo>
                  <a:pt x="104005" y="286633"/>
                  <a:pt x="102206" y="288429"/>
                  <a:pt x="99686" y="288429"/>
                </a:cubicBezTo>
                <a:lnTo>
                  <a:pt x="88890" y="288788"/>
                </a:lnTo>
                <a:cubicBezTo>
                  <a:pt x="81333" y="288788"/>
                  <a:pt x="74495" y="288788"/>
                  <a:pt x="68017" y="288788"/>
                </a:cubicBezTo>
                <a:cubicBezTo>
                  <a:pt x="28070" y="288788"/>
                  <a:pt x="7917" y="287352"/>
                  <a:pt x="2159" y="281965"/>
                </a:cubicBezTo>
                <a:cubicBezTo>
                  <a:pt x="720" y="280170"/>
                  <a:pt x="0" y="278374"/>
                  <a:pt x="0" y="277297"/>
                </a:cubicBezTo>
                <a:cubicBezTo>
                  <a:pt x="0" y="267242"/>
                  <a:pt x="2519" y="256828"/>
                  <a:pt x="6838" y="250005"/>
                </a:cubicBezTo>
                <a:cubicBezTo>
                  <a:pt x="12596" y="239950"/>
                  <a:pt x="15835" y="228818"/>
                  <a:pt x="15475" y="217686"/>
                </a:cubicBezTo>
                <a:cubicBezTo>
                  <a:pt x="14755" y="123961"/>
                  <a:pt x="67657" y="74405"/>
                  <a:pt x="79893" y="63991"/>
                </a:cubicBezTo>
                <a:lnTo>
                  <a:pt x="65138" y="21258"/>
                </a:lnTo>
                <a:cubicBezTo>
                  <a:pt x="62979" y="15513"/>
                  <a:pt x="64778" y="9049"/>
                  <a:pt x="69457" y="4740"/>
                </a:cubicBezTo>
                <a:cubicBezTo>
                  <a:pt x="73775" y="430"/>
                  <a:pt x="80613" y="-1365"/>
                  <a:pt x="86371" y="1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75">
            <a:extLst>
              <a:ext uri="{FF2B5EF4-FFF2-40B4-BE49-F238E27FC236}">
                <a16:creationId xmlns:a16="http://schemas.microsoft.com/office/drawing/2014/main" id="{D11DC7B3-119C-C243-A574-83C98F107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0887" y="3689981"/>
            <a:ext cx="777913" cy="777913"/>
          </a:xfrm>
          <a:custGeom>
            <a:avLst/>
            <a:gdLst>
              <a:gd name="T0" fmla="*/ 3853139 w 290152"/>
              <a:gd name="T1" fmla="*/ 5082436 h 290152"/>
              <a:gd name="T2" fmla="*/ 438459 w 290152"/>
              <a:gd name="T3" fmla="*/ 4902739 h 290152"/>
              <a:gd name="T4" fmla="*/ 172546 w 290152"/>
              <a:gd name="T5" fmla="*/ 4377960 h 290152"/>
              <a:gd name="T6" fmla="*/ 1121409 w 290152"/>
              <a:gd name="T7" fmla="*/ 3608772 h 290152"/>
              <a:gd name="T8" fmla="*/ 4925810 w 290152"/>
              <a:gd name="T9" fmla="*/ 3471204 h 290152"/>
              <a:gd name="T10" fmla="*/ 4015803 w 290152"/>
              <a:gd name="T11" fmla="*/ 3383636 h 290152"/>
              <a:gd name="T12" fmla="*/ 2293199 w 290152"/>
              <a:gd name="T13" fmla="*/ 2911468 h 290152"/>
              <a:gd name="T14" fmla="*/ 5273713 w 290152"/>
              <a:gd name="T15" fmla="*/ 2873868 h 290152"/>
              <a:gd name="T16" fmla="*/ 4015201 w 290152"/>
              <a:gd name="T17" fmla="*/ 2782794 h 290152"/>
              <a:gd name="T18" fmla="*/ 1121409 w 290152"/>
              <a:gd name="T19" fmla="*/ 2817982 h 290152"/>
              <a:gd name="T20" fmla="*/ 3457762 w 290152"/>
              <a:gd name="T21" fmla="*/ 4205430 h 290152"/>
              <a:gd name="T22" fmla="*/ 1940940 w 290152"/>
              <a:gd name="T23" fmla="*/ 2070354 h 290152"/>
              <a:gd name="T24" fmla="*/ 529638 w 290152"/>
              <a:gd name="T25" fmla="*/ 1739260 h 290152"/>
              <a:gd name="T26" fmla="*/ 529638 w 290152"/>
              <a:gd name="T27" fmla="*/ 1921401 h 290152"/>
              <a:gd name="T28" fmla="*/ 3105494 w 290152"/>
              <a:gd name="T29" fmla="*/ 1524028 h 290152"/>
              <a:gd name="T30" fmla="*/ 1130466 w 290152"/>
              <a:gd name="T31" fmla="*/ 1170028 h 290152"/>
              <a:gd name="T32" fmla="*/ 1130466 w 290152"/>
              <a:gd name="T33" fmla="*/ 1352212 h 290152"/>
              <a:gd name="T34" fmla="*/ 634846 w 290152"/>
              <a:gd name="T35" fmla="*/ 1170028 h 290152"/>
              <a:gd name="T36" fmla="*/ 442752 w 290152"/>
              <a:gd name="T37" fmla="*/ 1261119 h 290152"/>
              <a:gd name="T38" fmla="*/ 3629403 w 290152"/>
              <a:gd name="T39" fmla="*/ 684339 h 290152"/>
              <a:gd name="T40" fmla="*/ 2267931 w 290152"/>
              <a:gd name="T41" fmla="*/ 600882 h 290152"/>
              <a:gd name="T42" fmla="*/ 1773579 w 290152"/>
              <a:gd name="T43" fmla="*/ 782977 h 290152"/>
              <a:gd name="T44" fmla="*/ 528080 w 290152"/>
              <a:gd name="T45" fmla="*/ 600882 h 290152"/>
              <a:gd name="T46" fmla="*/ 528080 w 290152"/>
              <a:gd name="T47" fmla="*/ 782977 h 290152"/>
              <a:gd name="T48" fmla="*/ 4675756 w 290152"/>
              <a:gd name="T49" fmla="*/ 655247 h 290152"/>
              <a:gd name="T50" fmla="*/ 4856784 w 290152"/>
              <a:gd name="T51" fmla="*/ 1099864 h 290152"/>
              <a:gd name="T52" fmla="*/ 5052345 w 290152"/>
              <a:gd name="T53" fmla="*/ 1874332 h 290152"/>
              <a:gd name="T54" fmla="*/ 4494707 w 290152"/>
              <a:gd name="T55" fmla="*/ 2404974 h 290152"/>
              <a:gd name="T56" fmla="*/ 4306438 w 290152"/>
              <a:gd name="T57" fmla="*/ 1967551 h 290152"/>
              <a:gd name="T58" fmla="*/ 4110902 w 290152"/>
              <a:gd name="T59" fmla="*/ 1185892 h 290152"/>
              <a:gd name="T60" fmla="*/ 438459 w 290152"/>
              <a:gd name="T61" fmla="*/ 172546 h 290152"/>
              <a:gd name="T62" fmla="*/ 948863 w 290152"/>
              <a:gd name="T63" fmla="*/ 2465758 h 290152"/>
              <a:gd name="T64" fmla="*/ 2113430 w 290152"/>
              <a:gd name="T65" fmla="*/ 1718120 h 290152"/>
              <a:gd name="T66" fmla="*/ 3285233 w 290152"/>
              <a:gd name="T67" fmla="*/ 1171750 h 290152"/>
              <a:gd name="T68" fmla="*/ 2465721 w 290152"/>
              <a:gd name="T69" fmla="*/ 2005664 h 290152"/>
              <a:gd name="T70" fmla="*/ 1279559 w 290152"/>
              <a:gd name="T71" fmla="*/ 2710148 h 290152"/>
              <a:gd name="T72" fmla="*/ 172546 w 290152"/>
              <a:gd name="T73" fmla="*/ 3062402 h 290152"/>
              <a:gd name="T74" fmla="*/ 682944 w 290152"/>
              <a:gd name="T75" fmla="*/ 3436253 h 290152"/>
              <a:gd name="T76" fmla="*/ 1768442 w 290152"/>
              <a:gd name="T77" fmla="*/ 4205430 h 290152"/>
              <a:gd name="T78" fmla="*/ 2465721 w 290152"/>
              <a:gd name="T79" fmla="*/ 2817982 h 290152"/>
              <a:gd name="T80" fmla="*/ 3026441 w 290152"/>
              <a:gd name="T81" fmla="*/ 2221331 h 290152"/>
              <a:gd name="T82" fmla="*/ 5607190 w 290152"/>
              <a:gd name="T83" fmla="*/ 4205430 h 290152"/>
              <a:gd name="T84" fmla="*/ 438459 w 290152"/>
              <a:gd name="T85" fmla="*/ 0 h 290152"/>
              <a:gd name="T86" fmla="*/ 5779691 w 290152"/>
              <a:gd name="T87" fmla="*/ 4636751 h 290152"/>
              <a:gd name="T88" fmla="*/ 4643888 w 290152"/>
              <a:gd name="T89" fmla="*/ 5607243 h 290152"/>
              <a:gd name="T90" fmla="*/ 1056716 w 290152"/>
              <a:gd name="T91" fmla="*/ 5693510 h 290152"/>
              <a:gd name="T92" fmla="*/ 438459 w 290152"/>
              <a:gd name="T93" fmla="*/ 5082436 h 290152"/>
              <a:gd name="T94" fmla="*/ 438459 w 290152"/>
              <a:gd name="T95" fmla="*/ 0 h 2901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152" h="290152">
                <a:moveTo>
                  <a:pt x="96717" y="255146"/>
                </a:moveTo>
                <a:lnTo>
                  <a:pt x="96717" y="281491"/>
                </a:lnTo>
                <a:lnTo>
                  <a:pt x="193435" y="281491"/>
                </a:lnTo>
                <a:lnTo>
                  <a:pt x="193435" y="255146"/>
                </a:lnTo>
                <a:lnTo>
                  <a:pt x="96717" y="255146"/>
                </a:lnTo>
                <a:close/>
                <a:moveTo>
                  <a:pt x="8661" y="219780"/>
                </a:moveTo>
                <a:lnTo>
                  <a:pt x="8661" y="232771"/>
                </a:lnTo>
                <a:cubicBezTo>
                  <a:pt x="8661" y="240350"/>
                  <a:pt x="14796" y="246124"/>
                  <a:pt x="22014" y="246124"/>
                </a:cubicBezTo>
                <a:lnTo>
                  <a:pt x="268138" y="246124"/>
                </a:lnTo>
                <a:cubicBezTo>
                  <a:pt x="275717" y="246124"/>
                  <a:pt x="281491" y="240350"/>
                  <a:pt x="281491" y="232771"/>
                </a:cubicBezTo>
                <a:lnTo>
                  <a:pt x="281491" y="219780"/>
                </a:lnTo>
                <a:lnTo>
                  <a:pt x="8661" y="219780"/>
                </a:lnTo>
                <a:close/>
                <a:moveTo>
                  <a:pt x="38975" y="181165"/>
                </a:moveTo>
                <a:lnTo>
                  <a:pt x="38975" y="211118"/>
                </a:lnTo>
                <a:lnTo>
                  <a:pt x="56298" y="211118"/>
                </a:lnTo>
                <a:lnTo>
                  <a:pt x="56298" y="181165"/>
                </a:lnTo>
                <a:lnTo>
                  <a:pt x="38975" y="181165"/>
                </a:lnTo>
                <a:close/>
                <a:moveTo>
                  <a:pt x="201601" y="169863"/>
                </a:moveTo>
                <a:lnTo>
                  <a:pt x="243265" y="169863"/>
                </a:lnTo>
                <a:cubicBezTo>
                  <a:pt x="245457" y="169863"/>
                  <a:pt x="247285" y="172061"/>
                  <a:pt x="247285" y="174259"/>
                </a:cubicBezTo>
                <a:cubicBezTo>
                  <a:pt x="247285" y="176824"/>
                  <a:pt x="245457" y="179022"/>
                  <a:pt x="243265" y="179022"/>
                </a:cubicBezTo>
                <a:lnTo>
                  <a:pt x="201601" y="179022"/>
                </a:lnTo>
                <a:cubicBezTo>
                  <a:pt x="199043" y="179022"/>
                  <a:pt x="196850" y="176824"/>
                  <a:pt x="196850" y="174259"/>
                </a:cubicBezTo>
                <a:cubicBezTo>
                  <a:pt x="196850" y="172061"/>
                  <a:pt x="199043" y="169863"/>
                  <a:pt x="201601" y="169863"/>
                </a:cubicBezTo>
                <a:close/>
                <a:moveTo>
                  <a:pt x="97439" y="146159"/>
                </a:moveTo>
                <a:lnTo>
                  <a:pt x="97439" y="211118"/>
                </a:lnTo>
                <a:lnTo>
                  <a:pt x="115122" y="211118"/>
                </a:lnTo>
                <a:lnTo>
                  <a:pt x="115122" y="146159"/>
                </a:lnTo>
                <a:lnTo>
                  <a:pt x="97439" y="146159"/>
                </a:lnTo>
                <a:close/>
                <a:moveTo>
                  <a:pt x="201571" y="139700"/>
                </a:moveTo>
                <a:lnTo>
                  <a:pt x="260393" y="139700"/>
                </a:lnTo>
                <a:cubicBezTo>
                  <a:pt x="262935" y="139700"/>
                  <a:pt x="264750" y="141605"/>
                  <a:pt x="264750" y="144272"/>
                </a:cubicBezTo>
                <a:cubicBezTo>
                  <a:pt x="264750" y="146939"/>
                  <a:pt x="262935" y="148844"/>
                  <a:pt x="260393" y="148844"/>
                </a:cubicBezTo>
                <a:lnTo>
                  <a:pt x="201571" y="148844"/>
                </a:lnTo>
                <a:cubicBezTo>
                  <a:pt x="199029" y="148844"/>
                  <a:pt x="196850" y="146939"/>
                  <a:pt x="196850" y="144272"/>
                </a:cubicBezTo>
                <a:cubicBezTo>
                  <a:pt x="196850" y="141605"/>
                  <a:pt x="199029" y="139700"/>
                  <a:pt x="201571" y="139700"/>
                </a:cubicBezTo>
                <a:close/>
                <a:moveTo>
                  <a:pt x="47637" y="132445"/>
                </a:moveTo>
                <a:cubicBezTo>
                  <a:pt x="42945" y="132445"/>
                  <a:pt x="38975" y="136415"/>
                  <a:pt x="38975" y="141467"/>
                </a:cubicBezTo>
                <a:cubicBezTo>
                  <a:pt x="38975" y="146159"/>
                  <a:pt x="42945" y="150128"/>
                  <a:pt x="47637" y="150128"/>
                </a:cubicBezTo>
                <a:cubicBezTo>
                  <a:pt x="52689" y="150128"/>
                  <a:pt x="56298" y="146159"/>
                  <a:pt x="56298" y="141467"/>
                </a:cubicBezTo>
                <a:cubicBezTo>
                  <a:pt x="56298" y="136415"/>
                  <a:pt x="52689" y="132445"/>
                  <a:pt x="47637" y="132445"/>
                </a:cubicBezTo>
                <a:close/>
                <a:moveTo>
                  <a:pt x="155902" y="120175"/>
                </a:moveTo>
                <a:lnTo>
                  <a:pt x="155902" y="211118"/>
                </a:lnTo>
                <a:lnTo>
                  <a:pt x="173586" y="211118"/>
                </a:lnTo>
                <a:lnTo>
                  <a:pt x="173586" y="120175"/>
                </a:lnTo>
                <a:lnTo>
                  <a:pt x="155902" y="120175"/>
                </a:lnTo>
                <a:close/>
                <a:moveTo>
                  <a:pt x="106100" y="94913"/>
                </a:moveTo>
                <a:cubicBezTo>
                  <a:pt x="101409" y="94913"/>
                  <a:pt x="97439" y="98883"/>
                  <a:pt x="97439" y="103935"/>
                </a:cubicBezTo>
                <a:cubicBezTo>
                  <a:pt x="97439" y="108626"/>
                  <a:pt x="101409" y="112596"/>
                  <a:pt x="106100" y="112596"/>
                </a:cubicBezTo>
                <a:cubicBezTo>
                  <a:pt x="111153" y="112596"/>
                  <a:pt x="115122" y="108626"/>
                  <a:pt x="115122" y="103935"/>
                </a:cubicBezTo>
                <a:cubicBezTo>
                  <a:pt x="115122" y="98883"/>
                  <a:pt x="111153" y="94913"/>
                  <a:pt x="106100" y="94913"/>
                </a:cubicBezTo>
                <a:close/>
                <a:moveTo>
                  <a:pt x="26590" y="87313"/>
                </a:moveTo>
                <a:lnTo>
                  <a:pt x="69519" y="87313"/>
                </a:lnTo>
                <a:cubicBezTo>
                  <a:pt x="72066" y="87313"/>
                  <a:pt x="74249" y="89218"/>
                  <a:pt x="74249" y="91885"/>
                </a:cubicBezTo>
                <a:cubicBezTo>
                  <a:pt x="74249" y="94552"/>
                  <a:pt x="72066" y="96457"/>
                  <a:pt x="69519" y="96457"/>
                </a:cubicBezTo>
                <a:lnTo>
                  <a:pt x="26590" y="96457"/>
                </a:lnTo>
                <a:cubicBezTo>
                  <a:pt x="24408" y="96457"/>
                  <a:pt x="22225" y="94552"/>
                  <a:pt x="22225" y="91885"/>
                </a:cubicBezTo>
                <a:cubicBezTo>
                  <a:pt x="22225" y="89218"/>
                  <a:pt x="24408" y="87313"/>
                  <a:pt x="26590" y="87313"/>
                </a:cubicBezTo>
                <a:close/>
                <a:moveTo>
                  <a:pt x="164925" y="67846"/>
                </a:moveTo>
                <a:cubicBezTo>
                  <a:pt x="160233" y="67846"/>
                  <a:pt x="155902" y="71455"/>
                  <a:pt x="155902" y="76508"/>
                </a:cubicBezTo>
                <a:cubicBezTo>
                  <a:pt x="155902" y="81560"/>
                  <a:pt x="160233" y="85530"/>
                  <a:pt x="164925" y="85530"/>
                </a:cubicBezTo>
                <a:cubicBezTo>
                  <a:pt x="169977" y="85530"/>
                  <a:pt x="173586" y="81560"/>
                  <a:pt x="173586" y="76508"/>
                </a:cubicBezTo>
                <a:cubicBezTo>
                  <a:pt x="173586" y="71455"/>
                  <a:pt x="169977" y="67846"/>
                  <a:pt x="164925" y="67846"/>
                </a:cubicBezTo>
                <a:close/>
                <a:moveTo>
                  <a:pt x="56750" y="58738"/>
                </a:moveTo>
                <a:lnTo>
                  <a:pt x="125813" y="58738"/>
                </a:lnTo>
                <a:cubicBezTo>
                  <a:pt x="127994" y="58738"/>
                  <a:pt x="129811" y="60643"/>
                  <a:pt x="129811" y="63310"/>
                </a:cubicBezTo>
                <a:cubicBezTo>
                  <a:pt x="129811" y="65977"/>
                  <a:pt x="127994" y="67882"/>
                  <a:pt x="125813" y="67882"/>
                </a:cubicBezTo>
                <a:lnTo>
                  <a:pt x="56750" y="67882"/>
                </a:lnTo>
                <a:cubicBezTo>
                  <a:pt x="54569" y="67882"/>
                  <a:pt x="52388" y="65977"/>
                  <a:pt x="52388" y="63310"/>
                </a:cubicBezTo>
                <a:cubicBezTo>
                  <a:pt x="52388" y="60643"/>
                  <a:pt x="54569" y="58738"/>
                  <a:pt x="56750" y="58738"/>
                </a:cubicBezTo>
                <a:close/>
                <a:moveTo>
                  <a:pt x="26511" y="58738"/>
                </a:moveTo>
                <a:lnTo>
                  <a:pt x="31869" y="58738"/>
                </a:lnTo>
                <a:cubicBezTo>
                  <a:pt x="34370" y="58738"/>
                  <a:pt x="36156" y="60643"/>
                  <a:pt x="36156" y="63310"/>
                </a:cubicBezTo>
                <a:cubicBezTo>
                  <a:pt x="36156" y="65977"/>
                  <a:pt x="34370" y="67882"/>
                  <a:pt x="31869" y="67882"/>
                </a:cubicBezTo>
                <a:lnTo>
                  <a:pt x="26511" y="67882"/>
                </a:lnTo>
                <a:cubicBezTo>
                  <a:pt x="24368" y="67882"/>
                  <a:pt x="22225" y="65977"/>
                  <a:pt x="22225" y="63310"/>
                </a:cubicBezTo>
                <a:cubicBezTo>
                  <a:pt x="22225" y="60643"/>
                  <a:pt x="24368" y="58738"/>
                  <a:pt x="26511" y="58738"/>
                </a:cubicBezTo>
                <a:close/>
                <a:moveTo>
                  <a:pt x="113854" y="30163"/>
                </a:moveTo>
                <a:lnTo>
                  <a:pt x="177886" y="30163"/>
                </a:lnTo>
                <a:cubicBezTo>
                  <a:pt x="180404" y="30163"/>
                  <a:pt x="182203" y="32068"/>
                  <a:pt x="182203" y="34354"/>
                </a:cubicBezTo>
                <a:cubicBezTo>
                  <a:pt x="182203" y="37021"/>
                  <a:pt x="180404" y="39307"/>
                  <a:pt x="177886" y="39307"/>
                </a:cubicBezTo>
                <a:lnTo>
                  <a:pt x="113854" y="39307"/>
                </a:lnTo>
                <a:cubicBezTo>
                  <a:pt x="111336" y="39307"/>
                  <a:pt x="109538" y="37021"/>
                  <a:pt x="109538" y="34354"/>
                </a:cubicBezTo>
                <a:cubicBezTo>
                  <a:pt x="109538" y="32068"/>
                  <a:pt x="111336" y="30163"/>
                  <a:pt x="113854" y="30163"/>
                </a:cubicBezTo>
                <a:close/>
                <a:moveTo>
                  <a:pt x="56658" y="30163"/>
                </a:moveTo>
                <a:lnTo>
                  <a:pt x="89037" y="30163"/>
                </a:lnTo>
                <a:cubicBezTo>
                  <a:pt x="91172" y="30163"/>
                  <a:pt x="93307" y="32068"/>
                  <a:pt x="93307" y="34354"/>
                </a:cubicBezTo>
                <a:cubicBezTo>
                  <a:pt x="93307" y="37021"/>
                  <a:pt x="91172" y="39307"/>
                  <a:pt x="89037" y="39307"/>
                </a:cubicBezTo>
                <a:lnTo>
                  <a:pt x="56658" y="39307"/>
                </a:lnTo>
                <a:cubicBezTo>
                  <a:pt x="54523" y="39307"/>
                  <a:pt x="52388" y="37021"/>
                  <a:pt x="52388" y="34354"/>
                </a:cubicBezTo>
                <a:cubicBezTo>
                  <a:pt x="52388" y="32068"/>
                  <a:pt x="54523" y="30163"/>
                  <a:pt x="56658" y="30163"/>
                </a:cubicBezTo>
                <a:close/>
                <a:moveTo>
                  <a:pt x="26511" y="30163"/>
                </a:moveTo>
                <a:lnTo>
                  <a:pt x="31869" y="30163"/>
                </a:lnTo>
                <a:cubicBezTo>
                  <a:pt x="34370" y="30163"/>
                  <a:pt x="36156" y="32068"/>
                  <a:pt x="36156" y="34354"/>
                </a:cubicBezTo>
                <a:cubicBezTo>
                  <a:pt x="36156" y="37021"/>
                  <a:pt x="34370" y="39307"/>
                  <a:pt x="31869" y="39307"/>
                </a:cubicBezTo>
                <a:lnTo>
                  <a:pt x="26511" y="39307"/>
                </a:lnTo>
                <a:cubicBezTo>
                  <a:pt x="24368" y="39307"/>
                  <a:pt x="22225" y="37021"/>
                  <a:pt x="22225" y="34354"/>
                </a:cubicBezTo>
                <a:cubicBezTo>
                  <a:pt x="22225" y="32068"/>
                  <a:pt x="24368" y="30163"/>
                  <a:pt x="26511" y="30163"/>
                </a:cubicBezTo>
                <a:close/>
                <a:moveTo>
                  <a:pt x="230006" y="28575"/>
                </a:moveTo>
                <a:cubicBezTo>
                  <a:pt x="232187" y="28575"/>
                  <a:pt x="234732" y="30735"/>
                  <a:pt x="234732" y="32895"/>
                </a:cubicBezTo>
                <a:lnTo>
                  <a:pt x="234732" y="38655"/>
                </a:lnTo>
                <a:cubicBezTo>
                  <a:pt x="242367" y="40095"/>
                  <a:pt x="248911" y="44775"/>
                  <a:pt x="251819" y="51974"/>
                </a:cubicBezTo>
                <a:cubicBezTo>
                  <a:pt x="252910" y="54134"/>
                  <a:pt x="251819" y="56654"/>
                  <a:pt x="249638" y="57734"/>
                </a:cubicBezTo>
                <a:cubicBezTo>
                  <a:pt x="247456" y="58814"/>
                  <a:pt x="244912" y="57734"/>
                  <a:pt x="243821" y="55214"/>
                </a:cubicBezTo>
                <a:cubicBezTo>
                  <a:pt x="241640" y="50534"/>
                  <a:pt x="235823" y="46934"/>
                  <a:pt x="230006" y="46934"/>
                </a:cubicBezTo>
                <a:cubicBezTo>
                  <a:pt x="222008" y="46934"/>
                  <a:pt x="215464" y="52694"/>
                  <a:pt x="215464" y="59534"/>
                </a:cubicBezTo>
                <a:cubicBezTo>
                  <a:pt x="215464" y="65654"/>
                  <a:pt x="218009" y="72494"/>
                  <a:pt x="230006" y="72494"/>
                </a:cubicBezTo>
                <a:cubicBezTo>
                  <a:pt x="247456" y="72494"/>
                  <a:pt x="253637" y="83654"/>
                  <a:pt x="253637" y="94094"/>
                </a:cubicBezTo>
                <a:cubicBezTo>
                  <a:pt x="253637" y="104893"/>
                  <a:pt x="245275" y="113533"/>
                  <a:pt x="234732" y="115333"/>
                </a:cubicBezTo>
                <a:lnTo>
                  <a:pt x="234732" y="120733"/>
                </a:lnTo>
                <a:cubicBezTo>
                  <a:pt x="234732" y="123253"/>
                  <a:pt x="232187" y="125053"/>
                  <a:pt x="230006" y="125053"/>
                </a:cubicBezTo>
                <a:cubicBezTo>
                  <a:pt x="227461" y="125053"/>
                  <a:pt x="225643" y="123253"/>
                  <a:pt x="225643" y="120733"/>
                </a:cubicBezTo>
                <a:lnTo>
                  <a:pt x="225643" y="115333"/>
                </a:lnTo>
                <a:cubicBezTo>
                  <a:pt x="217645" y="113893"/>
                  <a:pt x="211101" y="108853"/>
                  <a:pt x="208193" y="102013"/>
                </a:cubicBezTo>
                <a:cubicBezTo>
                  <a:pt x="207102" y="99853"/>
                  <a:pt x="208193" y="96973"/>
                  <a:pt x="210374" y="96253"/>
                </a:cubicBezTo>
                <a:cubicBezTo>
                  <a:pt x="212919" y="95173"/>
                  <a:pt x="215464" y="96253"/>
                  <a:pt x="216191" y="98773"/>
                </a:cubicBezTo>
                <a:cubicBezTo>
                  <a:pt x="218372" y="103453"/>
                  <a:pt x="223826" y="107053"/>
                  <a:pt x="230006" y="107053"/>
                </a:cubicBezTo>
                <a:cubicBezTo>
                  <a:pt x="238368" y="107053"/>
                  <a:pt x="244912" y="101293"/>
                  <a:pt x="244912" y="94094"/>
                </a:cubicBezTo>
                <a:cubicBezTo>
                  <a:pt x="244912" y="88334"/>
                  <a:pt x="242367" y="81134"/>
                  <a:pt x="230006" y="81134"/>
                </a:cubicBezTo>
                <a:cubicBezTo>
                  <a:pt x="212556" y="81134"/>
                  <a:pt x="206375" y="70334"/>
                  <a:pt x="206375" y="59534"/>
                </a:cubicBezTo>
                <a:cubicBezTo>
                  <a:pt x="206375" y="49454"/>
                  <a:pt x="214737" y="40455"/>
                  <a:pt x="225643" y="38655"/>
                </a:cubicBezTo>
                <a:lnTo>
                  <a:pt x="225643" y="32895"/>
                </a:lnTo>
                <a:cubicBezTo>
                  <a:pt x="225643" y="30735"/>
                  <a:pt x="227461" y="28575"/>
                  <a:pt x="230006" y="28575"/>
                </a:cubicBezTo>
                <a:close/>
                <a:moveTo>
                  <a:pt x="22014" y="8661"/>
                </a:moveTo>
                <a:cubicBezTo>
                  <a:pt x="14796" y="8661"/>
                  <a:pt x="8661" y="14796"/>
                  <a:pt x="8661" y="22014"/>
                </a:cubicBezTo>
                <a:lnTo>
                  <a:pt x="8661" y="144354"/>
                </a:lnTo>
                <a:lnTo>
                  <a:pt x="30314" y="140384"/>
                </a:lnTo>
                <a:cubicBezTo>
                  <a:pt x="30675" y="131362"/>
                  <a:pt x="38615" y="123784"/>
                  <a:pt x="47637" y="123784"/>
                </a:cubicBezTo>
                <a:cubicBezTo>
                  <a:pt x="52328" y="123784"/>
                  <a:pt x="56298" y="125588"/>
                  <a:pt x="59546" y="128475"/>
                </a:cubicBezTo>
                <a:lnTo>
                  <a:pt x="89860" y="108987"/>
                </a:lnTo>
                <a:cubicBezTo>
                  <a:pt x="89139" y="107544"/>
                  <a:pt x="88778" y="105739"/>
                  <a:pt x="88778" y="103935"/>
                </a:cubicBezTo>
                <a:cubicBezTo>
                  <a:pt x="88778" y="94191"/>
                  <a:pt x="96717" y="86252"/>
                  <a:pt x="106100" y="86252"/>
                </a:cubicBezTo>
                <a:cubicBezTo>
                  <a:pt x="111874" y="86252"/>
                  <a:pt x="116566" y="88778"/>
                  <a:pt x="119814" y="92747"/>
                </a:cubicBezTo>
                <a:lnTo>
                  <a:pt x="147602" y="79756"/>
                </a:lnTo>
                <a:cubicBezTo>
                  <a:pt x="147602" y="78673"/>
                  <a:pt x="147241" y="77590"/>
                  <a:pt x="147241" y="76508"/>
                </a:cubicBezTo>
                <a:cubicBezTo>
                  <a:pt x="147241" y="66764"/>
                  <a:pt x="155181" y="58824"/>
                  <a:pt x="164925" y="58824"/>
                </a:cubicBezTo>
                <a:cubicBezTo>
                  <a:pt x="174668" y="58824"/>
                  <a:pt x="182608" y="66764"/>
                  <a:pt x="182608" y="76508"/>
                </a:cubicBezTo>
                <a:cubicBezTo>
                  <a:pt x="182608" y="86252"/>
                  <a:pt x="174668" y="94191"/>
                  <a:pt x="164925" y="94191"/>
                </a:cubicBezTo>
                <a:cubicBezTo>
                  <a:pt x="159511" y="94191"/>
                  <a:pt x="154459" y="91665"/>
                  <a:pt x="151572" y="87695"/>
                </a:cubicBezTo>
                <a:lnTo>
                  <a:pt x="123784" y="100687"/>
                </a:lnTo>
                <a:cubicBezTo>
                  <a:pt x="123784" y="101409"/>
                  <a:pt x="123784" y="102491"/>
                  <a:pt x="123784" y="103935"/>
                </a:cubicBezTo>
                <a:cubicBezTo>
                  <a:pt x="123784" y="113318"/>
                  <a:pt x="115844" y="121618"/>
                  <a:pt x="106100" y="121618"/>
                </a:cubicBezTo>
                <a:cubicBezTo>
                  <a:pt x="101770" y="121618"/>
                  <a:pt x="97439" y="119453"/>
                  <a:pt x="94552" y="116566"/>
                </a:cubicBezTo>
                <a:lnTo>
                  <a:pt x="64237" y="136054"/>
                </a:lnTo>
                <a:cubicBezTo>
                  <a:pt x="64959" y="137497"/>
                  <a:pt x="65320" y="139663"/>
                  <a:pt x="65320" y="141467"/>
                </a:cubicBezTo>
                <a:cubicBezTo>
                  <a:pt x="65320" y="150850"/>
                  <a:pt x="57381" y="158790"/>
                  <a:pt x="47637" y="158790"/>
                </a:cubicBezTo>
                <a:cubicBezTo>
                  <a:pt x="40780" y="158790"/>
                  <a:pt x="35006" y="154820"/>
                  <a:pt x="31758" y="149046"/>
                </a:cubicBezTo>
                <a:lnTo>
                  <a:pt x="8661" y="153737"/>
                </a:lnTo>
                <a:lnTo>
                  <a:pt x="8661" y="211118"/>
                </a:lnTo>
                <a:lnTo>
                  <a:pt x="30314" y="211118"/>
                </a:lnTo>
                <a:lnTo>
                  <a:pt x="30314" y="176834"/>
                </a:lnTo>
                <a:cubicBezTo>
                  <a:pt x="30314" y="174308"/>
                  <a:pt x="32119" y="172504"/>
                  <a:pt x="34284" y="172504"/>
                </a:cubicBezTo>
                <a:lnTo>
                  <a:pt x="60989" y="172504"/>
                </a:lnTo>
                <a:cubicBezTo>
                  <a:pt x="63155" y="172504"/>
                  <a:pt x="65320" y="174308"/>
                  <a:pt x="65320" y="176834"/>
                </a:cubicBezTo>
                <a:lnTo>
                  <a:pt x="65320" y="211118"/>
                </a:lnTo>
                <a:lnTo>
                  <a:pt x="88778" y="211118"/>
                </a:lnTo>
                <a:lnTo>
                  <a:pt x="88778" y="141467"/>
                </a:lnTo>
                <a:cubicBezTo>
                  <a:pt x="88778" y="139302"/>
                  <a:pt x="90943" y="137136"/>
                  <a:pt x="93108" y="137136"/>
                </a:cubicBezTo>
                <a:lnTo>
                  <a:pt x="119453" y="137136"/>
                </a:lnTo>
                <a:cubicBezTo>
                  <a:pt x="121979" y="137136"/>
                  <a:pt x="123784" y="139302"/>
                  <a:pt x="123784" y="141467"/>
                </a:cubicBezTo>
                <a:lnTo>
                  <a:pt x="123784" y="211118"/>
                </a:lnTo>
                <a:lnTo>
                  <a:pt x="147241" y="211118"/>
                </a:lnTo>
                <a:lnTo>
                  <a:pt x="147241" y="115844"/>
                </a:lnTo>
                <a:cubicBezTo>
                  <a:pt x="147241" y="113318"/>
                  <a:pt x="149406" y="111514"/>
                  <a:pt x="151933" y="111514"/>
                </a:cubicBezTo>
                <a:lnTo>
                  <a:pt x="178277" y="111514"/>
                </a:lnTo>
                <a:cubicBezTo>
                  <a:pt x="180804" y="111514"/>
                  <a:pt x="182608" y="113318"/>
                  <a:pt x="182608" y="115844"/>
                </a:cubicBezTo>
                <a:lnTo>
                  <a:pt x="182608" y="211118"/>
                </a:lnTo>
                <a:lnTo>
                  <a:pt x="281491" y="211118"/>
                </a:lnTo>
                <a:lnTo>
                  <a:pt x="281491" y="22014"/>
                </a:lnTo>
                <a:cubicBezTo>
                  <a:pt x="281491" y="14796"/>
                  <a:pt x="275717" y="8661"/>
                  <a:pt x="268138" y="8661"/>
                </a:cubicBezTo>
                <a:lnTo>
                  <a:pt x="22014" y="8661"/>
                </a:lnTo>
                <a:close/>
                <a:moveTo>
                  <a:pt x="22014" y="0"/>
                </a:moveTo>
                <a:lnTo>
                  <a:pt x="268138" y="0"/>
                </a:lnTo>
                <a:cubicBezTo>
                  <a:pt x="280408" y="0"/>
                  <a:pt x="290152" y="9744"/>
                  <a:pt x="290152" y="22014"/>
                </a:cubicBezTo>
                <a:lnTo>
                  <a:pt x="290152" y="215449"/>
                </a:lnTo>
                <a:lnTo>
                  <a:pt x="290152" y="232771"/>
                </a:lnTo>
                <a:cubicBezTo>
                  <a:pt x="290152" y="245402"/>
                  <a:pt x="280408" y="255146"/>
                  <a:pt x="268138" y="255146"/>
                </a:cubicBezTo>
                <a:lnTo>
                  <a:pt x="202457" y="255146"/>
                </a:lnTo>
                <a:lnTo>
                  <a:pt x="202457" y="281491"/>
                </a:lnTo>
                <a:lnTo>
                  <a:pt x="233132" y="281491"/>
                </a:lnTo>
                <a:cubicBezTo>
                  <a:pt x="235659" y="281491"/>
                  <a:pt x="237463" y="283295"/>
                  <a:pt x="237463" y="285822"/>
                </a:cubicBezTo>
                <a:cubicBezTo>
                  <a:pt x="237463" y="288348"/>
                  <a:pt x="235659" y="290152"/>
                  <a:pt x="233132" y="290152"/>
                </a:cubicBezTo>
                <a:lnTo>
                  <a:pt x="57381" y="290152"/>
                </a:lnTo>
                <a:cubicBezTo>
                  <a:pt x="54854" y="290152"/>
                  <a:pt x="53050" y="288348"/>
                  <a:pt x="53050" y="285822"/>
                </a:cubicBezTo>
                <a:cubicBezTo>
                  <a:pt x="53050" y="283295"/>
                  <a:pt x="54854" y="281491"/>
                  <a:pt x="57381" y="281491"/>
                </a:cubicBezTo>
                <a:lnTo>
                  <a:pt x="88056" y="281491"/>
                </a:lnTo>
                <a:lnTo>
                  <a:pt x="88056" y="255146"/>
                </a:lnTo>
                <a:lnTo>
                  <a:pt x="22014" y="255146"/>
                </a:lnTo>
                <a:cubicBezTo>
                  <a:pt x="10105" y="255146"/>
                  <a:pt x="0" y="245402"/>
                  <a:pt x="0" y="232771"/>
                </a:cubicBezTo>
                <a:lnTo>
                  <a:pt x="0" y="215449"/>
                </a:lnTo>
                <a:lnTo>
                  <a:pt x="0" y="22014"/>
                </a:lnTo>
                <a:cubicBezTo>
                  <a:pt x="0" y="9744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74">
            <a:extLst>
              <a:ext uri="{FF2B5EF4-FFF2-40B4-BE49-F238E27FC236}">
                <a16:creationId xmlns:a16="http://schemas.microsoft.com/office/drawing/2014/main" id="{72B66972-BBA6-7747-8BA7-A3266D692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2970" y="6744751"/>
            <a:ext cx="777913" cy="773229"/>
          </a:xfrm>
          <a:custGeom>
            <a:avLst/>
            <a:gdLst>
              <a:gd name="T0" fmla="*/ 2562819 w 290153"/>
              <a:gd name="T1" fmla="*/ 4648840 h 288566"/>
              <a:gd name="T2" fmla="*/ 4454966 w 290153"/>
              <a:gd name="T3" fmla="*/ 4710983 h 288566"/>
              <a:gd name="T4" fmla="*/ 4894049 w 290153"/>
              <a:gd name="T5" fmla="*/ 4445216 h 288566"/>
              <a:gd name="T6" fmla="*/ 954780 w 290153"/>
              <a:gd name="T7" fmla="*/ 3724807 h 288566"/>
              <a:gd name="T8" fmla="*/ 954780 w 290153"/>
              <a:gd name="T9" fmla="*/ 3724807 h 288566"/>
              <a:gd name="T10" fmla="*/ 4141849 w 290153"/>
              <a:gd name="T11" fmla="*/ 3765847 h 288566"/>
              <a:gd name="T12" fmla="*/ 3798577 w 290153"/>
              <a:gd name="T13" fmla="*/ 4008450 h 288566"/>
              <a:gd name="T14" fmla="*/ 3348029 w 290153"/>
              <a:gd name="T15" fmla="*/ 4308147 h 288566"/>
              <a:gd name="T16" fmla="*/ 3769948 w 290153"/>
              <a:gd name="T17" fmla="*/ 4664923 h 288566"/>
              <a:gd name="T18" fmla="*/ 3762827 w 290153"/>
              <a:gd name="T19" fmla="*/ 5314289 h 288566"/>
              <a:gd name="T20" fmla="*/ 4292034 w 290153"/>
              <a:gd name="T21" fmla="*/ 5207247 h 288566"/>
              <a:gd name="T22" fmla="*/ 4706794 w 290153"/>
              <a:gd name="T23" fmla="*/ 5135869 h 288566"/>
              <a:gd name="T24" fmla="*/ 5357574 w 290153"/>
              <a:gd name="T25" fmla="*/ 5143036 h 288566"/>
              <a:gd name="T26" fmla="*/ 5243133 w 290153"/>
              <a:gd name="T27" fmla="*/ 4607853 h 288566"/>
              <a:gd name="T28" fmla="*/ 5243133 w 290153"/>
              <a:gd name="T29" fmla="*/ 4251062 h 288566"/>
              <a:gd name="T30" fmla="*/ 5357574 w 290153"/>
              <a:gd name="T31" fmla="*/ 3723017 h 288566"/>
              <a:gd name="T32" fmla="*/ 4706794 w 290153"/>
              <a:gd name="T33" fmla="*/ 3730157 h 288566"/>
              <a:gd name="T34" fmla="*/ 4256246 w 290153"/>
              <a:gd name="T35" fmla="*/ 3145044 h 288566"/>
              <a:gd name="T36" fmla="*/ 4835512 w 290153"/>
              <a:gd name="T37" fmla="*/ 3587451 h 288566"/>
              <a:gd name="T38" fmla="*/ 5529181 w 290153"/>
              <a:gd name="T39" fmla="*/ 3772960 h 288566"/>
              <a:gd name="T40" fmla="*/ 5758046 w 290153"/>
              <a:gd name="T41" fmla="*/ 4215414 h 288566"/>
              <a:gd name="T42" fmla="*/ 5321824 w 290153"/>
              <a:gd name="T43" fmla="*/ 4771982 h 288566"/>
              <a:gd name="T44" fmla="*/ 5235976 w 290153"/>
              <a:gd name="T45" fmla="*/ 5492681 h 288566"/>
              <a:gd name="T46" fmla="*/ 4756852 w 290153"/>
              <a:gd name="T47" fmla="*/ 5649675 h 288566"/>
              <a:gd name="T48" fmla="*/ 4184752 w 290153"/>
              <a:gd name="T49" fmla="*/ 5649675 h 288566"/>
              <a:gd name="T50" fmla="*/ 3705595 w 290153"/>
              <a:gd name="T51" fmla="*/ 5492681 h 288566"/>
              <a:gd name="T52" fmla="*/ 3619787 w 290153"/>
              <a:gd name="T53" fmla="*/ 4771982 h 288566"/>
              <a:gd name="T54" fmla="*/ 3183553 w 290153"/>
              <a:gd name="T55" fmla="*/ 4215414 h 288566"/>
              <a:gd name="T56" fmla="*/ 3412402 w 290153"/>
              <a:gd name="T57" fmla="*/ 3772960 h 288566"/>
              <a:gd name="T58" fmla="*/ 4113220 w 290153"/>
              <a:gd name="T59" fmla="*/ 3587451 h 288566"/>
              <a:gd name="T60" fmla="*/ 179448 w 290153"/>
              <a:gd name="T61" fmla="*/ 2736288 h 288566"/>
              <a:gd name="T62" fmla="*/ 179448 w 290153"/>
              <a:gd name="T63" fmla="*/ 2736288 h 288566"/>
              <a:gd name="T64" fmla="*/ 3731294 w 290153"/>
              <a:gd name="T65" fmla="*/ 2643056 h 288566"/>
              <a:gd name="T66" fmla="*/ 1517792 w 290153"/>
              <a:gd name="T67" fmla="*/ 2737733 h 288566"/>
              <a:gd name="T68" fmla="*/ 4436542 w 290153"/>
              <a:gd name="T69" fmla="*/ 1719142 h 288566"/>
              <a:gd name="T70" fmla="*/ 466607 w 290153"/>
              <a:gd name="T71" fmla="*/ 1489914 h 288566"/>
              <a:gd name="T72" fmla="*/ 466607 w 290153"/>
              <a:gd name="T73" fmla="*/ 1489914 h 288566"/>
              <a:gd name="T74" fmla="*/ 3238397 w 290153"/>
              <a:gd name="T75" fmla="*/ 1947692 h 288566"/>
              <a:gd name="T76" fmla="*/ 2227447 w 290153"/>
              <a:gd name="T77" fmla="*/ 2148019 h 288566"/>
              <a:gd name="T78" fmla="*/ 2758031 w 290153"/>
              <a:gd name="T79" fmla="*/ 3850966 h 288566"/>
              <a:gd name="T80" fmla="*/ 2098389 w 290153"/>
              <a:gd name="T81" fmla="*/ 3314305 h 288566"/>
              <a:gd name="T82" fmla="*/ 3109347 w 290153"/>
              <a:gd name="T83" fmla="*/ 3113978 h 288566"/>
              <a:gd name="T84" fmla="*/ 2578762 w 290153"/>
              <a:gd name="T85" fmla="*/ 1411042 h 288566"/>
              <a:gd name="T86" fmla="*/ 4350374 w 290153"/>
              <a:gd name="T87" fmla="*/ 1568720 h 288566"/>
              <a:gd name="T88" fmla="*/ 552755 w 290153"/>
              <a:gd name="T89" fmla="*/ 1339488 h 288566"/>
              <a:gd name="T90" fmla="*/ 2742335 w 290153"/>
              <a:gd name="T91" fmla="*/ 179046 h 288566"/>
              <a:gd name="T92" fmla="*/ 2742335 w 290153"/>
              <a:gd name="T93" fmla="*/ 179046 h 288566"/>
              <a:gd name="T94" fmla="*/ 2562819 w 290153"/>
              <a:gd name="T95" fmla="*/ 644667 h 288566"/>
              <a:gd name="T96" fmla="*/ 5247725 w 290153"/>
              <a:gd name="T97" fmla="*/ 3194738 h 288566"/>
              <a:gd name="T98" fmla="*/ 4659047 w 290153"/>
              <a:gd name="T99" fmla="*/ 2736288 h 288566"/>
              <a:gd name="T100" fmla="*/ 4486783 w 290153"/>
              <a:gd name="T101" fmla="*/ 2643152 h 288566"/>
              <a:gd name="T102" fmla="*/ 2936148 w 290153"/>
              <a:gd name="T103" fmla="*/ 4462612 h 288566"/>
              <a:gd name="T104" fmla="*/ 2742335 w 290153"/>
              <a:gd name="T105" fmla="*/ 5114472 h 288566"/>
              <a:gd name="T106" fmla="*/ 2648991 w 290153"/>
              <a:gd name="T107" fmla="*/ 5293538 h 2885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3" h="288566">
                <a:moveTo>
                  <a:pt x="86497" y="222731"/>
                </a:moveTo>
                <a:lnTo>
                  <a:pt x="74604" y="242913"/>
                </a:lnTo>
                <a:cubicBezTo>
                  <a:pt x="90822" y="251563"/>
                  <a:pt x="109563" y="256609"/>
                  <a:pt x="128664" y="257330"/>
                </a:cubicBezTo>
                <a:lnTo>
                  <a:pt x="128664" y="233903"/>
                </a:lnTo>
                <a:cubicBezTo>
                  <a:pt x="113527" y="233182"/>
                  <a:pt x="99111" y="229218"/>
                  <a:pt x="86497" y="222731"/>
                </a:cubicBezTo>
                <a:close/>
                <a:moveTo>
                  <a:pt x="223657" y="210648"/>
                </a:moveTo>
                <a:cubicBezTo>
                  <a:pt x="216429" y="210648"/>
                  <a:pt x="210647" y="216430"/>
                  <a:pt x="210647" y="223657"/>
                </a:cubicBezTo>
                <a:cubicBezTo>
                  <a:pt x="210647" y="230885"/>
                  <a:pt x="216429" y="237029"/>
                  <a:pt x="223657" y="237029"/>
                </a:cubicBezTo>
                <a:cubicBezTo>
                  <a:pt x="230884" y="237029"/>
                  <a:pt x="237028" y="230885"/>
                  <a:pt x="237028" y="223657"/>
                </a:cubicBezTo>
                <a:cubicBezTo>
                  <a:pt x="237028" y="216430"/>
                  <a:pt x="230884" y="210648"/>
                  <a:pt x="223657" y="210648"/>
                </a:cubicBezTo>
                <a:close/>
                <a:moveTo>
                  <a:pt x="223657" y="201613"/>
                </a:moveTo>
                <a:cubicBezTo>
                  <a:pt x="235944" y="201613"/>
                  <a:pt x="245701" y="211732"/>
                  <a:pt x="245701" y="223657"/>
                </a:cubicBezTo>
                <a:cubicBezTo>
                  <a:pt x="245701" y="235944"/>
                  <a:pt x="235944" y="245702"/>
                  <a:pt x="223657" y="245702"/>
                </a:cubicBezTo>
                <a:cubicBezTo>
                  <a:pt x="211731" y="245702"/>
                  <a:pt x="201612" y="235944"/>
                  <a:pt x="201612" y="223657"/>
                </a:cubicBezTo>
                <a:cubicBezTo>
                  <a:pt x="201612" y="211732"/>
                  <a:pt x="211731" y="201613"/>
                  <a:pt x="223657" y="201613"/>
                </a:cubicBezTo>
                <a:close/>
                <a:moveTo>
                  <a:pt x="47934" y="187411"/>
                </a:moveTo>
                <a:lnTo>
                  <a:pt x="27751" y="198944"/>
                </a:lnTo>
                <a:cubicBezTo>
                  <a:pt x="37842" y="215162"/>
                  <a:pt x="51177" y="228497"/>
                  <a:pt x="67396" y="238589"/>
                </a:cubicBezTo>
                <a:lnTo>
                  <a:pt x="78929" y="218045"/>
                </a:lnTo>
                <a:cubicBezTo>
                  <a:pt x="66314" y="210477"/>
                  <a:pt x="56223" y="199664"/>
                  <a:pt x="47934" y="187411"/>
                </a:cubicBezTo>
                <a:close/>
                <a:moveTo>
                  <a:pt x="218348" y="166498"/>
                </a:moveTo>
                <a:lnTo>
                  <a:pt x="215476" y="184090"/>
                </a:lnTo>
                <a:cubicBezTo>
                  <a:pt x="215476" y="185885"/>
                  <a:pt x="214399" y="186962"/>
                  <a:pt x="212604" y="187680"/>
                </a:cubicBezTo>
                <a:cubicBezTo>
                  <a:pt x="211168" y="188039"/>
                  <a:pt x="209373" y="188757"/>
                  <a:pt x="207937" y="189475"/>
                </a:cubicBezTo>
                <a:cubicBezTo>
                  <a:pt x="206501" y="190193"/>
                  <a:pt x="204705" y="190193"/>
                  <a:pt x="203269" y="189475"/>
                </a:cubicBezTo>
                <a:lnTo>
                  <a:pt x="188908" y="178704"/>
                </a:lnTo>
                <a:cubicBezTo>
                  <a:pt x="185677" y="181218"/>
                  <a:pt x="182804" y="184090"/>
                  <a:pt x="180291" y="187321"/>
                </a:cubicBezTo>
                <a:lnTo>
                  <a:pt x="190703" y="201682"/>
                </a:lnTo>
                <a:cubicBezTo>
                  <a:pt x="191780" y="203118"/>
                  <a:pt x="191780" y="204913"/>
                  <a:pt x="191062" y="206349"/>
                </a:cubicBezTo>
                <a:cubicBezTo>
                  <a:pt x="190344" y="207786"/>
                  <a:pt x="189626" y="209581"/>
                  <a:pt x="189267" y="211017"/>
                </a:cubicBezTo>
                <a:cubicBezTo>
                  <a:pt x="188549" y="212812"/>
                  <a:pt x="187113" y="213889"/>
                  <a:pt x="185677" y="214248"/>
                </a:cubicBezTo>
                <a:lnTo>
                  <a:pt x="168084" y="216761"/>
                </a:lnTo>
                <a:cubicBezTo>
                  <a:pt x="167725" y="218915"/>
                  <a:pt x="167725" y="220710"/>
                  <a:pt x="167725" y="222865"/>
                </a:cubicBezTo>
                <a:cubicBezTo>
                  <a:pt x="167725" y="225019"/>
                  <a:pt x="167725" y="227173"/>
                  <a:pt x="168084" y="229327"/>
                </a:cubicBezTo>
                <a:lnTo>
                  <a:pt x="185677" y="231840"/>
                </a:lnTo>
                <a:cubicBezTo>
                  <a:pt x="187113" y="232199"/>
                  <a:pt x="188549" y="233276"/>
                  <a:pt x="189267" y="234712"/>
                </a:cubicBezTo>
                <a:cubicBezTo>
                  <a:pt x="189626" y="236508"/>
                  <a:pt x="190344" y="237944"/>
                  <a:pt x="191062" y="239739"/>
                </a:cubicBezTo>
                <a:cubicBezTo>
                  <a:pt x="191780" y="241175"/>
                  <a:pt x="191780" y="242970"/>
                  <a:pt x="190703" y="244047"/>
                </a:cubicBezTo>
                <a:lnTo>
                  <a:pt x="180291" y="258767"/>
                </a:lnTo>
                <a:cubicBezTo>
                  <a:pt x="182804" y="261998"/>
                  <a:pt x="185677" y="264870"/>
                  <a:pt x="188908" y="267384"/>
                </a:cubicBezTo>
                <a:lnTo>
                  <a:pt x="203269" y="256613"/>
                </a:lnTo>
                <a:cubicBezTo>
                  <a:pt x="204705" y="255895"/>
                  <a:pt x="206501" y="255536"/>
                  <a:pt x="207937" y="256613"/>
                </a:cubicBezTo>
                <a:cubicBezTo>
                  <a:pt x="209373" y="256972"/>
                  <a:pt x="210809" y="257690"/>
                  <a:pt x="212604" y="258408"/>
                </a:cubicBezTo>
                <a:cubicBezTo>
                  <a:pt x="214399" y="258767"/>
                  <a:pt x="215476" y="260203"/>
                  <a:pt x="215476" y="261998"/>
                </a:cubicBezTo>
                <a:lnTo>
                  <a:pt x="218348" y="279590"/>
                </a:lnTo>
                <a:cubicBezTo>
                  <a:pt x="222298" y="279950"/>
                  <a:pt x="226606" y="279950"/>
                  <a:pt x="230555" y="279590"/>
                </a:cubicBezTo>
                <a:lnTo>
                  <a:pt x="233427" y="261998"/>
                </a:lnTo>
                <a:cubicBezTo>
                  <a:pt x="233786" y="260203"/>
                  <a:pt x="234863" y="258767"/>
                  <a:pt x="236300" y="258408"/>
                </a:cubicBezTo>
                <a:cubicBezTo>
                  <a:pt x="237736" y="257690"/>
                  <a:pt x="239531" y="256972"/>
                  <a:pt x="241326" y="256254"/>
                </a:cubicBezTo>
                <a:cubicBezTo>
                  <a:pt x="242762" y="255536"/>
                  <a:pt x="244557" y="255895"/>
                  <a:pt x="245634" y="256613"/>
                </a:cubicBezTo>
                <a:lnTo>
                  <a:pt x="259995" y="267384"/>
                </a:lnTo>
                <a:cubicBezTo>
                  <a:pt x="263226" y="264870"/>
                  <a:pt x="266458" y="261998"/>
                  <a:pt x="268971" y="258767"/>
                </a:cubicBezTo>
                <a:lnTo>
                  <a:pt x="258200" y="244047"/>
                </a:lnTo>
                <a:cubicBezTo>
                  <a:pt x="257482" y="242970"/>
                  <a:pt x="257123" y="241175"/>
                  <a:pt x="257841" y="239739"/>
                </a:cubicBezTo>
                <a:cubicBezTo>
                  <a:pt x="258918" y="237944"/>
                  <a:pt x="259277" y="236508"/>
                  <a:pt x="259995" y="234712"/>
                </a:cubicBezTo>
                <a:cubicBezTo>
                  <a:pt x="260354" y="233276"/>
                  <a:pt x="261790" y="232199"/>
                  <a:pt x="263226" y="231840"/>
                </a:cubicBezTo>
                <a:lnTo>
                  <a:pt x="281178" y="229327"/>
                </a:lnTo>
                <a:cubicBezTo>
                  <a:pt x="281178" y="227173"/>
                  <a:pt x="281178" y="225019"/>
                  <a:pt x="281178" y="222865"/>
                </a:cubicBezTo>
                <a:cubicBezTo>
                  <a:pt x="281178" y="220710"/>
                  <a:pt x="281178" y="218915"/>
                  <a:pt x="281178" y="216761"/>
                </a:cubicBezTo>
                <a:lnTo>
                  <a:pt x="263226" y="213889"/>
                </a:lnTo>
                <a:cubicBezTo>
                  <a:pt x="261790" y="213889"/>
                  <a:pt x="260354" y="212812"/>
                  <a:pt x="259995" y="211017"/>
                </a:cubicBezTo>
                <a:cubicBezTo>
                  <a:pt x="259277" y="209581"/>
                  <a:pt x="258918" y="207786"/>
                  <a:pt x="257841" y="206349"/>
                </a:cubicBezTo>
                <a:cubicBezTo>
                  <a:pt x="257123" y="204913"/>
                  <a:pt x="257123" y="203118"/>
                  <a:pt x="258200" y="201682"/>
                </a:cubicBezTo>
                <a:lnTo>
                  <a:pt x="268971" y="187321"/>
                </a:lnTo>
                <a:cubicBezTo>
                  <a:pt x="266458" y="184090"/>
                  <a:pt x="263226" y="181218"/>
                  <a:pt x="259995" y="178704"/>
                </a:cubicBezTo>
                <a:lnTo>
                  <a:pt x="245634" y="189116"/>
                </a:lnTo>
                <a:cubicBezTo>
                  <a:pt x="244557" y="190193"/>
                  <a:pt x="242403" y="190193"/>
                  <a:pt x="240967" y="189475"/>
                </a:cubicBezTo>
                <a:cubicBezTo>
                  <a:pt x="239890" y="188757"/>
                  <a:pt x="238095" y="188039"/>
                  <a:pt x="236300" y="187680"/>
                </a:cubicBezTo>
                <a:cubicBezTo>
                  <a:pt x="234863" y="186962"/>
                  <a:pt x="233786" y="185885"/>
                  <a:pt x="233427" y="184090"/>
                </a:cubicBezTo>
                <a:lnTo>
                  <a:pt x="230555" y="166498"/>
                </a:lnTo>
                <a:cubicBezTo>
                  <a:pt x="226606" y="166138"/>
                  <a:pt x="222298" y="166138"/>
                  <a:pt x="218348" y="166498"/>
                </a:cubicBezTo>
                <a:close/>
                <a:moveTo>
                  <a:pt x="213681" y="158240"/>
                </a:moveTo>
                <a:cubicBezTo>
                  <a:pt x="220861" y="157163"/>
                  <a:pt x="228401" y="157163"/>
                  <a:pt x="235222" y="158240"/>
                </a:cubicBezTo>
                <a:cubicBezTo>
                  <a:pt x="237018" y="158599"/>
                  <a:pt x="238454" y="160035"/>
                  <a:pt x="238813" y="161830"/>
                </a:cubicBezTo>
                <a:lnTo>
                  <a:pt x="241685" y="180140"/>
                </a:lnTo>
                <a:cubicBezTo>
                  <a:pt x="242044" y="180140"/>
                  <a:pt x="242403" y="180499"/>
                  <a:pt x="242762" y="180499"/>
                </a:cubicBezTo>
                <a:lnTo>
                  <a:pt x="257841" y="169729"/>
                </a:lnTo>
                <a:cubicBezTo>
                  <a:pt x="259277" y="168652"/>
                  <a:pt x="261431" y="168652"/>
                  <a:pt x="262867" y="169729"/>
                </a:cubicBezTo>
                <a:cubicBezTo>
                  <a:pt x="268612" y="174037"/>
                  <a:pt x="273638" y="179063"/>
                  <a:pt x="277946" y="184449"/>
                </a:cubicBezTo>
                <a:cubicBezTo>
                  <a:pt x="279023" y="186244"/>
                  <a:pt x="279023" y="188039"/>
                  <a:pt x="277587" y="189834"/>
                </a:cubicBezTo>
                <a:lnTo>
                  <a:pt x="266817" y="204913"/>
                </a:lnTo>
                <a:lnTo>
                  <a:pt x="267176" y="205631"/>
                </a:lnTo>
                <a:lnTo>
                  <a:pt x="285845" y="208504"/>
                </a:lnTo>
                <a:cubicBezTo>
                  <a:pt x="287281" y="209222"/>
                  <a:pt x="288717" y="210299"/>
                  <a:pt x="289076" y="212094"/>
                </a:cubicBezTo>
                <a:cubicBezTo>
                  <a:pt x="289794" y="215684"/>
                  <a:pt x="290153" y="219274"/>
                  <a:pt x="290153" y="222865"/>
                </a:cubicBezTo>
                <a:cubicBezTo>
                  <a:pt x="290153" y="226455"/>
                  <a:pt x="289794" y="230045"/>
                  <a:pt x="289076" y="233635"/>
                </a:cubicBezTo>
                <a:cubicBezTo>
                  <a:pt x="288717" y="235430"/>
                  <a:pt x="287281" y="236867"/>
                  <a:pt x="285845" y="237226"/>
                </a:cubicBezTo>
                <a:lnTo>
                  <a:pt x="267176" y="240098"/>
                </a:lnTo>
                <a:cubicBezTo>
                  <a:pt x="267176" y="240457"/>
                  <a:pt x="266817" y="240816"/>
                  <a:pt x="266817" y="241175"/>
                </a:cubicBezTo>
                <a:lnTo>
                  <a:pt x="277587" y="256254"/>
                </a:lnTo>
                <a:cubicBezTo>
                  <a:pt x="279023" y="257690"/>
                  <a:pt x="279023" y="259844"/>
                  <a:pt x="277946" y="261280"/>
                </a:cubicBezTo>
                <a:cubicBezTo>
                  <a:pt x="273638" y="267025"/>
                  <a:pt x="268612" y="272051"/>
                  <a:pt x="262867" y="276359"/>
                </a:cubicBezTo>
                <a:cubicBezTo>
                  <a:pt x="261431" y="277436"/>
                  <a:pt x="259277" y="277436"/>
                  <a:pt x="257841" y="276359"/>
                </a:cubicBezTo>
                <a:lnTo>
                  <a:pt x="242762" y="265589"/>
                </a:lnTo>
                <a:cubicBezTo>
                  <a:pt x="242403" y="265589"/>
                  <a:pt x="242044" y="265589"/>
                  <a:pt x="241685" y="265948"/>
                </a:cubicBezTo>
                <a:lnTo>
                  <a:pt x="238813" y="284258"/>
                </a:lnTo>
                <a:cubicBezTo>
                  <a:pt x="238454" y="285694"/>
                  <a:pt x="237018" y="287489"/>
                  <a:pt x="235222" y="287848"/>
                </a:cubicBezTo>
                <a:cubicBezTo>
                  <a:pt x="231632" y="288207"/>
                  <a:pt x="228042" y="288566"/>
                  <a:pt x="224452" y="288566"/>
                </a:cubicBezTo>
                <a:cubicBezTo>
                  <a:pt x="220861" y="288566"/>
                  <a:pt x="217271" y="288207"/>
                  <a:pt x="213681" y="287848"/>
                </a:cubicBezTo>
                <a:cubicBezTo>
                  <a:pt x="211886" y="287489"/>
                  <a:pt x="210809" y="286053"/>
                  <a:pt x="210091" y="284258"/>
                </a:cubicBezTo>
                <a:lnTo>
                  <a:pt x="207219" y="265948"/>
                </a:lnTo>
                <a:cubicBezTo>
                  <a:pt x="207219" y="265589"/>
                  <a:pt x="206501" y="265589"/>
                  <a:pt x="206501" y="265589"/>
                </a:cubicBezTo>
                <a:lnTo>
                  <a:pt x="191062" y="276359"/>
                </a:lnTo>
                <a:cubicBezTo>
                  <a:pt x="189626" y="277436"/>
                  <a:pt x="187472" y="277436"/>
                  <a:pt x="186036" y="276359"/>
                </a:cubicBezTo>
                <a:cubicBezTo>
                  <a:pt x="180291" y="272051"/>
                  <a:pt x="175265" y="267025"/>
                  <a:pt x="171316" y="261280"/>
                </a:cubicBezTo>
                <a:cubicBezTo>
                  <a:pt x="170239" y="259844"/>
                  <a:pt x="170239" y="257690"/>
                  <a:pt x="171316" y="256254"/>
                </a:cubicBezTo>
                <a:lnTo>
                  <a:pt x="182086" y="241175"/>
                </a:lnTo>
                <a:cubicBezTo>
                  <a:pt x="182086" y="240816"/>
                  <a:pt x="181727" y="240457"/>
                  <a:pt x="181727" y="240098"/>
                </a:cubicBezTo>
                <a:lnTo>
                  <a:pt x="163417" y="237226"/>
                </a:lnTo>
                <a:cubicBezTo>
                  <a:pt x="161622" y="236867"/>
                  <a:pt x="160186" y="235430"/>
                  <a:pt x="159827" y="233635"/>
                </a:cubicBezTo>
                <a:cubicBezTo>
                  <a:pt x="159109" y="230045"/>
                  <a:pt x="158750" y="226455"/>
                  <a:pt x="158750" y="222865"/>
                </a:cubicBezTo>
                <a:cubicBezTo>
                  <a:pt x="158750" y="219274"/>
                  <a:pt x="159109" y="215684"/>
                  <a:pt x="159827" y="212094"/>
                </a:cubicBezTo>
                <a:cubicBezTo>
                  <a:pt x="160186" y="210658"/>
                  <a:pt x="161622" y="209222"/>
                  <a:pt x="163417" y="208504"/>
                </a:cubicBezTo>
                <a:lnTo>
                  <a:pt x="181727" y="205631"/>
                </a:lnTo>
                <a:lnTo>
                  <a:pt x="182086" y="204913"/>
                </a:lnTo>
                <a:lnTo>
                  <a:pt x="171316" y="189834"/>
                </a:lnTo>
                <a:cubicBezTo>
                  <a:pt x="170239" y="188398"/>
                  <a:pt x="170239" y="186244"/>
                  <a:pt x="171316" y="184808"/>
                </a:cubicBezTo>
                <a:cubicBezTo>
                  <a:pt x="175265" y="179063"/>
                  <a:pt x="180291" y="174037"/>
                  <a:pt x="186036" y="169729"/>
                </a:cubicBezTo>
                <a:cubicBezTo>
                  <a:pt x="187472" y="168652"/>
                  <a:pt x="189626" y="168652"/>
                  <a:pt x="191062" y="169729"/>
                </a:cubicBezTo>
                <a:lnTo>
                  <a:pt x="206501" y="180499"/>
                </a:lnTo>
                <a:cubicBezTo>
                  <a:pt x="206501" y="180499"/>
                  <a:pt x="207219" y="180499"/>
                  <a:pt x="207219" y="180140"/>
                </a:cubicBezTo>
                <a:lnTo>
                  <a:pt x="210091" y="161830"/>
                </a:lnTo>
                <a:cubicBezTo>
                  <a:pt x="210809" y="160035"/>
                  <a:pt x="211886" y="158599"/>
                  <a:pt x="213681" y="158240"/>
                </a:cubicBezTo>
                <a:close/>
                <a:moveTo>
                  <a:pt x="9010" y="137675"/>
                </a:moveTo>
                <a:cubicBezTo>
                  <a:pt x="9731" y="157137"/>
                  <a:pt x="14416" y="175157"/>
                  <a:pt x="23426" y="191375"/>
                </a:cubicBezTo>
                <a:lnTo>
                  <a:pt x="43609" y="179842"/>
                </a:lnTo>
                <a:cubicBezTo>
                  <a:pt x="37122" y="166868"/>
                  <a:pt x="32797" y="152812"/>
                  <a:pt x="32436" y="137675"/>
                </a:cubicBezTo>
                <a:lnTo>
                  <a:pt x="9010" y="137675"/>
                </a:lnTo>
                <a:close/>
                <a:moveTo>
                  <a:pt x="191897" y="128588"/>
                </a:moveTo>
                <a:cubicBezTo>
                  <a:pt x="194564" y="128588"/>
                  <a:pt x="196469" y="130786"/>
                  <a:pt x="196469" y="132984"/>
                </a:cubicBezTo>
                <a:cubicBezTo>
                  <a:pt x="196469" y="135915"/>
                  <a:pt x="194564" y="137747"/>
                  <a:pt x="191897" y="137747"/>
                </a:cubicBezTo>
                <a:cubicBezTo>
                  <a:pt x="189230" y="137747"/>
                  <a:pt x="187325" y="135915"/>
                  <a:pt x="187325" y="132984"/>
                </a:cubicBezTo>
                <a:cubicBezTo>
                  <a:pt x="187325" y="130786"/>
                  <a:pt x="189230" y="128588"/>
                  <a:pt x="191897" y="128588"/>
                </a:cubicBezTo>
                <a:close/>
                <a:moveTo>
                  <a:pt x="76199" y="128588"/>
                </a:moveTo>
                <a:cubicBezTo>
                  <a:pt x="78397" y="128588"/>
                  <a:pt x="80595" y="130786"/>
                  <a:pt x="80595" y="132984"/>
                </a:cubicBezTo>
                <a:cubicBezTo>
                  <a:pt x="80595" y="135915"/>
                  <a:pt x="78397" y="137747"/>
                  <a:pt x="76199" y="137747"/>
                </a:cubicBezTo>
                <a:cubicBezTo>
                  <a:pt x="73635" y="137747"/>
                  <a:pt x="71437" y="135915"/>
                  <a:pt x="71437" y="132984"/>
                </a:cubicBezTo>
                <a:cubicBezTo>
                  <a:pt x="71437" y="130786"/>
                  <a:pt x="73635" y="128588"/>
                  <a:pt x="76199" y="128588"/>
                </a:cubicBezTo>
                <a:close/>
                <a:moveTo>
                  <a:pt x="242913" y="74964"/>
                </a:moveTo>
                <a:lnTo>
                  <a:pt x="222731" y="86497"/>
                </a:lnTo>
                <a:cubicBezTo>
                  <a:pt x="229218" y="99472"/>
                  <a:pt x="233183" y="113888"/>
                  <a:pt x="233903" y="128665"/>
                </a:cubicBezTo>
                <a:lnTo>
                  <a:pt x="257330" y="128665"/>
                </a:lnTo>
                <a:cubicBezTo>
                  <a:pt x="256609" y="109563"/>
                  <a:pt x="251563" y="91182"/>
                  <a:pt x="242913" y="74964"/>
                </a:cubicBezTo>
                <a:close/>
                <a:moveTo>
                  <a:pt x="23426" y="74964"/>
                </a:moveTo>
                <a:cubicBezTo>
                  <a:pt x="14416" y="91182"/>
                  <a:pt x="9731" y="109563"/>
                  <a:pt x="9010" y="128665"/>
                </a:cubicBezTo>
                <a:lnTo>
                  <a:pt x="32436" y="128665"/>
                </a:lnTo>
                <a:cubicBezTo>
                  <a:pt x="32797" y="113888"/>
                  <a:pt x="37122" y="99472"/>
                  <a:pt x="43609" y="86497"/>
                </a:cubicBezTo>
                <a:lnTo>
                  <a:pt x="23426" y="74964"/>
                </a:lnTo>
                <a:close/>
                <a:moveTo>
                  <a:pt x="133783" y="66675"/>
                </a:moveTo>
                <a:cubicBezTo>
                  <a:pt x="136303" y="66675"/>
                  <a:pt x="138463" y="68835"/>
                  <a:pt x="138463" y="70995"/>
                </a:cubicBezTo>
                <a:lnTo>
                  <a:pt x="138463" y="80355"/>
                </a:lnTo>
                <a:cubicBezTo>
                  <a:pt x="149262" y="81435"/>
                  <a:pt x="158261" y="88275"/>
                  <a:pt x="162580" y="97996"/>
                </a:cubicBezTo>
                <a:cubicBezTo>
                  <a:pt x="163660" y="100156"/>
                  <a:pt x="162580" y="103036"/>
                  <a:pt x="160420" y="103756"/>
                </a:cubicBezTo>
                <a:cubicBezTo>
                  <a:pt x="157901" y="104836"/>
                  <a:pt x="155381" y="103756"/>
                  <a:pt x="154661" y="101596"/>
                </a:cubicBezTo>
                <a:cubicBezTo>
                  <a:pt x="151061" y="94035"/>
                  <a:pt x="143142" y="88635"/>
                  <a:pt x="133783" y="88635"/>
                </a:cubicBezTo>
                <a:cubicBezTo>
                  <a:pt x="121545" y="88635"/>
                  <a:pt x="111826" y="97636"/>
                  <a:pt x="111826" y="108076"/>
                </a:cubicBezTo>
                <a:cubicBezTo>
                  <a:pt x="111826" y="121036"/>
                  <a:pt x="119745" y="127876"/>
                  <a:pt x="133783" y="127876"/>
                </a:cubicBezTo>
                <a:cubicBezTo>
                  <a:pt x="156821" y="127876"/>
                  <a:pt x="164740" y="142637"/>
                  <a:pt x="164740" y="156677"/>
                </a:cubicBezTo>
                <a:cubicBezTo>
                  <a:pt x="164740" y="170717"/>
                  <a:pt x="153221" y="182598"/>
                  <a:pt x="138463" y="184398"/>
                </a:cubicBezTo>
                <a:lnTo>
                  <a:pt x="138463" y="193758"/>
                </a:lnTo>
                <a:cubicBezTo>
                  <a:pt x="138463" y="195918"/>
                  <a:pt x="136303" y="198078"/>
                  <a:pt x="133783" y="198078"/>
                </a:cubicBezTo>
                <a:cubicBezTo>
                  <a:pt x="131264" y="198078"/>
                  <a:pt x="129464" y="195918"/>
                  <a:pt x="129464" y="193758"/>
                </a:cubicBezTo>
                <a:lnTo>
                  <a:pt x="129464" y="184398"/>
                </a:lnTo>
                <a:cubicBezTo>
                  <a:pt x="118665" y="182958"/>
                  <a:pt x="109306" y="176477"/>
                  <a:pt x="105347" y="166757"/>
                </a:cubicBezTo>
                <a:cubicBezTo>
                  <a:pt x="104267" y="164597"/>
                  <a:pt x="105347" y="162077"/>
                  <a:pt x="107506" y="160997"/>
                </a:cubicBezTo>
                <a:cubicBezTo>
                  <a:pt x="109666" y="160277"/>
                  <a:pt x="112546" y="160997"/>
                  <a:pt x="113266" y="163157"/>
                </a:cubicBezTo>
                <a:cubicBezTo>
                  <a:pt x="116505" y="170717"/>
                  <a:pt x="124784" y="176117"/>
                  <a:pt x="133783" y="176117"/>
                </a:cubicBezTo>
                <a:cubicBezTo>
                  <a:pt x="146022" y="176117"/>
                  <a:pt x="156101" y="167117"/>
                  <a:pt x="156101" y="156677"/>
                </a:cubicBezTo>
                <a:cubicBezTo>
                  <a:pt x="156101" y="143717"/>
                  <a:pt x="148182" y="136876"/>
                  <a:pt x="133783" y="136876"/>
                </a:cubicBezTo>
                <a:cubicBezTo>
                  <a:pt x="114705" y="136876"/>
                  <a:pt x="103187" y="125716"/>
                  <a:pt x="103187" y="108076"/>
                </a:cubicBezTo>
                <a:cubicBezTo>
                  <a:pt x="103187" y="94035"/>
                  <a:pt x="114705" y="82155"/>
                  <a:pt x="129464" y="80355"/>
                </a:cubicBezTo>
                <a:lnTo>
                  <a:pt x="129464" y="70995"/>
                </a:lnTo>
                <a:cubicBezTo>
                  <a:pt x="129464" y="68835"/>
                  <a:pt x="131264" y="66675"/>
                  <a:pt x="133783" y="66675"/>
                </a:cubicBezTo>
                <a:close/>
                <a:moveTo>
                  <a:pt x="198944" y="27751"/>
                </a:moveTo>
                <a:lnTo>
                  <a:pt x="187411" y="47934"/>
                </a:lnTo>
                <a:cubicBezTo>
                  <a:pt x="199664" y="56223"/>
                  <a:pt x="210117" y="66314"/>
                  <a:pt x="218406" y="78929"/>
                </a:cubicBezTo>
                <a:lnTo>
                  <a:pt x="238589" y="67396"/>
                </a:lnTo>
                <a:cubicBezTo>
                  <a:pt x="228497" y="51538"/>
                  <a:pt x="215162" y="37842"/>
                  <a:pt x="198944" y="27751"/>
                </a:cubicBezTo>
                <a:close/>
                <a:moveTo>
                  <a:pt x="67396" y="27751"/>
                </a:moveTo>
                <a:cubicBezTo>
                  <a:pt x="51177" y="37842"/>
                  <a:pt x="37842" y="51538"/>
                  <a:pt x="27751" y="67396"/>
                </a:cubicBezTo>
                <a:lnTo>
                  <a:pt x="47934" y="78929"/>
                </a:lnTo>
                <a:cubicBezTo>
                  <a:pt x="56223" y="66314"/>
                  <a:pt x="66314" y="56223"/>
                  <a:pt x="78929" y="47934"/>
                </a:cubicBezTo>
                <a:lnTo>
                  <a:pt x="67396" y="27751"/>
                </a:lnTo>
                <a:close/>
                <a:moveTo>
                  <a:pt x="137675" y="9010"/>
                </a:moveTo>
                <a:lnTo>
                  <a:pt x="137675" y="32436"/>
                </a:lnTo>
                <a:cubicBezTo>
                  <a:pt x="152451" y="33157"/>
                  <a:pt x="166867" y="37122"/>
                  <a:pt x="179482" y="43609"/>
                </a:cubicBezTo>
                <a:lnTo>
                  <a:pt x="191735" y="23426"/>
                </a:lnTo>
                <a:cubicBezTo>
                  <a:pt x="175157" y="14776"/>
                  <a:pt x="157137" y="9731"/>
                  <a:pt x="137675" y="9010"/>
                </a:cubicBezTo>
                <a:close/>
                <a:moveTo>
                  <a:pt x="128664" y="9010"/>
                </a:moveTo>
                <a:cubicBezTo>
                  <a:pt x="109563" y="9731"/>
                  <a:pt x="90822" y="14776"/>
                  <a:pt x="74604" y="23426"/>
                </a:cubicBezTo>
                <a:lnTo>
                  <a:pt x="86497" y="43609"/>
                </a:lnTo>
                <a:cubicBezTo>
                  <a:pt x="99111" y="37122"/>
                  <a:pt x="113527" y="33157"/>
                  <a:pt x="128664" y="32436"/>
                </a:cubicBezTo>
                <a:lnTo>
                  <a:pt x="128664" y="9010"/>
                </a:lnTo>
                <a:close/>
                <a:moveTo>
                  <a:pt x="132989" y="0"/>
                </a:moveTo>
                <a:cubicBezTo>
                  <a:pt x="206513" y="0"/>
                  <a:pt x="266340" y="59827"/>
                  <a:pt x="266340" y="132989"/>
                </a:cubicBezTo>
                <a:cubicBezTo>
                  <a:pt x="266340" y="142360"/>
                  <a:pt x="265619" y="151731"/>
                  <a:pt x="263457" y="160741"/>
                </a:cubicBezTo>
                <a:cubicBezTo>
                  <a:pt x="262736" y="162903"/>
                  <a:pt x="260573" y="164705"/>
                  <a:pt x="258411" y="163984"/>
                </a:cubicBezTo>
                <a:cubicBezTo>
                  <a:pt x="255888" y="163624"/>
                  <a:pt x="254446" y="161461"/>
                  <a:pt x="254807" y="158939"/>
                </a:cubicBezTo>
                <a:cubicBezTo>
                  <a:pt x="256248" y="152091"/>
                  <a:pt x="257330" y="144883"/>
                  <a:pt x="257330" y="137675"/>
                </a:cubicBezTo>
                <a:lnTo>
                  <a:pt x="233903" y="137675"/>
                </a:lnTo>
                <a:cubicBezTo>
                  <a:pt x="233903" y="141279"/>
                  <a:pt x="233543" y="144883"/>
                  <a:pt x="233183" y="148487"/>
                </a:cubicBezTo>
                <a:cubicBezTo>
                  <a:pt x="232462" y="151010"/>
                  <a:pt x="230299" y="152451"/>
                  <a:pt x="228137" y="152091"/>
                </a:cubicBezTo>
                <a:cubicBezTo>
                  <a:pt x="225614" y="152091"/>
                  <a:pt x="223812" y="149568"/>
                  <a:pt x="224533" y="147406"/>
                </a:cubicBezTo>
                <a:cubicBezTo>
                  <a:pt x="224893" y="142720"/>
                  <a:pt x="225254" y="137675"/>
                  <a:pt x="225254" y="132989"/>
                </a:cubicBezTo>
                <a:cubicBezTo>
                  <a:pt x="225254" y="82172"/>
                  <a:pt x="183807" y="41086"/>
                  <a:pt x="132989" y="41086"/>
                </a:cubicBezTo>
                <a:cubicBezTo>
                  <a:pt x="82533" y="41086"/>
                  <a:pt x="40726" y="82172"/>
                  <a:pt x="40726" y="132989"/>
                </a:cubicBezTo>
                <a:cubicBezTo>
                  <a:pt x="40726" y="183807"/>
                  <a:pt x="82533" y="225254"/>
                  <a:pt x="132989" y="225254"/>
                </a:cubicBezTo>
                <a:cubicBezTo>
                  <a:pt x="137675" y="225254"/>
                  <a:pt x="142720" y="224893"/>
                  <a:pt x="147406" y="224533"/>
                </a:cubicBezTo>
                <a:cubicBezTo>
                  <a:pt x="149568" y="223812"/>
                  <a:pt x="152091" y="225614"/>
                  <a:pt x="152091" y="228137"/>
                </a:cubicBezTo>
                <a:cubicBezTo>
                  <a:pt x="152451" y="230299"/>
                  <a:pt x="151010" y="232462"/>
                  <a:pt x="148487" y="233182"/>
                </a:cubicBezTo>
                <a:cubicBezTo>
                  <a:pt x="144883" y="233543"/>
                  <a:pt x="141279" y="233903"/>
                  <a:pt x="137675" y="233903"/>
                </a:cubicBezTo>
                <a:lnTo>
                  <a:pt x="137675" y="257330"/>
                </a:lnTo>
                <a:cubicBezTo>
                  <a:pt x="144883" y="257330"/>
                  <a:pt x="152091" y="256248"/>
                  <a:pt x="158939" y="254807"/>
                </a:cubicBezTo>
                <a:cubicBezTo>
                  <a:pt x="161101" y="254446"/>
                  <a:pt x="163624" y="255888"/>
                  <a:pt x="163984" y="258050"/>
                </a:cubicBezTo>
                <a:cubicBezTo>
                  <a:pt x="164345" y="260934"/>
                  <a:pt x="162903" y="263096"/>
                  <a:pt x="160741" y="263456"/>
                </a:cubicBezTo>
                <a:cubicBezTo>
                  <a:pt x="151730" y="265259"/>
                  <a:pt x="142360" y="266340"/>
                  <a:pt x="132989" y="266340"/>
                </a:cubicBezTo>
                <a:cubicBezTo>
                  <a:pt x="59827" y="266340"/>
                  <a:pt x="0" y="206512"/>
                  <a:pt x="0" y="132989"/>
                </a:cubicBezTo>
                <a:cubicBezTo>
                  <a:pt x="0" y="59827"/>
                  <a:pt x="59827" y="0"/>
                  <a:pt x="132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81">
            <a:extLst>
              <a:ext uri="{FF2B5EF4-FFF2-40B4-BE49-F238E27FC236}">
                <a16:creationId xmlns:a16="http://schemas.microsoft.com/office/drawing/2014/main" id="{7CF035B8-5ECE-0847-B31E-0BE8F0CED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2970" y="11084829"/>
            <a:ext cx="777913" cy="773229"/>
          </a:xfrm>
          <a:custGeom>
            <a:avLst/>
            <a:gdLst>
              <a:gd name="T0" fmla="*/ 3091641 w 289792"/>
              <a:gd name="T1" fmla="*/ 3034040 h 288566"/>
              <a:gd name="T2" fmla="*/ 3069633 w 289792"/>
              <a:gd name="T3" fmla="*/ 2268686 h 288566"/>
              <a:gd name="T4" fmla="*/ 3245617 w 289792"/>
              <a:gd name="T5" fmla="*/ 2268686 h 288566"/>
              <a:gd name="T6" fmla="*/ 3450901 w 289792"/>
              <a:gd name="T7" fmla="*/ 2063171 h 288566"/>
              <a:gd name="T8" fmla="*/ 3714896 w 289792"/>
              <a:gd name="T9" fmla="*/ 2537969 h 288566"/>
              <a:gd name="T10" fmla="*/ 2468424 w 289792"/>
              <a:gd name="T11" fmla="*/ 2608849 h 288566"/>
              <a:gd name="T12" fmla="*/ 3450901 w 289792"/>
              <a:gd name="T13" fmla="*/ 1893100 h 288566"/>
              <a:gd name="T14" fmla="*/ 3100635 w 289792"/>
              <a:gd name="T15" fmla="*/ 3785430 h 288566"/>
              <a:gd name="T16" fmla="*/ 451279 w 289792"/>
              <a:gd name="T17" fmla="*/ 0 h 288566"/>
              <a:gd name="T18" fmla="*/ 953452 w 289792"/>
              <a:gd name="T19" fmla="*/ 2821225 h 288566"/>
              <a:gd name="T20" fmla="*/ 1950624 w 289792"/>
              <a:gd name="T21" fmla="*/ 3349762 h 288566"/>
              <a:gd name="T22" fmla="*/ 3872138 w 289792"/>
              <a:gd name="T23" fmla="*/ 1464189 h 288566"/>
              <a:gd name="T24" fmla="*/ 4549053 w 289792"/>
              <a:gd name="T25" fmla="*/ 1392759 h 288566"/>
              <a:gd name="T26" fmla="*/ 5830063 w 289792"/>
              <a:gd name="T27" fmla="*/ 385654 h 288566"/>
              <a:gd name="T28" fmla="*/ 4483564 w 289792"/>
              <a:gd name="T29" fmla="*/ 1578429 h 288566"/>
              <a:gd name="T30" fmla="*/ 4490808 w 289792"/>
              <a:gd name="T31" fmla="*/ 2599821 h 288566"/>
              <a:gd name="T32" fmla="*/ 1848720 w 289792"/>
              <a:gd name="T33" fmla="*/ 3699716 h 288566"/>
              <a:gd name="T34" fmla="*/ 1018995 w 289792"/>
              <a:gd name="T35" fmla="*/ 3006896 h 288566"/>
              <a:gd name="T36" fmla="*/ 1186388 w 289792"/>
              <a:gd name="T37" fmla="*/ 5213893 h 288566"/>
              <a:gd name="T38" fmla="*/ 1361098 w 289792"/>
              <a:gd name="T39" fmla="*/ 3678297 h 288566"/>
              <a:gd name="T40" fmla="*/ 2008874 w 289792"/>
              <a:gd name="T41" fmla="*/ 3914002 h 288566"/>
              <a:gd name="T42" fmla="*/ 2183526 w 289792"/>
              <a:gd name="T43" fmla="*/ 5213893 h 288566"/>
              <a:gd name="T44" fmla="*/ 2925941 w 289792"/>
              <a:gd name="T45" fmla="*/ 4078263 h 288566"/>
              <a:gd name="T46" fmla="*/ 3668355 w 289792"/>
              <a:gd name="T47" fmla="*/ 5213893 h 288566"/>
              <a:gd name="T48" fmla="*/ 3843057 w 289792"/>
              <a:gd name="T49" fmla="*/ 4056842 h 288566"/>
              <a:gd name="T50" fmla="*/ 4490808 w 289792"/>
              <a:gd name="T51" fmla="*/ 3235494 h 288566"/>
              <a:gd name="T52" fmla="*/ 4672809 w 289792"/>
              <a:gd name="T53" fmla="*/ 5213893 h 288566"/>
              <a:gd name="T54" fmla="*/ 5407933 w 289792"/>
              <a:gd name="T55" fmla="*/ 1042768 h 288566"/>
              <a:gd name="T56" fmla="*/ 5764571 w 289792"/>
              <a:gd name="T57" fmla="*/ 5213893 h 288566"/>
              <a:gd name="T58" fmla="*/ 531331 w 289792"/>
              <a:gd name="T59" fmla="*/ 5392462 h 288566"/>
              <a:gd name="T60" fmla="*/ 356614 w 289792"/>
              <a:gd name="T61" fmla="*/ 5649579 h 288566"/>
              <a:gd name="T62" fmla="*/ 0 w 289792"/>
              <a:gd name="T63" fmla="*/ 5299611 h 288566"/>
              <a:gd name="T64" fmla="*/ 356614 w 289792"/>
              <a:gd name="T65" fmla="*/ 4578239 h 288566"/>
              <a:gd name="T66" fmla="*/ 94664 w 289792"/>
              <a:gd name="T67" fmla="*/ 4399662 h 288566"/>
              <a:gd name="T68" fmla="*/ 94664 w 289792"/>
              <a:gd name="T69" fmla="*/ 3764008 h 288566"/>
              <a:gd name="T70" fmla="*/ 356614 w 289792"/>
              <a:gd name="T71" fmla="*/ 3592579 h 288566"/>
              <a:gd name="T72" fmla="*/ 0 w 289792"/>
              <a:gd name="T73" fmla="*/ 2864042 h 288566"/>
              <a:gd name="T74" fmla="*/ 356614 w 289792"/>
              <a:gd name="T75" fmla="*/ 2142696 h 288566"/>
              <a:gd name="T76" fmla="*/ 94664 w 289792"/>
              <a:gd name="T77" fmla="*/ 1978422 h 288566"/>
              <a:gd name="T78" fmla="*/ 94664 w 289792"/>
              <a:gd name="T79" fmla="*/ 1335619 h 288566"/>
              <a:gd name="T80" fmla="*/ 356614 w 289792"/>
              <a:gd name="T81" fmla="*/ 1164176 h 288566"/>
              <a:gd name="T82" fmla="*/ 0 w 289792"/>
              <a:gd name="T83" fmla="*/ 435639 h 288566"/>
              <a:gd name="T84" fmla="*/ 356614 w 289792"/>
              <a:gd name="T85" fmla="*/ 85665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82">
            <a:extLst>
              <a:ext uri="{FF2B5EF4-FFF2-40B4-BE49-F238E27FC236}">
                <a16:creationId xmlns:a16="http://schemas.microsoft.com/office/drawing/2014/main" id="{4F920AA2-34C4-DC4F-9F5A-6F1C4C84D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2970" y="3692324"/>
            <a:ext cx="777913" cy="773229"/>
          </a:xfrm>
          <a:custGeom>
            <a:avLst/>
            <a:gdLst>
              <a:gd name="T0" fmla="*/ 1308782 w 290152"/>
              <a:gd name="T1" fmla="*/ 4310605 h 288566"/>
              <a:gd name="T2" fmla="*/ 1601487 w 290152"/>
              <a:gd name="T3" fmla="*/ 4267358 h 288566"/>
              <a:gd name="T4" fmla="*/ 1601487 w 290152"/>
              <a:gd name="T5" fmla="*/ 4728286 h 288566"/>
              <a:gd name="T6" fmla="*/ 1308782 w 290152"/>
              <a:gd name="T7" fmla="*/ 4562654 h 288566"/>
              <a:gd name="T8" fmla="*/ 1016045 w 290152"/>
              <a:gd name="T9" fmla="*/ 4728286 h 288566"/>
              <a:gd name="T10" fmla="*/ 1016045 w 290152"/>
              <a:gd name="T11" fmla="*/ 4267358 h 288566"/>
              <a:gd name="T12" fmla="*/ 747483 w 290152"/>
              <a:gd name="T13" fmla="*/ 3929426 h 288566"/>
              <a:gd name="T14" fmla="*/ 1817059 w 290152"/>
              <a:gd name="T15" fmla="*/ 4996635 h 288566"/>
              <a:gd name="T16" fmla="*/ 1817059 w 290152"/>
              <a:gd name="T17" fmla="*/ 3893847 h 288566"/>
              <a:gd name="T18" fmla="*/ 4376425 w 290152"/>
              <a:gd name="T19" fmla="*/ 3804863 h 288566"/>
              <a:gd name="T20" fmla="*/ 4681180 w 290152"/>
              <a:gd name="T21" fmla="*/ 4111609 h 288566"/>
              <a:gd name="T22" fmla="*/ 776018 w 290152"/>
              <a:gd name="T23" fmla="*/ 3723113 h 288566"/>
              <a:gd name="T24" fmla="*/ 2016672 w 290152"/>
              <a:gd name="T25" fmla="*/ 4968173 h 288566"/>
              <a:gd name="T26" fmla="*/ 569243 w 290152"/>
              <a:gd name="T27" fmla="*/ 4968173 h 288566"/>
              <a:gd name="T28" fmla="*/ 4528813 w 290152"/>
              <a:gd name="T29" fmla="*/ 3571255 h 288566"/>
              <a:gd name="T30" fmla="*/ 4532357 w 290152"/>
              <a:gd name="T31" fmla="*/ 4346988 h 288566"/>
              <a:gd name="T32" fmla="*/ 4255926 w 290152"/>
              <a:gd name="T33" fmla="*/ 3683600 h 288566"/>
              <a:gd name="T34" fmla="*/ 3366559 w 290152"/>
              <a:gd name="T35" fmla="*/ 2783182 h 288566"/>
              <a:gd name="T36" fmla="*/ 3673965 w 290152"/>
              <a:gd name="T37" fmla="*/ 3099823 h 288566"/>
              <a:gd name="T38" fmla="*/ 4805856 w 290152"/>
              <a:gd name="T39" fmla="*/ 2584137 h 288566"/>
              <a:gd name="T40" fmla="*/ 3289470 w 290152"/>
              <a:gd name="T41" fmla="*/ 4325688 h 288566"/>
              <a:gd name="T42" fmla="*/ 3159514 w 290152"/>
              <a:gd name="T43" fmla="*/ 4204877 h 288566"/>
              <a:gd name="T44" fmla="*/ 3795529 w 290152"/>
              <a:gd name="T45" fmla="*/ 2668049 h 288566"/>
              <a:gd name="T46" fmla="*/ 3244998 w 290152"/>
              <a:gd name="T47" fmla="*/ 3222160 h 288566"/>
              <a:gd name="T48" fmla="*/ 3520263 w 290152"/>
              <a:gd name="T49" fmla="*/ 2560110 h 288566"/>
              <a:gd name="T50" fmla="*/ 1378066 w 290152"/>
              <a:gd name="T51" fmla="*/ 2375316 h 288566"/>
              <a:gd name="T52" fmla="*/ 1576709 w 290152"/>
              <a:gd name="T53" fmla="*/ 2546748 h 288566"/>
              <a:gd name="T54" fmla="*/ 1292985 w 290152"/>
              <a:gd name="T55" fmla="*/ 2832497 h 288566"/>
              <a:gd name="T56" fmla="*/ 1002204 w 290152"/>
              <a:gd name="T57" fmla="*/ 2546748 h 288566"/>
              <a:gd name="T58" fmla="*/ 1200750 w 290152"/>
              <a:gd name="T59" fmla="*/ 2375316 h 288566"/>
              <a:gd name="T60" fmla="*/ 4061636 w 290152"/>
              <a:gd name="T61" fmla="*/ 1921299 h 288566"/>
              <a:gd name="T62" fmla="*/ 5607190 w 290152"/>
              <a:gd name="T63" fmla="*/ 3449715 h 288566"/>
              <a:gd name="T64" fmla="*/ 747483 w 290152"/>
              <a:gd name="T65" fmla="*/ 1935514 h 288566"/>
              <a:gd name="T66" fmla="*/ 1817059 w 290152"/>
              <a:gd name="T67" fmla="*/ 3007978 h 288566"/>
              <a:gd name="T68" fmla="*/ 1817059 w 290152"/>
              <a:gd name="T69" fmla="*/ 1906939 h 288566"/>
              <a:gd name="T70" fmla="*/ 1817059 w 290152"/>
              <a:gd name="T71" fmla="*/ 1735342 h 288566"/>
              <a:gd name="T72" fmla="*/ 1817059 w 290152"/>
              <a:gd name="T73" fmla="*/ 3179564 h 288566"/>
              <a:gd name="T74" fmla="*/ 569243 w 290152"/>
              <a:gd name="T75" fmla="*/ 1935514 h 288566"/>
              <a:gd name="T76" fmla="*/ 172546 w 290152"/>
              <a:gd name="T77" fmla="*/ 1599875 h 288566"/>
              <a:gd name="T78" fmla="*/ 4176649 w 290152"/>
              <a:gd name="T79" fmla="*/ 5563861 h 288566"/>
              <a:gd name="T80" fmla="*/ 4061636 w 290152"/>
              <a:gd name="T81" fmla="*/ 5163883 h 288566"/>
              <a:gd name="T82" fmla="*/ 4435440 w 290152"/>
              <a:gd name="T83" fmla="*/ 1792702 h 288566"/>
              <a:gd name="T84" fmla="*/ 438459 w 290152"/>
              <a:gd name="T85" fmla="*/ 1335619 h 288566"/>
              <a:gd name="T86" fmla="*/ 4008735 w 290152"/>
              <a:gd name="T87" fmla="*/ 666113 h 288566"/>
              <a:gd name="T88" fmla="*/ 3855514 w 290152"/>
              <a:gd name="T89" fmla="*/ 722143 h 288566"/>
              <a:gd name="T90" fmla="*/ 2679067 w 290152"/>
              <a:gd name="T91" fmla="*/ 603012 h 288566"/>
              <a:gd name="T92" fmla="*/ 2815641 w 290152"/>
              <a:gd name="T93" fmla="*/ 722143 h 288566"/>
              <a:gd name="T94" fmla="*/ 2656266 w 290152"/>
              <a:gd name="T95" fmla="*/ 666113 h 288566"/>
              <a:gd name="T96" fmla="*/ 3439265 w 290152"/>
              <a:gd name="T97" fmla="*/ 690306 h 288566"/>
              <a:gd name="T98" fmla="*/ 3348195 w 290152"/>
              <a:gd name="T99" fmla="*/ 599512 h 288566"/>
              <a:gd name="T100" fmla="*/ 172546 w 290152"/>
              <a:gd name="T101" fmla="*/ 899928 h 288566"/>
              <a:gd name="T102" fmla="*/ 4435440 w 290152"/>
              <a:gd name="T103" fmla="*/ 899928 h 288566"/>
              <a:gd name="T104" fmla="*/ 438459 w 290152"/>
              <a:gd name="T105" fmla="*/ 171456 h 288566"/>
              <a:gd name="T106" fmla="*/ 4615139 w 290152"/>
              <a:gd name="T107" fmla="*/ 435639 h 288566"/>
              <a:gd name="T108" fmla="*/ 4615139 w 290152"/>
              <a:gd name="T109" fmla="*/ 1599875 h 288566"/>
              <a:gd name="T110" fmla="*/ 4615139 w 290152"/>
              <a:gd name="T111" fmla="*/ 5071032 h 288566"/>
              <a:gd name="T112" fmla="*/ 438459 w 290152"/>
              <a:gd name="T113" fmla="*/ 5735275 h 288566"/>
              <a:gd name="T114" fmla="*/ 179690 w 290152"/>
              <a:gd name="T115" fmla="*/ 1249909 h 288566"/>
              <a:gd name="T116" fmla="*/ 438459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83">
            <a:extLst>
              <a:ext uri="{FF2B5EF4-FFF2-40B4-BE49-F238E27FC236}">
                <a16:creationId xmlns:a16="http://schemas.microsoft.com/office/drawing/2014/main" id="{15DB40DC-24A5-2843-A124-4456ACBE9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0887" y="8026866"/>
            <a:ext cx="777913" cy="773229"/>
          </a:xfrm>
          <a:custGeom>
            <a:avLst/>
            <a:gdLst>
              <a:gd name="T0" fmla="*/ 3320676 w 290151"/>
              <a:gd name="T1" fmla="*/ 5237588 h 288566"/>
              <a:gd name="T2" fmla="*/ 3320676 w 290151"/>
              <a:gd name="T3" fmla="*/ 5419633 h 288566"/>
              <a:gd name="T4" fmla="*/ 2403354 w 290151"/>
              <a:gd name="T5" fmla="*/ 5324964 h 288566"/>
              <a:gd name="T6" fmla="*/ 172546 w 290151"/>
              <a:gd name="T7" fmla="*/ 5042488 h 288566"/>
              <a:gd name="T8" fmla="*/ 438512 w 290151"/>
              <a:gd name="T9" fmla="*/ 5563861 h 288566"/>
              <a:gd name="T10" fmla="*/ 5600171 w 290151"/>
              <a:gd name="T11" fmla="*/ 5299611 h 288566"/>
              <a:gd name="T12" fmla="*/ 172546 w 290151"/>
              <a:gd name="T13" fmla="*/ 5042488 h 288566"/>
              <a:gd name="T14" fmla="*/ 229988 w 290151"/>
              <a:gd name="T15" fmla="*/ 4863919 h 288566"/>
              <a:gd name="T16" fmla="*/ 5168834 w 290151"/>
              <a:gd name="T17" fmla="*/ 4113980 h 288566"/>
              <a:gd name="T18" fmla="*/ 3518362 w 290151"/>
              <a:gd name="T19" fmla="*/ 1703448 h 288566"/>
              <a:gd name="T20" fmla="*/ 3754004 w 290151"/>
              <a:gd name="T21" fmla="*/ 3134866 h 288566"/>
              <a:gd name="T22" fmla="*/ 3518362 w 290151"/>
              <a:gd name="T23" fmla="*/ 1703448 h 288566"/>
              <a:gd name="T24" fmla="*/ 2597199 w 290151"/>
              <a:gd name="T25" fmla="*/ 3134866 h 288566"/>
              <a:gd name="T26" fmla="*/ 3347000 w 290151"/>
              <a:gd name="T27" fmla="*/ 1703448 h 288566"/>
              <a:gd name="T28" fmla="*/ 1668876 w 290151"/>
              <a:gd name="T29" fmla="*/ 1703448 h 288566"/>
              <a:gd name="T30" fmla="*/ 2418663 w 290151"/>
              <a:gd name="T31" fmla="*/ 3134866 h 288566"/>
              <a:gd name="T32" fmla="*/ 1668876 w 290151"/>
              <a:gd name="T33" fmla="*/ 1703448 h 288566"/>
              <a:gd name="T34" fmla="*/ 2418663 w 290151"/>
              <a:gd name="T35" fmla="*/ 848799 h 288566"/>
              <a:gd name="T36" fmla="*/ 1854556 w 290151"/>
              <a:gd name="T37" fmla="*/ 1525400 h 288566"/>
              <a:gd name="T38" fmla="*/ 3354097 w 290151"/>
              <a:gd name="T39" fmla="*/ 977000 h 288566"/>
              <a:gd name="T40" fmla="*/ 3475515 w 290151"/>
              <a:gd name="T41" fmla="*/ 848799 h 288566"/>
              <a:gd name="T42" fmla="*/ 4453816 w 290151"/>
              <a:gd name="T43" fmla="*/ 1525400 h 288566"/>
              <a:gd name="T44" fmla="*/ 4453816 w 290151"/>
              <a:gd name="T45" fmla="*/ 1703448 h 288566"/>
              <a:gd name="T46" fmla="*/ 3903975 w 290151"/>
              <a:gd name="T47" fmla="*/ 3241707 h 288566"/>
              <a:gd name="T48" fmla="*/ 1961686 w 290151"/>
              <a:gd name="T49" fmla="*/ 3305796 h 288566"/>
              <a:gd name="T50" fmla="*/ 1483246 w 290151"/>
              <a:gd name="T51" fmla="*/ 1703448 h 288566"/>
              <a:gd name="T52" fmla="*/ 1233295 w 290151"/>
              <a:gd name="T53" fmla="*/ 1617981 h 288566"/>
              <a:gd name="T54" fmla="*/ 1604626 w 290151"/>
              <a:gd name="T55" fmla="*/ 1525400 h 288566"/>
              <a:gd name="T56" fmla="*/ 905814 w 290151"/>
              <a:gd name="T57" fmla="*/ 171456 h 288566"/>
              <a:gd name="T58" fmla="*/ 639795 w 290151"/>
              <a:gd name="T59" fmla="*/ 3935420 h 288566"/>
              <a:gd name="T60" fmla="*/ 5140088 w 290151"/>
              <a:gd name="T61" fmla="*/ 435639 h 288566"/>
              <a:gd name="T62" fmla="*/ 905814 w 290151"/>
              <a:gd name="T63" fmla="*/ 171456 h 288566"/>
              <a:gd name="T64" fmla="*/ 4874094 w 290151"/>
              <a:gd name="T65" fmla="*/ 0 h 288566"/>
              <a:gd name="T66" fmla="*/ 5312618 w 290151"/>
              <a:gd name="T67" fmla="*/ 4006832 h 288566"/>
              <a:gd name="T68" fmla="*/ 5779869 w 290151"/>
              <a:gd name="T69" fmla="*/ 4956770 h 288566"/>
              <a:gd name="T70" fmla="*/ 5341368 w 290151"/>
              <a:gd name="T71" fmla="*/ 5735275 h 288566"/>
              <a:gd name="T72" fmla="*/ 0 w 290151"/>
              <a:gd name="T73" fmla="*/ 5299611 h 288566"/>
              <a:gd name="T74" fmla="*/ 7144 w 290151"/>
              <a:gd name="T75" fmla="*/ 4913916 h 288566"/>
              <a:gd name="T76" fmla="*/ 467234 w 290151"/>
              <a:gd name="T77" fmla="*/ 435639 h 28856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0151" h="288566">
                <a:moveTo>
                  <a:pt x="125036" y="263525"/>
                </a:moveTo>
                <a:lnTo>
                  <a:pt x="166699" y="263525"/>
                </a:lnTo>
                <a:cubicBezTo>
                  <a:pt x="169257" y="263525"/>
                  <a:pt x="171085" y="265357"/>
                  <a:pt x="171085" y="267921"/>
                </a:cubicBezTo>
                <a:cubicBezTo>
                  <a:pt x="171085" y="270486"/>
                  <a:pt x="169257" y="272684"/>
                  <a:pt x="166699" y="272684"/>
                </a:cubicBezTo>
                <a:lnTo>
                  <a:pt x="125036" y="272684"/>
                </a:lnTo>
                <a:cubicBezTo>
                  <a:pt x="122478" y="272684"/>
                  <a:pt x="120650" y="270486"/>
                  <a:pt x="120650" y="267921"/>
                </a:cubicBezTo>
                <a:cubicBezTo>
                  <a:pt x="120650" y="265357"/>
                  <a:pt x="122478" y="263525"/>
                  <a:pt x="125036" y="263525"/>
                </a:cubicBezTo>
                <a:close/>
                <a:moveTo>
                  <a:pt x="8661" y="253708"/>
                </a:moveTo>
                <a:lnTo>
                  <a:pt x="8661" y="266645"/>
                </a:lnTo>
                <a:cubicBezTo>
                  <a:pt x="8661" y="273832"/>
                  <a:pt x="14435" y="279941"/>
                  <a:pt x="22014" y="279941"/>
                </a:cubicBezTo>
                <a:lnTo>
                  <a:pt x="268137" y="279941"/>
                </a:lnTo>
                <a:cubicBezTo>
                  <a:pt x="275355" y="279941"/>
                  <a:pt x="281129" y="273832"/>
                  <a:pt x="281129" y="266645"/>
                </a:cubicBezTo>
                <a:lnTo>
                  <a:pt x="281129" y="253708"/>
                </a:lnTo>
                <a:lnTo>
                  <a:pt x="8661" y="253708"/>
                </a:lnTo>
                <a:close/>
                <a:moveTo>
                  <a:pt x="30314" y="206991"/>
                </a:moveTo>
                <a:lnTo>
                  <a:pt x="11548" y="244724"/>
                </a:lnTo>
                <a:lnTo>
                  <a:pt x="278603" y="244724"/>
                </a:lnTo>
                <a:lnTo>
                  <a:pt x="259476" y="206991"/>
                </a:lnTo>
                <a:lnTo>
                  <a:pt x="30314" y="206991"/>
                </a:lnTo>
                <a:close/>
                <a:moveTo>
                  <a:pt x="176622" y="85707"/>
                </a:moveTo>
                <a:lnTo>
                  <a:pt x="168377" y="157729"/>
                </a:lnTo>
                <a:lnTo>
                  <a:pt x="188452" y="157729"/>
                </a:lnTo>
                <a:lnTo>
                  <a:pt x="206375" y="85707"/>
                </a:lnTo>
                <a:lnTo>
                  <a:pt x="176622" y="85707"/>
                </a:lnTo>
                <a:close/>
                <a:moveTo>
                  <a:pt x="122135" y="85707"/>
                </a:moveTo>
                <a:lnTo>
                  <a:pt x="130380" y="157729"/>
                </a:lnTo>
                <a:lnTo>
                  <a:pt x="159774" y="157729"/>
                </a:lnTo>
                <a:lnTo>
                  <a:pt x="168019" y="85707"/>
                </a:lnTo>
                <a:lnTo>
                  <a:pt x="122135" y="85707"/>
                </a:lnTo>
                <a:close/>
                <a:moveTo>
                  <a:pt x="83779" y="85707"/>
                </a:moveTo>
                <a:lnTo>
                  <a:pt x="101702" y="157729"/>
                </a:lnTo>
                <a:lnTo>
                  <a:pt x="121418" y="157729"/>
                </a:lnTo>
                <a:lnTo>
                  <a:pt x="113532" y="85707"/>
                </a:lnTo>
                <a:lnTo>
                  <a:pt x="83779" y="85707"/>
                </a:lnTo>
                <a:close/>
                <a:moveTo>
                  <a:pt x="115324" y="42708"/>
                </a:moveTo>
                <a:cubicBezTo>
                  <a:pt x="117116" y="41275"/>
                  <a:pt x="119984" y="41275"/>
                  <a:pt x="121418" y="42708"/>
                </a:cubicBezTo>
                <a:cubicBezTo>
                  <a:pt x="123210" y="44500"/>
                  <a:pt x="123210" y="47367"/>
                  <a:pt x="121418" y="49158"/>
                </a:cubicBezTo>
                <a:lnTo>
                  <a:pt x="93099" y="76749"/>
                </a:lnTo>
                <a:lnTo>
                  <a:pt x="197055" y="76749"/>
                </a:lnTo>
                <a:lnTo>
                  <a:pt x="168377" y="49158"/>
                </a:lnTo>
                <a:cubicBezTo>
                  <a:pt x="166944" y="47367"/>
                  <a:pt x="166944" y="44500"/>
                  <a:pt x="168377" y="42708"/>
                </a:cubicBezTo>
                <a:cubicBezTo>
                  <a:pt x="170170" y="41275"/>
                  <a:pt x="173038" y="41275"/>
                  <a:pt x="174471" y="42708"/>
                </a:cubicBezTo>
                <a:lnTo>
                  <a:pt x="209243" y="76749"/>
                </a:lnTo>
                <a:lnTo>
                  <a:pt x="223582" y="76749"/>
                </a:lnTo>
                <a:cubicBezTo>
                  <a:pt x="226091" y="76749"/>
                  <a:pt x="228242" y="78899"/>
                  <a:pt x="228242" y="81407"/>
                </a:cubicBezTo>
                <a:cubicBezTo>
                  <a:pt x="228242" y="83915"/>
                  <a:pt x="226091" y="85707"/>
                  <a:pt x="223582" y="85707"/>
                </a:cubicBezTo>
                <a:lnTo>
                  <a:pt x="215337" y="85707"/>
                </a:lnTo>
                <a:lnTo>
                  <a:pt x="195980" y="163104"/>
                </a:lnTo>
                <a:cubicBezTo>
                  <a:pt x="195621" y="164896"/>
                  <a:pt x="193470" y="166329"/>
                  <a:pt x="191678" y="166329"/>
                </a:cubicBezTo>
                <a:lnTo>
                  <a:pt x="98476" y="166329"/>
                </a:lnTo>
                <a:cubicBezTo>
                  <a:pt x="96325" y="166329"/>
                  <a:pt x="94533" y="164896"/>
                  <a:pt x="94174" y="163104"/>
                </a:cubicBezTo>
                <a:lnTo>
                  <a:pt x="74459" y="85707"/>
                </a:lnTo>
                <a:lnTo>
                  <a:pt x="66572" y="85707"/>
                </a:lnTo>
                <a:cubicBezTo>
                  <a:pt x="64063" y="85707"/>
                  <a:pt x="61912" y="83915"/>
                  <a:pt x="61912" y="81407"/>
                </a:cubicBezTo>
                <a:cubicBezTo>
                  <a:pt x="61912" y="78899"/>
                  <a:pt x="64063" y="76749"/>
                  <a:pt x="66572" y="76749"/>
                </a:cubicBezTo>
                <a:lnTo>
                  <a:pt x="80553" y="76749"/>
                </a:lnTo>
                <a:lnTo>
                  <a:pt x="115324" y="42708"/>
                </a:lnTo>
                <a:close/>
                <a:moveTo>
                  <a:pt x="45471" y="8625"/>
                </a:moveTo>
                <a:cubicBezTo>
                  <a:pt x="38254" y="8625"/>
                  <a:pt x="32118" y="14734"/>
                  <a:pt x="32118" y="21921"/>
                </a:cubicBezTo>
                <a:lnTo>
                  <a:pt x="32118" y="198007"/>
                </a:lnTo>
                <a:lnTo>
                  <a:pt x="258033" y="198007"/>
                </a:lnTo>
                <a:lnTo>
                  <a:pt x="258033" y="21921"/>
                </a:lnTo>
                <a:cubicBezTo>
                  <a:pt x="258033" y="14734"/>
                  <a:pt x="251898" y="8625"/>
                  <a:pt x="244680" y="8625"/>
                </a:cubicBezTo>
                <a:lnTo>
                  <a:pt x="45471" y="8625"/>
                </a:lnTo>
                <a:close/>
                <a:moveTo>
                  <a:pt x="45471" y="0"/>
                </a:moveTo>
                <a:lnTo>
                  <a:pt x="244680" y="0"/>
                </a:lnTo>
                <a:cubicBezTo>
                  <a:pt x="256950" y="0"/>
                  <a:pt x="266694" y="9703"/>
                  <a:pt x="266694" y="21921"/>
                </a:cubicBezTo>
                <a:lnTo>
                  <a:pt x="266694" y="201601"/>
                </a:lnTo>
                <a:lnTo>
                  <a:pt x="289790" y="247239"/>
                </a:lnTo>
                <a:cubicBezTo>
                  <a:pt x="289790" y="247958"/>
                  <a:pt x="290151" y="248677"/>
                  <a:pt x="290151" y="249396"/>
                </a:cubicBezTo>
                <a:lnTo>
                  <a:pt x="290151" y="266645"/>
                </a:lnTo>
                <a:cubicBezTo>
                  <a:pt x="290151" y="278863"/>
                  <a:pt x="280047" y="288566"/>
                  <a:pt x="268137" y="288566"/>
                </a:cubicBezTo>
                <a:lnTo>
                  <a:pt x="22014" y="288566"/>
                </a:lnTo>
                <a:cubicBezTo>
                  <a:pt x="9744" y="288566"/>
                  <a:pt x="0" y="278863"/>
                  <a:pt x="0" y="266645"/>
                </a:cubicBezTo>
                <a:lnTo>
                  <a:pt x="0" y="249396"/>
                </a:lnTo>
                <a:cubicBezTo>
                  <a:pt x="0" y="248677"/>
                  <a:pt x="0" y="247958"/>
                  <a:pt x="361" y="247239"/>
                </a:cubicBezTo>
                <a:lnTo>
                  <a:pt x="23457" y="201601"/>
                </a:lnTo>
                <a:lnTo>
                  <a:pt x="23457" y="21921"/>
                </a:lnTo>
                <a:cubicBezTo>
                  <a:pt x="23457" y="9703"/>
                  <a:pt x="33201" y="0"/>
                  <a:pt x="454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4C8F55-8692-B943-9E54-20DD6B515C29}"/>
              </a:ext>
            </a:extLst>
          </p:cNvPr>
          <p:cNvSpPr txBox="1"/>
          <p:nvPr/>
        </p:nvSpPr>
        <p:spPr>
          <a:xfrm>
            <a:off x="5022023" y="292690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87E1FD2-2D19-B34B-92C7-CB151A1E0841}"/>
              </a:ext>
            </a:extLst>
          </p:cNvPr>
          <p:cNvSpPr txBox="1">
            <a:spLocks/>
          </p:cNvSpPr>
          <p:nvPr/>
        </p:nvSpPr>
        <p:spPr>
          <a:xfrm>
            <a:off x="2761929" y="361073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CFA3FC-9530-C449-B189-89C9E2E701CF}"/>
              </a:ext>
            </a:extLst>
          </p:cNvPr>
          <p:cNvSpPr txBox="1"/>
          <p:nvPr/>
        </p:nvSpPr>
        <p:spPr>
          <a:xfrm>
            <a:off x="4909813" y="10818411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2121B3F-AEB3-F242-9EAA-60824C81B6C9}"/>
              </a:ext>
            </a:extLst>
          </p:cNvPr>
          <p:cNvSpPr txBox="1">
            <a:spLocks/>
          </p:cNvSpPr>
          <p:nvPr/>
        </p:nvSpPr>
        <p:spPr>
          <a:xfrm>
            <a:off x="2761929" y="1150223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84834D-4315-8D49-B869-FD66D69DC6D7}"/>
              </a:ext>
            </a:extLst>
          </p:cNvPr>
          <p:cNvSpPr txBox="1"/>
          <p:nvPr/>
        </p:nvSpPr>
        <p:spPr>
          <a:xfrm>
            <a:off x="4898593" y="687266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D14F018-E3C1-2249-9C70-1A566ADA1673}"/>
              </a:ext>
            </a:extLst>
          </p:cNvPr>
          <p:cNvSpPr txBox="1">
            <a:spLocks/>
          </p:cNvSpPr>
          <p:nvPr/>
        </p:nvSpPr>
        <p:spPr>
          <a:xfrm>
            <a:off x="2761929" y="755648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651506-9F31-DA45-A6AC-6E92F2D47DC5}"/>
              </a:ext>
            </a:extLst>
          </p:cNvPr>
          <p:cNvSpPr txBox="1"/>
          <p:nvPr/>
        </p:nvSpPr>
        <p:spPr>
          <a:xfrm>
            <a:off x="16399368" y="292690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361B50E-D535-E745-8CC7-6743D5B87BD8}"/>
              </a:ext>
            </a:extLst>
          </p:cNvPr>
          <p:cNvSpPr txBox="1">
            <a:spLocks/>
          </p:cNvSpPr>
          <p:nvPr/>
        </p:nvSpPr>
        <p:spPr>
          <a:xfrm>
            <a:off x="16399368" y="361073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721DFA-0A6E-E249-A8A9-B937CC85B9E4}"/>
              </a:ext>
            </a:extLst>
          </p:cNvPr>
          <p:cNvSpPr txBox="1"/>
          <p:nvPr/>
        </p:nvSpPr>
        <p:spPr>
          <a:xfrm>
            <a:off x="16399368" y="10818411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023622-7C5D-2B48-9146-7F2541507C84}"/>
              </a:ext>
            </a:extLst>
          </p:cNvPr>
          <p:cNvSpPr txBox="1">
            <a:spLocks/>
          </p:cNvSpPr>
          <p:nvPr/>
        </p:nvSpPr>
        <p:spPr>
          <a:xfrm>
            <a:off x="16399368" y="1150223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FA6727-9227-1143-AE52-EB55B8D182DE}"/>
              </a:ext>
            </a:extLst>
          </p:cNvPr>
          <p:cNvSpPr txBox="1"/>
          <p:nvPr/>
        </p:nvSpPr>
        <p:spPr>
          <a:xfrm>
            <a:off x="16399368" y="687266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7FE0AC9-BB1A-AD45-BDDE-4701A8BFD57B}"/>
              </a:ext>
            </a:extLst>
          </p:cNvPr>
          <p:cNvSpPr txBox="1">
            <a:spLocks/>
          </p:cNvSpPr>
          <p:nvPr/>
        </p:nvSpPr>
        <p:spPr>
          <a:xfrm>
            <a:off x="16399368" y="755648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2433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9EBC73DA-B2FC-1F4E-A00F-941AFE046741}"/>
              </a:ext>
            </a:extLst>
          </p:cNvPr>
          <p:cNvSpPr/>
          <p:nvPr/>
        </p:nvSpPr>
        <p:spPr>
          <a:xfrm>
            <a:off x="7159624" y="2864672"/>
            <a:ext cx="4983482" cy="6447770"/>
          </a:xfrm>
          <a:custGeom>
            <a:avLst/>
            <a:gdLst>
              <a:gd name="connsiteX0" fmla="*/ 4983482 w 4983482"/>
              <a:gd name="connsiteY0" fmla="*/ 0 h 6447770"/>
              <a:gd name="connsiteX1" fmla="*/ 4983482 w 4983482"/>
              <a:gd name="connsiteY1" fmla="*/ 1152 h 6447770"/>
              <a:gd name="connsiteX2" fmla="*/ 4884042 w 4983482"/>
              <a:gd name="connsiteY2" fmla="*/ 6173 h 6447770"/>
              <a:gd name="connsiteX3" fmla="*/ 3609474 w 4983482"/>
              <a:gd name="connsiteY3" fmla="*/ 1418570 h 6447770"/>
              <a:gd name="connsiteX4" fmla="*/ 4751750 w 4983482"/>
              <a:gd name="connsiteY4" fmla="*/ 2811200 h 6447770"/>
              <a:gd name="connsiteX5" fmla="*/ 4877001 w 4983482"/>
              <a:gd name="connsiteY5" fmla="*/ 2829915 h 6447770"/>
              <a:gd name="connsiteX6" fmla="*/ 4799835 w 4983482"/>
              <a:gd name="connsiteY6" fmla="*/ 2833812 h 6447770"/>
              <a:gd name="connsiteX7" fmla="*/ 2821298 w 4983482"/>
              <a:gd name="connsiteY7" fmla="*/ 5026303 h 6447770"/>
              <a:gd name="connsiteX8" fmla="*/ 2829563 w 4983482"/>
              <a:gd name="connsiteY8" fmla="*/ 5189982 h 6447770"/>
              <a:gd name="connsiteX9" fmla="*/ 2810610 w 4983482"/>
              <a:gd name="connsiteY9" fmla="*/ 5314168 h 6447770"/>
              <a:gd name="connsiteX10" fmla="*/ 1419727 w 4983482"/>
              <a:gd name="connsiteY10" fmla="*/ 6447770 h 6447770"/>
              <a:gd name="connsiteX11" fmla="*/ 0 w 4983482"/>
              <a:gd name="connsiteY11" fmla="*/ 5028043 h 6447770"/>
              <a:gd name="connsiteX12" fmla="*/ 2309 w 4983482"/>
              <a:gd name="connsiteY12" fmla="*/ 4982324 h 6447770"/>
              <a:gd name="connsiteX13" fmla="*/ 1157 w 4983482"/>
              <a:gd name="connsiteY13" fmla="*/ 4982324 h 6447770"/>
              <a:gd name="connsiteX14" fmla="*/ 6545 w 4983482"/>
              <a:gd name="connsiteY14" fmla="*/ 4769242 h 6447770"/>
              <a:gd name="connsiteX15" fmla="*/ 4770399 w 4983482"/>
              <a:gd name="connsiteY15" fmla="*/ 5388 h 644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3482" h="644777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480F10-7761-4E49-8016-597E66F62609}"/>
              </a:ext>
            </a:extLst>
          </p:cNvPr>
          <p:cNvSpPr/>
          <p:nvPr/>
        </p:nvSpPr>
        <p:spPr>
          <a:xfrm>
            <a:off x="10769099" y="2863515"/>
            <a:ext cx="6447769" cy="4983482"/>
          </a:xfrm>
          <a:custGeom>
            <a:avLst/>
            <a:gdLst>
              <a:gd name="connsiteX0" fmla="*/ 1419727 w 6447769"/>
              <a:gd name="connsiteY0" fmla="*/ 0 h 4983482"/>
              <a:gd name="connsiteX1" fmla="*/ 1465447 w 6447769"/>
              <a:gd name="connsiteY1" fmla="*/ 2309 h 4983482"/>
              <a:gd name="connsiteX2" fmla="*/ 1465447 w 6447769"/>
              <a:gd name="connsiteY2" fmla="*/ 1157 h 4983482"/>
              <a:gd name="connsiteX3" fmla="*/ 1678528 w 6447769"/>
              <a:gd name="connsiteY3" fmla="*/ 6545 h 4983482"/>
              <a:gd name="connsiteX4" fmla="*/ 6442381 w 6447769"/>
              <a:gd name="connsiteY4" fmla="*/ 4770399 h 4983482"/>
              <a:gd name="connsiteX5" fmla="*/ 6447769 w 6447769"/>
              <a:gd name="connsiteY5" fmla="*/ 4983482 h 4983482"/>
              <a:gd name="connsiteX6" fmla="*/ 6446619 w 6447769"/>
              <a:gd name="connsiteY6" fmla="*/ 4983482 h 4983482"/>
              <a:gd name="connsiteX7" fmla="*/ 6441597 w 6447769"/>
              <a:gd name="connsiteY7" fmla="*/ 4884041 h 4983482"/>
              <a:gd name="connsiteX8" fmla="*/ 5029200 w 6447769"/>
              <a:gd name="connsiteY8" fmla="*/ 3609473 h 4983482"/>
              <a:gd name="connsiteX9" fmla="*/ 3616803 w 6447769"/>
              <a:gd name="connsiteY9" fmla="*/ 4884041 h 4983482"/>
              <a:gd name="connsiteX10" fmla="*/ 3614562 w 6447769"/>
              <a:gd name="connsiteY10" fmla="*/ 4928423 h 4983482"/>
              <a:gd name="connsiteX11" fmla="*/ 3608185 w 6447769"/>
              <a:gd name="connsiteY11" fmla="*/ 4802127 h 4983482"/>
              <a:gd name="connsiteX12" fmla="*/ 1415693 w 6447769"/>
              <a:gd name="connsiteY12" fmla="*/ 2823590 h 4983482"/>
              <a:gd name="connsiteX13" fmla="*/ 1267636 w 6447769"/>
              <a:gd name="connsiteY13" fmla="*/ 2831067 h 4983482"/>
              <a:gd name="connsiteX14" fmla="*/ 1133602 w 6447769"/>
              <a:gd name="connsiteY14" fmla="*/ 2810611 h 4983482"/>
              <a:gd name="connsiteX15" fmla="*/ 0 w 6447769"/>
              <a:gd name="connsiteY15" fmla="*/ 1419727 h 4983482"/>
              <a:gd name="connsiteX16" fmla="*/ 1419727 w 6447769"/>
              <a:gd name="connsiteY16" fmla="*/ 0 h 49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47769" h="4983482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A0D375D-2565-4C40-9675-A095D2132C9C}"/>
              </a:ext>
            </a:extLst>
          </p:cNvPr>
          <p:cNvSpPr/>
          <p:nvPr/>
        </p:nvSpPr>
        <p:spPr>
          <a:xfrm>
            <a:off x="7160782" y="7938436"/>
            <a:ext cx="6447771" cy="4983481"/>
          </a:xfrm>
          <a:custGeom>
            <a:avLst/>
            <a:gdLst>
              <a:gd name="connsiteX0" fmla="*/ 0 w 6447771"/>
              <a:gd name="connsiteY0" fmla="*/ 0 h 4983481"/>
              <a:gd name="connsiteX1" fmla="*/ 1152 w 6447771"/>
              <a:gd name="connsiteY1" fmla="*/ 0 h 4983481"/>
              <a:gd name="connsiteX2" fmla="*/ 6173 w 6447771"/>
              <a:gd name="connsiteY2" fmla="*/ 99439 h 4983481"/>
              <a:gd name="connsiteX3" fmla="*/ 1418570 w 6447771"/>
              <a:gd name="connsiteY3" fmla="*/ 1374007 h 4983481"/>
              <a:gd name="connsiteX4" fmla="*/ 2811200 w 6447771"/>
              <a:gd name="connsiteY4" fmla="*/ 231731 h 4983481"/>
              <a:gd name="connsiteX5" fmla="*/ 2828419 w 6447771"/>
              <a:gd name="connsiteY5" fmla="*/ 116492 h 4983481"/>
              <a:gd name="connsiteX6" fmla="*/ 2831519 w 6447771"/>
              <a:gd name="connsiteY6" fmla="*/ 177872 h 4983481"/>
              <a:gd name="connsiteX7" fmla="*/ 5024010 w 6447771"/>
              <a:gd name="connsiteY7" fmla="*/ 2156409 h 4983481"/>
              <a:gd name="connsiteX8" fmla="*/ 5148631 w 6447771"/>
              <a:gd name="connsiteY8" fmla="*/ 2150116 h 4983481"/>
              <a:gd name="connsiteX9" fmla="*/ 5173203 w 6447771"/>
              <a:gd name="connsiteY9" fmla="*/ 2151357 h 4983481"/>
              <a:gd name="connsiteX10" fmla="*/ 6447771 w 6447771"/>
              <a:gd name="connsiteY10" fmla="*/ 3563754 h 4983481"/>
              <a:gd name="connsiteX11" fmla="*/ 5028044 w 6447771"/>
              <a:gd name="connsiteY11" fmla="*/ 4983481 h 4983481"/>
              <a:gd name="connsiteX12" fmla="*/ 4982325 w 6447771"/>
              <a:gd name="connsiteY12" fmla="*/ 4981172 h 4983481"/>
              <a:gd name="connsiteX13" fmla="*/ 4982325 w 6447771"/>
              <a:gd name="connsiteY13" fmla="*/ 4982324 h 4983481"/>
              <a:gd name="connsiteX14" fmla="*/ 4769242 w 6447771"/>
              <a:gd name="connsiteY14" fmla="*/ 4976936 h 4983481"/>
              <a:gd name="connsiteX15" fmla="*/ 5388 w 6447771"/>
              <a:gd name="connsiteY15" fmla="*/ 213082 h 49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7771" h="498348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C21A65-7EEF-DA48-BAB9-26E621B672AA}"/>
              </a:ext>
            </a:extLst>
          </p:cNvPr>
          <p:cNvSpPr/>
          <p:nvPr/>
        </p:nvSpPr>
        <p:spPr>
          <a:xfrm>
            <a:off x="12234546" y="6472988"/>
            <a:ext cx="4983480" cy="6447772"/>
          </a:xfrm>
          <a:custGeom>
            <a:avLst/>
            <a:gdLst>
              <a:gd name="connsiteX0" fmla="*/ 3563753 w 4983480"/>
              <a:gd name="connsiteY0" fmla="*/ 0 h 6447772"/>
              <a:gd name="connsiteX1" fmla="*/ 4983480 w 4983480"/>
              <a:gd name="connsiteY1" fmla="*/ 1419727 h 6447772"/>
              <a:gd name="connsiteX2" fmla="*/ 4981172 w 4983480"/>
              <a:gd name="connsiteY2" fmla="*/ 1465449 h 6447772"/>
              <a:gd name="connsiteX3" fmla="*/ 4982322 w 4983480"/>
              <a:gd name="connsiteY3" fmla="*/ 1465449 h 6447772"/>
              <a:gd name="connsiteX4" fmla="*/ 4976934 w 4983480"/>
              <a:gd name="connsiteY4" fmla="*/ 1678530 h 6447772"/>
              <a:gd name="connsiteX5" fmla="*/ 213081 w 4983480"/>
              <a:gd name="connsiteY5" fmla="*/ 6442384 h 6447772"/>
              <a:gd name="connsiteX6" fmla="*/ 0 w 4983480"/>
              <a:gd name="connsiteY6" fmla="*/ 6447772 h 6447772"/>
              <a:gd name="connsiteX7" fmla="*/ 0 w 4983480"/>
              <a:gd name="connsiteY7" fmla="*/ 6446619 h 6447772"/>
              <a:gd name="connsiteX8" fmla="*/ 99439 w 4983480"/>
              <a:gd name="connsiteY8" fmla="*/ 6441598 h 6447772"/>
              <a:gd name="connsiteX9" fmla="*/ 1374007 w 4983480"/>
              <a:gd name="connsiteY9" fmla="*/ 5029201 h 6447772"/>
              <a:gd name="connsiteX10" fmla="*/ 99439 w 4983480"/>
              <a:gd name="connsiteY10" fmla="*/ 3616804 h 6447772"/>
              <a:gd name="connsiteX11" fmla="*/ 74876 w 4983480"/>
              <a:gd name="connsiteY11" fmla="*/ 3615564 h 6447772"/>
              <a:gd name="connsiteX12" fmla="*/ 175579 w 4983480"/>
              <a:gd name="connsiteY12" fmla="*/ 3610479 h 6447772"/>
              <a:gd name="connsiteX13" fmla="*/ 2154116 w 4983480"/>
              <a:gd name="connsiteY13" fmla="*/ 1417987 h 6447772"/>
              <a:gd name="connsiteX14" fmla="*/ 2149115 w 4983480"/>
              <a:gd name="connsiteY14" fmla="*/ 1318948 h 6447772"/>
              <a:gd name="connsiteX15" fmla="*/ 2151356 w 4983480"/>
              <a:gd name="connsiteY15" fmla="*/ 1274568 h 6447772"/>
              <a:gd name="connsiteX16" fmla="*/ 3563753 w 4983480"/>
              <a:gd name="connsiteY16" fmla="*/ 0 h 64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3480" h="6447772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D3386E-BB00-9744-83EF-BF384AA47A51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0E707-43B4-9848-A706-10236D68744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3" name="Freeform 814">
            <a:extLst>
              <a:ext uri="{FF2B5EF4-FFF2-40B4-BE49-F238E27FC236}">
                <a16:creationId xmlns:a16="http://schemas.microsoft.com/office/drawing/2014/main" id="{52F8BF13-5873-784B-9B8C-5CF8E53FB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52213" y="3646630"/>
            <a:ext cx="1273224" cy="1273224"/>
          </a:xfrm>
          <a:custGeom>
            <a:avLst/>
            <a:gdLst>
              <a:gd name="T0" fmla="*/ 2147483646 w 805"/>
              <a:gd name="T1" fmla="*/ 2147483646 h 805"/>
              <a:gd name="T2" fmla="*/ 2147483646 w 805"/>
              <a:gd name="T3" fmla="*/ 2147483646 h 805"/>
              <a:gd name="T4" fmla="*/ 2147483646 w 805"/>
              <a:gd name="T5" fmla="*/ 2147483646 h 805"/>
              <a:gd name="T6" fmla="*/ 2147483646 w 805"/>
              <a:gd name="T7" fmla="*/ 2147483646 h 805"/>
              <a:gd name="T8" fmla="*/ 2147483646 w 805"/>
              <a:gd name="T9" fmla="*/ 2147483646 h 805"/>
              <a:gd name="T10" fmla="*/ 2147483646 w 805"/>
              <a:gd name="T11" fmla="*/ 2147483646 h 805"/>
              <a:gd name="T12" fmla="*/ 2147483646 w 805"/>
              <a:gd name="T13" fmla="*/ 2147483646 h 805"/>
              <a:gd name="T14" fmla="*/ 2147483646 w 805"/>
              <a:gd name="T15" fmla="*/ 2147483646 h 805"/>
              <a:gd name="T16" fmla="*/ 2147483646 w 805"/>
              <a:gd name="T17" fmla="*/ 2147483646 h 805"/>
              <a:gd name="T18" fmla="*/ 2147483646 w 805"/>
              <a:gd name="T19" fmla="*/ 2147483646 h 805"/>
              <a:gd name="T20" fmla="*/ 2147483646 w 805"/>
              <a:gd name="T21" fmla="*/ 2147483646 h 805"/>
              <a:gd name="T22" fmla="*/ 2147483646 w 805"/>
              <a:gd name="T23" fmla="*/ 2147483646 h 805"/>
              <a:gd name="T24" fmla="*/ 2147483646 w 805"/>
              <a:gd name="T25" fmla="*/ 2147483646 h 805"/>
              <a:gd name="T26" fmla="*/ 2147483646 w 805"/>
              <a:gd name="T27" fmla="*/ 2147483646 h 805"/>
              <a:gd name="T28" fmla="*/ 2147483646 w 805"/>
              <a:gd name="T29" fmla="*/ 2147483646 h 805"/>
              <a:gd name="T30" fmla="*/ 2147483646 w 805"/>
              <a:gd name="T31" fmla="*/ 2147483646 h 805"/>
              <a:gd name="T32" fmla="*/ 2147483646 w 805"/>
              <a:gd name="T33" fmla="*/ 2147483646 h 805"/>
              <a:gd name="T34" fmla="*/ 2147483646 w 805"/>
              <a:gd name="T35" fmla="*/ 2147483646 h 805"/>
              <a:gd name="T36" fmla="*/ 2147483646 w 805"/>
              <a:gd name="T37" fmla="*/ 2147483646 h 805"/>
              <a:gd name="T38" fmla="*/ 2147483646 w 805"/>
              <a:gd name="T39" fmla="*/ 2147483646 h 805"/>
              <a:gd name="T40" fmla="*/ 2147483646 w 805"/>
              <a:gd name="T41" fmla="*/ 2147483646 h 805"/>
              <a:gd name="T42" fmla="*/ 2147483646 w 805"/>
              <a:gd name="T43" fmla="*/ 2147483646 h 805"/>
              <a:gd name="T44" fmla="*/ 2147483646 w 805"/>
              <a:gd name="T45" fmla="*/ 2147483646 h 805"/>
              <a:gd name="T46" fmla="*/ 2147483646 w 805"/>
              <a:gd name="T47" fmla="*/ 2147483646 h 805"/>
              <a:gd name="T48" fmla="*/ 2147483646 w 805"/>
              <a:gd name="T49" fmla="*/ 2147483646 h 805"/>
              <a:gd name="T50" fmla="*/ 2147483646 w 805"/>
              <a:gd name="T51" fmla="*/ 2147483646 h 805"/>
              <a:gd name="T52" fmla="*/ 2147483646 w 805"/>
              <a:gd name="T53" fmla="*/ 2147483646 h 805"/>
              <a:gd name="T54" fmla="*/ 2147483646 w 805"/>
              <a:gd name="T55" fmla="*/ 0 h 805"/>
              <a:gd name="T56" fmla="*/ 2147483646 w 805"/>
              <a:gd name="T57" fmla="*/ 2147483646 h 805"/>
              <a:gd name="T58" fmla="*/ 2147483646 w 805"/>
              <a:gd name="T59" fmla="*/ 0 h 805"/>
              <a:gd name="T60" fmla="*/ 2147483646 w 805"/>
              <a:gd name="T61" fmla="*/ 2147483646 h 805"/>
              <a:gd name="T62" fmla="*/ 0 w 805"/>
              <a:gd name="T63" fmla="*/ 2147483646 h 805"/>
              <a:gd name="T64" fmla="*/ 2147483646 w 805"/>
              <a:gd name="T65" fmla="*/ 2147483646 h 805"/>
              <a:gd name="T66" fmla="*/ 2147483646 w 805"/>
              <a:gd name="T67" fmla="*/ 2147483646 h 805"/>
              <a:gd name="T68" fmla="*/ 2147483646 w 805"/>
              <a:gd name="T69" fmla="*/ 2147483646 h 805"/>
              <a:gd name="T70" fmla="*/ 2147483646 w 805"/>
              <a:gd name="T71" fmla="*/ 2147483646 h 805"/>
              <a:gd name="T72" fmla="*/ 2147483646 w 805"/>
              <a:gd name="T73" fmla="*/ 2147483646 h 805"/>
              <a:gd name="T74" fmla="*/ 2147483646 w 805"/>
              <a:gd name="T75" fmla="*/ 2147483646 h 805"/>
              <a:gd name="T76" fmla="*/ 2147483646 w 805"/>
              <a:gd name="T77" fmla="*/ 2147483646 h 805"/>
              <a:gd name="T78" fmla="*/ 2147483646 w 805"/>
              <a:gd name="T79" fmla="*/ 2147483646 h 805"/>
              <a:gd name="T80" fmla="*/ 0 w 805"/>
              <a:gd name="T81" fmla="*/ 2147483646 h 805"/>
              <a:gd name="T82" fmla="*/ 2147483646 w 805"/>
              <a:gd name="T83" fmla="*/ 2147483646 h 805"/>
              <a:gd name="T84" fmla="*/ 2147483646 w 805"/>
              <a:gd name="T85" fmla="*/ 2147483646 h 805"/>
              <a:gd name="T86" fmla="*/ 2147483646 w 805"/>
              <a:gd name="T87" fmla="*/ 2147483646 h 805"/>
              <a:gd name="T88" fmla="*/ 2147483646 w 805"/>
              <a:gd name="T89" fmla="*/ 2147483646 h 805"/>
              <a:gd name="T90" fmla="*/ 2147483646 w 805"/>
              <a:gd name="T91" fmla="*/ 2147483646 h 805"/>
              <a:gd name="T92" fmla="*/ 2147483646 w 805"/>
              <a:gd name="T93" fmla="*/ 2147483646 h 805"/>
              <a:gd name="T94" fmla="*/ 2147483646 w 805"/>
              <a:gd name="T95" fmla="*/ 2147483646 h 805"/>
              <a:gd name="T96" fmla="*/ 2147483646 w 805"/>
              <a:gd name="T97" fmla="*/ 2147483646 h 805"/>
              <a:gd name="T98" fmla="*/ 2147483646 w 805"/>
              <a:gd name="T99" fmla="*/ 2147483646 h 805"/>
              <a:gd name="T100" fmla="*/ 2147483646 w 805"/>
              <a:gd name="T101" fmla="*/ 2147483646 h 805"/>
              <a:gd name="T102" fmla="*/ 0 w 805"/>
              <a:gd name="T103" fmla="*/ 2147483646 h 805"/>
              <a:gd name="T104" fmla="*/ 2147483646 w 805"/>
              <a:gd name="T105" fmla="*/ 2147483646 h 805"/>
              <a:gd name="T106" fmla="*/ 2147483646 w 805"/>
              <a:gd name="T107" fmla="*/ 2147483646 h 805"/>
              <a:gd name="T108" fmla="*/ 2147483646 w 805"/>
              <a:gd name="T109" fmla="*/ 2147483646 h 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5" h="805">
                <a:moveTo>
                  <a:pt x="105" y="454"/>
                </a:moveTo>
                <a:lnTo>
                  <a:pt x="105" y="406"/>
                </a:lnTo>
                <a:lnTo>
                  <a:pt x="649" y="406"/>
                </a:lnTo>
                <a:lnTo>
                  <a:pt x="649" y="454"/>
                </a:lnTo>
                <a:lnTo>
                  <a:pt x="105" y="454"/>
                </a:lnTo>
                <a:close/>
                <a:moveTo>
                  <a:pt x="105" y="333"/>
                </a:moveTo>
                <a:lnTo>
                  <a:pt x="649" y="333"/>
                </a:lnTo>
                <a:lnTo>
                  <a:pt x="649" y="382"/>
                </a:lnTo>
                <a:lnTo>
                  <a:pt x="105" y="382"/>
                </a:lnTo>
                <a:lnTo>
                  <a:pt x="105" y="333"/>
                </a:lnTo>
                <a:close/>
                <a:moveTo>
                  <a:pt x="81" y="454"/>
                </a:moveTo>
                <a:lnTo>
                  <a:pt x="45" y="455"/>
                </a:lnTo>
                <a:cubicBezTo>
                  <a:pt x="39" y="455"/>
                  <a:pt x="34" y="453"/>
                  <a:pt x="30" y="448"/>
                </a:cubicBezTo>
                <a:cubicBezTo>
                  <a:pt x="26" y="445"/>
                  <a:pt x="24" y="440"/>
                  <a:pt x="24" y="434"/>
                </a:cubicBezTo>
                <a:lnTo>
                  <a:pt x="24" y="354"/>
                </a:lnTo>
                <a:cubicBezTo>
                  <a:pt x="24" y="342"/>
                  <a:pt x="33" y="333"/>
                  <a:pt x="45" y="333"/>
                </a:cubicBezTo>
                <a:lnTo>
                  <a:pt x="81" y="333"/>
                </a:lnTo>
                <a:lnTo>
                  <a:pt x="81" y="454"/>
                </a:lnTo>
                <a:close/>
                <a:moveTo>
                  <a:pt x="674" y="342"/>
                </a:moveTo>
                <a:lnTo>
                  <a:pt x="767" y="393"/>
                </a:lnTo>
                <a:lnTo>
                  <a:pt x="674" y="446"/>
                </a:lnTo>
                <a:lnTo>
                  <a:pt x="674" y="342"/>
                </a:lnTo>
                <a:close/>
                <a:moveTo>
                  <a:pt x="792" y="446"/>
                </a:moveTo>
                <a:lnTo>
                  <a:pt x="792" y="446"/>
                </a:lnTo>
                <a:cubicBezTo>
                  <a:pt x="785" y="446"/>
                  <a:pt x="779" y="452"/>
                  <a:pt x="779" y="458"/>
                </a:cubicBezTo>
                <a:lnTo>
                  <a:pt x="779" y="779"/>
                </a:lnTo>
                <a:lnTo>
                  <a:pt x="414" y="779"/>
                </a:lnTo>
                <a:lnTo>
                  <a:pt x="414" y="759"/>
                </a:lnTo>
                <a:cubicBezTo>
                  <a:pt x="414" y="736"/>
                  <a:pt x="433" y="718"/>
                  <a:pt x="456" y="718"/>
                </a:cubicBezTo>
                <a:lnTo>
                  <a:pt x="710" y="718"/>
                </a:lnTo>
                <a:cubicBezTo>
                  <a:pt x="717" y="718"/>
                  <a:pt x="722" y="712"/>
                  <a:pt x="722" y="705"/>
                </a:cubicBezTo>
                <a:lnTo>
                  <a:pt x="722" y="504"/>
                </a:lnTo>
                <a:cubicBezTo>
                  <a:pt x="722" y="497"/>
                  <a:pt x="717" y="492"/>
                  <a:pt x="710" y="492"/>
                </a:cubicBezTo>
                <a:cubicBezTo>
                  <a:pt x="704" y="492"/>
                  <a:pt x="698" y="497"/>
                  <a:pt x="698" y="504"/>
                </a:cubicBezTo>
                <a:lnTo>
                  <a:pt x="698" y="693"/>
                </a:lnTo>
                <a:lnTo>
                  <a:pt x="456" y="693"/>
                </a:lnTo>
                <a:cubicBezTo>
                  <a:pt x="440" y="693"/>
                  <a:pt x="425" y="699"/>
                  <a:pt x="414" y="708"/>
                </a:cubicBezTo>
                <a:lnTo>
                  <a:pt x="414" y="479"/>
                </a:lnTo>
                <a:lnTo>
                  <a:pt x="662" y="478"/>
                </a:lnTo>
                <a:cubicBezTo>
                  <a:pt x="664" y="478"/>
                  <a:pt x="666" y="478"/>
                  <a:pt x="668" y="477"/>
                </a:cubicBezTo>
                <a:lnTo>
                  <a:pt x="798" y="404"/>
                </a:lnTo>
                <a:cubicBezTo>
                  <a:pt x="801" y="402"/>
                  <a:pt x="804" y="398"/>
                  <a:pt x="804" y="393"/>
                </a:cubicBezTo>
                <a:cubicBezTo>
                  <a:pt x="804" y="389"/>
                  <a:pt x="801" y="385"/>
                  <a:pt x="798" y="383"/>
                </a:cubicBezTo>
                <a:lnTo>
                  <a:pt x="668" y="310"/>
                </a:lnTo>
                <a:cubicBezTo>
                  <a:pt x="665" y="309"/>
                  <a:pt x="664" y="309"/>
                  <a:pt x="661" y="309"/>
                </a:cubicBezTo>
                <a:lnTo>
                  <a:pt x="414" y="309"/>
                </a:lnTo>
                <a:lnTo>
                  <a:pt x="414" y="66"/>
                </a:lnTo>
                <a:cubicBezTo>
                  <a:pt x="414" y="43"/>
                  <a:pt x="433" y="24"/>
                  <a:pt x="456" y="24"/>
                </a:cubicBezTo>
                <a:lnTo>
                  <a:pt x="698" y="24"/>
                </a:lnTo>
                <a:lnTo>
                  <a:pt x="698" y="283"/>
                </a:lnTo>
                <a:cubicBezTo>
                  <a:pt x="698" y="290"/>
                  <a:pt x="704" y="295"/>
                  <a:pt x="710" y="295"/>
                </a:cubicBezTo>
                <a:cubicBezTo>
                  <a:pt x="717" y="295"/>
                  <a:pt x="722" y="290"/>
                  <a:pt x="722" y="283"/>
                </a:cubicBezTo>
                <a:lnTo>
                  <a:pt x="722" y="105"/>
                </a:lnTo>
                <a:lnTo>
                  <a:pt x="779" y="105"/>
                </a:lnTo>
                <a:lnTo>
                  <a:pt x="779" y="329"/>
                </a:lnTo>
                <a:cubicBezTo>
                  <a:pt x="779" y="335"/>
                  <a:pt x="785" y="341"/>
                  <a:pt x="792" y="341"/>
                </a:cubicBezTo>
                <a:cubicBezTo>
                  <a:pt x="799" y="341"/>
                  <a:pt x="804" y="335"/>
                  <a:pt x="804" y="329"/>
                </a:cubicBezTo>
                <a:lnTo>
                  <a:pt x="804" y="93"/>
                </a:lnTo>
                <a:cubicBezTo>
                  <a:pt x="804" y="86"/>
                  <a:pt x="799" y="81"/>
                  <a:pt x="792" y="81"/>
                </a:cubicBezTo>
                <a:lnTo>
                  <a:pt x="722" y="81"/>
                </a:lnTo>
                <a:lnTo>
                  <a:pt x="722" y="11"/>
                </a:lnTo>
                <a:cubicBezTo>
                  <a:pt x="722" y="5"/>
                  <a:pt x="717" y="0"/>
                  <a:pt x="710" y="0"/>
                </a:cubicBezTo>
                <a:lnTo>
                  <a:pt x="456" y="0"/>
                </a:lnTo>
                <a:cubicBezTo>
                  <a:pt x="433" y="0"/>
                  <a:pt x="414" y="10"/>
                  <a:pt x="402" y="27"/>
                </a:cubicBezTo>
                <a:cubicBezTo>
                  <a:pt x="390" y="10"/>
                  <a:pt x="370" y="0"/>
                  <a:pt x="348" y="0"/>
                </a:cubicBezTo>
                <a:lnTo>
                  <a:pt x="93" y="0"/>
                </a:lnTo>
                <a:cubicBezTo>
                  <a:pt x="86" y="0"/>
                  <a:pt x="81" y="5"/>
                  <a:pt x="81" y="11"/>
                </a:cubicBezTo>
                <a:lnTo>
                  <a:pt x="81" y="81"/>
                </a:lnTo>
                <a:lnTo>
                  <a:pt x="12" y="81"/>
                </a:lnTo>
                <a:cubicBezTo>
                  <a:pt x="5" y="81"/>
                  <a:pt x="0" y="86"/>
                  <a:pt x="0" y="93"/>
                </a:cubicBezTo>
                <a:lnTo>
                  <a:pt x="0" y="281"/>
                </a:lnTo>
                <a:cubicBezTo>
                  <a:pt x="0" y="287"/>
                  <a:pt x="5" y="292"/>
                  <a:pt x="12" y="292"/>
                </a:cubicBezTo>
                <a:cubicBezTo>
                  <a:pt x="19" y="292"/>
                  <a:pt x="24" y="287"/>
                  <a:pt x="24" y="281"/>
                </a:cubicBezTo>
                <a:lnTo>
                  <a:pt x="24" y="105"/>
                </a:lnTo>
                <a:lnTo>
                  <a:pt x="81" y="105"/>
                </a:lnTo>
                <a:lnTo>
                  <a:pt x="81" y="248"/>
                </a:lnTo>
                <a:cubicBezTo>
                  <a:pt x="81" y="255"/>
                  <a:pt x="86" y="260"/>
                  <a:pt x="93" y="260"/>
                </a:cubicBezTo>
                <a:cubicBezTo>
                  <a:pt x="100" y="260"/>
                  <a:pt x="105" y="255"/>
                  <a:pt x="105" y="248"/>
                </a:cubicBezTo>
                <a:lnTo>
                  <a:pt x="105" y="24"/>
                </a:lnTo>
                <a:lnTo>
                  <a:pt x="348" y="24"/>
                </a:lnTo>
                <a:cubicBezTo>
                  <a:pt x="371" y="24"/>
                  <a:pt x="389" y="43"/>
                  <a:pt x="389" y="66"/>
                </a:cubicBezTo>
                <a:lnTo>
                  <a:pt x="389" y="309"/>
                </a:lnTo>
                <a:lnTo>
                  <a:pt x="105" y="309"/>
                </a:lnTo>
                <a:lnTo>
                  <a:pt x="105" y="304"/>
                </a:lnTo>
                <a:cubicBezTo>
                  <a:pt x="105" y="298"/>
                  <a:pt x="100" y="292"/>
                  <a:pt x="93" y="292"/>
                </a:cubicBezTo>
                <a:cubicBezTo>
                  <a:pt x="86" y="292"/>
                  <a:pt x="81" y="298"/>
                  <a:pt x="81" y="304"/>
                </a:cubicBezTo>
                <a:lnTo>
                  <a:pt x="81" y="309"/>
                </a:lnTo>
                <a:lnTo>
                  <a:pt x="45" y="309"/>
                </a:lnTo>
                <a:cubicBezTo>
                  <a:pt x="20" y="309"/>
                  <a:pt x="0" y="329"/>
                  <a:pt x="0" y="354"/>
                </a:cubicBezTo>
                <a:lnTo>
                  <a:pt x="0" y="434"/>
                </a:lnTo>
                <a:cubicBezTo>
                  <a:pt x="0" y="459"/>
                  <a:pt x="20" y="479"/>
                  <a:pt x="45" y="479"/>
                </a:cubicBezTo>
                <a:lnTo>
                  <a:pt x="81" y="479"/>
                </a:lnTo>
                <a:lnTo>
                  <a:pt x="81" y="483"/>
                </a:lnTo>
                <a:cubicBezTo>
                  <a:pt x="81" y="490"/>
                  <a:pt x="86" y="495"/>
                  <a:pt x="93" y="495"/>
                </a:cubicBezTo>
                <a:cubicBezTo>
                  <a:pt x="100" y="495"/>
                  <a:pt x="105" y="490"/>
                  <a:pt x="105" y="483"/>
                </a:cubicBezTo>
                <a:lnTo>
                  <a:pt x="105" y="479"/>
                </a:lnTo>
                <a:lnTo>
                  <a:pt x="389" y="479"/>
                </a:lnTo>
                <a:lnTo>
                  <a:pt x="389" y="708"/>
                </a:lnTo>
                <a:cubicBezTo>
                  <a:pt x="378" y="699"/>
                  <a:pt x="363" y="693"/>
                  <a:pt x="348" y="693"/>
                </a:cubicBezTo>
                <a:lnTo>
                  <a:pt x="105" y="693"/>
                </a:lnTo>
                <a:lnTo>
                  <a:pt x="105" y="540"/>
                </a:lnTo>
                <a:cubicBezTo>
                  <a:pt x="105" y="534"/>
                  <a:pt x="100" y="528"/>
                  <a:pt x="93" y="528"/>
                </a:cubicBezTo>
                <a:cubicBezTo>
                  <a:pt x="86" y="528"/>
                  <a:pt x="81" y="534"/>
                  <a:pt x="81" y="540"/>
                </a:cubicBezTo>
                <a:lnTo>
                  <a:pt x="81" y="705"/>
                </a:lnTo>
                <a:cubicBezTo>
                  <a:pt x="81" y="712"/>
                  <a:pt x="86" y="718"/>
                  <a:pt x="93" y="718"/>
                </a:cubicBezTo>
                <a:lnTo>
                  <a:pt x="348" y="718"/>
                </a:lnTo>
                <a:cubicBezTo>
                  <a:pt x="371" y="718"/>
                  <a:pt x="389" y="736"/>
                  <a:pt x="389" y="759"/>
                </a:cubicBezTo>
                <a:lnTo>
                  <a:pt x="389" y="779"/>
                </a:lnTo>
                <a:lnTo>
                  <a:pt x="24" y="779"/>
                </a:lnTo>
                <a:lnTo>
                  <a:pt x="24" y="508"/>
                </a:lnTo>
                <a:cubicBezTo>
                  <a:pt x="24" y="501"/>
                  <a:pt x="19" y="495"/>
                  <a:pt x="12" y="495"/>
                </a:cubicBezTo>
                <a:cubicBezTo>
                  <a:pt x="5" y="495"/>
                  <a:pt x="0" y="501"/>
                  <a:pt x="0" y="508"/>
                </a:cubicBezTo>
                <a:lnTo>
                  <a:pt x="0" y="791"/>
                </a:lnTo>
                <a:cubicBezTo>
                  <a:pt x="0" y="799"/>
                  <a:pt x="5" y="804"/>
                  <a:pt x="12" y="804"/>
                </a:cubicBezTo>
                <a:lnTo>
                  <a:pt x="402" y="804"/>
                </a:lnTo>
                <a:lnTo>
                  <a:pt x="792" y="804"/>
                </a:lnTo>
                <a:cubicBezTo>
                  <a:pt x="799" y="804"/>
                  <a:pt x="804" y="799"/>
                  <a:pt x="804" y="791"/>
                </a:cubicBezTo>
                <a:lnTo>
                  <a:pt x="804" y="458"/>
                </a:lnTo>
                <a:cubicBezTo>
                  <a:pt x="804" y="452"/>
                  <a:pt x="799" y="446"/>
                  <a:pt x="79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1031">
            <a:extLst>
              <a:ext uri="{FF2B5EF4-FFF2-40B4-BE49-F238E27FC236}">
                <a16:creationId xmlns:a16="http://schemas.microsoft.com/office/drawing/2014/main" id="{0B8F9C8D-7B1A-4947-ACC3-C55CF8418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9973" y="7256103"/>
            <a:ext cx="958756" cy="1273224"/>
          </a:xfrm>
          <a:custGeom>
            <a:avLst/>
            <a:gdLst>
              <a:gd name="T0" fmla="*/ 2629007 w 218716"/>
              <a:gd name="T1" fmla="*/ 5607360 h 290151"/>
              <a:gd name="T2" fmla="*/ 1100194 w 218716"/>
              <a:gd name="T3" fmla="*/ 4342103 h 290151"/>
              <a:gd name="T4" fmla="*/ 1143052 w 218716"/>
              <a:gd name="T5" fmla="*/ 5118512 h 290151"/>
              <a:gd name="T6" fmla="*/ 3257688 w 218716"/>
              <a:gd name="T7" fmla="*/ 4823780 h 290151"/>
              <a:gd name="T8" fmla="*/ 1493088 w 218716"/>
              <a:gd name="T9" fmla="*/ 4644046 h 290151"/>
              <a:gd name="T10" fmla="*/ 3264810 w 218716"/>
              <a:gd name="T11" fmla="*/ 4342103 h 290151"/>
              <a:gd name="T12" fmla="*/ 1900310 w 218716"/>
              <a:gd name="T13" fmla="*/ 4162373 h 290151"/>
              <a:gd name="T14" fmla="*/ 1728866 w 218716"/>
              <a:gd name="T15" fmla="*/ 3364418 h 290151"/>
              <a:gd name="T16" fmla="*/ 1671705 w 218716"/>
              <a:gd name="T17" fmla="*/ 3184684 h 290151"/>
              <a:gd name="T18" fmla="*/ 2228944 w 218716"/>
              <a:gd name="T19" fmla="*/ 1624685 h 290151"/>
              <a:gd name="T20" fmla="*/ 2829015 w 218716"/>
              <a:gd name="T21" fmla="*/ 2710236 h 290151"/>
              <a:gd name="T22" fmla="*/ 2400601 w 218716"/>
              <a:gd name="T23" fmla="*/ 645080 h 290151"/>
              <a:gd name="T24" fmla="*/ 2795155 w 218716"/>
              <a:gd name="T25" fmla="*/ 752566 h 290151"/>
              <a:gd name="T26" fmla="*/ 3168181 w 218716"/>
              <a:gd name="T27" fmla="*/ 1132432 h 290151"/>
              <a:gd name="T28" fmla="*/ 3598604 w 218716"/>
              <a:gd name="T29" fmla="*/ 1361766 h 290151"/>
              <a:gd name="T30" fmla="*/ 3584263 w 218716"/>
              <a:gd name="T31" fmla="*/ 1841928 h 290151"/>
              <a:gd name="T32" fmla="*/ 3720595 w 218716"/>
              <a:gd name="T33" fmla="*/ 2357955 h 290151"/>
              <a:gd name="T34" fmla="*/ 3677512 w 218716"/>
              <a:gd name="T35" fmla="*/ 2938462 h 290151"/>
              <a:gd name="T36" fmla="*/ 3505355 w 218716"/>
              <a:gd name="T37" fmla="*/ 2988629 h 290151"/>
              <a:gd name="T38" fmla="*/ 3605791 w 218716"/>
              <a:gd name="T39" fmla="*/ 2228942 h 290151"/>
              <a:gd name="T40" fmla="*/ 3462337 w 218716"/>
              <a:gd name="T41" fmla="*/ 1970940 h 290151"/>
              <a:gd name="T42" fmla="*/ 3447960 w 218716"/>
              <a:gd name="T43" fmla="*/ 1447776 h 290151"/>
              <a:gd name="T44" fmla="*/ 3003195 w 218716"/>
              <a:gd name="T45" fmla="*/ 1161141 h 290151"/>
              <a:gd name="T46" fmla="*/ 2852553 w 218716"/>
              <a:gd name="T47" fmla="*/ 917418 h 290151"/>
              <a:gd name="T48" fmla="*/ 2271461 w 218716"/>
              <a:gd name="T49" fmla="*/ 766916 h 290151"/>
              <a:gd name="T50" fmla="*/ 1740630 w 218716"/>
              <a:gd name="T51" fmla="*/ 974742 h 290151"/>
              <a:gd name="T52" fmla="*/ 1446486 w 218716"/>
              <a:gd name="T53" fmla="*/ 981915 h 290151"/>
              <a:gd name="T54" fmla="*/ 1023253 w 218716"/>
              <a:gd name="T55" fmla="*/ 1411946 h 290151"/>
              <a:gd name="T56" fmla="*/ 1016062 w 218716"/>
              <a:gd name="T57" fmla="*/ 1698597 h 290151"/>
              <a:gd name="T58" fmla="*/ 772148 w 218716"/>
              <a:gd name="T59" fmla="*/ 2164445 h 290151"/>
              <a:gd name="T60" fmla="*/ 1016062 w 218716"/>
              <a:gd name="T61" fmla="*/ 2630295 h 290151"/>
              <a:gd name="T62" fmla="*/ 729106 w 218716"/>
              <a:gd name="T63" fmla="*/ 2938462 h 290151"/>
              <a:gd name="T64" fmla="*/ 686097 w 218716"/>
              <a:gd name="T65" fmla="*/ 2357955 h 290151"/>
              <a:gd name="T66" fmla="*/ 822357 w 218716"/>
              <a:gd name="T67" fmla="*/ 1841928 h 290151"/>
              <a:gd name="T68" fmla="*/ 815189 w 218716"/>
              <a:gd name="T69" fmla="*/ 1361766 h 290151"/>
              <a:gd name="T70" fmla="*/ 1238470 w 218716"/>
              <a:gd name="T71" fmla="*/ 1132432 h 290151"/>
              <a:gd name="T72" fmla="*/ 1611492 w 218716"/>
              <a:gd name="T73" fmla="*/ 752566 h 290151"/>
              <a:gd name="T74" fmla="*/ 2013196 w 218716"/>
              <a:gd name="T75" fmla="*/ 645080 h 290151"/>
              <a:gd name="T76" fmla="*/ 171429 w 218716"/>
              <a:gd name="T77" fmla="*/ 2192604 h 290151"/>
              <a:gd name="T78" fmla="*/ 1721720 w 218716"/>
              <a:gd name="T79" fmla="*/ 4162373 h 290151"/>
              <a:gd name="T80" fmla="*/ 2128940 w 218716"/>
              <a:gd name="T81" fmla="*/ 1401866 h 290151"/>
              <a:gd name="T82" fmla="*/ 2836182 w 218716"/>
              <a:gd name="T83" fmla="*/ 3299718 h 290151"/>
              <a:gd name="T84" fmla="*/ 3607744 w 218716"/>
              <a:gd name="T85" fmla="*/ 3601660 h 290151"/>
              <a:gd name="T86" fmla="*/ 2178931 w 218716"/>
              <a:gd name="T87" fmla="*/ 0 h 290151"/>
              <a:gd name="T88" fmla="*/ 3429103 w 218716"/>
              <a:gd name="T89" fmla="*/ 4471492 h 290151"/>
              <a:gd name="T90" fmla="*/ 3193389 w 218716"/>
              <a:gd name="T91" fmla="*/ 5298228 h 290151"/>
              <a:gd name="T92" fmla="*/ 1178765 w 218716"/>
              <a:gd name="T93" fmla="*/ 5298228 h 290151"/>
              <a:gd name="T94" fmla="*/ 935878 w 218716"/>
              <a:gd name="T95" fmla="*/ 4485888 h 290151"/>
              <a:gd name="T96" fmla="*/ 2178931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5" name="Freeform 1030">
            <a:extLst>
              <a:ext uri="{FF2B5EF4-FFF2-40B4-BE49-F238E27FC236}">
                <a16:creationId xmlns:a16="http://schemas.microsoft.com/office/drawing/2014/main" id="{AB2825BE-751E-6B48-A054-0B9154A3F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52213" y="10865577"/>
            <a:ext cx="1273224" cy="1273224"/>
          </a:xfrm>
          <a:custGeom>
            <a:avLst/>
            <a:gdLst>
              <a:gd name="T0" fmla="*/ 4489300 w 289924"/>
              <a:gd name="T1" fmla="*/ 4390126 h 289791"/>
              <a:gd name="T2" fmla="*/ 4960412 w 289924"/>
              <a:gd name="T3" fmla="*/ 4158952 h 289791"/>
              <a:gd name="T4" fmla="*/ 4960412 w 289924"/>
              <a:gd name="T5" fmla="*/ 4989758 h 289791"/>
              <a:gd name="T6" fmla="*/ 4489300 w 289924"/>
              <a:gd name="T7" fmla="*/ 4635758 h 289791"/>
              <a:gd name="T8" fmla="*/ 4018195 w 289924"/>
              <a:gd name="T9" fmla="*/ 4989758 h 289791"/>
              <a:gd name="T10" fmla="*/ 4018195 w 289924"/>
              <a:gd name="T11" fmla="*/ 4158952 h 289791"/>
              <a:gd name="T12" fmla="*/ 2606698 w 289924"/>
              <a:gd name="T13" fmla="*/ 3908255 h 289791"/>
              <a:gd name="T14" fmla="*/ 1369637 w 289924"/>
              <a:gd name="T15" fmla="*/ 5243003 h 289791"/>
              <a:gd name="T16" fmla="*/ 573855 w 289924"/>
              <a:gd name="T17" fmla="*/ 4345862 h 289791"/>
              <a:gd name="T18" fmla="*/ 2476472 w 289924"/>
              <a:gd name="T19" fmla="*/ 3908255 h 289791"/>
              <a:gd name="T20" fmla="*/ 4501514 w 289924"/>
              <a:gd name="T21" fmla="*/ 5669856 h 289791"/>
              <a:gd name="T22" fmla="*/ 5614321 w 289924"/>
              <a:gd name="T23" fmla="*/ 5647982 h 289791"/>
              <a:gd name="T24" fmla="*/ 5650695 w 289924"/>
              <a:gd name="T25" fmla="*/ 4525341 h 289791"/>
              <a:gd name="T26" fmla="*/ 5825242 w 289924"/>
              <a:gd name="T27" fmla="*/ 4525341 h 289791"/>
              <a:gd name="T28" fmla="*/ 5796134 w 289924"/>
              <a:gd name="T29" fmla="*/ 5822923 h 289791"/>
              <a:gd name="T30" fmla="*/ 5083365 w 289924"/>
              <a:gd name="T31" fmla="*/ 5706301 h 289791"/>
              <a:gd name="T32" fmla="*/ 4501514 w 289924"/>
              <a:gd name="T33" fmla="*/ 3198569 h 289791"/>
              <a:gd name="T34" fmla="*/ 2229424 w 289924"/>
              <a:gd name="T35" fmla="*/ 3687004 h 289791"/>
              <a:gd name="T36" fmla="*/ 176806 w 289924"/>
              <a:gd name="T37" fmla="*/ 4525341 h 289791"/>
              <a:gd name="T38" fmla="*/ 205822 w 289924"/>
              <a:gd name="T39" fmla="*/ 5647982 h 289791"/>
              <a:gd name="T40" fmla="*/ 1315545 w 289924"/>
              <a:gd name="T41" fmla="*/ 5669856 h 289791"/>
              <a:gd name="T42" fmla="*/ 2621109 w 289924"/>
              <a:gd name="T43" fmla="*/ 4700303 h 289791"/>
              <a:gd name="T44" fmla="*/ 104311 w 289924"/>
              <a:gd name="T45" fmla="*/ 5844793 h 289791"/>
              <a:gd name="T46" fmla="*/ 2674 w 289924"/>
              <a:gd name="T47" fmla="*/ 5735446 h 289791"/>
              <a:gd name="T48" fmla="*/ 1315545 w 289924"/>
              <a:gd name="T49" fmla="*/ 3198569 h 289791"/>
              <a:gd name="T50" fmla="*/ 4489300 w 289924"/>
              <a:gd name="T51" fmla="*/ 1187065 h 289791"/>
              <a:gd name="T52" fmla="*/ 4960412 w 289924"/>
              <a:gd name="T53" fmla="*/ 954228 h 289791"/>
              <a:gd name="T54" fmla="*/ 4960412 w 289924"/>
              <a:gd name="T55" fmla="*/ 1790947 h 289791"/>
              <a:gd name="T56" fmla="*/ 4489300 w 289924"/>
              <a:gd name="T57" fmla="*/ 1434443 h 289791"/>
              <a:gd name="T58" fmla="*/ 4018195 w 289924"/>
              <a:gd name="T59" fmla="*/ 1790947 h 289791"/>
              <a:gd name="T60" fmla="*/ 4018195 w 289924"/>
              <a:gd name="T61" fmla="*/ 954228 h 289791"/>
              <a:gd name="T62" fmla="*/ 943800 w 289924"/>
              <a:gd name="T63" fmla="*/ 830562 h 289791"/>
              <a:gd name="T64" fmla="*/ 1770438 w 289924"/>
              <a:gd name="T65" fmla="*/ 830562 h 289791"/>
              <a:gd name="T66" fmla="*/ 1770438 w 289924"/>
              <a:gd name="T67" fmla="*/ 1667239 h 289791"/>
              <a:gd name="T68" fmla="*/ 1655413 w 289924"/>
              <a:gd name="T69" fmla="*/ 1790947 h 289791"/>
              <a:gd name="T70" fmla="*/ 886301 w 289924"/>
              <a:gd name="T71" fmla="*/ 1812748 h 289791"/>
              <a:gd name="T72" fmla="*/ 1173824 w 289924"/>
              <a:gd name="T73" fmla="*/ 1310733 h 289791"/>
              <a:gd name="T74" fmla="*/ 4501514 w 289924"/>
              <a:gd name="T75" fmla="*/ 181765 h 289791"/>
              <a:gd name="T76" fmla="*/ 5650695 w 289924"/>
              <a:gd name="T77" fmla="*/ 1323128 h 289791"/>
              <a:gd name="T78" fmla="*/ 5614321 w 289924"/>
              <a:gd name="T79" fmla="*/ 203530 h 289791"/>
              <a:gd name="T80" fmla="*/ 4501514 w 289924"/>
              <a:gd name="T81" fmla="*/ 181765 h 289791"/>
              <a:gd name="T82" fmla="*/ 735278 w 289924"/>
              <a:gd name="T83" fmla="*/ 319890 h 289791"/>
              <a:gd name="T84" fmla="*/ 307313 w 289924"/>
              <a:gd name="T85" fmla="*/ 792420 h 289791"/>
              <a:gd name="T86" fmla="*/ 2454277 w 289924"/>
              <a:gd name="T87" fmla="*/ 1323128 h 289791"/>
              <a:gd name="T88" fmla="*/ 5083365 w 289924"/>
              <a:gd name="T89" fmla="*/ 138112 h 289791"/>
              <a:gd name="T90" fmla="*/ 5825242 w 289924"/>
              <a:gd name="T91" fmla="*/ 109036 h 289791"/>
              <a:gd name="T92" fmla="*/ 4501514 w 289924"/>
              <a:gd name="T93" fmla="*/ 2646301 h 289791"/>
              <a:gd name="T94" fmla="*/ 1315545 w 289924"/>
              <a:gd name="T95" fmla="*/ 0 h 289791"/>
              <a:gd name="T96" fmla="*/ 2674 w 289924"/>
              <a:gd name="T97" fmla="*/ 1323128 h 289791"/>
              <a:gd name="T98" fmla="*/ 24422 w 289924"/>
              <a:gd name="T99" fmla="*/ 29121 h 289791"/>
              <a:gd name="T100" fmla="*/ 1315545 w 289924"/>
              <a:gd name="T101" fmla="*/ 0 h 2897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9924" h="289791">
                <a:moveTo>
                  <a:pt x="199987" y="199866"/>
                </a:moveTo>
                <a:cubicBezTo>
                  <a:pt x="201764" y="198077"/>
                  <a:pt x="204606" y="198077"/>
                  <a:pt x="206027" y="199866"/>
                </a:cubicBezTo>
                <a:lnTo>
                  <a:pt x="223434" y="217396"/>
                </a:lnTo>
                <a:lnTo>
                  <a:pt x="240841" y="199866"/>
                </a:lnTo>
                <a:cubicBezTo>
                  <a:pt x="242617" y="198077"/>
                  <a:pt x="245104" y="198077"/>
                  <a:pt x="246880" y="199866"/>
                </a:cubicBezTo>
                <a:cubicBezTo>
                  <a:pt x="248656" y="201655"/>
                  <a:pt x="248656" y="204159"/>
                  <a:pt x="246880" y="205948"/>
                </a:cubicBezTo>
                <a:lnTo>
                  <a:pt x="229473" y="223477"/>
                </a:lnTo>
                <a:lnTo>
                  <a:pt x="246880" y="241007"/>
                </a:lnTo>
                <a:cubicBezTo>
                  <a:pt x="248656" y="242438"/>
                  <a:pt x="248656" y="245300"/>
                  <a:pt x="246880" y="247089"/>
                </a:cubicBezTo>
                <a:cubicBezTo>
                  <a:pt x="246169" y="247804"/>
                  <a:pt x="245104" y="248520"/>
                  <a:pt x="244038" y="248520"/>
                </a:cubicBezTo>
                <a:cubicBezTo>
                  <a:pt x="242617" y="248520"/>
                  <a:pt x="241551" y="247804"/>
                  <a:pt x="240841" y="247089"/>
                </a:cubicBezTo>
                <a:lnTo>
                  <a:pt x="223434" y="229559"/>
                </a:lnTo>
                <a:lnTo>
                  <a:pt x="206027" y="247089"/>
                </a:lnTo>
                <a:cubicBezTo>
                  <a:pt x="205316" y="247804"/>
                  <a:pt x="204250" y="248520"/>
                  <a:pt x="203185" y="248520"/>
                </a:cubicBezTo>
                <a:cubicBezTo>
                  <a:pt x="202119" y="248520"/>
                  <a:pt x="201053" y="247804"/>
                  <a:pt x="199987" y="247089"/>
                </a:cubicBezTo>
                <a:cubicBezTo>
                  <a:pt x="198211" y="245300"/>
                  <a:pt x="198211" y="242438"/>
                  <a:pt x="199987" y="241007"/>
                </a:cubicBezTo>
                <a:lnTo>
                  <a:pt x="217394" y="223477"/>
                </a:lnTo>
                <a:lnTo>
                  <a:pt x="199987" y="205948"/>
                </a:lnTo>
                <a:cubicBezTo>
                  <a:pt x="198211" y="204159"/>
                  <a:pt x="198211" y="201655"/>
                  <a:pt x="199987" y="199866"/>
                </a:cubicBezTo>
                <a:close/>
                <a:moveTo>
                  <a:pt x="123255" y="193533"/>
                </a:moveTo>
                <a:cubicBezTo>
                  <a:pt x="125055" y="191727"/>
                  <a:pt x="127936" y="191727"/>
                  <a:pt x="129736" y="193533"/>
                </a:cubicBezTo>
                <a:cubicBezTo>
                  <a:pt x="131176" y="195339"/>
                  <a:pt x="131176" y="197867"/>
                  <a:pt x="129736" y="199673"/>
                </a:cubicBezTo>
                <a:lnTo>
                  <a:pt x="71048" y="258184"/>
                </a:lnTo>
                <a:cubicBezTo>
                  <a:pt x="70327" y="258907"/>
                  <a:pt x="69247" y="259629"/>
                  <a:pt x="68167" y="259629"/>
                </a:cubicBezTo>
                <a:cubicBezTo>
                  <a:pt x="67087" y="259629"/>
                  <a:pt x="65647" y="258907"/>
                  <a:pt x="64927" y="258184"/>
                </a:cubicBezTo>
                <a:lnTo>
                  <a:pt x="28561" y="221705"/>
                </a:lnTo>
                <a:cubicBezTo>
                  <a:pt x="26761" y="219899"/>
                  <a:pt x="26761" y="217010"/>
                  <a:pt x="28561" y="215204"/>
                </a:cubicBezTo>
                <a:cubicBezTo>
                  <a:pt x="30001" y="213759"/>
                  <a:pt x="32882" y="213759"/>
                  <a:pt x="34682" y="215204"/>
                </a:cubicBezTo>
                <a:lnTo>
                  <a:pt x="68167" y="248794"/>
                </a:lnTo>
                <a:lnTo>
                  <a:pt x="123255" y="193533"/>
                </a:lnTo>
                <a:close/>
                <a:moveTo>
                  <a:pt x="224043" y="167054"/>
                </a:moveTo>
                <a:cubicBezTo>
                  <a:pt x="192551" y="167054"/>
                  <a:pt x="167212" y="192684"/>
                  <a:pt x="167212" y="224091"/>
                </a:cubicBezTo>
                <a:cubicBezTo>
                  <a:pt x="167212" y="255497"/>
                  <a:pt x="192551" y="280766"/>
                  <a:pt x="224043" y="280766"/>
                </a:cubicBezTo>
                <a:cubicBezTo>
                  <a:pt x="233093" y="280766"/>
                  <a:pt x="241780" y="278601"/>
                  <a:pt x="250468" y="274269"/>
                </a:cubicBezTo>
                <a:cubicBezTo>
                  <a:pt x="251192" y="273547"/>
                  <a:pt x="252278" y="273547"/>
                  <a:pt x="253364" y="273908"/>
                </a:cubicBezTo>
                <a:lnTo>
                  <a:pt x="279427" y="279683"/>
                </a:lnTo>
                <a:lnTo>
                  <a:pt x="273997" y="253331"/>
                </a:lnTo>
                <a:cubicBezTo>
                  <a:pt x="273997" y="252248"/>
                  <a:pt x="273997" y="251165"/>
                  <a:pt x="274359" y="250443"/>
                </a:cubicBezTo>
                <a:cubicBezTo>
                  <a:pt x="278703" y="241779"/>
                  <a:pt x="281237" y="233116"/>
                  <a:pt x="281237" y="224091"/>
                </a:cubicBezTo>
                <a:cubicBezTo>
                  <a:pt x="281237" y="192684"/>
                  <a:pt x="255536" y="167054"/>
                  <a:pt x="224043" y="167054"/>
                </a:cubicBezTo>
                <a:close/>
                <a:moveTo>
                  <a:pt x="224043" y="158390"/>
                </a:moveTo>
                <a:cubicBezTo>
                  <a:pt x="260242" y="158390"/>
                  <a:pt x="289924" y="187992"/>
                  <a:pt x="289924" y="224091"/>
                </a:cubicBezTo>
                <a:cubicBezTo>
                  <a:pt x="289924" y="233838"/>
                  <a:pt x="287390" y="243584"/>
                  <a:pt x="283047" y="252970"/>
                </a:cubicBezTo>
                <a:lnTo>
                  <a:pt x="289924" y="284015"/>
                </a:lnTo>
                <a:cubicBezTo>
                  <a:pt x="289924" y="285820"/>
                  <a:pt x="289562" y="287264"/>
                  <a:pt x="288476" y="288347"/>
                </a:cubicBezTo>
                <a:cubicBezTo>
                  <a:pt x="287752" y="289069"/>
                  <a:pt x="286666" y="289791"/>
                  <a:pt x="285580" y="289791"/>
                </a:cubicBezTo>
                <a:cubicBezTo>
                  <a:pt x="285218" y="289791"/>
                  <a:pt x="284856" y="289430"/>
                  <a:pt x="284495" y="289430"/>
                </a:cubicBezTo>
                <a:lnTo>
                  <a:pt x="253002" y="282571"/>
                </a:lnTo>
                <a:cubicBezTo>
                  <a:pt x="243952" y="287264"/>
                  <a:pt x="234179" y="289791"/>
                  <a:pt x="224043" y="289791"/>
                </a:cubicBezTo>
                <a:cubicBezTo>
                  <a:pt x="187845" y="289791"/>
                  <a:pt x="158524" y="260190"/>
                  <a:pt x="158524" y="224091"/>
                </a:cubicBezTo>
                <a:cubicBezTo>
                  <a:pt x="158524" y="187992"/>
                  <a:pt x="187845" y="158390"/>
                  <a:pt x="224043" y="158390"/>
                </a:cubicBezTo>
                <a:close/>
                <a:moveTo>
                  <a:pt x="65475" y="158390"/>
                </a:moveTo>
                <a:cubicBezTo>
                  <a:pt x="82441" y="158390"/>
                  <a:pt x="98686" y="164888"/>
                  <a:pt x="110599" y="176440"/>
                </a:cubicBezTo>
                <a:cubicBezTo>
                  <a:pt x="112765" y="178245"/>
                  <a:pt x="112765" y="180772"/>
                  <a:pt x="110960" y="182577"/>
                </a:cubicBezTo>
                <a:cubicBezTo>
                  <a:pt x="109155" y="184382"/>
                  <a:pt x="106267" y="184382"/>
                  <a:pt x="104823" y="182938"/>
                </a:cubicBezTo>
                <a:cubicBezTo>
                  <a:pt x="93993" y="172830"/>
                  <a:pt x="80275" y="167054"/>
                  <a:pt x="65475" y="167054"/>
                </a:cubicBezTo>
                <a:cubicBezTo>
                  <a:pt x="34429" y="167054"/>
                  <a:pt x="8799" y="192684"/>
                  <a:pt x="8799" y="224091"/>
                </a:cubicBezTo>
                <a:cubicBezTo>
                  <a:pt x="8799" y="233116"/>
                  <a:pt x="10964" y="241779"/>
                  <a:pt x="15296" y="250443"/>
                </a:cubicBezTo>
                <a:cubicBezTo>
                  <a:pt x="15657" y="251165"/>
                  <a:pt x="16018" y="252248"/>
                  <a:pt x="15657" y="253331"/>
                </a:cubicBezTo>
                <a:lnTo>
                  <a:pt x="10243" y="279683"/>
                </a:lnTo>
                <a:lnTo>
                  <a:pt x="36595" y="273908"/>
                </a:lnTo>
                <a:cubicBezTo>
                  <a:pt x="37317" y="273547"/>
                  <a:pt x="38400" y="273547"/>
                  <a:pt x="39483" y="274269"/>
                </a:cubicBezTo>
                <a:cubicBezTo>
                  <a:pt x="47786" y="278601"/>
                  <a:pt x="56450" y="280766"/>
                  <a:pt x="65475" y="280766"/>
                </a:cubicBezTo>
                <a:cubicBezTo>
                  <a:pt x="93993" y="280766"/>
                  <a:pt x="118180" y="259468"/>
                  <a:pt x="121789" y="231672"/>
                </a:cubicBezTo>
                <a:cubicBezTo>
                  <a:pt x="122150" y="229145"/>
                  <a:pt x="124316" y="227701"/>
                  <a:pt x="126843" y="227701"/>
                </a:cubicBezTo>
                <a:cubicBezTo>
                  <a:pt x="129370" y="228062"/>
                  <a:pt x="131175" y="230228"/>
                  <a:pt x="130453" y="232755"/>
                </a:cubicBezTo>
                <a:cubicBezTo>
                  <a:pt x="126121" y="265244"/>
                  <a:pt x="98325" y="289791"/>
                  <a:pt x="65475" y="289791"/>
                </a:cubicBezTo>
                <a:cubicBezTo>
                  <a:pt x="55367" y="289791"/>
                  <a:pt x="45981" y="287264"/>
                  <a:pt x="36595" y="282571"/>
                </a:cubicBezTo>
                <a:lnTo>
                  <a:pt x="5189" y="289430"/>
                </a:lnTo>
                <a:lnTo>
                  <a:pt x="4467" y="289791"/>
                </a:lnTo>
                <a:cubicBezTo>
                  <a:pt x="3023" y="289791"/>
                  <a:pt x="1940" y="289069"/>
                  <a:pt x="1218" y="288347"/>
                </a:cubicBezTo>
                <a:cubicBezTo>
                  <a:pt x="135" y="287264"/>
                  <a:pt x="-226" y="285820"/>
                  <a:pt x="135" y="284015"/>
                </a:cubicBezTo>
                <a:lnTo>
                  <a:pt x="6994" y="252970"/>
                </a:lnTo>
                <a:cubicBezTo>
                  <a:pt x="2301" y="243584"/>
                  <a:pt x="135" y="233838"/>
                  <a:pt x="135" y="224091"/>
                </a:cubicBezTo>
                <a:cubicBezTo>
                  <a:pt x="135" y="187992"/>
                  <a:pt x="29375" y="158390"/>
                  <a:pt x="65475" y="158390"/>
                </a:cubicBezTo>
                <a:close/>
                <a:moveTo>
                  <a:pt x="199987" y="41129"/>
                </a:moveTo>
                <a:cubicBezTo>
                  <a:pt x="201764" y="39327"/>
                  <a:pt x="204606" y="39327"/>
                  <a:pt x="206027" y="41129"/>
                </a:cubicBezTo>
                <a:lnTo>
                  <a:pt x="223434" y="58783"/>
                </a:lnTo>
                <a:lnTo>
                  <a:pt x="240841" y="41129"/>
                </a:lnTo>
                <a:cubicBezTo>
                  <a:pt x="242617" y="39327"/>
                  <a:pt x="245104" y="39327"/>
                  <a:pt x="246880" y="41129"/>
                </a:cubicBezTo>
                <a:cubicBezTo>
                  <a:pt x="248656" y="42570"/>
                  <a:pt x="248656" y="45452"/>
                  <a:pt x="246880" y="47253"/>
                </a:cubicBezTo>
                <a:lnTo>
                  <a:pt x="229473" y="64907"/>
                </a:lnTo>
                <a:lnTo>
                  <a:pt x="246880" y="82561"/>
                </a:lnTo>
                <a:cubicBezTo>
                  <a:pt x="248656" y="84363"/>
                  <a:pt x="248656" y="86885"/>
                  <a:pt x="246880" y="88686"/>
                </a:cubicBezTo>
                <a:cubicBezTo>
                  <a:pt x="246169" y="89407"/>
                  <a:pt x="245104" y="89767"/>
                  <a:pt x="244038" y="89767"/>
                </a:cubicBezTo>
                <a:cubicBezTo>
                  <a:pt x="242617" y="89767"/>
                  <a:pt x="241551" y="89407"/>
                  <a:pt x="240841" y="88686"/>
                </a:cubicBezTo>
                <a:lnTo>
                  <a:pt x="223434" y="71032"/>
                </a:lnTo>
                <a:lnTo>
                  <a:pt x="206027" y="88686"/>
                </a:lnTo>
                <a:cubicBezTo>
                  <a:pt x="205316" y="89407"/>
                  <a:pt x="204250" y="89767"/>
                  <a:pt x="203185" y="89767"/>
                </a:cubicBezTo>
                <a:cubicBezTo>
                  <a:pt x="202119" y="89767"/>
                  <a:pt x="201053" y="89407"/>
                  <a:pt x="199987" y="88686"/>
                </a:cubicBezTo>
                <a:cubicBezTo>
                  <a:pt x="198211" y="86885"/>
                  <a:pt x="198211" y="84363"/>
                  <a:pt x="199987" y="82561"/>
                </a:cubicBezTo>
                <a:lnTo>
                  <a:pt x="217394" y="64907"/>
                </a:lnTo>
                <a:lnTo>
                  <a:pt x="199987" y="47253"/>
                </a:lnTo>
                <a:cubicBezTo>
                  <a:pt x="198211" y="45452"/>
                  <a:pt x="198211" y="42570"/>
                  <a:pt x="199987" y="41129"/>
                </a:cubicBezTo>
                <a:close/>
                <a:moveTo>
                  <a:pt x="40892" y="41129"/>
                </a:moveTo>
                <a:cubicBezTo>
                  <a:pt x="42681" y="39327"/>
                  <a:pt x="45543" y="39327"/>
                  <a:pt x="46974" y="41129"/>
                </a:cubicBezTo>
                <a:lnTo>
                  <a:pt x="64504" y="58783"/>
                </a:lnTo>
                <a:lnTo>
                  <a:pt x="82391" y="41129"/>
                </a:lnTo>
                <a:cubicBezTo>
                  <a:pt x="83822" y="39327"/>
                  <a:pt x="86684" y="39327"/>
                  <a:pt x="88115" y="41129"/>
                </a:cubicBezTo>
                <a:cubicBezTo>
                  <a:pt x="89904" y="42570"/>
                  <a:pt x="89904" y="45452"/>
                  <a:pt x="88115" y="47253"/>
                </a:cubicBezTo>
                <a:lnTo>
                  <a:pt x="70943" y="64907"/>
                </a:lnTo>
                <a:lnTo>
                  <a:pt x="88115" y="82561"/>
                </a:lnTo>
                <a:cubicBezTo>
                  <a:pt x="89904" y="84363"/>
                  <a:pt x="89904" y="86885"/>
                  <a:pt x="88115" y="88686"/>
                </a:cubicBezTo>
                <a:cubicBezTo>
                  <a:pt x="87399" y="89407"/>
                  <a:pt x="86326" y="89767"/>
                  <a:pt x="85253" y="89767"/>
                </a:cubicBezTo>
                <a:cubicBezTo>
                  <a:pt x="84180" y="89767"/>
                  <a:pt x="83106" y="89407"/>
                  <a:pt x="82391" y="88686"/>
                </a:cubicBezTo>
                <a:lnTo>
                  <a:pt x="64504" y="71032"/>
                </a:lnTo>
                <a:lnTo>
                  <a:pt x="46974" y="88686"/>
                </a:lnTo>
                <a:cubicBezTo>
                  <a:pt x="46258" y="89407"/>
                  <a:pt x="45185" y="89767"/>
                  <a:pt x="44112" y="89767"/>
                </a:cubicBezTo>
                <a:cubicBezTo>
                  <a:pt x="43039" y="89767"/>
                  <a:pt x="41965" y="89407"/>
                  <a:pt x="40892" y="88686"/>
                </a:cubicBezTo>
                <a:cubicBezTo>
                  <a:pt x="39461" y="86885"/>
                  <a:pt x="39461" y="84363"/>
                  <a:pt x="40892" y="82561"/>
                </a:cubicBezTo>
                <a:lnTo>
                  <a:pt x="58422" y="64907"/>
                </a:lnTo>
                <a:lnTo>
                  <a:pt x="40892" y="47253"/>
                </a:lnTo>
                <a:cubicBezTo>
                  <a:pt x="39461" y="45452"/>
                  <a:pt x="39461" y="42570"/>
                  <a:pt x="40892" y="41129"/>
                </a:cubicBezTo>
                <a:close/>
                <a:moveTo>
                  <a:pt x="224043" y="9000"/>
                </a:moveTo>
                <a:cubicBezTo>
                  <a:pt x="192551" y="9000"/>
                  <a:pt x="167212" y="34200"/>
                  <a:pt x="167212" y="65521"/>
                </a:cubicBezTo>
                <a:cubicBezTo>
                  <a:pt x="167212" y="96842"/>
                  <a:pt x="192551" y="122042"/>
                  <a:pt x="224043" y="122042"/>
                </a:cubicBezTo>
                <a:cubicBezTo>
                  <a:pt x="255536" y="122042"/>
                  <a:pt x="281237" y="96842"/>
                  <a:pt x="281237" y="65521"/>
                </a:cubicBezTo>
                <a:cubicBezTo>
                  <a:pt x="281237" y="56521"/>
                  <a:pt x="278703" y="47521"/>
                  <a:pt x="274359" y="39240"/>
                </a:cubicBezTo>
                <a:cubicBezTo>
                  <a:pt x="273997" y="38520"/>
                  <a:pt x="273997" y="37440"/>
                  <a:pt x="273997" y="36360"/>
                </a:cubicBezTo>
                <a:lnTo>
                  <a:pt x="279427" y="10080"/>
                </a:lnTo>
                <a:lnTo>
                  <a:pt x="253364" y="15840"/>
                </a:lnTo>
                <a:cubicBezTo>
                  <a:pt x="252278" y="16200"/>
                  <a:pt x="251192" y="15840"/>
                  <a:pt x="250468" y="15480"/>
                </a:cubicBezTo>
                <a:cubicBezTo>
                  <a:pt x="241780" y="11160"/>
                  <a:pt x="233093" y="9000"/>
                  <a:pt x="224043" y="9000"/>
                </a:cubicBezTo>
                <a:close/>
                <a:moveTo>
                  <a:pt x="65475" y="9000"/>
                </a:moveTo>
                <a:cubicBezTo>
                  <a:pt x="56450" y="9000"/>
                  <a:pt x="47786" y="11160"/>
                  <a:pt x="39483" y="15480"/>
                </a:cubicBezTo>
                <a:cubicBezTo>
                  <a:pt x="38400" y="15840"/>
                  <a:pt x="37317" y="16200"/>
                  <a:pt x="36595" y="15840"/>
                </a:cubicBezTo>
                <a:lnTo>
                  <a:pt x="10243" y="10080"/>
                </a:lnTo>
                <a:lnTo>
                  <a:pt x="15657" y="36360"/>
                </a:lnTo>
                <a:cubicBezTo>
                  <a:pt x="16018" y="37440"/>
                  <a:pt x="15657" y="38520"/>
                  <a:pt x="15296" y="39240"/>
                </a:cubicBezTo>
                <a:cubicBezTo>
                  <a:pt x="10964" y="47521"/>
                  <a:pt x="8799" y="56521"/>
                  <a:pt x="8799" y="65521"/>
                </a:cubicBezTo>
                <a:cubicBezTo>
                  <a:pt x="8799" y="96842"/>
                  <a:pt x="34429" y="122042"/>
                  <a:pt x="65475" y="122042"/>
                </a:cubicBezTo>
                <a:cubicBezTo>
                  <a:pt x="96881" y="122042"/>
                  <a:pt x="122150" y="96842"/>
                  <a:pt x="122150" y="65521"/>
                </a:cubicBezTo>
                <a:cubicBezTo>
                  <a:pt x="122150" y="34200"/>
                  <a:pt x="96881" y="9000"/>
                  <a:pt x="65475" y="9000"/>
                </a:cubicBezTo>
                <a:close/>
                <a:moveTo>
                  <a:pt x="224043" y="0"/>
                </a:moveTo>
                <a:cubicBezTo>
                  <a:pt x="234179" y="0"/>
                  <a:pt x="243952" y="2520"/>
                  <a:pt x="253002" y="6840"/>
                </a:cubicBezTo>
                <a:lnTo>
                  <a:pt x="284495" y="360"/>
                </a:lnTo>
                <a:cubicBezTo>
                  <a:pt x="285942" y="-360"/>
                  <a:pt x="287390" y="360"/>
                  <a:pt x="288476" y="1440"/>
                </a:cubicBezTo>
                <a:cubicBezTo>
                  <a:pt x="289562" y="2520"/>
                  <a:pt x="289924" y="3960"/>
                  <a:pt x="289924" y="5400"/>
                </a:cubicBezTo>
                <a:lnTo>
                  <a:pt x="283047" y="36720"/>
                </a:lnTo>
                <a:cubicBezTo>
                  <a:pt x="287390" y="46081"/>
                  <a:pt x="289924" y="55801"/>
                  <a:pt x="289924" y="65521"/>
                </a:cubicBezTo>
                <a:cubicBezTo>
                  <a:pt x="289924" y="101522"/>
                  <a:pt x="260242" y="131042"/>
                  <a:pt x="224043" y="131042"/>
                </a:cubicBezTo>
                <a:cubicBezTo>
                  <a:pt x="187845" y="131042"/>
                  <a:pt x="158524" y="101522"/>
                  <a:pt x="158524" y="65521"/>
                </a:cubicBezTo>
                <a:cubicBezTo>
                  <a:pt x="158524" y="29520"/>
                  <a:pt x="187845" y="0"/>
                  <a:pt x="224043" y="0"/>
                </a:cubicBezTo>
                <a:close/>
                <a:moveTo>
                  <a:pt x="65475" y="0"/>
                </a:moveTo>
                <a:cubicBezTo>
                  <a:pt x="101935" y="0"/>
                  <a:pt x="131175" y="29520"/>
                  <a:pt x="131175" y="65521"/>
                </a:cubicBezTo>
                <a:cubicBezTo>
                  <a:pt x="131175" y="101522"/>
                  <a:pt x="101935" y="131042"/>
                  <a:pt x="65475" y="131042"/>
                </a:cubicBezTo>
                <a:cubicBezTo>
                  <a:pt x="29375" y="131042"/>
                  <a:pt x="135" y="101522"/>
                  <a:pt x="135" y="65521"/>
                </a:cubicBezTo>
                <a:cubicBezTo>
                  <a:pt x="135" y="55441"/>
                  <a:pt x="2301" y="46081"/>
                  <a:pt x="6994" y="36720"/>
                </a:cubicBezTo>
                <a:lnTo>
                  <a:pt x="135" y="5400"/>
                </a:lnTo>
                <a:cubicBezTo>
                  <a:pt x="-226" y="3960"/>
                  <a:pt x="135" y="2520"/>
                  <a:pt x="1218" y="1440"/>
                </a:cubicBezTo>
                <a:cubicBezTo>
                  <a:pt x="2301" y="360"/>
                  <a:pt x="3745" y="-360"/>
                  <a:pt x="5189" y="360"/>
                </a:cubicBezTo>
                <a:lnTo>
                  <a:pt x="36595" y="6840"/>
                </a:lnTo>
                <a:cubicBezTo>
                  <a:pt x="45981" y="2520"/>
                  <a:pt x="55367" y="0"/>
                  <a:pt x="65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6" name="Freeform 1029">
            <a:extLst>
              <a:ext uri="{FF2B5EF4-FFF2-40B4-BE49-F238E27FC236}">
                <a16:creationId xmlns:a16="http://schemas.microsoft.com/office/drawing/2014/main" id="{B7FC250E-E272-C44F-ABF8-A83ED9A95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61686" y="7256103"/>
            <a:ext cx="1273224" cy="1273224"/>
          </a:xfrm>
          <a:custGeom>
            <a:avLst/>
            <a:gdLst>
              <a:gd name="T0" fmla="*/ 1351512 w 290151"/>
              <a:gd name="T1" fmla="*/ 5607360 h 290151"/>
              <a:gd name="T2" fmla="*/ 3824453 w 290151"/>
              <a:gd name="T3" fmla="*/ 5082574 h 290151"/>
              <a:gd name="T4" fmla="*/ 2508900 w 290151"/>
              <a:gd name="T5" fmla="*/ 4615300 h 290151"/>
              <a:gd name="T6" fmla="*/ 3270943 w 290151"/>
              <a:gd name="T7" fmla="*/ 4910013 h 290151"/>
              <a:gd name="T8" fmla="*/ 2508900 w 290151"/>
              <a:gd name="T9" fmla="*/ 4615300 h 290151"/>
              <a:gd name="T10" fmla="*/ 2671033 w 290151"/>
              <a:gd name="T11" fmla="*/ 2032864 h 290151"/>
              <a:gd name="T12" fmla="*/ 2150816 w 290151"/>
              <a:gd name="T13" fmla="*/ 2146755 h 290151"/>
              <a:gd name="T14" fmla="*/ 2507127 w 290151"/>
              <a:gd name="T15" fmla="*/ 2545377 h 290151"/>
              <a:gd name="T16" fmla="*/ 2834949 w 290151"/>
              <a:gd name="T17" fmla="*/ 2787403 h 290151"/>
              <a:gd name="T18" fmla="*/ 3326665 w 290151"/>
              <a:gd name="T19" fmla="*/ 3000947 h 290151"/>
              <a:gd name="T20" fmla="*/ 3269613 w 290151"/>
              <a:gd name="T21" fmla="*/ 2467065 h 290151"/>
              <a:gd name="T22" fmla="*/ 3148509 w 290151"/>
              <a:gd name="T23" fmla="*/ 2075609 h 290151"/>
              <a:gd name="T24" fmla="*/ 2877689 w 290151"/>
              <a:gd name="T25" fmla="*/ 1620030 h 290151"/>
              <a:gd name="T26" fmla="*/ 2956093 w 290151"/>
              <a:gd name="T27" fmla="*/ 1385148 h 290151"/>
              <a:gd name="T28" fmla="*/ 3804118 w 290151"/>
              <a:gd name="T29" fmla="*/ 1997297 h 290151"/>
              <a:gd name="T30" fmla="*/ 3846880 w 290151"/>
              <a:gd name="T31" fmla="*/ 2146755 h 290151"/>
              <a:gd name="T32" fmla="*/ 3526202 w 290151"/>
              <a:gd name="T33" fmla="*/ 3143322 h 290151"/>
              <a:gd name="T34" fmla="*/ 3397923 w 290151"/>
              <a:gd name="T35" fmla="*/ 3228725 h 290151"/>
              <a:gd name="T36" fmla="*/ 2357474 w 290151"/>
              <a:gd name="T37" fmla="*/ 3228725 h 290151"/>
              <a:gd name="T38" fmla="*/ 2264825 w 290151"/>
              <a:gd name="T39" fmla="*/ 3228725 h 290151"/>
              <a:gd name="T40" fmla="*/ 2328963 w 290151"/>
              <a:gd name="T41" fmla="*/ 2559618 h 290151"/>
              <a:gd name="T42" fmla="*/ 1880024 w 290151"/>
              <a:gd name="T43" fmla="*/ 2061359 h 290151"/>
              <a:gd name="T44" fmla="*/ 2535620 w 290151"/>
              <a:gd name="T45" fmla="*/ 1918999 h 290151"/>
              <a:gd name="T46" fmla="*/ 5104082 w 290151"/>
              <a:gd name="T47" fmla="*/ 639795 h 290151"/>
              <a:gd name="T48" fmla="*/ 4615235 w 290151"/>
              <a:gd name="T49" fmla="*/ 2422665 h 290151"/>
              <a:gd name="T50" fmla="*/ 4521785 w 290151"/>
              <a:gd name="T51" fmla="*/ 3270979 h 290151"/>
              <a:gd name="T52" fmla="*/ 5607295 w 290151"/>
              <a:gd name="T53" fmla="*/ 639795 h 290151"/>
              <a:gd name="T54" fmla="*/ 179694 w 290151"/>
              <a:gd name="T55" fmla="*/ 639795 h 290151"/>
              <a:gd name="T56" fmla="*/ 1258080 w 290151"/>
              <a:gd name="T57" fmla="*/ 3270979 h 290151"/>
              <a:gd name="T58" fmla="*/ 1164592 w 290151"/>
              <a:gd name="T59" fmla="*/ 2422665 h 290151"/>
              <a:gd name="T60" fmla="*/ 668573 w 290151"/>
              <a:gd name="T61" fmla="*/ 639795 h 290151"/>
              <a:gd name="T62" fmla="*/ 1344279 w 290151"/>
              <a:gd name="T63" fmla="*/ 179694 h 290151"/>
              <a:gd name="T64" fmla="*/ 3939498 w 290151"/>
              <a:gd name="T65" fmla="*/ 704481 h 290151"/>
              <a:gd name="T66" fmla="*/ 3939498 w 290151"/>
              <a:gd name="T67" fmla="*/ 877052 h 290151"/>
              <a:gd name="T68" fmla="*/ 1344279 w 290151"/>
              <a:gd name="T69" fmla="*/ 2422665 h 290151"/>
              <a:gd name="T70" fmla="*/ 2508900 w 290151"/>
              <a:gd name="T71" fmla="*/ 3989850 h 290151"/>
              <a:gd name="T72" fmla="*/ 3270943 w 290151"/>
              <a:gd name="T73" fmla="*/ 4435566 h 290151"/>
              <a:gd name="T74" fmla="*/ 3328440 w 290151"/>
              <a:gd name="T75" fmla="*/ 3903602 h 290151"/>
              <a:gd name="T76" fmla="*/ 4435510 w 290151"/>
              <a:gd name="T77" fmla="*/ 179694 h 290151"/>
              <a:gd name="T78" fmla="*/ 1020801 w 290151"/>
              <a:gd name="T79" fmla="*/ 0 h 290151"/>
              <a:gd name="T80" fmla="*/ 4845288 w 290151"/>
              <a:gd name="T81" fmla="*/ 86204 h 290151"/>
              <a:gd name="T82" fmla="*/ 4615235 w 290151"/>
              <a:gd name="T83" fmla="*/ 179694 h 290151"/>
              <a:gd name="T84" fmla="*/ 5104082 w 290151"/>
              <a:gd name="T85" fmla="*/ 467234 h 290151"/>
              <a:gd name="T86" fmla="*/ 5779816 w 290151"/>
              <a:gd name="T87" fmla="*/ 560720 h 290151"/>
              <a:gd name="T88" fmla="*/ 4521785 w 290151"/>
              <a:gd name="T89" fmla="*/ 3443502 h 290151"/>
              <a:gd name="T90" fmla="*/ 3443449 w 290151"/>
              <a:gd name="T91" fmla="*/ 4054564 h 290151"/>
              <a:gd name="T92" fmla="*/ 3594434 w 290151"/>
              <a:gd name="T93" fmla="*/ 4435566 h 290151"/>
              <a:gd name="T94" fmla="*/ 3594434 w 290151"/>
              <a:gd name="T95" fmla="*/ 4615300 h 290151"/>
              <a:gd name="T96" fmla="*/ 3443449 w 290151"/>
              <a:gd name="T97" fmla="*/ 4910013 h 290151"/>
              <a:gd name="T98" fmla="*/ 4615235 w 290151"/>
              <a:gd name="T99" fmla="*/ 5693621 h 290151"/>
              <a:gd name="T100" fmla="*/ 1258080 w 290151"/>
              <a:gd name="T101" fmla="*/ 5779869 h 290151"/>
              <a:gd name="T102" fmla="*/ 1955373 w 290151"/>
              <a:gd name="T103" fmla="*/ 4910013 h 290151"/>
              <a:gd name="T104" fmla="*/ 2336376 w 290151"/>
              <a:gd name="T105" fmla="*/ 4615300 h 290151"/>
              <a:gd name="T106" fmla="*/ 2099158 w 290151"/>
              <a:gd name="T107" fmla="*/ 4529011 h 290151"/>
              <a:gd name="T108" fmla="*/ 2336376 w 290151"/>
              <a:gd name="T109" fmla="*/ 4435566 h 290151"/>
              <a:gd name="T110" fmla="*/ 1502459 w 290151"/>
              <a:gd name="T111" fmla="*/ 3443502 h 290151"/>
              <a:gd name="T112" fmla="*/ 0 w 290151"/>
              <a:gd name="T113" fmla="*/ 2192604 h 290151"/>
              <a:gd name="T114" fmla="*/ 86204 w 290151"/>
              <a:gd name="T115" fmla="*/ 467234 h 290151"/>
              <a:gd name="T116" fmla="*/ 1164592 w 290151"/>
              <a:gd name="T117" fmla="*/ 690109 h 290151"/>
              <a:gd name="T118" fmla="*/ 1020801 w 290151"/>
              <a:gd name="T119" fmla="*/ 179694 h 290151"/>
              <a:gd name="T120" fmla="*/ 1020801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A27D08-744C-934F-8D1D-F73935A6E1F2}"/>
              </a:ext>
            </a:extLst>
          </p:cNvPr>
          <p:cNvSpPr txBox="1"/>
          <p:nvPr/>
        </p:nvSpPr>
        <p:spPr>
          <a:xfrm>
            <a:off x="17640471" y="411492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96398D92-C23B-E849-98E3-192E5F1D0CAB}"/>
              </a:ext>
            </a:extLst>
          </p:cNvPr>
          <p:cNvSpPr txBox="1">
            <a:spLocks/>
          </p:cNvSpPr>
          <p:nvPr/>
        </p:nvSpPr>
        <p:spPr>
          <a:xfrm>
            <a:off x="17640472" y="4798750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09120F-1A27-414D-8BF0-A5828DD8F0D3}"/>
              </a:ext>
            </a:extLst>
          </p:cNvPr>
          <p:cNvSpPr txBox="1"/>
          <p:nvPr/>
        </p:nvSpPr>
        <p:spPr>
          <a:xfrm>
            <a:off x="17640471" y="959450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D707EB0-8F88-8D4A-B3AC-A4D1DA27AB87}"/>
              </a:ext>
            </a:extLst>
          </p:cNvPr>
          <p:cNvSpPr txBox="1">
            <a:spLocks/>
          </p:cNvSpPr>
          <p:nvPr/>
        </p:nvSpPr>
        <p:spPr>
          <a:xfrm>
            <a:off x="17640472" y="10278332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0CE065-38FD-BD4B-8C12-86B3E5E8BD5B}"/>
              </a:ext>
            </a:extLst>
          </p:cNvPr>
          <p:cNvSpPr txBox="1"/>
          <p:nvPr/>
        </p:nvSpPr>
        <p:spPr>
          <a:xfrm>
            <a:off x="3775436" y="411492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4BA0ACA-841E-5144-959E-BE7337E30646}"/>
              </a:ext>
            </a:extLst>
          </p:cNvPr>
          <p:cNvSpPr txBox="1">
            <a:spLocks/>
          </p:cNvSpPr>
          <p:nvPr/>
        </p:nvSpPr>
        <p:spPr>
          <a:xfrm>
            <a:off x="1515342" y="4798750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EBB95F-E8C2-694C-AAC5-C2DDB1A56110}"/>
              </a:ext>
            </a:extLst>
          </p:cNvPr>
          <p:cNvSpPr txBox="1"/>
          <p:nvPr/>
        </p:nvSpPr>
        <p:spPr>
          <a:xfrm>
            <a:off x="3695286" y="959450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29B28BB1-71E7-EC4E-9B97-EEB49C7F1FC8}"/>
              </a:ext>
            </a:extLst>
          </p:cNvPr>
          <p:cNvSpPr txBox="1">
            <a:spLocks/>
          </p:cNvSpPr>
          <p:nvPr/>
        </p:nvSpPr>
        <p:spPr>
          <a:xfrm>
            <a:off x="1515342" y="10278332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87702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98E53-74BE-B046-88BE-314B93990607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F7E6D-E27B-7B46-83B9-43451574C8C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02C81CC-4CFC-9448-9D30-369134F54145}"/>
              </a:ext>
            </a:extLst>
          </p:cNvPr>
          <p:cNvSpPr/>
          <p:nvPr/>
        </p:nvSpPr>
        <p:spPr>
          <a:xfrm>
            <a:off x="7364061" y="2864672"/>
            <a:ext cx="4779044" cy="5262704"/>
          </a:xfrm>
          <a:custGeom>
            <a:avLst/>
            <a:gdLst>
              <a:gd name="connsiteX0" fmla="*/ 4779044 w 4779044"/>
              <a:gd name="connsiteY0" fmla="*/ 0 h 5262704"/>
              <a:gd name="connsiteX1" fmla="*/ 4779044 w 4779044"/>
              <a:gd name="connsiteY1" fmla="*/ 1152 h 5262704"/>
              <a:gd name="connsiteX2" fmla="*/ 4679605 w 4779044"/>
              <a:gd name="connsiteY2" fmla="*/ 6173 h 5262704"/>
              <a:gd name="connsiteX3" fmla="*/ 3405037 w 4779044"/>
              <a:gd name="connsiteY3" fmla="*/ 1418570 h 5262704"/>
              <a:gd name="connsiteX4" fmla="*/ 4547313 w 4779044"/>
              <a:gd name="connsiteY4" fmla="*/ 2811200 h 5262704"/>
              <a:gd name="connsiteX5" fmla="*/ 4672563 w 4779044"/>
              <a:gd name="connsiteY5" fmla="*/ 2829915 h 5262704"/>
              <a:gd name="connsiteX6" fmla="*/ 4595398 w 4779044"/>
              <a:gd name="connsiteY6" fmla="*/ 2833812 h 5262704"/>
              <a:gd name="connsiteX7" fmla="*/ 4595349 w 4779044"/>
              <a:gd name="connsiteY7" fmla="*/ 2833819 h 5262704"/>
              <a:gd name="connsiteX8" fmla="*/ 4430609 w 4779044"/>
              <a:gd name="connsiteY8" fmla="*/ 2856856 h 5262704"/>
              <a:gd name="connsiteX9" fmla="*/ 4398216 w 4779044"/>
              <a:gd name="connsiteY9" fmla="*/ 2863905 h 5262704"/>
              <a:gd name="connsiteX10" fmla="*/ 4376574 w 4779044"/>
              <a:gd name="connsiteY10" fmla="*/ 2867208 h 5262704"/>
              <a:gd name="connsiteX11" fmla="*/ 4340977 w 4779044"/>
              <a:gd name="connsiteY11" fmla="*/ 2876361 h 5262704"/>
              <a:gd name="connsiteX12" fmla="*/ 4269949 w 4779044"/>
              <a:gd name="connsiteY12" fmla="*/ 2891818 h 5262704"/>
              <a:gd name="connsiteX13" fmla="*/ 4200248 w 4779044"/>
              <a:gd name="connsiteY13" fmla="*/ 2912546 h 5262704"/>
              <a:gd name="connsiteX14" fmla="*/ 4165367 w 4779044"/>
              <a:gd name="connsiteY14" fmla="*/ 2921515 h 5262704"/>
              <a:gd name="connsiteX15" fmla="*/ 4144898 w 4779044"/>
              <a:gd name="connsiteY15" fmla="*/ 2929007 h 5262704"/>
              <a:gd name="connsiteX16" fmla="*/ 4113886 w 4779044"/>
              <a:gd name="connsiteY16" fmla="*/ 2938230 h 5262704"/>
              <a:gd name="connsiteX17" fmla="*/ 3962926 w 4779044"/>
              <a:gd name="connsiteY17" fmla="*/ 2995609 h 5262704"/>
              <a:gd name="connsiteX18" fmla="*/ 3962885 w 4779044"/>
              <a:gd name="connsiteY18" fmla="*/ 2995624 h 5262704"/>
              <a:gd name="connsiteX19" fmla="*/ 3962846 w 4779044"/>
              <a:gd name="connsiteY19" fmla="*/ 2995643 h 5262704"/>
              <a:gd name="connsiteX20" fmla="*/ 3817416 w 4779044"/>
              <a:gd name="connsiteY20" fmla="*/ 3063536 h 5262704"/>
              <a:gd name="connsiteX21" fmla="*/ 3789389 w 4779044"/>
              <a:gd name="connsiteY21" fmla="*/ 3079202 h 5262704"/>
              <a:gd name="connsiteX22" fmla="*/ 3770236 w 4779044"/>
              <a:gd name="connsiteY22" fmla="*/ 3088429 h 5262704"/>
              <a:gd name="connsiteX23" fmla="*/ 3739765 w 4779044"/>
              <a:gd name="connsiteY23" fmla="*/ 3106940 h 5262704"/>
              <a:gd name="connsiteX24" fmla="*/ 3677944 w 4779044"/>
              <a:gd name="connsiteY24" fmla="*/ 3141495 h 5262704"/>
              <a:gd name="connsiteX25" fmla="*/ 3618693 w 4779044"/>
              <a:gd name="connsiteY25" fmla="*/ 3180493 h 5262704"/>
              <a:gd name="connsiteX26" fmla="*/ 3588526 w 4779044"/>
              <a:gd name="connsiteY26" fmla="*/ 3198820 h 5262704"/>
              <a:gd name="connsiteX27" fmla="*/ 3571474 w 4779044"/>
              <a:gd name="connsiteY27" fmla="*/ 3211571 h 5262704"/>
              <a:gd name="connsiteX28" fmla="*/ 3544938 w 4779044"/>
              <a:gd name="connsiteY28" fmla="*/ 3229036 h 5262704"/>
              <a:gd name="connsiteX29" fmla="*/ 3418896 w 4779044"/>
              <a:gd name="connsiteY29" fmla="*/ 3325667 h 5262704"/>
              <a:gd name="connsiteX30" fmla="*/ 3418865 w 4779044"/>
              <a:gd name="connsiteY30" fmla="*/ 3325690 h 5262704"/>
              <a:gd name="connsiteX31" fmla="*/ 3418836 w 4779044"/>
              <a:gd name="connsiteY31" fmla="*/ 3325716 h 5262704"/>
              <a:gd name="connsiteX32" fmla="*/ 3300192 w 4779044"/>
              <a:gd name="connsiteY32" fmla="*/ 3430991 h 5262704"/>
              <a:gd name="connsiteX33" fmla="*/ 3278021 w 4779044"/>
              <a:gd name="connsiteY33" fmla="*/ 3453698 h 5262704"/>
              <a:gd name="connsiteX34" fmla="*/ 3262360 w 4779044"/>
              <a:gd name="connsiteY34" fmla="*/ 3467932 h 5262704"/>
              <a:gd name="connsiteX35" fmla="*/ 3238649 w 4779044"/>
              <a:gd name="connsiteY35" fmla="*/ 3494020 h 5262704"/>
              <a:gd name="connsiteX36" fmla="*/ 3189387 w 4779044"/>
              <a:gd name="connsiteY36" fmla="*/ 3544471 h 5262704"/>
              <a:gd name="connsiteX37" fmla="*/ 3143877 w 4779044"/>
              <a:gd name="connsiteY37" fmla="*/ 3598296 h 5262704"/>
              <a:gd name="connsiteX38" fmla="*/ 3120118 w 4779044"/>
              <a:gd name="connsiteY38" fmla="*/ 3624437 h 5262704"/>
              <a:gd name="connsiteX39" fmla="*/ 3107450 w 4779044"/>
              <a:gd name="connsiteY39" fmla="*/ 3641377 h 5262704"/>
              <a:gd name="connsiteX40" fmla="*/ 3086916 w 4779044"/>
              <a:gd name="connsiteY40" fmla="*/ 3665663 h 5262704"/>
              <a:gd name="connsiteX41" fmla="*/ 2993277 w 4779044"/>
              <a:gd name="connsiteY41" fmla="*/ 3794059 h 5262704"/>
              <a:gd name="connsiteX42" fmla="*/ 2993247 w 4779044"/>
              <a:gd name="connsiteY42" fmla="*/ 3794099 h 5262704"/>
              <a:gd name="connsiteX43" fmla="*/ 2993222 w 4779044"/>
              <a:gd name="connsiteY43" fmla="*/ 3794140 h 5262704"/>
              <a:gd name="connsiteX44" fmla="*/ 2908849 w 4779044"/>
              <a:gd name="connsiteY44" fmla="*/ 3929312 h 5262704"/>
              <a:gd name="connsiteX45" fmla="*/ 2893975 w 4779044"/>
              <a:gd name="connsiteY45" fmla="*/ 3957506 h 5262704"/>
              <a:gd name="connsiteX46" fmla="*/ 2882856 w 4779044"/>
              <a:gd name="connsiteY46" fmla="*/ 3975808 h 5262704"/>
              <a:gd name="connsiteX47" fmla="*/ 2867478 w 4779044"/>
              <a:gd name="connsiteY47" fmla="*/ 4007731 h 5262704"/>
              <a:gd name="connsiteX48" fmla="*/ 2834187 w 4779044"/>
              <a:gd name="connsiteY48" fmla="*/ 4070835 h 5262704"/>
              <a:gd name="connsiteX49" fmla="*/ 2805644 w 4779044"/>
              <a:gd name="connsiteY49" fmla="*/ 4136091 h 5262704"/>
              <a:gd name="connsiteX50" fmla="*/ 2790052 w 4779044"/>
              <a:gd name="connsiteY50" fmla="*/ 4168458 h 5262704"/>
              <a:gd name="connsiteX51" fmla="*/ 2782698 w 4779044"/>
              <a:gd name="connsiteY51" fmla="*/ 4188551 h 5262704"/>
              <a:gd name="connsiteX52" fmla="*/ 2769729 w 4779044"/>
              <a:gd name="connsiteY52" fmla="*/ 4218200 h 5262704"/>
              <a:gd name="connsiteX53" fmla="*/ 2715960 w 4779044"/>
              <a:gd name="connsiteY53" fmla="*/ 4370893 h 5262704"/>
              <a:gd name="connsiteX54" fmla="*/ 2715943 w 4779044"/>
              <a:gd name="connsiteY54" fmla="*/ 4370940 h 5262704"/>
              <a:gd name="connsiteX55" fmla="*/ 2691620 w 4779044"/>
              <a:gd name="connsiteY55" fmla="*/ 4465536 h 5262704"/>
              <a:gd name="connsiteX56" fmla="*/ 2687300 w 4779044"/>
              <a:gd name="connsiteY56" fmla="*/ 4482334 h 5262704"/>
              <a:gd name="connsiteX57" fmla="*/ 2638341 w 4779044"/>
              <a:gd name="connsiteY57" fmla="*/ 4571825 h 5262704"/>
              <a:gd name="connsiteX58" fmla="*/ 1419727 w 4779044"/>
              <a:gd name="connsiteY58" fmla="*/ 5262704 h 5262704"/>
              <a:gd name="connsiteX59" fmla="*/ 0 w 4779044"/>
              <a:gd name="connsiteY59" fmla="*/ 3842977 h 5262704"/>
              <a:gd name="connsiteX60" fmla="*/ 63828 w 4779044"/>
              <a:gd name="connsiteY60" fmla="*/ 3420794 h 5262704"/>
              <a:gd name="connsiteX61" fmla="*/ 80387 w 4779044"/>
              <a:gd name="connsiteY61" fmla="*/ 3375553 h 5262704"/>
              <a:gd name="connsiteX62" fmla="*/ 75353 w 4779044"/>
              <a:gd name="connsiteY62" fmla="*/ 3373851 h 5262704"/>
              <a:gd name="connsiteX63" fmla="*/ 100735 w 4779044"/>
              <a:gd name="connsiteY63" fmla="*/ 3298837 h 5262704"/>
              <a:gd name="connsiteX64" fmla="*/ 4565962 w 4779044"/>
              <a:gd name="connsiteY64" fmla="*/ 5388 h 526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79044" h="5262704">
                <a:moveTo>
                  <a:pt x="4779044" y="0"/>
                </a:moveTo>
                <a:lnTo>
                  <a:pt x="4779044" y="1152"/>
                </a:lnTo>
                <a:lnTo>
                  <a:pt x="4679605" y="6173"/>
                </a:lnTo>
                <a:cubicBezTo>
                  <a:pt x="3963699" y="78877"/>
                  <a:pt x="3405037" y="683482"/>
                  <a:pt x="3405037" y="1418570"/>
                </a:cubicBezTo>
                <a:cubicBezTo>
                  <a:pt x="3405037" y="2107715"/>
                  <a:pt x="3896049" y="2682178"/>
                  <a:pt x="4547313" y="2811200"/>
                </a:cubicBezTo>
                <a:lnTo>
                  <a:pt x="4672563" y="2829915"/>
                </a:lnTo>
                <a:lnTo>
                  <a:pt x="4595398" y="2833812"/>
                </a:lnTo>
                <a:lnTo>
                  <a:pt x="4595349" y="2833819"/>
                </a:lnTo>
                <a:lnTo>
                  <a:pt x="4430609" y="2856856"/>
                </a:lnTo>
                <a:lnTo>
                  <a:pt x="4398216" y="2863905"/>
                </a:lnTo>
                <a:lnTo>
                  <a:pt x="4376574" y="2867208"/>
                </a:lnTo>
                <a:lnTo>
                  <a:pt x="4340977" y="2876361"/>
                </a:lnTo>
                <a:lnTo>
                  <a:pt x="4269949" y="2891818"/>
                </a:lnTo>
                <a:lnTo>
                  <a:pt x="4200248" y="2912546"/>
                </a:lnTo>
                <a:lnTo>
                  <a:pt x="4165367" y="2921515"/>
                </a:lnTo>
                <a:lnTo>
                  <a:pt x="4144898" y="2929007"/>
                </a:lnTo>
                <a:lnTo>
                  <a:pt x="4113886" y="2938230"/>
                </a:lnTo>
                <a:lnTo>
                  <a:pt x="3962926" y="2995609"/>
                </a:lnTo>
                <a:lnTo>
                  <a:pt x="3962885" y="2995624"/>
                </a:lnTo>
                <a:lnTo>
                  <a:pt x="3962846" y="2995643"/>
                </a:lnTo>
                <a:lnTo>
                  <a:pt x="3817416" y="3063536"/>
                </a:lnTo>
                <a:lnTo>
                  <a:pt x="3789389" y="3079202"/>
                </a:lnTo>
                <a:lnTo>
                  <a:pt x="3770236" y="3088429"/>
                </a:lnTo>
                <a:lnTo>
                  <a:pt x="3739765" y="3106940"/>
                </a:lnTo>
                <a:lnTo>
                  <a:pt x="3677944" y="3141495"/>
                </a:lnTo>
                <a:lnTo>
                  <a:pt x="3618693" y="3180493"/>
                </a:lnTo>
                <a:lnTo>
                  <a:pt x="3588526" y="3198820"/>
                </a:lnTo>
                <a:lnTo>
                  <a:pt x="3571474" y="3211571"/>
                </a:lnTo>
                <a:lnTo>
                  <a:pt x="3544938" y="3229036"/>
                </a:lnTo>
                <a:lnTo>
                  <a:pt x="3418896" y="3325667"/>
                </a:lnTo>
                <a:lnTo>
                  <a:pt x="3418865" y="3325690"/>
                </a:lnTo>
                <a:lnTo>
                  <a:pt x="3418836" y="3325716"/>
                </a:lnTo>
                <a:lnTo>
                  <a:pt x="3300192" y="3430991"/>
                </a:lnTo>
                <a:lnTo>
                  <a:pt x="3278021" y="3453698"/>
                </a:lnTo>
                <a:lnTo>
                  <a:pt x="3262360" y="3467932"/>
                </a:lnTo>
                <a:lnTo>
                  <a:pt x="3238649" y="3494020"/>
                </a:lnTo>
                <a:lnTo>
                  <a:pt x="3189387" y="3544471"/>
                </a:lnTo>
                <a:lnTo>
                  <a:pt x="3143877" y="3598296"/>
                </a:lnTo>
                <a:lnTo>
                  <a:pt x="3120118" y="3624437"/>
                </a:lnTo>
                <a:lnTo>
                  <a:pt x="3107450" y="3641377"/>
                </a:lnTo>
                <a:lnTo>
                  <a:pt x="3086916" y="3665663"/>
                </a:lnTo>
                <a:lnTo>
                  <a:pt x="2993277" y="3794059"/>
                </a:lnTo>
                <a:lnTo>
                  <a:pt x="2993247" y="3794099"/>
                </a:lnTo>
                <a:lnTo>
                  <a:pt x="2993222" y="3794140"/>
                </a:lnTo>
                <a:lnTo>
                  <a:pt x="2908849" y="3929312"/>
                </a:lnTo>
                <a:lnTo>
                  <a:pt x="2893975" y="3957506"/>
                </a:lnTo>
                <a:lnTo>
                  <a:pt x="2882856" y="3975808"/>
                </a:lnTo>
                <a:lnTo>
                  <a:pt x="2867478" y="4007731"/>
                </a:lnTo>
                <a:lnTo>
                  <a:pt x="2834187" y="4070835"/>
                </a:lnTo>
                <a:lnTo>
                  <a:pt x="2805644" y="4136091"/>
                </a:lnTo>
                <a:lnTo>
                  <a:pt x="2790052" y="4168458"/>
                </a:lnTo>
                <a:lnTo>
                  <a:pt x="2782698" y="4188551"/>
                </a:lnTo>
                <a:lnTo>
                  <a:pt x="2769729" y="4218200"/>
                </a:lnTo>
                <a:lnTo>
                  <a:pt x="2715960" y="4370893"/>
                </a:lnTo>
                <a:lnTo>
                  <a:pt x="2715943" y="4370940"/>
                </a:lnTo>
                <a:lnTo>
                  <a:pt x="2691620" y="4465536"/>
                </a:lnTo>
                <a:lnTo>
                  <a:pt x="2687300" y="4482334"/>
                </a:lnTo>
                <a:lnTo>
                  <a:pt x="2638341" y="4571825"/>
                </a:lnTo>
                <a:cubicBezTo>
                  <a:pt x="2390276" y="4985691"/>
                  <a:pt x="1937351" y="5262704"/>
                  <a:pt x="1419727" y="5262704"/>
                </a:cubicBezTo>
                <a:cubicBezTo>
                  <a:pt x="635633" y="5262704"/>
                  <a:pt x="0" y="4627071"/>
                  <a:pt x="0" y="3842977"/>
                </a:cubicBezTo>
                <a:cubicBezTo>
                  <a:pt x="0" y="3695960"/>
                  <a:pt x="22346" y="3554161"/>
                  <a:pt x="63828" y="3420794"/>
                </a:cubicBezTo>
                <a:lnTo>
                  <a:pt x="80387" y="3375553"/>
                </a:lnTo>
                <a:lnTo>
                  <a:pt x="75353" y="3373851"/>
                </a:lnTo>
                <a:lnTo>
                  <a:pt x="100735" y="3298837"/>
                </a:lnTo>
                <a:cubicBezTo>
                  <a:pt x="777623" y="1450170"/>
                  <a:pt x="2508715" y="109670"/>
                  <a:pt x="4565962" y="5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3071C49-904E-D242-892F-FC81B8446DFE}"/>
              </a:ext>
            </a:extLst>
          </p:cNvPr>
          <p:cNvSpPr/>
          <p:nvPr/>
        </p:nvSpPr>
        <p:spPr>
          <a:xfrm>
            <a:off x="10769099" y="2863516"/>
            <a:ext cx="6155377" cy="4172546"/>
          </a:xfrm>
          <a:custGeom>
            <a:avLst/>
            <a:gdLst>
              <a:gd name="connsiteX0" fmla="*/ 1419727 w 6155377"/>
              <a:gd name="connsiteY0" fmla="*/ 0 h 4172546"/>
              <a:gd name="connsiteX1" fmla="*/ 1465447 w 6155377"/>
              <a:gd name="connsiteY1" fmla="*/ 2309 h 4172546"/>
              <a:gd name="connsiteX2" fmla="*/ 1465447 w 6155377"/>
              <a:gd name="connsiteY2" fmla="*/ 1156 h 4172546"/>
              <a:gd name="connsiteX3" fmla="*/ 1678529 w 6155377"/>
              <a:gd name="connsiteY3" fmla="*/ 6544 h 4172546"/>
              <a:gd name="connsiteX4" fmla="*/ 6143757 w 6155377"/>
              <a:gd name="connsiteY4" fmla="*/ 3299993 h 4172546"/>
              <a:gd name="connsiteX5" fmla="*/ 6155377 w 6155377"/>
              <a:gd name="connsiteY5" fmla="*/ 3334340 h 4172546"/>
              <a:gd name="connsiteX6" fmla="*/ 6151447 w 6155377"/>
              <a:gd name="connsiteY6" fmla="*/ 3335707 h 4172546"/>
              <a:gd name="connsiteX7" fmla="*/ 6136421 w 6155377"/>
              <a:gd name="connsiteY7" fmla="*/ 3294654 h 4172546"/>
              <a:gd name="connsiteX8" fmla="*/ 4828264 w 6155377"/>
              <a:gd name="connsiteY8" fmla="*/ 2427549 h 4172546"/>
              <a:gd name="connsiteX9" fmla="*/ 3408537 w 6155377"/>
              <a:gd name="connsiteY9" fmla="*/ 3847276 h 4172546"/>
              <a:gd name="connsiteX10" fmla="*/ 3437381 w 6155377"/>
              <a:gd name="connsiteY10" fmla="*/ 4133401 h 4172546"/>
              <a:gd name="connsiteX11" fmla="*/ 3447445 w 6155377"/>
              <a:gd name="connsiteY11" fmla="*/ 4172546 h 4172546"/>
              <a:gd name="connsiteX12" fmla="*/ 3446372 w 6155377"/>
              <a:gd name="connsiteY12" fmla="*/ 4169614 h 4172546"/>
              <a:gd name="connsiteX13" fmla="*/ 3446361 w 6155377"/>
              <a:gd name="connsiteY13" fmla="*/ 4169590 h 4172546"/>
              <a:gd name="connsiteX14" fmla="*/ 3378461 w 6155377"/>
              <a:gd name="connsiteY14" fmla="*/ 4024145 h 4172546"/>
              <a:gd name="connsiteX15" fmla="*/ 3362793 w 6155377"/>
              <a:gd name="connsiteY15" fmla="*/ 3996114 h 4172546"/>
              <a:gd name="connsiteX16" fmla="*/ 3353568 w 6155377"/>
              <a:gd name="connsiteY16" fmla="*/ 3976964 h 4172546"/>
              <a:gd name="connsiteX17" fmla="*/ 3335060 w 6155377"/>
              <a:gd name="connsiteY17" fmla="*/ 3946498 h 4172546"/>
              <a:gd name="connsiteX18" fmla="*/ 3300501 w 6155377"/>
              <a:gd name="connsiteY18" fmla="*/ 3884673 h 4172546"/>
              <a:gd name="connsiteX19" fmla="*/ 3261500 w 6155377"/>
              <a:gd name="connsiteY19" fmla="*/ 3825416 h 4172546"/>
              <a:gd name="connsiteX20" fmla="*/ 3243177 w 6155377"/>
              <a:gd name="connsiteY20" fmla="*/ 3795254 h 4172546"/>
              <a:gd name="connsiteX21" fmla="*/ 3230428 w 6155377"/>
              <a:gd name="connsiteY21" fmla="*/ 3778206 h 4172546"/>
              <a:gd name="connsiteX22" fmla="*/ 3212961 w 6155377"/>
              <a:gd name="connsiteY22" fmla="*/ 3751667 h 4172546"/>
              <a:gd name="connsiteX23" fmla="*/ 3116321 w 6155377"/>
              <a:gd name="connsiteY23" fmla="*/ 3625613 h 4172546"/>
              <a:gd name="connsiteX24" fmla="*/ 3116306 w 6155377"/>
              <a:gd name="connsiteY24" fmla="*/ 3625593 h 4172546"/>
              <a:gd name="connsiteX25" fmla="*/ 3116290 w 6155377"/>
              <a:gd name="connsiteY25" fmla="*/ 3625575 h 4172546"/>
              <a:gd name="connsiteX26" fmla="*/ 3011005 w 6155377"/>
              <a:gd name="connsiteY26" fmla="*/ 3506920 h 4172546"/>
              <a:gd name="connsiteX27" fmla="*/ 2988295 w 6155377"/>
              <a:gd name="connsiteY27" fmla="*/ 3484745 h 4172546"/>
              <a:gd name="connsiteX28" fmla="*/ 2974065 w 6155377"/>
              <a:gd name="connsiteY28" fmla="*/ 3469088 h 4172546"/>
              <a:gd name="connsiteX29" fmla="*/ 2947982 w 6155377"/>
              <a:gd name="connsiteY29" fmla="*/ 3445383 h 4172546"/>
              <a:gd name="connsiteX30" fmla="*/ 2897525 w 6155377"/>
              <a:gd name="connsiteY30" fmla="*/ 3396115 h 4172546"/>
              <a:gd name="connsiteX31" fmla="*/ 2843694 w 6155377"/>
              <a:gd name="connsiteY31" fmla="*/ 3350599 h 4172546"/>
              <a:gd name="connsiteX32" fmla="*/ 2817559 w 6155377"/>
              <a:gd name="connsiteY32" fmla="*/ 3326846 h 4172546"/>
              <a:gd name="connsiteX33" fmla="*/ 2800623 w 6155377"/>
              <a:gd name="connsiteY33" fmla="*/ 3314182 h 4172546"/>
              <a:gd name="connsiteX34" fmla="*/ 2776334 w 6155377"/>
              <a:gd name="connsiteY34" fmla="*/ 3293644 h 4172546"/>
              <a:gd name="connsiteX35" fmla="*/ 2647908 w 6155377"/>
              <a:gd name="connsiteY35" fmla="*/ 3199983 h 4172546"/>
              <a:gd name="connsiteX36" fmla="*/ 2647898 w 6155377"/>
              <a:gd name="connsiteY36" fmla="*/ 3199976 h 4172546"/>
              <a:gd name="connsiteX37" fmla="*/ 2647887 w 6155377"/>
              <a:gd name="connsiteY37" fmla="*/ 3199969 h 4172546"/>
              <a:gd name="connsiteX38" fmla="*/ 2512685 w 6155377"/>
              <a:gd name="connsiteY38" fmla="*/ 3115577 h 4172546"/>
              <a:gd name="connsiteX39" fmla="*/ 2484484 w 6155377"/>
              <a:gd name="connsiteY39" fmla="*/ 3100699 h 4172546"/>
              <a:gd name="connsiteX40" fmla="*/ 2466189 w 6155377"/>
              <a:gd name="connsiteY40" fmla="*/ 3089584 h 4172546"/>
              <a:gd name="connsiteX41" fmla="*/ 2434274 w 6155377"/>
              <a:gd name="connsiteY41" fmla="*/ 3074211 h 4172546"/>
              <a:gd name="connsiteX42" fmla="*/ 2371162 w 6155377"/>
              <a:gd name="connsiteY42" fmla="*/ 3040915 h 4172546"/>
              <a:gd name="connsiteX43" fmla="*/ 2305895 w 6155377"/>
              <a:gd name="connsiteY43" fmla="*/ 3012367 h 4172546"/>
              <a:gd name="connsiteX44" fmla="*/ 2273539 w 6155377"/>
              <a:gd name="connsiteY44" fmla="*/ 2996780 h 4172546"/>
              <a:gd name="connsiteX45" fmla="*/ 2253453 w 6155377"/>
              <a:gd name="connsiteY45" fmla="*/ 2989429 h 4172546"/>
              <a:gd name="connsiteX46" fmla="*/ 2223797 w 6155377"/>
              <a:gd name="connsiteY46" fmla="*/ 2976457 h 4172546"/>
              <a:gd name="connsiteX47" fmla="*/ 1913409 w 6155377"/>
              <a:gd name="connsiteY47" fmla="*/ 2880024 h 4172546"/>
              <a:gd name="connsiteX48" fmla="*/ 1881227 w 6155377"/>
              <a:gd name="connsiteY48" fmla="*/ 2873861 h 4172546"/>
              <a:gd name="connsiteX49" fmla="*/ 1859850 w 6155377"/>
              <a:gd name="connsiteY49" fmla="*/ 2868364 h 4172546"/>
              <a:gd name="connsiteX50" fmla="*/ 1823779 w 6155377"/>
              <a:gd name="connsiteY50" fmla="*/ 2862859 h 4172546"/>
              <a:gd name="connsiteX51" fmla="*/ 1751321 w 6155377"/>
              <a:gd name="connsiteY51" fmla="*/ 2848983 h 4172546"/>
              <a:gd name="connsiteX52" fmla="*/ 1677941 w 6155377"/>
              <a:gd name="connsiteY52" fmla="*/ 2840601 h 4172546"/>
              <a:gd name="connsiteX53" fmla="*/ 1641026 w 6155377"/>
              <a:gd name="connsiteY53" fmla="*/ 2834968 h 4172546"/>
              <a:gd name="connsiteX54" fmla="*/ 1618781 w 6155377"/>
              <a:gd name="connsiteY54" fmla="*/ 2833844 h 4172546"/>
              <a:gd name="connsiteX55" fmla="*/ 1585260 w 6155377"/>
              <a:gd name="connsiteY55" fmla="*/ 2830016 h 4172546"/>
              <a:gd name="connsiteX56" fmla="*/ 1415693 w 6155377"/>
              <a:gd name="connsiteY56" fmla="*/ 2823589 h 4172546"/>
              <a:gd name="connsiteX57" fmla="*/ 1267628 w 6155377"/>
              <a:gd name="connsiteY57" fmla="*/ 2831066 h 4172546"/>
              <a:gd name="connsiteX58" fmla="*/ 1133602 w 6155377"/>
              <a:gd name="connsiteY58" fmla="*/ 2810611 h 4172546"/>
              <a:gd name="connsiteX59" fmla="*/ 0 w 6155377"/>
              <a:gd name="connsiteY59" fmla="*/ 1419727 h 4172546"/>
              <a:gd name="connsiteX60" fmla="*/ 1419727 w 6155377"/>
              <a:gd name="connsiteY60" fmla="*/ 0 h 417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55377" h="4172546">
                <a:moveTo>
                  <a:pt x="1419727" y="0"/>
                </a:moveTo>
                <a:lnTo>
                  <a:pt x="1465447" y="2309"/>
                </a:lnTo>
                <a:lnTo>
                  <a:pt x="1465447" y="1156"/>
                </a:lnTo>
                <a:lnTo>
                  <a:pt x="1678529" y="6544"/>
                </a:lnTo>
                <a:cubicBezTo>
                  <a:pt x="3735776" y="110826"/>
                  <a:pt x="5466868" y="1451326"/>
                  <a:pt x="6143757" y="3299993"/>
                </a:cubicBezTo>
                <a:lnTo>
                  <a:pt x="6155377" y="3334340"/>
                </a:lnTo>
                <a:lnTo>
                  <a:pt x="6151447" y="3335707"/>
                </a:lnTo>
                <a:lnTo>
                  <a:pt x="6136421" y="3294654"/>
                </a:lnTo>
                <a:cubicBezTo>
                  <a:pt x="5920896" y="2785093"/>
                  <a:pt x="5416334" y="2427549"/>
                  <a:pt x="4828264" y="2427549"/>
                </a:cubicBezTo>
                <a:cubicBezTo>
                  <a:pt x="4044170" y="2427549"/>
                  <a:pt x="3408537" y="3063182"/>
                  <a:pt x="3408537" y="3847276"/>
                </a:cubicBezTo>
                <a:cubicBezTo>
                  <a:pt x="3408537" y="3945288"/>
                  <a:pt x="3418469" y="4040980"/>
                  <a:pt x="3437381" y="4133401"/>
                </a:cubicBezTo>
                <a:lnTo>
                  <a:pt x="3447445" y="4172546"/>
                </a:lnTo>
                <a:lnTo>
                  <a:pt x="3446372" y="4169614"/>
                </a:lnTo>
                <a:lnTo>
                  <a:pt x="3446361" y="4169590"/>
                </a:lnTo>
                <a:lnTo>
                  <a:pt x="3378461" y="4024145"/>
                </a:lnTo>
                <a:lnTo>
                  <a:pt x="3362793" y="3996114"/>
                </a:lnTo>
                <a:lnTo>
                  <a:pt x="3353568" y="3976964"/>
                </a:lnTo>
                <a:lnTo>
                  <a:pt x="3335060" y="3946498"/>
                </a:lnTo>
                <a:lnTo>
                  <a:pt x="3300501" y="3884673"/>
                </a:lnTo>
                <a:lnTo>
                  <a:pt x="3261500" y="3825416"/>
                </a:lnTo>
                <a:lnTo>
                  <a:pt x="3243177" y="3795254"/>
                </a:lnTo>
                <a:lnTo>
                  <a:pt x="3230428" y="3778206"/>
                </a:lnTo>
                <a:lnTo>
                  <a:pt x="3212961" y="3751667"/>
                </a:lnTo>
                <a:lnTo>
                  <a:pt x="3116321" y="3625613"/>
                </a:lnTo>
                <a:lnTo>
                  <a:pt x="3116306" y="3625593"/>
                </a:lnTo>
                <a:lnTo>
                  <a:pt x="3116290" y="3625575"/>
                </a:lnTo>
                <a:lnTo>
                  <a:pt x="3011005" y="3506920"/>
                </a:lnTo>
                <a:lnTo>
                  <a:pt x="2988295" y="3484745"/>
                </a:lnTo>
                <a:lnTo>
                  <a:pt x="2974065" y="3469088"/>
                </a:lnTo>
                <a:lnTo>
                  <a:pt x="2947982" y="3445383"/>
                </a:lnTo>
                <a:lnTo>
                  <a:pt x="2897525" y="3396115"/>
                </a:lnTo>
                <a:lnTo>
                  <a:pt x="2843694" y="3350599"/>
                </a:lnTo>
                <a:lnTo>
                  <a:pt x="2817559" y="3326846"/>
                </a:lnTo>
                <a:lnTo>
                  <a:pt x="2800623" y="3314182"/>
                </a:lnTo>
                <a:lnTo>
                  <a:pt x="2776334" y="3293644"/>
                </a:lnTo>
                <a:lnTo>
                  <a:pt x="2647908" y="3199983"/>
                </a:lnTo>
                <a:lnTo>
                  <a:pt x="2647898" y="3199976"/>
                </a:lnTo>
                <a:lnTo>
                  <a:pt x="2647887" y="3199969"/>
                </a:lnTo>
                <a:lnTo>
                  <a:pt x="2512685" y="3115577"/>
                </a:lnTo>
                <a:lnTo>
                  <a:pt x="2484484" y="3100699"/>
                </a:lnTo>
                <a:lnTo>
                  <a:pt x="2466189" y="3089584"/>
                </a:lnTo>
                <a:lnTo>
                  <a:pt x="2434274" y="3074211"/>
                </a:lnTo>
                <a:lnTo>
                  <a:pt x="2371162" y="3040915"/>
                </a:lnTo>
                <a:lnTo>
                  <a:pt x="2305895" y="3012367"/>
                </a:lnTo>
                <a:lnTo>
                  <a:pt x="2273539" y="2996780"/>
                </a:lnTo>
                <a:lnTo>
                  <a:pt x="2253453" y="2989429"/>
                </a:lnTo>
                <a:lnTo>
                  <a:pt x="2223797" y="2976457"/>
                </a:lnTo>
                <a:cubicBezTo>
                  <a:pt x="2123710" y="2936991"/>
                  <a:pt x="2020039" y="2904638"/>
                  <a:pt x="1913409" y="2880024"/>
                </a:cubicBezTo>
                <a:lnTo>
                  <a:pt x="1881227" y="2873861"/>
                </a:lnTo>
                <a:lnTo>
                  <a:pt x="1859850" y="2868364"/>
                </a:lnTo>
                <a:lnTo>
                  <a:pt x="1823779" y="2862859"/>
                </a:lnTo>
                <a:lnTo>
                  <a:pt x="1751321" y="2848983"/>
                </a:lnTo>
                <a:lnTo>
                  <a:pt x="1677941" y="2840601"/>
                </a:lnTo>
                <a:lnTo>
                  <a:pt x="1641026" y="2834968"/>
                </a:lnTo>
                <a:lnTo>
                  <a:pt x="1618781" y="2833844"/>
                </a:lnTo>
                <a:lnTo>
                  <a:pt x="1585260" y="2830016"/>
                </a:lnTo>
                <a:cubicBezTo>
                  <a:pt x="1529296" y="2825757"/>
                  <a:pt x="1472748" y="2823589"/>
                  <a:pt x="1415693" y="2823589"/>
                </a:cubicBezTo>
                <a:lnTo>
                  <a:pt x="1267628" y="2831066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235AAB7-ED6D-4248-9FF7-0343362B89B6}"/>
              </a:ext>
            </a:extLst>
          </p:cNvPr>
          <p:cNvSpPr/>
          <p:nvPr/>
        </p:nvSpPr>
        <p:spPr>
          <a:xfrm>
            <a:off x="13494008" y="5291065"/>
            <a:ext cx="3724017" cy="6706810"/>
          </a:xfrm>
          <a:custGeom>
            <a:avLst/>
            <a:gdLst>
              <a:gd name="connsiteX0" fmla="*/ 2103356 w 3724017"/>
              <a:gd name="connsiteY0" fmla="*/ 0 h 6706810"/>
              <a:gd name="connsiteX1" fmla="*/ 3411513 w 3724017"/>
              <a:gd name="connsiteY1" fmla="*/ 867105 h 6706810"/>
              <a:gd name="connsiteX2" fmla="*/ 3457971 w 3724017"/>
              <a:gd name="connsiteY2" fmla="*/ 994038 h 6706810"/>
              <a:gd name="connsiteX3" fmla="*/ 3459777 w 3724017"/>
              <a:gd name="connsiteY3" fmla="*/ 993410 h 6706810"/>
              <a:gd name="connsiteX4" fmla="*/ 3497913 w 3724017"/>
              <a:gd name="connsiteY4" fmla="*/ 1106121 h 6706810"/>
              <a:gd name="connsiteX5" fmla="*/ 3724017 w 3724017"/>
              <a:gd name="connsiteY5" fmla="*/ 2601651 h 6706810"/>
              <a:gd name="connsiteX6" fmla="*/ 1703868 w 3724017"/>
              <a:gd name="connsiteY6" fmla="*/ 6631727 h 6706810"/>
              <a:gd name="connsiteX7" fmla="*/ 1598283 w 3724017"/>
              <a:gd name="connsiteY7" fmla="*/ 6706810 h 6706810"/>
              <a:gd name="connsiteX8" fmla="*/ 1597998 w 3724017"/>
              <a:gd name="connsiteY8" fmla="*/ 6706399 h 6706810"/>
              <a:gd name="connsiteX9" fmla="*/ 1624671 w 3724017"/>
              <a:gd name="connsiteY9" fmla="*/ 6686454 h 6706810"/>
              <a:gd name="connsiteX10" fmla="*/ 2141320 w 3724017"/>
              <a:gd name="connsiteY10" fmla="*/ 5590923 h 6706810"/>
              <a:gd name="connsiteX11" fmla="*/ 721593 w 3724017"/>
              <a:gd name="connsiteY11" fmla="*/ 4171196 h 6706810"/>
              <a:gd name="connsiteX12" fmla="*/ 44867 w 3724017"/>
              <a:gd name="connsiteY12" fmla="*/ 4342549 h 6706810"/>
              <a:gd name="connsiteX13" fmla="*/ 0 w 3724017"/>
              <a:gd name="connsiteY13" fmla="*/ 4369807 h 6706810"/>
              <a:gd name="connsiteX14" fmla="*/ 92651 w 3724017"/>
              <a:gd name="connsiteY14" fmla="*/ 4300523 h 6706810"/>
              <a:gd name="connsiteX15" fmla="*/ 249157 w 3724017"/>
              <a:gd name="connsiteY15" fmla="*/ 4158281 h 6706810"/>
              <a:gd name="connsiteX16" fmla="*/ 258650 w 3724017"/>
              <a:gd name="connsiteY16" fmla="*/ 4147836 h 6706810"/>
              <a:gd name="connsiteX17" fmla="*/ 267740 w 3724017"/>
              <a:gd name="connsiteY17" fmla="*/ 4139475 h 6706810"/>
              <a:gd name="connsiteX18" fmla="*/ 308361 w 3724017"/>
              <a:gd name="connsiteY18" fmla="*/ 4093140 h 6706810"/>
              <a:gd name="connsiteX19" fmla="*/ 391398 w 3724017"/>
              <a:gd name="connsiteY19" fmla="*/ 4001776 h 6706810"/>
              <a:gd name="connsiteX20" fmla="*/ 408453 w 3724017"/>
              <a:gd name="connsiteY20" fmla="*/ 3978970 h 6706810"/>
              <a:gd name="connsiteX21" fmla="*/ 424600 w 3724017"/>
              <a:gd name="connsiteY21" fmla="*/ 3960551 h 6706810"/>
              <a:gd name="connsiteX22" fmla="*/ 461036 w 3724017"/>
              <a:gd name="connsiteY22" fmla="*/ 3908651 h 6706810"/>
              <a:gd name="connsiteX23" fmla="*/ 518269 w 3724017"/>
              <a:gd name="connsiteY23" fmla="*/ 3832115 h 6706810"/>
              <a:gd name="connsiteX24" fmla="*/ 540770 w 3724017"/>
              <a:gd name="connsiteY24" fmla="*/ 3795076 h 6706810"/>
              <a:gd name="connsiteX25" fmla="*/ 561656 w 3724017"/>
              <a:gd name="connsiteY25" fmla="*/ 3765326 h 6706810"/>
              <a:gd name="connsiteX26" fmla="*/ 589055 w 3724017"/>
              <a:gd name="connsiteY26" fmla="*/ 3715598 h 6706810"/>
              <a:gd name="connsiteX27" fmla="*/ 628660 w 3724017"/>
              <a:gd name="connsiteY27" fmla="*/ 3650405 h 6706810"/>
              <a:gd name="connsiteX28" fmla="*/ 654309 w 3724017"/>
              <a:gd name="connsiteY28" fmla="*/ 3597161 h 6706810"/>
              <a:gd name="connsiteX29" fmla="*/ 677329 w 3724017"/>
              <a:gd name="connsiteY29" fmla="*/ 3555379 h 6706810"/>
              <a:gd name="connsiteX30" fmla="*/ 695507 w 3724017"/>
              <a:gd name="connsiteY30" fmla="*/ 3511639 h 6706810"/>
              <a:gd name="connsiteX31" fmla="*/ 721464 w 3724017"/>
              <a:gd name="connsiteY31" fmla="*/ 3457756 h 6706810"/>
              <a:gd name="connsiteX32" fmla="*/ 747772 w 3724017"/>
              <a:gd name="connsiteY32" fmla="*/ 3385878 h 6706810"/>
              <a:gd name="connsiteX33" fmla="*/ 770043 w 3724017"/>
              <a:gd name="connsiteY33" fmla="*/ 3332286 h 6706810"/>
              <a:gd name="connsiteX34" fmla="*/ 780273 w 3724017"/>
              <a:gd name="connsiteY34" fmla="*/ 3297078 h 6706810"/>
              <a:gd name="connsiteX35" fmla="*/ 795573 w 3724017"/>
              <a:gd name="connsiteY35" fmla="*/ 3255274 h 6706810"/>
              <a:gd name="connsiteX36" fmla="*/ 819855 w 3724017"/>
              <a:gd name="connsiteY36" fmla="*/ 3160839 h 6706810"/>
              <a:gd name="connsiteX37" fmla="*/ 838221 w 3724017"/>
              <a:gd name="connsiteY37" fmla="*/ 3097626 h 6706810"/>
              <a:gd name="connsiteX38" fmla="*/ 842482 w 3724017"/>
              <a:gd name="connsiteY38" fmla="*/ 3072838 h 6706810"/>
              <a:gd name="connsiteX39" fmla="*/ 849880 w 3724017"/>
              <a:gd name="connsiteY39" fmla="*/ 3044067 h 6706810"/>
              <a:gd name="connsiteX40" fmla="*/ 869251 w 3724017"/>
              <a:gd name="connsiteY40" fmla="*/ 2917144 h 6706810"/>
              <a:gd name="connsiteX41" fmla="*/ 880284 w 3724017"/>
              <a:gd name="connsiteY41" fmla="*/ 2852975 h 6706810"/>
              <a:gd name="connsiteX42" fmla="*/ 881018 w 3724017"/>
              <a:gd name="connsiteY42" fmla="*/ 2840043 h 6706810"/>
              <a:gd name="connsiteX43" fmla="*/ 883277 w 3724017"/>
              <a:gd name="connsiteY43" fmla="*/ 2825243 h 6706810"/>
              <a:gd name="connsiteX44" fmla="*/ 894655 w 3724017"/>
              <a:gd name="connsiteY44" fmla="*/ 2599910 h 6706810"/>
              <a:gd name="connsiteX45" fmla="*/ 888229 w 3724017"/>
              <a:gd name="connsiteY45" fmla="*/ 2430344 h 6706810"/>
              <a:gd name="connsiteX46" fmla="*/ 884400 w 3724017"/>
              <a:gd name="connsiteY46" fmla="*/ 2396822 h 6706810"/>
              <a:gd name="connsiteX47" fmla="*/ 883277 w 3724017"/>
              <a:gd name="connsiteY47" fmla="*/ 2374577 h 6706810"/>
              <a:gd name="connsiteX48" fmla="*/ 877643 w 3724017"/>
              <a:gd name="connsiteY48" fmla="*/ 2337662 h 6706810"/>
              <a:gd name="connsiteX49" fmla="*/ 869261 w 3724017"/>
              <a:gd name="connsiteY49" fmla="*/ 2264283 h 6706810"/>
              <a:gd name="connsiteX50" fmla="*/ 855386 w 3724017"/>
              <a:gd name="connsiteY50" fmla="*/ 2191829 h 6706810"/>
              <a:gd name="connsiteX51" fmla="*/ 849880 w 3724017"/>
              <a:gd name="connsiteY51" fmla="*/ 2155754 h 6706810"/>
              <a:gd name="connsiteX52" fmla="*/ 844383 w 3724017"/>
              <a:gd name="connsiteY52" fmla="*/ 2134373 h 6706810"/>
              <a:gd name="connsiteX53" fmla="*/ 838220 w 3724017"/>
              <a:gd name="connsiteY53" fmla="*/ 2102195 h 6706810"/>
              <a:gd name="connsiteX54" fmla="*/ 795583 w 3724017"/>
              <a:gd name="connsiteY54" fmla="*/ 1944583 h 6706810"/>
              <a:gd name="connsiteX55" fmla="*/ 795573 w 3724017"/>
              <a:gd name="connsiteY55" fmla="*/ 1944547 h 6706810"/>
              <a:gd name="connsiteX56" fmla="*/ 729515 w 3724017"/>
              <a:gd name="connsiteY56" fmla="*/ 1764062 h 6706810"/>
              <a:gd name="connsiteX57" fmla="*/ 699988 w 3724017"/>
              <a:gd name="connsiteY57" fmla="*/ 1635938 h 6706810"/>
              <a:gd name="connsiteX58" fmla="*/ 683629 w 3724017"/>
              <a:gd name="connsiteY58" fmla="*/ 1419727 h 6706810"/>
              <a:gd name="connsiteX59" fmla="*/ 2103356 w 3724017"/>
              <a:gd name="connsiteY59" fmla="*/ 0 h 670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724017" h="6706810">
                <a:moveTo>
                  <a:pt x="2103356" y="0"/>
                </a:moveTo>
                <a:cubicBezTo>
                  <a:pt x="2691427" y="0"/>
                  <a:pt x="3195988" y="357543"/>
                  <a:pt x="3411513" y="867105"/>
                </a:cubicBezTo>
                <a:lnTo>
                  <a:pt x="3457971" y="994038"/>
                </a:lnTo>
                <a:lnTo>
                  <a:pt x="3459777" y="993410"/>
                </a:lnTo>
                <a:lnTo>
                  <a:pt x="3497913" y="1106121"/>
                </a:lnTo>
                <a:cubicBezTo>
                  <a:pt x="3644857" y="1578559"/>
                  <a:pt x="3724017" y="2080861"/>
                  <a:pt x="3724017" y="2601651"/>
                </a:cubicBezTo>
                <a:cubicBezTo>
                  <a:pt x="3724017" y="4250821"/>
                  <a:pt x="2930223" y="5714591"/>
                  <a:pt x="1703868" y="6631727"/>
                </a:cubicBezTo>
                <a:lnTo>
                  <a:pt x="1598283" y="6706810"/>
                </a:lnTo>
                <a:lnTo>
                  <a:pt x="1597998" y="6706399"/>
                </a:lnTo>
                <a:lnTo>
                  <a:pt x="1624671" y="6686454"/>
                </a:lnTo>
                <a:cubicBezTo>
                  <a:pt x="1940202" y="6426055"/>
                  <a:pt x="2141320" y="6031976"/>
                  <a:pt x="2141320" y="5590923"/>
                </a:cubicBezTo>
                <a:cubicBezTo>
                  <a:pt x="2141320" y="4806829"/>
                  <a:pt x="1505687" y="4171196"/>
                  <a:pt x="721593" y="4171196"/>
                </a:cubicBezTo>
                <a:cubicBezTo>
                  <a:pt x="476564" y="4171196"/>
                  <a:pt x="246032" y="4233270"/>
                  <a:pt x="44867" y="4342549"/>
                </a:cubicBezTo>
                <a:lnTo>
                  <a:pt x="0" y="4369807"/>
                </a:lnTo>
                <a:lnTo>
                  <a:pt x="92651" y="4300523"/>
                </a:lnTo>
                <a:cubicBezTo>
                  <a:pt x="147074" y="4255610"/>
                  <a:pt x="199304" y="4208134"/>
                  <a:pt x="249157" y="4158281"/>
                </a:cubicBezTo>
                <a:lnTo>
                  <a:pt x="258650" y="4147836"/>
                </a:lnTo>
                <a:lnTo>
                  <a:pt x="267740" y="4139475"/>
                </a:lnTo>
                <a:lnTo>
                  <a:pt x="308361" y="4093140"/>
                </a:lnTo>
                <a:lnTo>
                  <a:pt x="391398" y="4001776"/>
                </a:lnTo>
                <a:lnTo>
                  <a:pt x="408453" y="3978970"/>
                </a:lnTo>
                <a:lnTo>
                  <a:pt x="424600" y="3960551"/>
                </a:lnTo>
                <a:lnTo>
                  <a:pt x="461036" y="3908651"/>
                </a:lnTo>
                <a:lnTo>
                  <a:pt x="518269" y="3832115"/>
                </a:lnTo>
                <a:lnTo>
                  <a:pt x="540770" y="3795076"/>
                </a:lnTo>
                <a:lnTo>
                  <a:pt x="561656" y="3765326"/>
                </a:lnTo>
                <a:lnTo>
                  <a:pt x="589055" y="3715598"/>
                </a:lnTo>
                <a:lnTo>
                  <a:pt x="628660" y="3650405"/>
                </a:lnTo>
                <a:lnTo>
                  <a:pt x="654309" y="3597161"/>
                </a:lnTo>
                <a:lnTo>
                  <a:pt x="677329" y="3555379"/>
                </a:lnTo>
                <a:lnTo>
                  <a:pt x="695507" y="3511639"/>
                </a:lnTo>
                <a:lnTo>
                  <a:pt x="721464" y="3457756"/>
                </a:lnTo>
                <a:lnTo>
                  <a:pt x="747772" y="3385878"/>
                </a:lnTo>
                <a:lnTo>
                  <a:pt x="770043" y="3332286"/>
                </a:lnTo>
                <a:lnTo>
                  <a:pt x="780273" y="3297078"/>
                </a:lnTo>
                <a:lnTo>
                  <a:pt x="795573" y="3255274"/>
                </a:lnTo>
                <a:lnTo>
                  <a:pt x="819855" y="3160839"/>
                </a:lnTo>
                <a:lnTo>
                  <a:pt x="838221" y="3097626"/>
                </a:lnTo>
                <a:lnTo>
                  <a:pt x="842482" y="3072838"/>
                </a:lnTo>
                <a:lnTo>
                  <a:pt x="849880" y="3044067"/>
                </a:lnTo>
                <a:lnTo>
                  <a:pt x="869251" y="2917144"/>
                </a:lnTo>
                <a:lnTo>
                  <a:pt x="880284" y="2852975"/>
                </a:lnTo>
                <a:lnTo>
                  <a:pt x="881018" y="2840043"/>
                </a:lnTo>
                <a:lnTo>
                  <a:pt x="883277" y="2825243"/>
                </a:lnTo>
                <a:cubicBezTo>
                  <a:pt x="890801" y="2751156"/>
                  <a:pt x="894655" y="2675983"/>
                  <a:pt x="894655" y="2599910"/>
                </a:cubicBezTo>
                <a:cubicBezTo>
                  <a:pt x="894655" y="2542856"/>
                  <a:pt x="892487" y="2486308"/>
                  <a:pt x="888229" y="2430344"/>
                </a:cubicBezTo>
                <a:lnTo>
                  <a:pt x="884400" y="2396822"/>
                </a:lnTo>
                <a:lnTo>
                  <a:pt x="883277" y="2374577"/>
                </a:lnTo>
                <a:lnTo>
                  <a:pt x="877643" y="2337662"/>
                </a:lnTo>
                <a:lnTo>
                  <a:pt x="869261" y="2264283"/>
                </a:lnTo>
                <a:lnTo>
                  <a:pt x="855386" y="2191829"/>
                </a:lnTo>
                <a:lnTo>
                  <a:pt x="849880" y="2155754"/>
                </a:lnTo>
                <a:lnTo>
                  <a:pt x="844383" y="2134373"/>
                </a:lnTo>
                <a:lnTo>
                  <a:pt x="838220" y="2102195"/>
                </a:lnTo>
                <a:lnTo>
                  <a:pt x="795583" y="1944583"/>
                </a:lnTo>
                <a:lnTo>
                  <a:pt x="795573" y="1944547"/>
                </a:lnTo>
                <a:lnTo>
                  <a:pt x="729515" y="1764062"/>
                </a:lnTo>
                <a:lnTo>
                  <a:pt x="699988" y="1635938"/>
                </a:lnTo>
                <a:cubicBezTo>
                  <a:pt x="689216" y="1565440"/>
                  <a:pt x="683629" y="1493236"/>
                  <a:pt x="683629" y="1419727"/>
                </a:cubicBezTo>
                <a:cubicBezTo>
                  <a:pt x="683629" y="635633"/>
                  <a:pt x="1319262" y="0"/>
                  <a:pt x="21033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D562A74-CB85-834E-8705-F30F979C2CA6}"/>
              </a:ext>
            </a:extLst>
          </p:cNvPr>
          <p:cNvSpPr/>
          <p:nvPr/>
        </p:nvSpPr>
        <p:spPr>
          <a:xfrm>
            <a:off x="7159626" y="6325141"/>
            <a:ext cx="4429295" cy="5976575"/>
          </a:xfrm>
          <a:custGeom>
            <a:avLst/>
            <a:gdLst>
              <a:gd name="connsiteX0" fmla="*/ 250481 w 4429295"/>
              <a:gd name="connsiteY0" fmla="*/ 0 h 5976575"/>
              <a:gd name="connsiteX1" fmla="*/ 257457 w 4429295"/>
              <a:gd name="connsiteY1" fmla="*/ 2359 h 5976575"/>
              <a:gd name="connsiteX2" fmla="*/ 233280 w 4429295"/>
              <a:gd name="connsiteY2" fmla="*/ 96385 h 5976575"/>
              <a:gd name="connsiteX3" fmla="*/ 204436 w 4429295"/>
              <a:gd name="connsiteY3" fmla="*/ 382509 h 5976575"/>
              <a:gd name="connsiteX4" fmla="*/ 1624163 w 4429295"/>
              <a:gd name="connsiteY4" fmla="*/ 1802236 h 5976575"/>
              <a:gd name="connsiteX5" fmla="*/ 2838352 w 4429295"/>
              <a:gd name="connsiteY5" fmla="*/ 1118690 h 5976575"/>
              <a:gd name="connsiteX6" fmla="*/ 2895586 w 4429295"/>
              <a:gd name="connsiteY6" fmla="*/ 1006890 h 5976575"/>
              <a:gd name="connsiteX7" fmla="*/ 2866071 w 4429295"/>
              <a:gd name="connsiteY7" fmla="*/ 1121678 h 5976575"/>
              <a:gd name="connsiteX8" fmla="*/ 2837922 w 4429295"/>
              <a:gd name="connsiteY8" fmla="*/ 1306120 h 5976575"/>
              <a:gd name="connsiteX9" fmla="*/ 2832674 w 4429295"/>
              <a:gd name="connsiteY9" fmla="*/ 1340502 h 5976575"/>
              <a:gd name="connsiteX10" fmla="*/ 2821296 w 4429295"/>
              <a:gd name="connsiteY10" fmla="*/ 1565834 h 5976575"/>
              <a:gd name="connsiteX11" fmla="*/ 2825768 w 4429295"/>
              <a:gd name="connsiteY11" fmla="*/ 1707371 h 5976575"/>
              <a:gd name="connsiteX12" fmla="*/ 2831471 w 4429295"/>
              <a:gd name="connsiteY12" fmla="*/ 1767338 h 5976575"/>
              <a:gd name="connsiteX13" fmla="*/ 2832675 w 4429295"/>
              <a:gd name="connsiteY13" fmla="*/ 1791167 h 5976575"/>
              <a:gd name="connsiteX14" fmla="*/ 2835496 w 4429295"/>
              <a:gd name="connsiteY14" fmla="*/ 1809652 h 5976575"/>
              <a:gd name="connsiteX15" fmla="*/ 2839003 w 4429295"/>
              <a:gd name="connsiteY15" fmla="*/ 1846527 h 5976575"/>
              <a:gd name="connsiteX16" fmla="*/ 2860730 w 4429295"/>
              <a:gd name="connsiteY16" fmla="*/ 1983032 h 5976575"/>
              <a:gd name="connsiteX17" fmla="*/ 2864571 w 4429295"/>
              <a:gd name="connsiteY17" fmla="*/ 2000165 h 5976575"/>
              <a:gd name="connsiteX18" fmla="*/ 2866071 w 4429295"/>
              <a:gd name="connsiteY18" fmla="*/ 2009991 h 5976575"/>
              <a:gd name="connsiteX19" fmla="*/ 2871564 w 4429295"/>
              <a:gd name="connsiteY19" fmla="*/ 2031355 h 5976575"/>
              <a:gd name="connsiteX20" fmla="*/ 2890680 w 4429295"/>
              <a:gd name="connsiteY20" fmla="*/ 2116616 h 5976575"/>
              <a:gd name="connsiteX21" fmla="*/ 2904211 w 4429295"/>
              <a:gd name="connsiteY21" fmla="*/ 2158323 h 5976575"/>
              <a:gd name="connsiteX22" fmla="*/ 2920378 w 4429295"/>
              <a:gd name="connsiteY22" fmla="*/ 2221198 h 5976575"/>
              <a:gd name="connsiteX23" fmla="*/ 2957638 w 4429295"/>
              <a:gd name="connsiteY23" fmla="*/ 2322999 h 5976575"/>
              <a:gd name="connsiteX24" fmla="*/ 2974164 w 4429295"/>
              <a:gd name="connsiteY24" fmla="*/ 2373938 h 5976575"/>
              <a:gd name="connsiteX25" fmla="*/ 2983977 w 4429295"/>
              <a:gd name="connsiteY25" fmla="*/ 2394965 h 5976575"/>
              <a:gd name="connsiteX26" fmla="*/ 2994487 w 4429295"/>
              <a:gd name="connsiteY26" fmla="*/ 2423680 h 5976575"/>
              <a:gd name="connsiteX27" fmla="*/ 3087290 w 4429295"/>
              <a:gd name="connsiteY27" fmla="*/ 2616326 h 5976575"/>
              <a:gd name="connsiteX28" fmla="*/ 3087291 w 4429295"/>
              <a:gd name="connsiteY28" fmla="*/ 2616330 h 5976575"/>
              <a:gd name="connsiteX29" fmla="*/ 3087294 w 4429295"/>
              <a:gd name="connsiteY29" fmla="*/ 2616333 h 5976575"/>
              <a:gd name="connsiteX30" fmla="*/ 3197682 w 4429295"/>
              <a:gd name="connsiteY30" fmla="*/ 2798039 h 5976575"/>
              <a:gd name="connsiteX31" fmla="*/ 3215896 w 4429295"/>
              <a:gd name="connsiteY31" fmla="*/ 2822395 h 5976575"/>
              <a:gd name="connsiteX32" fmla="*/ 3227898 w 4429295"/>
              <a:gd name="connsiteY32" fmla="*/ 2841627 h 5976575"/>
              <a:gd name="connsiteX33" fmla="*/ 3261207 w 4429295"/>
              <a:gd name="connsiteY33" fmla="*/ 2882989 h 5976575"/>
              <a:gd name="connsiteX34" fmla="*/ 3324553 w 4429295"/>
              <a:gd name="connsiteY34" fmla="*/ 2967700 h 5976575"/>
              <a:gd name="connsiteX35" fmla="*/ 3367307 w 4429295"/>
              <a:gd name="connsiteY35" fmla="*/ 3014742 h 5976575"/>
              <a:gd name="connsiteX36" fmla="*/ 3393821 w 4429295"/>
              <a:gd name="connsiteY36" fmla="*/ 3047667 h 5976575"/>
              <a:gd name="connsiteX37" fmla="*/ 3424115 w 4429295"/>
              <a:gd name="connsiteY37" fmla="*/ 3077246 h 5976575"/>
              <a:gd name="connsiteX38" fmla="*/ 3466795 w 4429295"/>
              <a:gd name="connsiteY38" fmla="*/ 3124206 h 5976575"/>
              <a:gd name="connsiteX39" fmla="*/ 3545030 w 4429295"/>
              <a:gd name="connsiteY39" fmla="*/ 3195310 h 5976575"/>
              <a:gd name="connsiteX40" fmla="*/ 3582897 w 4429295"/>
              <a:gd name="connsiteY40" fmla="*/ 3232285 h 5976575"/>
              <a:gd name="connsiteX41" fmla="*/ 3600880 w 4429295"/>
              <a:gd name="connsiteY41" fmla="*/ 3246071 h 5976575"/>
              <a:gd name="connsiteX42" fmla="*/ 3623300 w 4429295"/>
              <a:gd name="connsiteY42" fmla="*/ 3266447 h 5976575"/>
              <a:gd name="connsiteX43" fmla="*/ 3792932 w 4429295"/>
              <a:gd name="connsiteY43" fmla="*/ 3393296 h 5976575"/>
              <a:gd name="connsiteX44" fmla="*/ 3792961 w 4429295"/>
              <a:gd name="connsiteY44" fmla="*/ 3393318 h 5976575"/>
              <a:gd name="connsiteX45" fmla="*/ 3866358 w 4429295"/>
              <a:gd name="connsiteY45" fmla="*/ 3437907 h 5976575"/>
              <a:gd name="connsiteX46" fmla="*/ 3929344 w 4429295"/>
              <a:gd name="connsiteY46" fmla="*/ 3476172 h 5976575"/>
              <a:gd name="connsiteX47" fmla="*/ 3938674 w 4429295"/>
              <a:gd name="connsiteY47" fmla="*/ 3483325 h 5976575"/>
              <a:gd name="connsiteX48" fmla="*/ 4429295 w 4429295"/>
              <a:gd name="connsiteY48" fmla="*/ 4556848 h 5976575"/>
              <a:gd name="connsiteX49" fmla="*/ 3009568 w 4429295"/>
              <a:gd name="connsiteY49" fmla="*/ 5976575 h 5976575"/>
              <a:gd name="connsiteX50" fmla="*/ 2215785 w 4429295"/>
              <a:gd name="connsiteY50" fmla="*/ 5734108 h 5976575"/>
              <a:gd name="connsiteX51" fmla="*/ 2142843 w 4429295"/>
              <a:gd name="connsiteY51" fmla="*/ 5679563 h 5976575"/>
              <a:gd name="connsiteX52" fmla="*/ 2140376 w 4429295"/>
              <a:gd name="connsiteY52" fmla="*/ 5683147 h 5976575"/>
              <a:gd name="connsiteX53" fmla="*/ 2020150 w 4429295"/>
              <a:gd name="connsiteY53" fmla="*/ 5597652 h 5976575"/>
              <a:gd name="connsiteX54" fmla="*/ 0 w 4429295"/>
              <a:gd name="connsiteY54" fmla="*/ 1567576 h 5976575"/>
              <a:gd name="connsiteX55" fmla="*/ 226103 w 4429295"/>
              <a:gd name="connsiteY55" fmla="*/ 72046 h 59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29295" h="5976575">
                <a:moveTo>
                  <a:pt x="250481" y="0"/>
                </a:moveTo>
                <a:lnTo>
                  <a:pt x="257457" y="2359"/>
                </a:lnTo>
                <a:lnTo>
                  <a:pt x="233280" y="96385"/>
                </a:lnTo>
                <a:cubicBezTo>
                  <a:pt x="214368" y="188806"/>
                  <a:pt x="204436" y="284498"/>
                  <a:pt x="204436" y="382509"/>
                </a:cubicBezTo>
                <a:cubicBezTo>
                  <a:pt x="204436" y="1166603"/>
                  <a:pt x="840069" y="1802236"/>
                  <a:pt x="1624163" y="1802236"/>
                </a:cubicBezTo>
                <a:cubicBezTo>
                  <a:pt x="2138725" y="1802236"/>
                  <a:pt x="2589350" y="1528492"/>
                  <a:pt x="2838352" y="1118690"/>
                </a:cubicBezTo>
                <a:lnTo>
                  <a:pt x="2895586" y="1006890"/>
                </a:lnTo>
                <a:lnTo>
                  <a:pt x="2866071" y="1121678"/>
                </a:lnTo>
                <a:lnTo>
                  <a:pt x="2837922" y="1306120"/>
                </a:lnTo>
                <a:lnTo>
                  <a:pt x="2832674" y="1340502"/>
                </a:lnTo>
                <a:cubicBezTo>
                  <a:pt x="2825150" y="1414589"/>
                  <a:pt x="2821296" y="1489762"/>
                  <a:pt x="2821296" y="1565834"/>
                </a:cubicBezTo>
                <a:cubicBezTo>
                  <a:pt x="2821296" y="1613380"/>
                  <a:pt x="2822802" y="1660574"/>
                  <a:pt x="2825768" y="1707371"/>
                </a:cubicBezTo>
                <a:lnTo>
                  <a:pt x="2831471" y="1767338"/>
                </a:lnTo>
                <a:lnTo>
                  <a:pt x="2832675" y="1791167"/>
                </a:lnTo>
                <a:lnTo>
                  <a:pt x="2835496" y="1809652"/>
                </a:lnTo>
                <a:lnTo>
                  <a:pt x="2839003" y="1846527"/>
                </a:lnTo>
                <a:cubicBezTo>
                  <a:pt x="2844845" y="1892485"/>
                  <a:pt x="2852102" y="1938002"/>
                  <a:pt x="2860730" y="1983032"/>
                </a:cubicBezTo>
                <a:lnTo>
                  <a:pt x="2864571" y="2000165"/>
                </a:lnTo>
                <a:lnTo>
                  <a:pt x="2866071" y="2009991"/>
                </a:lnTo>
                <a:lnTo>
                  <a:pt x="2871564" y="2031355"/>
                </a:lnTo>
                <a:lnTo>
                  <a:pt x="2890680" y="2116616"/>
                </a:lnTo>
                <a:lnTo>
                  <a:pt x="2904211" y="2158323"/>
                </a:lnTo>
                <a:lnTo>
                  <a:pt x="2920378" y="2221198"/>
                </a:lnTo>
                <a:lnTo>
                  <a:pt x="2957638" y="2322999"/>
                </a:lnTo>
                <a:lnTo>
                  <a:pt x="2974164" y="2373938"/>
                </a:lnTo>
                <a:lnTo>
                  <a:pt x="2983977" y="2394965"/>
                </a:lnTo>
                <a:lnTo>
                  <a:pt x="2994487" y="2423680"/>
                </a:lnTo>
                <a:lnTo>
                  <a:pt x="3087290" y="2616326"/>
                </a:lnTo>
                <a:lnTo>
                  <a:pt x="3087291" y="2616330"/>
                </a:lnTo>
                <a:lnTo>
                  <a:pt x="3087294" y="2616333"/>
                </a:lnTo>
                <a:lnTo>
                  <a:pt x="3197682" y="2798039"/>
                </a:lnTo>
                <a:lnTo>
                  <a:pt x="3215896" y="2822395"/>
                </a:lnTo>
                <a:lnTo>
                  <a:pt x="3227898" y="2841627"/>
                </a:lnTo>
                <a:lnTo>
                  <a:pt x="3261207" y="2882989"/>
                </a:lnTo>
                <a:lnTo>
                  <a:pt x="3324553" y="2967700"/>
                </a:lnTo>
                <a:lnTo>
                  <a:pt x="3367307" y="3014742"/>
                </a:lnTo>
                <a:lnTo>
                  <a:pt x="3393821" y="3047667"/>
                </a:lnTo>
                <a:lnTo>
                  <a:pt x="3424115" y="3077246"/>
                </a:lnTo>
                <a:lnTo>
                  <a:pt x="3466795" y="3124206"/>
                </a:lnTo>
                <a:lnTo>
                  <a:pt x="3545030" y="3195310"/>
                </a:lnTo>
                <a:lnTo>
                  <a:pt x="3582897" y="3232285"/>
                </a:lnTo>
                <a:lnTo>
                  <a:pt x="3600880" y="3246071"/>
                </a:lnTo>
                <a:lnTo>
                  <a:pt x="3623300" y="3266447"/>
                </a:lnTo>
                <a:lnTo>
                  <a:pt x="3792932" y="3393296"/>
                </a:lnTo>
                <a:lnTo>
                  <a:pt x="3792961" y="3393318"/>
                </a:lnTo>
                <a:lnTo>
                  <a:pt x="3866358" y="3437907"/>
                </a:lnTo>
                <a:lnTo>
                  <a:pt x="3929344" y="3476172"/>
                </a:lnTo>
                <a:lnTo>
                  <a:pt x="3938674" y="3483325"/>
                </a:lnTo>
                <a:cubicBezTo>
                  <a:pt x="4239195" y="3743646"/>
                  <a:pt x="4429295" y="4128046"/>
                  <a:pt x="4429295" y="4556848"/>
                </a:cubicBezTo>
                <a:cubicBezTo>
                  <a:pt x="4429295" y="5340942"/>
                  <a:pt x="3793662" y="5976575"/>
                  <a:pt x="3009568" y="5976575"/>
                </a:cubicBezTo>
                <a:cubicBezTo>
                  <a:pt x="2715533" y="5976575"/>
                  <a:pt x="2442375" y="5887189"/>
                  <a:pt x="2215785" y="5734108"/>
                </a:cubicBezTo>
                <a:lnTo>
                  <a:pt x="2142843" y="5679563"/>
                </a:lnTo>
                <a:lnTo>
                  <a:pt x="2140376" y="5683147"/>
                </a:lnTo>
                <a:lnTo>
                  <a:pt x="2020150" y="5597652"/>
                </a:lnTo>
                <a:cubicBezTo>
                  <a:pt x="793795" y="4680516"/>
                  <a:pt x="0" y="3216746"/>
                  <a:pt x="0" y="1567576"/>
                </a:cubicBezTo>
                <a:cubicBezTo>
                  <a:pt x="0" y="1046786"/>
                  <a:pt x="79160" y="544484"/>
                  <a:pt x="226103" y="720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EAAD100-3DB7-3D4A-86A7-BB9A82C61FCA}"/>
              </a:ext>
            </a:extLst>
          </p:cNvPr>
          <p:cNvSpPr/>
          <p:nvPr/>
        </p:nvSpPr>
        <p:spPr>
          <a:xfrm>
            <a:off x="9374529" y="9462261"/>
            <a:ext cx="6260798" cy="3459655"/>
          </a:xfrm>
          <a:custGeom>
            <a:avLst/>
            <a:gdLst>
              <a:gd name="connsiteX0" fmla="*/ 4841071 w 6260798"/>
              <a:gd name="connsiteY0" fmla="*/ 0 h 3459655"/>
              <a:gd name="connsiteX1" fmla="*/ 6260798 w 6260798"/>
              <a:gd name="connsiteY1" fmla="*/ 1419727 h 3459655"/>
              <a:gd name="connsiteX2" fmla="*/ 5634854 w 6260798"/>
              <a:gd name="connsiteY2" fmla="*/ 2596987 h 3459655"/>
              <a:gd name="connsiteX3" fmla="*/ 5535244 w 6260798"/>
              <a:gd name="connsiteY3" fmla="*/ 2657501 h 3459655"/>
              <a:gd name="connsiteX4" fmla="*/ 5317615 w 6260798"/>
              <a:gd name="connsiteY4" fmla="*/ 2793344 h 3459655"/>
              <a:gd name="connsiteX5" fmla="*/ 2814296 w 6260798"/>
              <a:gd name="connsiteY5" fmla="*/ 3459655 h 3459655"/>
              <a:gd name="connsiteX6" fmla="*/ 2423 w 6260798"/>
              <a:gd name="connsiteY6" fmla="*/ 2600747 h 3459655"/>
              <a:gd name="connsiteX7" fmla="*/ 0 w 6260798"/>
              <a:gd name="connsiteY7" fmla="*/ 2599024 h 3459655"/>
              <a:gd name="connsiteX8" fmla="*/ 1248 w 6260798"/>
              <a:gd name="connsiteY8" fmla="*/ 2597211 h 3459655"/>
              <a:gd name="connsiteX9" fmla="*/ 117939 w 6260798"/>
              <a:gd name="connsiteY9" fmla="*/ 2668102 h 3459655"/>
              <a:gd name="connsiteX10" fmla="*/ 794665 w 6260798"/>
              <a:gd name="connsiteY10" fmla="*/ 2839455 h 3459655"/>
              <a:gd name="connsiteX11" fmla="*/ 2214392 w 6260798"/>
              <a:gd name="connsiteY11" fmla="*/ 1419728 h 3459655"/>
              <a:gd name="connsiteX12" fmla="*/ 1810535 w 6260798"/>
              <a:gd name="connsiteY12" fmla="*/ 427944 h 3459655"/>
              <a:gd name="connsiteX13" fmla="*/ 1712829 w 6260798"/>
              <a:gd name="connsiteY13" fmla="*/ 338073 h 3459655"/>
              <a:gd name="connsiteX14" fmla="*/ 1759768 w 6260798"/>
              <a:gd name="connsiteY14" fmla="*/ 366589 h 3459655"/>
              <a:gd name="connsiteX15" fmla="*/ 1952417 w 6260798"/>
              <a:gd name="connsiteY15" fmla="*/ 459393 h 3459655"/>
              <a:gd name="connsiteX16" fmla="*/ 1981133 w 6260798"/>
              <a:gd name="connsiteY16" fmla="*/ 469903 h 3459655"/>
              <a:gd name="connsiteX17" fmla="*/ 2002159 w 6260798"/>
              <a:gd name="connsiteY17" fmla="*/ 479716 h 3459655"/>
              <a:gd name="connsiteX18" fmla="*/ 2053098 w 6260798"/>
              <a:gd name="connsiteY18" fmla="*/ 496242 h 3459655"/>
              <a:gd name="connsiteX19" fmla="*/ 2154899 w 6260798"/>
              <a:gd name="connsiteY19" fmla="*/ 533502 h 3459655"/>
              <a:gd name="connsiteX20" fmla="*/ 2217774 w 6260798"/>
              <a:gd name="connsiteY20" fmla="*/ 549669 h 3459655"/>
              <a:gd name="connsiteX21" fmla="*/ 2259481 w 6260798"/>
              <a:gd name="connsiteY21" fmla="*/ 563200 h 3459655"/>
              <a:gd name="connsiteX22" fmla="*/ 2302149 w 6260798"/>
              <a:gd name="connsiteY22" fmla="*/ 571364 h 3459655"/>
              <a:gd name="connsiteX23" fmla="*/ 2366106 w 6260798"/>
              <a:gd name="connsiteY23" fmla="*/ 587809 h 3459655"/>
              <a:gd name="connsiteX24" fmla="*/ 2474796 w 6260798"/>
              <a:gd name="connsiteY24" fmla="*/ 604397 h 3459655"/>
              <a:gd name="connsiteX25" fmla="*/ 2529571 w 6260798"/>
              <a:gd name="connsiteY25" fmla="*/ 614877 h 3459655"/>
              <a:gd name="connsiteX26" fmla="*/ 2566444 w 6260798"/>
              <a:gd name="connsiteY26" fmla="*/ 618384 h 3459655"/>
              <a:gd name="connsiteX27" fmla="*/ 2584930 w 6260798"/>
              <a:gd name="connsiteY27" fmla="*/ 621206 h 3459655"/>
              <a:gd name="connsiteX28" fmla="*/ 2608761 w 6260798"/>
              <a:gd name="connsiteY28" fmla="*/ 622409 h 3459655"/>
              <a:gd name="connsiteX29" fmla="*/ 2668727 w 6260798"/>
              <a:gd name="connsiteY29" fmla="*/ 628112 h 3459655"/>
              <a:gd name="connsiteX30" fmla="*/ 2810263 w 6260798"/>
              <a:gd name="connsiteY30" fmla="*/ 632584 h 3459655"/>
              <a:gd name="connsiteX31" fmla="*/ 2979830 w 6260798"/>
              <a:gd name="connsiteY31" fmla="*/ 626158 h 3459655"/>
              <a:gd name="connsiteX32" fmla="*/ 3013351 w 6260798"/>
              <a:gd name="connsiteY32" fmla="*/ 622329 h 3459655"/>
              <a:gd name="connsiteX33" fmla="*/ 3035596 w 6260798"/>
              <a:gd name="connsiteY33" fmla="*/ 621206 h 3459655"/>
              <a:gd name="connsiteX34" fmla="*/ 3072512 w 6260798"/>
              <a:gd name="connsiteY34" fmla="*/ 615572 h 3459655"/>
              <a:gd name="connsiteX35" fmla="*/ 3145891 w 6260798"/>
              <a:gd name="connsiteY35" fmla="*/ 607190 h 3459655"/>
              <a:gd name="connsiteX36" fmla="*/ 3218347 w 6260798"/>
              <a:gd name="connsiteY36" fmla="*/ 593315 h 3459655"/>
              <a:gd name="connsiteX37" fmla="*/ 3254420 w 6260798"/>
              <a:gd name="connsiteY37" fmla="*/ 587809 h 3459655"/>
              <a:gd name="connsiteX38" fmla="*/ 3275798 w 6260798"/>
              <a:gd name="connsiteY38" fmla="*/ 582312 h 3459655"/>
              <a:gd name="connsiteX39" fmla="*/ 3307979 w 6260798"/>
              <a:gd name="connsiteY39" fmla="*/ 576149 h 3459655"/>
              <a:gd name="connsiteX40" fmla="*/ 3465624 w 6260798"/>
              <a:gd name="connsiteY40" fmla="*/ 533503 h 3459655"/>
              <a:gd name="connsiteX41" fmla="*/ 3465627 w 6260798"/>
              <a:gd name="connsiteY41" fmla="*/ 533502 h 3459655"/>
              <a:gd name="connsiteX42" fmla="*/ 3465627 w 6260798"/>
              <a:gd name="connsiteY42" fmla="*/ 533502 h 3459655"/>
              <a:gd name="connsiteX43" fmla="*/ 3618367 w 6260798"/>
              <a:gd name="connsiteY43" fmla="*/ 479716 h 3459655"/>
              <a:gd name="connsiteX44" fmla="*/ 3648024 w 6260798"/>
              <a:gd name="connsiteY44" fmla="*/ 466744 h 3459655"/>
              <a:gd name="connsiteX45" fmla="*/ 3668109 w 6260798"/>
              <a:gd name="connsiteY45" fmla="*/ 459393 h 3459655"/>
              <a:gd name="connsiteX46" fmla="*/ 3700461 w 6260798"/>
              <a:gd name="connsiteY46" fmla="*/ 443808 h 3459655"/>
              <a:gd name="connsiteX47" fmla="*/ 3765732 w 6260798"/>
              <a:gd name="connsiteY47" fmla="*/ 415258 h 3459655"/>
              <a:gd name="connsiteX48" fmla="*/ 3828849 w 6260798"/>
              <a:gd name="connsiteY48" fmla="*/ 381960 h 3459655"/>
              <a:gd name="connsiteX49" fmla="*/ 3860758 w 6260798"/>
              <a:gd name="connsiteY49" fmla="*/ 366589 h 3459655"/>
              <a:gd name="connsiteX50" fmla="*/ 3879052 w 6260798"/>
              <a:gd name="connsiteY50" fmla="*/ 355476 h 3459655"/>
              <a:gd name="connsiteX51" fmla="*/ 3907255 w 6260798"/>
              <a:gd name="connsiteY51" fmla="*/ 340597 h 3459655"/>
              <a:gd name="connsiteX52" fmla="*/ 4042468 w 6260798"/>
              <a:gd name="connsiteY52" fmla="*/ 256198 h 3459655"/>
              <a:gd name="connsiteX53" fmla="*/ 4100671 w 6260798"/>
              <a:gd name="connsiteY53" fmla="*/ 212674 h 3459655"/>
              <a:gd name="connsiteX54" fmla="*/ 4105817 w 6260798"/>
              <a:gd name="connsiteY54" fmla="*/ 208826 h 3459655"/>
              <a:gd name="connsiteX55" fmla="*/ 4225561 w 6260798"/>
              <a:gd name="connsiteY55" fmla="*/ 140000 h 3459655"/>
              <a:gd name="connsiteX56" fmla="*/ 4841071 w 6260798"/>
              <a:gd name="connsiteY56" fmla="*/ 0 h 34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260798" h="3459655">
                <a:moveTo>
                  <a:pt x="4841071" y="0"/>
                </a:moveTo>
                <a:cubicBezTo>
                  <a:pt x="5625165" y="0"/>
                  <a:pt x="6260798" y="635633"/>
                  <a:pt x="6260798" y="1419727"/>
                </a:cubicBezTo>
                <a:cubicBezTo>
                  <a:pt x="6260798" y="1909786"/>
                  <a:pt x="6012504" y="2341852"/>
                  <a:pt x="5634854" y="2596987"/>
                </a:cubicBezTo>
                <a:lnTo>
                  <a:pt x="5535244" y="2657501"/>
                </a:lnTo>
                <a:lnTo>
                  <a:pt x="5317615" y="2793344"/>
                </a:lnTo>
                <a:cubicBezTo>
                  <a:pt x="4580442" y="3217229"/>
                  <a:pt x="3725679" y="3459655"/>
                  <a:pt x="2814296" y="3459655"/>
                </a:cubicBezTo>
                <a:cubicBezTo>
                  <a:pt x="1772715" y="3459655"/>
                  <a:pt x="805088" y="3143017"/>
                  <a:pt x="2423" y="2600747"/>
                </a:cubicBezTo>
                <a:lnTo>
                  <a:pt x="0" y="2599024"/>
                </a:lnTo>
                <a:lnTo>
                  <a:pt x="1248" y="2597211"/>
                </a:lnTo>
                <a:lnTo>
                  <a:pt x="117939" y="2668102"/>
                </a:lnTo>
                <a:cubicBezTo>
                  <a:pt x="319104" y="2777381"/>
                  <a:pt x="549636" y="2839455"/>
                  <a:pt x="794665" y="2839455"/>
                </a:cubicBezTo>
                <a:cubicBezTo>
                  <a:pt x="1578759" y="2839455"/>
                  <a:pt x="2214392" y="2203822"/>
                  <a:pt x="2214392" y="1419728"/>
                </a:cubicBezTo>
                <a:cubicBezTo>
                  <a:pt x="2214392" y="1033807"/>
                  <a:pt x="2060411" y="683850"/>
                  <a:pt x="1810535" y="427944"/>
                </a:cubicBezTo>
                <a:lnTo>
                  <a:pt x="1712829" y="338073"/>
                </a:lnTo>
                <a:lnTo>
                  <a:pt x="1759768" y="366589"/>
                </a:lnTo>
                <a:cubicBezTo>
                  <a:pt x="1822222" y="400516"/>
                  <a:pt x="1886500" y="431513"/>
                  <a:pt x="1952417" y="459393"/>
                </a:cubicBezTo>
                <a:lnTo>
                  <a:pt x="1981133" y="469903"/>
                </a:lnTo>
                <a:lnTo>
                  <a:pt x="2002159" y="479716"/>
                </a:lnTo>
                <a:lnTo>
                  <a:pt x="2053098" y="496242"/>
                </a:lnTo>
                <a:lnTo>
                  <a:pt x="2154899" y="533502"/>
                </a:lnTo>
                <a:lnTo>
                  <a:pt x="2217774" y="549669"/>
                </a:lnTo>
                <a:lnTo>
                  <a:pt x="2259481" y="563200"/>
                </a:lnTo>
                <a:lnTo>
                  <a:pt x="2302149" y="571364"/>
                </a:lnTo>
                <a:lnTo>
                  <a:pt x="2366106" y="587809"/>
                </a:lnTo>
                <a:lnTo>
                  <a:pt x="2474796" y="604397"/>
                </a:lnTo>
                <a:lnTo>
                  <a:pt x="2529571" y="614877"/>
                </a:lnTo>
                <a:lnTo>
                  <a:pt x="2566444" y="618384"/>
                </a:lnTo>
                <a:lnTo>
                  <a:pt x="2584930" y="621206"/>
                </a:lnTo>
                <a:lnTo>
                  <a:pt x="2608761" y="622409"/>
                </a:lnTo>
                <a:lnTo>
                  <a:pt x="2668727" y="628112"/>
                </a:lnTo>
                <a:cubicBezTo>
                  <a:pt x="2715524" y="631078"/>
                  <a:pt x="2762718" y="632584"/>
                  <a:pt x="2810263" y="632584"/>
                </a:cubicBezTo>
                <a:cubicBezTo>
                  <a:pt x="2867318" y="632584"/>
                  <a:pt x="2923866" y="630416"/>
                  <a:pt x="2979830" y="626158"/>
                </a:cubicBezTo>
                <a:lnTo>
                  <a:pt x="3013351" y="622329"/>
                </a:lnTo>
                <a:lnTo>
                  <a:pt x="3035596" y="621206"/>
                </a:lnTo>
                <a:lnTo>
                  <a:pt x="3072512" y="615572"/>
                </a:lnTo>
                <a:lnTo>
                  <a:pt x="3145891" y="607190"/>
                </a:lnTo>
                <a:lnTo>
                  <a:pt x="3218347" y="593315"/>
                </a:lnTo>
                <a:lnTo>
                  <a:pt x="3254420" y="587809"/>
                </a:lnTo>
                <a:lnTo>
                  <a:pt x="3275798" y="582312"/>
                </a:lnTo>
                <a:lnTo>
                  <a:pt x="3307979" y="576149"/>
                </a:lnTo>
                <a:lnTo>
                  <a:pt x="3465624" y="533503"/>
                </a:lnTo>
                <a:lnTo>
                  <a:pt x="3465627" y="533502"/>
                </a:lnTo>
                <a:lnTo>
                  <a:pt x="3465627" y="533502"/>
                </a:lnTo>
                <a:lnTo>
                  <a:pt x="3618367" y="479716"/>
                </a:lnTo>
                <a:lnTo>
                  <a:pt x="3648024" y="466744"/>
                </a:lnTo>
                <a:lnTo>
                  <a:pt x="3668109" y="459393"/>
                </a:lnTo>
                <a:lnTo>
                  <a:pt x="3700461" y="443808"/>
                </a:lnTo>
                <a:lnTo>
                  <a:pt x="3765732" y="415258"/>
                </a:lnTo>
                <a:lnTo>
                  <a:pt x="3828849" y="381960"/>
                </a:lnTo>
                <a:lnTo>
                  <a:pt x="3860758" y="366589"/>
                </a:lnTo>
                <a:lnTo>
                  <a:pt x="3879052" y="355476"/>
                </a:lnTo>
                <a:lnTo>
                  <a:pt x="3907255" y="340597"/>
                </a:lnTo>
                <a:cubicBezTo>
                  <a:pt x="3953403" y="314061"/>
                  <a:pt x="3998500" y="285902"/>
                  <a:pt x="4042468" y="256198"/>
                </a:cubicBezTo>
                <a:lnTo>
                  <a:pt x="4100671" y="212674"/>
                </a:lnTo>
                <a:lnTo>
                  <a:pt x="4105817" y="208826"/>
                </a:lnTo>
                <a:lnTo>
                  <a:pt x="4225561" y="140000"/>
                </a:lnTo>
                <a:cubicBezTo>
                  <a:pt x="4411762" y="50280"/>
                  <a:pt x="4620545" y="0"/>
                  <a:pt x="4841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966">
            <a:extLst>
              <a:ext uri="{FF2B5EF4-FFF2-40B4-BE49-F238E27FC236}">
                <a16:creationId xmlns:a16="http://schemas.microsoft.com/office/drawing/2014/main" id="{07444C7C-6FB9-2546-9501-3FB7C5980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9145" y="6109768"/>
            <a:ext cx="1179428" cy="1183042"/>
          </a:xfrm>
          <a:custGeom>
            <a:avLst/>
            <a:gdLst>
              <a:gd name="T0" fmla="*/ 2914142 w 285388"/>
              <a:gd name="T1" fmla="*/ 5280951 h 285390"/>
              <a:gd name="T2" fmla="*/ 2733185 w 285388"/>
              <a:gd name="T3" fmla="*/ 5008067 h 285390"/>
              <a:gd name="T4" fmla="*/ 1816780 w 285388"/>
              <a:gd name="T5" fmla="*/ 4751229 h 285390"/>
              <a:gd name="T6" fmla="*/ 1559430 w 285388"/>
              <a:gd name="T7" fmla="*/ 5010516 h 285390"/>
              <a:gd name="T8" fmla="*/ 1787388 w 285388"/>
              <a:gd name="T9" fmla="*/ 4632116 h 285390"/>
              <a:gd name="T10" fmla="*/ 1003246 w 285388"/>
              <a:gd name="T11" fmla="*/ 3985696 h 285390"/>
              <a:gd name="T12" fmla="*/ 649969 w 285388"/>
              <a:gd name="T13" fmla="*/ 4091670 h 285390"/>
              <a:gd name="T14" fmla="*/ 3162883 w 285388"/>
              <a:gd name="T15" fmla="*/ 3647477 h 285390"/>
              <a:gd name="T16" fmla="*/ 3162883 w 285388"/>
              <a:gd name="T17" fmla="*/ 4620888 h 285390"/>
              <a:gd name="T18" fmla="*/ 3162883 w 285388"/>
              <a:gd name="T19" fmla="*/ 3647477 h 285390"/>
              <a:gd name="T20" fmla="*/ 4072291 w 285388"/>
              <a:gd name="T21" fmla="*/ 5543839 h 285390"/>
              <a:gd name="T22" fmla="*/ 4559239 w 285388"/>
              <a:gd name="T23" fmla="*/ 3791671 h 285390"/>
              <a:gd name="T24" fmla="*/ 4731106 w 285388"/>
              <a:gd name="T25" fmla="*/ 5053518 h 285390"/>
              <a:gd name="T26" fmla="*/ 5246686 w 285388"/>
              <a:gd name="T27" fmla="*/ 5053518 h 285390"/>
              <a:gd name="T28" fmla="*/ 3506595 w 285388"/>
              <a:gd name="T29" fmla="*/ 3243674 h 285390"/>
              <a:gd name="T30" fmla="*/ 5418566 w 285388"/>
              <a:gd name="T31" fmla="*/ 5053518 h 285390"/>
              <a:gd name="T32" fmla="*/ 5647690 w 285388"/>
              <a:gd name="T33" fmla="*/ 5630378 h 285390"/>
              <a:gd name="T34" fmla="*/ 3191517 w 285388"/>
              <a:gd name="T35" fmla="*/ 5630378 h 285390"/>
              <a:gd name="T36" fmla="*/ 3420652 w 285388"/>
              <a:gd name="T37" fmla="*/ 5053518 h 285390"/>
              <a:gd name="T38" fmla="*/ 2733185 w 285388"/>
              <a:gd name="T39" fmla="*/ 4361305 h 285390"/>
              <a:gd name="T40" fmla="*/ 3420652 w 285388"/>
              <a:gd name="T41" fmla="*/ 3474414 h 285390"/>
              <a:gd name="T42" fmla="*/ 4916089 w 285388"/>
              <a:gd name="T43" fmla="*/ 2766627 h 285390"/>
              <a:gd name="T44" fmla="*/ 5185646 w 285388"/>
              <a:gd name="T45" fmla="*/ 2949818 h 285390"/>
              <a:gd name="T46" fmla="*/ 4916089 w 285388"/>
              <a:gd name="T47" fmla="*/ 2766627 h 285390"/>
              <a:gd name="T48" fmla="*/ 778300 w 285388"/>
              <a:gd name="T49" fmla="*/ 2858226 h 285390"/>
              <a:gd name="T50" fmla="*/ 345558 w 285388"/>
              <a:gd name="T51" fmla="*/ 2858226 h 285390"/>
              <a:gd name="T52" fmla="*/ 2589076 w 285388"/>
              <a:gd name="T53" fmla="*/ 2861613 h 285390"/>
              <a:gd name="T54" fmla="*/ 2787488 w 285388"/>
              <a:gd name="T55" fmla="*/ 2659789 h 285390"/>
              <a:gd name="T56" fmla="*/ 4930255 w 285388"/>
              <a:gd name="T57" fmla="*/ 1727809 h 285390"/>
              <a:gd name="T58" fmla="*/ 4576930 w 285388"/>
              <a:gd name="T59" fmla="*/ 1826749 h 285390"/>
              <a:gd name="T60" fmla="*/ 772568 w 285388"/>
              <a:gd name="T61" fmla="*/ 1579424 h 285390"/>
              <a:gd name="T62" fmla="*/ 960027 w 285388"/>
              <a:gd name="T63" fmla="*/ 1869140 h 285390"/>
              <a:gd name="T64" fmla="*/ 649969 w 285388"/>
              <a:gd name="T65" fmla="*/ 1607679 h 285390"/>
              <a:gd name="T66" fmla="*/ 2872488 w 285388"/>
              <a:gd name="T67" fmla="*/ 1167741 h 285390"/>
              <a:gd name="T68" fmla="*/ 3991985 w 285388"/>
              <a:gd name="T69" fmla="*/ 2775140 h 285390"/>
              <a:gd name="T70" fmla="*/ 3141730 w 285388"/>
              <a:gd name="T71" fmla="*/ 2948137 h 285390"/>
              <a:gd name="T72" fmla="*/ 2702425 w 285388"/>
              <a:gd name="T73" fmla="*/ 2501238 h 285390"/>
              <a:gd name="T74" fmla="*/ 4049332 w 285388"/>
              <a:gd name="T75" fmla="*/ 697481 h 285390"/>
              <a:gd name="T76" fmla="*/ 3872867 w 285388"/>
              <a:gd name="T77" fmla="*/ 1105600 h 285390"/>
              <a:gd name="T78" fmla="*/ 3931678 w 285388"/>
              <a:gd name="T79" fmla="*/ 727168 h 285390"/>
              <a:gd name="T80" fmla="*/ 1684430 w 285388"/>
              <a:gd name="T81" fmla="*/ 727168 h 285390"/>
              <a:gd name="T82" fmla="*/ 1743233 w 285388"/>
              <a:gd name="T83" fmla="*/ 1105600 h 285390"/>
              <a:gd name="T84" fmla="*/ 1559430 w 285388"/>
              <a:gd name="T85" fmla="*/ 697481 h 285390"/>
              <a:gd name="T86" fmla="*/ 2914142 w 285388"/>
              <a:gd name="T87" fmla="*/ 696067 h 285390"/>
              <a:gd name="T88" fmla="*/ 2733185 w 285388"/>
              <a:gd name="T89" fmla="*/ 434581 h 285390"/>
              <a:gd name="T90" fmla="*/ 5616340 w 285388"/>
              <a:gd name="T91" fmla="*/ 2842536 h 285390"/>
              <a:gd name="T92" fmla="*/ 2808168 w 285388"/>
              <a:gd name="T93" fmla="*/ 172728 h 285390"/>
              <a:gd name="T94" fmla="*/ 2893491 w 285388"/>
              <a:gd name="T95" fmla="*/ 5598748 h 285390"/>
              <a:gd name="T96" fmla="*/ 2808168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0" name="Freeform 967">
            <a:extLst>
              <a:ext uri="{FF2B5EF4-FFF2-40B4-BE49-F238E27FC236}">
                <a16:creationId xmlns:a16="http://schemas.microsoft.com/office/drawing/2014/main" id="{86896907-0998-8244-8A5F-5F55025F9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1469" y="3699191"/>
            <a:ext cx="1034712" cy="1175808"/>
          </a:xfrm>
          <a:custGeom>
            <a:avLst/>
            <a:gdLst>
              <a:gd name="T0" fmla="*/ 2934571 w 250464"/>
              <a:gd name="T1" fmla="*/ 4925870 h 283803"/>
              <a:gd name="T2" fmla="*/ 2934571 w 250464"/>
              <a:gd name="T3" fmla="*/ 4186234 h 283803"/>
              <a:gd name="T4" fmla="*/ 2563291 w 250464"/>
              <a:gd name="T5" fmla="*/ 3640528 h 283803"/>
              <a:gd name="T6" fmla="*/ 2934571 w 250464"/>
              <a:gd name="T7" fmla="*/ 3267136 h 283803"/>
              <a:gd name="T8" fmla="*/ 3470085 w 250464"/>
              <a:gd name="T9" fmla="*/ 3640528 h 283803"/>
              <a:gd name="T10" fmla="*/ 4212645 w 250464"/>
              <a:gd name="T11" fmla="*/ 3640528 h 283803"/>
              <a:gd name="T12" fmla="*/ 3020257 w 250464"/>
              <a:gd name="T13" fmla="*/ 3102003 h 283803"/>
              <a:gd name="T14" fmla="*/ 3020257 w 250464"/>
              <a:gd name="T15" fmla="*/ 2355193 h 283803"/>
              <a:gd name="T16" fmla="*/ 2227705 w 250464"/>
              <a:gd name="T17" fmla="*/ 3037350 h 283803"/>
              <a:gd name="T18" fmla="*/ 2106332 w 250464"/>
              <a:gd name="T19" fmla="*/ 3159426 h 283803"/>
              <a:gd name="T20" fmla="*/ 1892132 w 250464"/>
              <a:gd name="T21" fmla="*/ 4387296 h 283803"/>
              <a:gd name="T22" fmla="*/ 2848895 w 250464"/>
              <a:gd name="T23" fmla="*/ 3102003 h 283803"/>
              <a:gd name="T24" fmla="*/ 2787714 w 250464"/>
              <a:gd name="T25" fmla="*/ 1801314 h 283803"/>
              <a:gd name="T26" fmla="*/ 2697276 w 250464"/>
              <a:gd name="T27" fmla="*/ 1713453 h 283803"/>
              <a:gd name="T28" fmla="*/ 3168339 w 250464"/>
              <a:gd name="T29" fmla="*/ 1579218 h 283803"/>
              <a:gd name="T30" fmla="*/ 807579 w 250464"/>
              <a:gd name="T31" fmla="*/ 1174019 h 283803"/>
              <a:gd name="T32" fmla="*/ 1439535 w 250464"/>
              <a:gd name="T33" fmla="*/ 1356804 h 283803"/>
              <a:gd name="T34" fmla="*/ 807579 w 250464"/>
              <a:gd name="T35" fmla="*/ 1174019 h 283803"/>
              <a:gd name="T36" fmla="*/ 432758 w 250464"/>
              <a:gd name="T37" fmla="*/ 1265407 h 283803"/>
              <a:gd name="T38" fmla="*/ 0 w 250464"/>
              <a:gd name="T39" fmla="*/ 1265407 h 283803"/>
              <a:gd name="T40" fmla="*/ 2913340 w 250464"/>
              <a:gd name="T41" fmla="*/ 1138485 h 283803"/>
              <a:gd name="T42" fmla="*/ 2822906 w 250464"/>
              <a:gd name="T43" fmla="*/ 1047105 h 283803"/>
              <a:gd name="T44" fmla="*/ 1531883 w 250464"/>
              <a:gd name="T45" fmla="*/ 662521 h 283803"/>
              <a:gd name="T46" fmla="*/ 0 w 250464"/>
              <a:gd name="T47" fmla="*/ 662521 h 283803"/>
              <a:gd name="T48" fmla="*/ 3133194 w 250464"/>
              <a:gd name="T49" fmla="*/ 567330 h 283803"/>
              <a:gd name="T50" fmla="*/ 3042744 w 250464"/>
              <a:gd name="T51" fmla="*/ 475924 h 283803"/>
              <a:gd name="T52" fmla="*/ 1999224 w 250464"/>
              <a:gd name="T53" fmla="*/ 2032105 h 283803"/>
              <a:gd name="T54" fmla="*/ 2934571 w 250464"/>
              <a:gd name="T55" fmla="*/ 2182843 h 283803"/>
              <a:gd name="T56" fmla="*/ 1477981 w 250464"/>
              <a:gd name="T57" fmla="*/ 3640528 h 283803"/>
              <a:gd name="T58" fmla="*/ 1099566 w 250464"/>
              <a:gd name="T59" fmla="*/ 3906196 h 283803"/>
              <a:gd name="T60" fmla="*/ 4783876 w 250464"/>
              <a:gd name="T61" fmla="*/ 3640528 h 283803"/>
              <a:gd name="T62" fmla="*/ 3534310 w 250464"/>
              <a:gd name="T63" fmla="*/ 172344 h 283803"/>
              <a:gd name="T64" fmla="*/ 3848490 w 250464"/>
              <a:gd name="T65" fmla="*/ 0 h 283803"/>
              <a:gd name="T66" fmla="*/ 3705710 w 250464"/>
              <a:gd name="T67" fmla="*/ 172344 h 283803"/>
              <a:gd name="T68" fmla="*/ 4955229 w 250464"/>
              <a:gd name="T69" fmla="*/ 3640528 h 283803"/>
              <a:gd name="T70" fmla="*/ 2698948 w 250464"/>
              <a:gd name="T71" fmla="*/ 5658237 h 283803"/>
              <a:gd name="T72" fmla="*/ 849655 w 250464"/>
              <a:gd name="T73" fmla="*/ 1895656 h 283803"/>
              <a:gd name="T74" fmla="*/ 85650 w 250464"/>
              <a:gd name="T75" fmla="*/ 1716149 h 283803"/>
              <a:gd name="T76" fmla="*/ 1449443 w 250464"/>
              <a:gd name="T77" fmla="*/ 2254694 h 283803"/>
              <a:gd name="T78" fmla="*/ 2163473 w 250464"/>
              <a:gd name="T79" fmla="*/ 172344 h 283803"/>
              <a:gd name="T80" fmla="*/ 2020640 w 250464"/>
              <a:gd name="T81" fmla="*/ 0 h 283803"/>
              <a:gd name="T82" fmla="*/ 1563162 w 250464"/>
              <a:gd name="T83" fmla="*/ 91408 h 283803"/>
              <a:gd name="T84" fmla="*/ 1036477 w 250464"/>
              <a:gd name="T85" fmla="*/ 91408 h 283803"/>
              <a:gd name="T86" fmla="*/ 660423 w 250464"/>
              <a:gd name="T87" fmla="*/ 0 h 283803"/>
              <a:gd name="T88" fmla="*/ 86123 w 250464"/>
              <a:gd name="T89" fmla="*/ 182821 h 2838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0464" h="283803">
                <a:moveTo>
                  <a:pt x="130285" y="202255"/>
                </a:moveTo>
                <a:lnTo>
                  <a:pt x="101052" y="225965"/>
                </a:lnTo>
                <a:cubicBezTo>
                  <a:pt x="112601" y="238538"/>
                  <a:pt x="129563" y="246442"/>
                  <a:pt x="148330" y="246442"/>
                </a:cubicBezTo>
                <a:cubicBezTo>
                  <a:pt x="164209" y="246442"/>
                  <a:pt x="179006" y="240694"/>
                  <a:pt x="190555" y="230994"/>
                </a:cubicBezTo>
                <a:lnTo>
                  <a:pt x="164209" y="204410"/>
                </a:lnTo>
                <a:cubicBezTo>
                  <a:pt x="159518" y="207284"/>
                  <a:pt x="154104" y="209439"/>
                  <a:pt x="148330" y="209439"/>
                </a:cubicBezTo>
                <a:cubicBezTo>
                  <a:pt x="141473" y="209439"/>
                  <a:pt x="134977" y="206565"/>
                  <a:pt x="130285" y="202255"/>
                </a:cubicBezTo>
                <a:close/>
                <a:moveTo>
                  <a:pt x="148330" y="163456"/>
                </a:moveTo>
                <a:cubicBezTo>
                  <a:pt x="137864" y="163456"/>
                  <a:pt x="129563" y="171719"/>
                  <a:pt x="129563" y="182137"/>
                </a:cubicBezTo>
                <a:cubicBezTo>
                  <a:pt x="129563" y="192555"/>
                  <a:pt x="137864" y="200818"/>
                  <a:pt x="148330" y="200818"/>
                </a:cubicBezTo>
                <a:cubicBezTo>
                  <a:pt x="158435" y="200818"/>
                  <a:pt x="167097" y="192555"/>
                  <a:pt x="167097" y="182137"/>
                </a:cubicBezTo>
                <a:cubicBezTo>
                  <a:pt x="167097" y="171719"/>
                  <a:pt x="158435" y="163456"/>
                  <a:pt x="148330" y="163456"/>
                </a:cubicBezTo>
                <a:close/>
                <a:moveTo>
                  <a:pt x="203187" y="148009"/>
                </a:moveTo>
                <a:lnTo>
                  <a:pt x="172510" y="169923"/>
                </a:lnTo>
                <a:cubicBezTo>
                  <a:pt x="174315" y="173515"/>
                  <a:pt x="175397" y="177467"/>
                  <a:pt x="175397" y="182137"/>
                </a:cubicBezTo>
                <a:cubicBezTo>
                  <a:pt x="175397" y="188244"/>
                  <a:pt x="173593" y="193633"/>
                  <a:pt x="170345" y="198303"/>
                </a:cubicBezTo>
                <a:lnTo>
                  <a:pt x="196329" y="224887"/>
                </a:lnTo>
                <a:cubicBezTo>
                  <a:pt x="206796" y="213391"/>
                  <a:pt x="212931" y="198662"/>
                  <a:pt x="212931" y="182137"/>
                </a:cubicBezTo>
                <a:cubicBezTo>
                  <a:pt x="212931" y="169563"/>
                  <a:pt x="209322" y="158067"/>
                  <a:pt x="203187" y="148009"/>
                </a:cubicBezTo>
                <a:close/>
                <a:moveTo>
                  <a:pt x="152661" y="117832"/>
                </a:moveTo>
                <a:lnTo>
                  <a:pt x="152661" y="155194"/>
                </a:lnTo>
                <a:cubicBezTo>
                  <a:pt x="158435" y="156271"/>
                  <a:pt x="163488" y="158786"/>
                  <a:pt x="167818" y="162738"/>
                </a:cubicBezTo>
                <a:lnTo>
                  <a:pt x="198134" y="141183"/>
                </a:lnTo>
                <a:cubicBezTo>
                  <a:pt x="187307" y="127891"/>
                  <a:pt x="170706" y="118910"/>
                  <a:pt x="152661" y="117832"/>
                </a:cubicBezTo>
                <a:close/>
                <a:moveTo>
                  <a:pt x="143999" y="117832"/>
                </a:moveTo>
                <a:cubicBezTo>
                  <a:pt x="126676" y="118910"/>
                  <a:pt x="110796" y="126813"/>
                  <a:pt x="99969" y="139387"/>
                </a:cubicBezTo>
                <a:lnTo>
                  <a:pt x="112601" y="151960"/>
                </a:lnTo>
                <a:cubicBezTo>
                  <a:pt x="114405" y="153757"/>
                  <a:pt x="114405" y="156271"/>
                  <a:pt x="112601" y="158067"/>
                </a:cubicBezTo>
                <a:cubicBezTo>
                  <a:pt x="111518" y="158786"/>
                  <a:pt x="110435" y="159145"/>
                  <a:pt x="109353" y="159145"/>
                </a:cubicBezTo>
                <a:cubicBezTo>
                  <a:pt x="108270" y="159145"/>
                  <a:pt x="107187" y="158786"/>
                  <a:pt x="106466" y="158067"/>
                </a:cubicBezTo>
                <a:lnTo>
                  <a:pt x="94556" y="146212"/>
                </a:lnTo>
                <a:cubicBezTo>
                  <a:pt x="87699" y="156271"/>
                  <a:pt x="83368" y="168845"/>
                  <a:pt x="83368" y="182137"/>
                </a:cubicBezTo>
                <a:cubicBezTo>
                  <a:pt x="83368" y="196147"/>
                  <a:pt x="88060" y="208721"/>
                  <a:pt x="95639" y="219498"/>
                </a:cubicBezTo>
                <a:lnTo>
                  <a:pt x="124510" y="195429"/>
                </a:lnTo>
                <a:cubicBezTo>
                  <a:pt x="122345" y="191477"/>
                  <a:pt x="120902" y="187166"/>
                  <a:pt x="120902" y="182137"/>
                </a:cubicBezTo>
                <a:cubicBezTo>
                  <a:pt x="120902" y="168486"/>
                  <a:pt x="131007" y="157349"/>
                  <a:pt x="143999" y="155194"/>
                </a:cubicBezTo>
                <a:lnTo>
                  <a:pt x="143999" y="117832"/>
                </a:lnTo>
                <a:close/>
                <a:moveTo>
                  <a:pt x="136335" y="85725"/>
                </a:moveTo>
                <a:cubicBezTo>
                  <a:pt x="138621" y="85725"/>
                  <a:pt x="140907" y="87923"/>
                  <a:pt x="140907" y="90121"/>
                </a:cubicBezTo>
                <a:cubicBezTo>
                  <a:pt x="140907" y="92686"/>
                  <a:pt x="138621" y="94884"/>
                  <a:pt x="136335" y="94884"/>
                </a:cubicBezTo>
                <a:cubicBezTo>
                  <a:pt x="133668" y="94884"/>
                  <a:pt x="131763" y="92686"/>
                  <a:pt x="131763" y="90121"/>
                </a:cubicBezTo>
                <a:cubicBezTo>
                  <a:pt x="131763" y="87923"/>
                  <a:pt x="133668" y="85725"/>
                  <a:pt x="136335" y="85725"/>
                </a:cubicBezTo>
                <a:close/>
                <a:moveTo>
                  <a:pt x="160147" y="69850"/>
                </a:moveTo>
                <a:cubicBezTo>
                  <a:pt x="162433" y="69850"/>
                  <a:pt x="164719" y="72048"/>
                  <a:pt x="164719" y="74613"/>
                </a:cubicBezTo>
                <a:cubicBezTo>
                  <a:pt x="164719" y="76811"/>
                  <a:pt x="162433" y="79009"/>
                  <a:pt x="160147" y="79009"/>
                </a:cubicBezTo>
                <a:cubicBezTo>
                  <a:pt x="157480" y="79009"/>
                  <a:pt x="155575" y="76811"/>
                  <a:pt x="155575" y="74613"/>
                </a:cubicBezTo>
                <a:cubicBezTo>
                  <a:pt x="155575" y="72048"/>
                  <a:pt x="157480" y="69850"/>
                  <a:pt x="160147" y="69850"/>
                </a:cubicBezTo>
                <a:close/>
                <a:moveTo>
                  <a:pt x="40820" y="58737"/>
                </a:moveTo>
                <a:lnTo>
                  <a:pt x="72763" y="58737"/>
                </a:lnTo>
                <a:cubicBezTo>
                  <a:pt x="75276" y="58737"/>
                  <a:pt x="77429" y="60642"/>
                  <a:pt x="77429" y="63309"/>
                </a:cubicBezTo>
                <a:cubicBezTo>
                  <a:pt x="77429" y="65595"/>
                  <a:pt x="75276" y="67881"/>
                  <a:pt x="72763" y="67881"/>
                </a:cubicBezTo>
                <a:lnTo>
                  <a:pt x="40820" y="67881"/>
                </a:lnTo>
                <a:cubicBezTo>
                  <a:pt x="38308" y="67881"/>
                  <a:pt x="36513" y="65595"/>
                  <a:pt x="36513" y="63309"/>
                </a:cubicBezTo>
                <a:cubicBezTo>
                  <a:pt x="36513" y="60642"/>
                  <a:pt x="38308" y="58737"/>
                  <a:pt x="40820" y="58737"/>
                </a:cubicBezTo>
                <a:close/>
                <a:moveTo>
                  <a:pt x="4234" y="58737"/>
                </a:moveTo>
                <a:lnTo>
                  <a:pt x="17639" y="58737"/>
                </a:lnTo>
                <a:cubicBezTo>
                  <a:pt x="19756" y="58737"/>
                  <a:pt x="21872" y="60642"/>
                  <a:pt x="21872" y="63309"/>
                </a:cubicBezTo>
                <a:cubicBezTo>
                  <a:pt x="21872" y="65595"/>
                  <a:pt x="19756" y="67881"/>
                  <a:pt x="17639" y="67881"/>
                </a:cubicBezTo>
                <a:lnTo>
                  <a:pt x="4234" y="67881"/>
                </a:lnTo>
                <a:cubicBezTo>
                  <a:pt x="1764" y="67881"/>
                  <a:pt x="0" y="65595"/>
                  <a:pt x="0" y="63309"/>
                </a:cubicBezTo>
                <a:cubicBezTo>
                  <a:pt x="0" y="60642"/>
                  <a:pt x="1764" y="58737"/>
                  <a:pt x="4234" y="58737"/>
                </a:cubicBezTo>
                <a:close/>
                <a:moveTo>
                  <a:pt x="142685" y="52387"/>
                </a:moveTo>
                <a:cubicBezTo>
                  <a:pt x="144971" y="52387"/>
                  <a:pt x="147257" y="54292"/>
                  <a:pt x="147257" y="56959"/>
                </a:cubicBezTo>
                <a:cubicBezTo>
                  <a:pt x="147257" y="59626"/>
                  <a:pt x="144971" y="61531"/>
                  <a:pt x="142685" y="61531"/>
                </a:cubicBezTo>
                <a:cubicBezTo>
                  <a:pt x="140018" y="61531"/>
                  <a:pt x="138113" y="59626"/>
                  <a:pt x="138113" y="56959"/>
                </a:cubicBezTo>
                <a:cubicBezTo>
                  <a:pt x="138113" y="54292"/>
                  <a:pt x="140018" y="52387"/>
                  <a:pt x="142685" y="52387"/>
                </a:cubicBezTo>
                <a:close/>
                <a:moveTo>
                  <a:pt x="4302" y="28575"/>
                </a:moveTo>
                <a:lnTo>
                  <a:pt x="72770" y="28575"/>
                </a:lnTo>
                <a:cubicBezTo>
                  <a:pt x="75279" y="28575"/>
                  <a:pt x="77430" y="30480"/>
                  <a:pt x="77430" y="33147"/>
                </a:cubicBezTo>
                <a:cubicBezTo>
                  <a:pt x="77430" y="35433"/>
                  <a:pt x="75279" y="37719"/>
                  <a:pt x="72770" y="37719"/>
                </a:cubicBezTo>
                <a:lnTo>
                  <a:pt x="4302" y="37719"/>
                </a:lnTo>
                <a:cubicBezTo>
                  <a:pt x="1793" y="37719"/>
                  <a:pt x="0" y="35433"/>
                  <a:pt x="0" y="33147"/>
                </a:cubicBezTo>
                <a:cubicBezTo>
                  <a:pt x="0" y="30480"/>
                  <a:pt x="1793" y="28575"/>
                  <a:pt x="4302" y="28575"/>
                </a:cubicBezTo>
                <a:close/>
                <a:moveTo>
                  <a:pt x="153797" y="23812"/>
                </a:moveTo>
                <a:cubicBezTo>
                  <a:pt x="156083" y="23812"/>
                  <a:pt x="158369" y="25717"/>
                  <a:pt x="158369" y="28384"/>
                </a:cubicBezTo>
                <a:cubicBezTo>
                  <a:pt x="158369" y="31051"/>
                  <a:pt x="156083" y="32956"/>
                  <a:pt x="153797" y="32956"/>
                </a:cubicBezTo>
                <a:cubicBezTo>
                  <a:pt x="151130" y="32956"/>
                  <a:pt x="149225" y="31051"/>
                  <a:pt x="149225" y="28384"/>
                </a:cubicBezTo>
                <a:cubicBezTo>
                  <a:pt x="149225" y="25717"/>
                  <a:pt x="151130" y="23812"/>
                  <a:pt x="153797" y="23812"/>
                </a:cubicBezTo>
                <a:close/>
                <a:moveTo>
                  <a:pt x="118014" y="8622"/>
                </a:moveTo>
                <a:lnTo>
                  <a:pt x="118014" y="72927"/>
                </a:lnTo>
                <a:cubicBezTo>
                  <a:pt x="118014" y="84782"/>
                  <a:pt x="111518" y="95559"/>
                  <a:pt x="101052" y="101666"/>
                </a:cubicBezTo>
                <a:cubicBezTo>
                  <a:pt x="92751" y="106696"/>
                  <a:pt x="85533" y="112443"/>
                  <a:pt x="79398" y="118910"/>
                </a:cubicBezTo>
                <a:lnTo>
                  <a:pt x="93834" y="133280"/>
                </a:lnTo>
                <a:cubicBezTo>
                  <a:pt x="107187" y="118191"/>
                  <a:pt x="126676" y="109210"/>
                  <a:pt x="148330" y="109210"/>
                </a:cubicBezTo>
                <a:cubicBezTo>
                  <a:pt x="188751" y="109210"/>
                  <a:pt x="221592" y="141902"/>
                  <a:pt x="221592" y="182137"/>
                </a:cubicBezTo>
                <a:cubicBezTo>
                  <a:pt x="221592" y="222372"/>
                  <a:pt x="188751" y="255063"/>
                  <a:pt x="148330" y="255063"/>
                </a:cubicBezTo>
                <a:cubicBezTo>
                  <a:pt x="107548" y="255063"/>
                  <a:pt x="74706" y="222372"/>
                  <a:pt x="74706" y="182137"/>
                </a:cubicBezTo>
                <a:cubicBezTo>
                  <a:pt x="74706" y="166330"/>
                  <a:pt x="79759" y="151960"/>
                  <a:pt x="88421" y="140105"/>
                </a:cubicBezTo>
                <a:lnTo>
                  <a:pt x="73985" y="125736"/>
                </a:lnTo>
                <a:cubicBezTo>
                  <a:pt x="58827" y="145135"/>
                  <a:pt x="52331" y="169923"/>
                  <a:pt x="55579" y="195429"/>
                </a:cubicBezTo>
                <a:cubicBezTo>
                  <a:pt x="61353" y="236742"/>
                  <a:pt x="95999" y="270152"/>
                  <a:pt x="137503" y="274822"/>
                </a:cubicBezTo>
                <a:cubicBezTo>
                  <a:pt x="164570" y="277696"/>
                  <a:pt x="190555" y="269433"/>
                  <a:pt x="210765" y="251471"/>
                </a:cubicBezTo>
                <a:cubicBezTo>
                  <a:pt x="230615" y="233868"/>
                  <a:pt x="241803" y="208362"/>
                  <a:pt x="241803" y="182137"/>
                </a:cubicBezTo>
                <a:cubicBezTo>
                  <a:pt x="241803" y="149086"/>
                  <a:pt x="224119" y="118191"/>
                  <a:pt x="195247" y="101666"/>
                </a:cubicBezTo>
                <a:cubicBezTo>
                  <a:pt x="184781" y="95559"/>
                  <a:pt x="178645" y="84782"/>
                  <a:pt x="178645" y="72927"/>
                </a:cubicBezTo>
                <a:lnTo>
                  <a:pt x="178645" y="8622"/>
                </a:lnTo>
                <a:lnTo>
                  <a:pt x="118014" y="8622"/>
                </a:lnTo>
                <a:close/>
                <a:moveTo>
                  <a:pt x="102135" y="0"/>
                </a:moveTo>
                <a:lnTo>
                  <a:pt x="194525" y="0"/>
                </a:lnTo>
                <a:cubicBezTo>
                  <a:pt x="196690" y="0"/>
                  <a:pt x="198495" y="2155"/>
                  <a:pt x="198495" y="4311"/>
                </a:cubicBezTo>
                <a:cubicBezTo>
                  <a:pt x="198495" y="6826"/>
                  <a:pt x="196690" y="8622"/>
                  <a:pt x="194525" y="8622"/>
                </a:cubicBezTo>
                <a:lnTo>
                  <a:pt x="187307" y="8622"/>
                </a:lnTo>
                <a:lnTo>
                  <a:pt x="187307" y="72927"/>
                </a:lnTo>
                <a:cubicBezTo>
                  <a:pt x="187307" y="81549"/>
                  <a:pt x="191999" y="89452"/>
                  <a:pt x="199578" y="94122"/>
                </a:cubicBezTo>
                <a:cubicBezTo>
                  <a:pt x="230976" y="112443"/>
                  <a:pt x="250464" y="145853"/>
                  <a:pt x="250464" y="182137"/>
                </a:cubicBezTo>
                <a:cubicBezTo>
                  <a:pt x="250464" y="210876"/>
                  <a:pt x="238194" y="238538"/>
                  <a:pt x="216540" y="257937"/>
                </a:cubicBezTo>
                <a:cubicBezTo>
                  <a:pt x="197412" y="274822"/>
                  <a:pt x="173593" y="283803"/>
                  <a:pt x="148330" y="283803"/>
                </a:cubicBezTo>
                <a:cubicBezTo>
                  <a:pt x="144721" y="283803"/>
                  <a:pt x="140390" y="283444"/>
                  <a:pt x="136420" y="283084"/>
                </a:cubicBezTo>
                <a:cubicBezTo>
                  <a:pt x="91308" y="278055"/>
                  <a:pt x="53413" y="241771"/>
                  <a:pt x="46917" y="196866"/>
                </a:cubicBezTo>
                <a:cubicBezTo>
                  <a:pt x="42947" y="168486"/>
                  <a:pt x="50887" y="140824"/>
                  <a:pt x="67849" y="119269"/>
                </a:cubicBezTo>
                <a:lnTo>
                  <a:pt x="42947" y="94841"/>
                </a:lnTo>
                <a:lnTo>
                  <a:pt x="4331" y="94841"/>
                </a:lnTo>
                <a:cubicBezTo>
                  <a:pt x="1805" y="94841"/>
                  <a:pt x="0" y="92685"/>
                  <a:pt x="0" y="90170"/>
                </a:cubicBezTo>
                <a:cubicBezTo>
                  <a:pt x="0" y="88015"/>
                  <a:pt x="1805" y="85859"/>
                  <a:pt x="4331" y="85859"/>
                </a:cubicBezTo>
                <a:lnTo>
                  <a:pt x="44752" y="85859"/>
                </a:lnTo>
                <a:cubicBezTo>
                  <a:pt x="45834" y="85859"/>
                  <a:pt x="46917" y="86578"/>
                  <a:pt x="47639" y="87296"/>
                </a:cubicBezTo>
                <a:lnTo>
                  <a:pt x="73263" y="112803"/>
                </a:lnTo>
                <a:cubicBezTo>
                  <a:pt x="80120" y="105618"/>
                  <a:pt x="88060" y="99511"/>
                  <a:pt x="96721" y="94122"/>
                </a:cubicBezTo>
                <a:cubicBezTo>
                  <a:pt x="104661" y="89452"/>
                  <a:pt x="109353" y="81549"/>
                  <a:pt x="109353" y="72927"/>
                </a:cubicBezTo>
                <a:lnTo>
                  <a:pt x="109353" y="8622"/>
                </a:lnTo>
                <a:lnTo>
                  <a:pt x="102135" y="8622"/>
                </a:lnTo>
                <a:cubicBezTo>
                  <a:pt x="99969" y="8622"/>
                  <a:pt x="97804" y="6826"/>
                  <a:pt x="97804" y="4311"/>
                </a:cubicBezTo>
                <a:cubicBezTo>
                  <a:pt x="97804" y="2155"/>
                  <a:pt x="99969" y="0"/>
                  <a:pt x="102135" y="0"/>
                </a:cubicBezTo>
                <a:close/>
                <a:moveTo>
                  <a:pt x="57129" y="0"/>
                </a:moveTo>
                <a:lnTo>
                  <a:pt x="74270" y="0"/>
                </a:lnTo>
                <a:cubicBezTo>
                  <a:pt x="76822" y="0"/>
                  <a:pt x="79011" y="2286"/>
                  <a:pt x="79011" y="4572"/>
                </a:cubicBezTo>
                <a:cubicBezTo>
                  <a:pt x="79011" y="7239"/>
                  <a:pt x="76822" y="9144"/>
                  <a:pt x="74270" y="9144"/>
                </a:cubicBezTo>
                <a:lnTo>
                  <a:pt x="57129" y="9144"/>
                </a:lnTo>
                <a:cubicBezTo>
                  <a:pt x="54576" y="9144"/>
                  <a:pt x="52388" y="7239"/>
                  <a:pt x="52388" y="4572"/>
                </a:cubicBezTo>
                <a:cubicBezTo>
                  <a:pt x="52388" y="2286"/>
                  <a:pt x="54576" y="0"/>
                  <a:pt x="57129" y="0"/>
                </a:cubicBezTo>
                <a:close/>
                <a:moveTo>
                  <a:pt x="4355" y="0"/>
                </a:moveTo>
                <a:lnTo>
                  <a:pt x="33383" y="0"/>
                </a:lnTo>
                <a:cubicBezTo>
                  <a:pt x="35560" y="0"/>
                  <a:pt x="37737" y="2286"/>
                  <a:pt x="37737" y="4572"/>
                </a:cubicBezTo>
                <a:cubicBezTo>
                  <a:pt x="37737" y="7239"/>
                  <a:pt x="35560" y="9144"/>
                  <a:pt x="33383" y="9144"/>
                </a:cubicBezTo>
                <a:lnTo>
                  <a:pt x="4355" y="9144"/>
                </a:lnTo>
                <a:cubicBezTo>
                  <a:pt x="1815" y="9144"/>
                  <a:pt x="0" y="7239"/>
                  <a:pt x="0" y="4572"/>
                </a:cubicBezTo>
                <a:cubicBezTo>
                  <a:pt x="0" y="2286"/>
                  <a:pt x="1815" y="0"/>
                  <a:pt x="43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" name="Freeform 336">
            <a:extLst>
              <a:ext uri="{FF2B5EF4-FFF2-40B4-BE49-F238E27FC236}">
                <a16:creationId xmlns:a16="http://schemas.microsoft.com/office/drawing/2014/main" id="{236FDEF0-CC37-A341-A808-62627EC8E2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20553" y="10340415"/>
            <a:ext cx="1175808" cy="1081746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968">
            <a:extLst>
              <a:ext uri="{FF2B5EF4-FFF2-40B4-BE49-F238E27FC236}">
                <a16:creationId xmlns:a16="http://schemas.microsoft.com/office/drawing/2014/main" id="{E630DE9A-553C-3346-8680-8CA7C167F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10887" y="6113384"/>
            <a:ext cx="1175808" cy="1175808"/>
          </a:xfrm>
          <a:custGeom>
            <a:avLst/>
            <a:gdLst>
              <a:gd name="T0" fmla="*/ 4977764 w 283804"/>
              <a:gd name="T1" fmla="*/ 4348147 h 283805"/>
              <a:gd name="T2" fmla="*/ 4509911 w 283804"/>
              <a:gd name="T3" fmla="*/ 4464029 h 283805"/>
              <a:gd name="T4" fmla="*/ 4758019 w 283804"/>
              <a:gd name="T5" fmla="*/ 5267917 h 283805"/>
              <a:gd name="T6" fmla="*/ 4368140 w 283804"/>
              <a:gd name="T7" fmla="*/ 5036153 h 283805"/>
              <a:gd name="T8" fmla="*/ 4835998 w 283804"/>
              <a:gd name="T9" fmla="*/ 4920287 h 283805"/>
              <a:gd name="T10" fmla="*/ 4587908 w 283804"/>
              <a:gd name="T11" fmla="*/ 4116358 h 283805"/>
              <a:gd name="T12" fmla="*/ 1116268 w 283804"/>
              <a:gd name="T13" fmla="*/ 4159835 h 283805"/>
              <a:gd name="T14" fmla="*/ 1024128 w 283804"/>
              <a:gd name="T15" fmla="*/ 4326405 h 283805"/>
              <a:gd name="T16" fmla="*/ 1116268 w 283804"/>
              <a:gd name="T17" fmla="*/ 5224461 h 283805"/>
              <a:gd name="T18" fmla="*/ 946133 w 283804"/>
              <a:gd name="T19" fmla="*/ 5224461 h 283805"/>
              <a:gd name="T20" fmla="*/ 1024128 w 283804"/>
              <a:gd name="T21" fmla="*/ 5057902 h 283805"/>
              <a:gd name="T22" fmla="*/ 946133 w 283804"/>
              <a:gd name="T23" fmla="*/ 4159835 h 283805"/>
              <a:gd name="T24" fmla="*/ 5672333 w 283804"/>
              <a:gd name="T25" fmla="*/ 4679924 h 283805"/>
              <a:gd name="T26" fmla="*/ 3845376 w 283804"/>
              <a:gd name="T27" fmla="*/ 4679924 h 283805"/>
              <a:gd name="T28" fmla="*/ 4590486 w 283804"/>
              <a:gd name="T29" fmla="*/ 3766137 h 283805"/>
              <a:gd name="T30" fmla="*/ 992350 w 283804"/>
              <a:gd name="T31" fmla="*/ 3851813 h 283805"/>
              <a:gd name="T32" fmla="*/ 1906119 w 283804"/>
              <a:gd name="T33" fmla="*/ 4587115 h 283805"/>
              <a:gd name="T34" fmla="*/ 992350 w 283804"/>
              <a:gd name="T35" fmla="*/ 3680489 h 283805"/>
              <a:gd name="T36" fmla="*/ 1918562 w 283804"/>
              <a:gd name="T37" fmla="*/ 2172636 h 283805"/>
              <a:gd name="T38" fmla="*/ 1796308 w 283804"/>
              <a:gd name="T39" fmla="*/ 3492403 h 283805"/>
              <a:gd name="T40" fmla="*/ 2199024 w 283804"/>
              <a:gd name="T41" fmla="*/ 3901224 h 283805"/>
              <a:gd name="T42" fmla="*/ 3529537 w 283804"/>
              <a:gd name="T43" fmla="*/ 3779290 h 283805"/>
              <a:gd name="T44" fmla="*/ 4040166 w 283804"/>
              <a:gd name="T45" fmla="*/ 3384816 h 283805"/>
              <a:gd name="T46" fmla="*/ 3191520 w 283804"/>
              <a:gd name="T47" fmla="*/ 2832495 h 283805"/>
              <a:gd name="T48" fmla="*/ 4040166 w 283804"/>
              <a:gd name="T49" fmla="*/ 2280240 h 283805"/>
              <a:gd name="T50" fmla="*/ 3558330 w 283804"/>
              <a:gd name="T51" fmla="*/ 1835527 h 283805"/>
              <a:gd name="T52" fmla="*/ 2199024 w 283804"/>
              <a:gd name="T53" fmla="*/ 1892870 h 283805"/>
              <a:gd name="T54" fmla="*/ 1602100 w 283804"/>
              <a:gd name="T55" fmla="*/ 1491226 h 283805"/>
              <a:gd name="T56" fmla="*/ 2393223 w 283804"/>
              <a:gd name="T57" fmla="*/ 1835527 h 283805"/>
              <a:gd name="T58" fmla="*/ 3134009 w 283804"/>
              <a:gd name="T59" fmla="*/ 1541417 h 283805"/>
              <a:gd name="T60" fmla="*/ 4212783 w 283804"/>
              <a:gd name="T61" fmla="*/ 2488220 h 283805"/>
              <a:gd name="T62" fmla="*/ 3392891 w 283804"/>
              <a:gd name="T63" fmla="*/ 2832495 h 283805"/>
              <a:gd name="T64" fmla="*/ 4212783 w 283804"/>
              <a:gd name="T65" fmla="*/ 3176794 h 283805"/>
              <a:gd name="T66" fmla="*/ 3134009 w 283804"/>
              <a:gd name="T67" fmla="*/ 4123598 h 283805"/>
              <a:gd name="T68" fmla="*/ 2393223 w 283804"/>
              <a:gd name="T69" fmla="*/ 3836653 h 283805"/>
              <a:gd name="T70" fmla="*/ 1602100 w 283804"/>
              <a:gd name="T71" fmla="*/ 4180950 h 283805"/>
              <a:gd name="T72" fmla="*/ 1666835 w 283804"/>
              <a:gd name="T73" fmla="*/ 3119406 h 283805"/>
              <a:gd name="T74" fmla="*/ 1666835 w 283804"/>
              <a:gd name="T75" fmla="*/ 2552767 h 283805"/>
              <a:gd name="T76" fmla="*/ 1602100 w 283804"/>
              <a:gd name="T77" fmla="*/ 1491226 h 283805"/>
              <a:gd name="T78" fmla="*/ 4977764 w 283804"/>
              <a:gd name="T79" fmla="*/ 674922 h 283805"/>
              <a:gd name="T80" fmla="*/ 4509911 w 283804"/>
              <a:gd name="T81" fmla="*/ 783520 h 283805"/>
              <a:gd name="T82" fmla="*/ 4758019 w 283804"/>
              <a:gd name="T83" fmla="*/ 1587427 h 283805"/>
              <a:gd name="T84" fmla="*/ 4368140 w 283804"/>
              <a:gd name="T85" fmla="*/ 1355674 h 283805"/>
              <a:gd name="T86" fmla="*/ 4835998 w 283804"/>
              <a:gd name="T87" fmla="*/ 1239812 h 283805"/>
              <a:gd name="T88" fmla="*/ 4587908 w 283804"/>
              <a:gd name="T89" fmla="*/ 435912 h 283805"/>
              <a:gd name="T90" fmla="*/ 1116268 w 283804"/>
              <a:gd name="T91" fmla="*/ 486637 h 283805"/>
              <a:gd name="T92" fmla="*/ 1024128 w 283804"/>
              <a:gd name="T93" fmla="*/ 645955 h 283805"/>
              <a:gd name="T94" fmla="*/ 1116268 w 283804"/>
              <a:gd name="T95" fmla="*/ 1543972 h 283805"/>
              <a:gd name="T96" fmla="*/ 946133 w 283804"/>
              <a:gd name="T97" fmla="*/ 1543972 h 283805"/>
              <a:gd name="T98" fmla="*/ 1024128 w 283804"/>
              <a:gd name="T99" fmla="*/ 1377413 h 283805"/>
              <a:gd name="T100" fmla="*/ 946133 w 283804"/>
              <a:gd name="T101" fmla="*/ 486637 h 283805"/>
              <a:gd name="T102" fmla="*/ 5672333 w 283804"/>
              <a:gd name="T103" fmla="*/ 999420 h 283805"/>
              <a:gd name="T104" fmla="*/ 5507552 w 283804"/>
              <a:gd name="T105" fmla="*/ 999420 h 283805"/>
              <a:gd name="T106" fmla="*/ 3680575 w 283804"/>
              <a:gd name="T107" fmla="*/ 999420 h 283805"/>
              <a:gd name="T108" fmla="*/ 1906119 w 283804"/>
              <a:gd name="T109" fmla="*/ 1085085 h 283805"/>
              <a:gd name="T110" fmla="*/ 992350 w 283804"/>
              <a:gd name="T111" fmla="*/ 1827532 h 283805"/>
              <a:gd name="T112" fmla="*/ 992350 w 283804"/>
              <a:gd name="T113" fmla="*/ 0 h 2838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4" h="283805">
                <a:moveTo>
                  <a:pt x="233802" y="201612"/>
                </a:moveTo>
                <a:cubicBezTo>
                  <a:pt x="236284" y="201612"/>
                  <a:pt x="238058" y="203424"/>
                  <a:pt x="238058" y="205960"/>
                </a:cubicBezTo>
                <a:lnTo>
                  <a:pt x="238058" y="208135"/>
                </a:lnTo>
                <a:cubicBezTo>
                  <a:pt x="243023" y="209584"/>
                  <a:pt x="247279" y="212845"/>
                  <a:pt x="249052" y="217556"/>
                </a:cubicBezTo>
                <a:cubicBezTo>
                  <a:pt x="250116" y="220093"/>
                  <a:pt x="249052" y="222629"/>
                  <a:pt x="246924" y="223354"/>
                </a:cubicBezTo>
                <a:cubicBezTo>
                  <a:pt x="244796" y="224079"/>
                  <a:pt x="242313" y="223354"/>
                  <a:pt x="241604" y="220817"/>
                </a:cubicBezTo>
                <a:cubicBezTo>
                  <a:pt x="240185" y="218281"/>
                  <a:pt x="237348" y="216469"/>
                  <a:pt x="233802" y="216469"/>
                </a:cubicBezTo>
                <a:cubicBezTo>
                  <a:pt x="229546" y="216469"/>
                  <a:pt x="225644" y="219368"/>
                  <a:pt x="225644" y="223354"/>
                </a:cubicBezTo>
                <a:cubicBezTo>
                  <a:pt x="225644" y="228065"/>
                  <a:pt x="228482" y="230239"/>
                  <a:pt x="233802" y="230239"/>
                </a:cubicBezTo>
                <a:cubicBezTo>
                  <a:pt x="243732" y="230239"/>
                  <a:pt x="250471" y="236399"/>
                  <a:pt x="250471" y="246183"/>
                </a:cubicBezTo>
                <a:cubicBezTo>
                  <a:pt x="250471" y="253430"/>
                  <a:pt x="245151" y="259228"/>
                  <a:pt x="238058" y="261402"/>
                </a:cubicBezTo>
                <a:lnTo>
                  <a:pt x="238058" y="263576"/>
                </a:lnTo>
                <a:cubicBezTo>
                  <a:pt x="238058" y="266113"/>
                  <a:pt x="236284" y="267925"/>
                  <a:pt x="233802" y="267925"/>
                </a:cubicBezTo>
                <a:cubicBezTo>
                  <a:pt x="231319" y="267925"/>
                  <a:pt x="229546" y="266113"/>
                  <a:pt x="229546" y="263576"/>
                </a:cubicBezTo>
                <a:lnTo>
                  <a:pt x="229546" y="261402"/>
                </a:lnTo>
                <a:cubicBezTo>
                  <a:pt x="224580" y="259953"/>
                  <a:pt x="220679" y="256691"/>
                  <a:pt x="218551" y="251981"/>
                </a:cubicBezTo>
                <a:cubicBezTo>
                  <a:pt x="217487" y="249444"/>
                  <a:pt x="218551" y="246908"/>
                  <a:pt x="220679" y="246183"/>
                </a:cubicBezTo>
                <a:cubicBezTo>
                  <a:pt x="223162" y="245458"/>
                  <a:pt x="225644" y="246183"/>
                  <a:pt x="226354" y="248357"/>
                </a:cubicBezTo>
                <a:cubicBezTo>
                  <a:pt x="227418" y="251256"/>
                  <a:pt x="230610" y="253068"/>
                  <a:pt x="233802" y="253068"/>
                </a:cubicBezTo>
                <a:cubicBezTo>
                  <a:pt x="238412" y="253068"/>
                  <a:pt x="241959" y="249807"/>
                  <a:pt x="241959" y="246183"/>
                </a:cubicBezTo>
                <a:cubicBezTo>
                  <a:pt x="241959" y="241472"/>
                  <a:pt x="239121" y="238936"/>
                  <a:pt x="233802" y="238936"/>
                </a:cubicBezTo>
                <a:cubicBezTo>
                  <a:pt x="223871" y="238936"/>
                  <a:pt x="217487" y="232775"/>
                  <a:pt x="217487" y="223354"/>
                </a:cubicBezTo>
                <a:cubicBezTo>
                  <a:pt x="217487" y="216107"/>
                  <a:pt x="222807" y="210309"/>
                  <a:pt x="229546" y="208135"/>
                </a:cubicBezTo>
                <a:lnTo>
                  <a:pt x="229546" y="205960"/>
                </a:lnTo>
                <a:cubicBezTo>
                  <a:pt x="229546" y="203424"/>
                  <a:pt x="231319" y="201612"/>
                  <a:pt x="233802" y="201612"/>
                </a:cubicBezTo>
                <a:close/>
                <a:moveTo>
                  <a:pt x="51239" y="201612"/>
                </a:moveTo>
                <a:cubicBezTo>
                  <a:pt x="53721" y="201612"/>
                  <a:pt x="55849" y="203424"/>
                  <a:pt x="55849" y="205960"/>
                </a:cubicBezTo>
                <a:lnTo>
                  <a:pt x="55849" y="208135"/>
                </a:lnTo>
                <a:cubicBezTo>
                  <a:pt x="60814" y="209584"/>
                  <a:pt x="64715" y="212845"/>
                  <a:pt x="66843" y="217556"/>
                </a:cubicBezTo>
                <a:cubicBezTo>
                  <a:pt x="67552" y="220093"/>
                  <a:pt x="66489" y="222629"/>
                  <a:pt x="64361" y="223354"/>
                </a:cubicBezTo>
                <a:cubicBezTo>
                  <a:pt x="62233" y="224079"/>
                  <a:pt x="59750" y="222992"/>
                  <a:pt x="58686" y="220817"/>
                </a:cubicBezTo>
                <a:cubicBezTo>
                  <a:pt x="57977" y="218281"/>
                  <a:pt x="54785" y="216469"/>
                  <a:pt x="51239" y="216469"/>
                </a:cubicBezTo>
                <a:cubicBezTo>
                  <a:pt x="46983" y="216469"/>
                  <a:pt x="43436" y="219368"/>
                  <a:pt x="43436" y="223354"/>
                </a:cubicBezTo>
                <a:cubicBezTo>
                  <a:pt x="43436" y="228065"/>
                  <a:pt x="46274" y="230239"/>
                  <a:pt x="51239" y="230239"/>
                </a:cubicBezTo>
                <a:cubicBezTo>
                  <a:pt x="61523" y="230239"/>
                  <a:pt x="67907" y="236399"/>
                  <a:pt x="67907" y="246183"/>
                </a:cubicBezTo>
                <a:cubicBezTo>
                  <a:pt x="67907" y="253430"/>
                  <a:pt x="62587" y="259228"/>
                  <a:pt x="55849" y="261402"/>
                </a:cubicBezTo>
                <a:lnTo>
                  <a:pt x="55849" y="263576"/>
                </a:lnTo>
                <a:cubicBezTo>
                  <a:pt x="55849" y="266113"/>
                  <a:pt x="53721" y="267925"/>
                  <a:pt x="51239" y="267925"/>
                </a:cubicBezTo>
                <a:cubicBezTo>
                  <a:pt x="49111" y="267925"/>
                  <a:pt x="47337" y="266113"/>
                  <a:pt x="47337" y="263576"/>
                </a:cubicBezTo>
                <a:lnTo>
                  <a:pt x="47337" y="261402"/>
                </a:lnTo>
                <a:cubicBezTo>
                  <a:pt x="42018" y="259953"/>
                  <a:pt x="38117" y="256691"/>
                  <a:pt x="36343" y="251981"/>
                </a:cubicBezTo>
                <a:cubicBezTo>
                  <a:pt x="35279" y="249444"/>
                  <a:pt x="36343" y="246908"/>
                  <a:pt x="38471" y="246183"/>
                </a:cubicBezTo>
                <a:cubicBezTo>
                  <a:pt x="40599" y="245458"/>
                  <a:pt x="43082" y="246183"/>
                  <a:pt x="43791" y="248357"/>
                </a:cubicBezTo>
                <a:cubicBezTo>
                  <a:pt x="45210" y="251256"/>
                  <a:pt x="48047" y="253068"/>
                  <a:pt x="51239" y="253068"/>
                </a:cubicBezTo>
                <a:cubicBezTo>
                  <a:pt x="55849" y="253068"/>
                  <a:pt x="59396" y="249807"/>
                  <a:pt x="59396" y="246183"/>
                </a:cubicBezTo>
                <a:cubicBezTo>
                  <a:pt x="59396" y="241472"/>
                  <a:pt x="56913" y="238936"/>
                  <a:pt x="51239" y="238936"/>
                </a:cubicBezTo>
                <a:cubicBezTo>
                  <a:pt x="41308" y="238936"/>
                  <a:pt x="34925" y="232775"/>
                  <a:pt x="34925" y="223354"/>
                </a:cubicBezTo>
                <a:cubicBezTo>
                  <a:pt x="34925" y="216107"/>
                  <a:pt x="40244" y="210309"/>
                  <a:pt x="47337" y="208135"/>
                </a:cubicBezTo>
                <a:lnTo>
                  <a:pt x="47337" y="205960"/>
                </a:lnTo>
                <a:cubicBezTo>
                  <a:pt x="47337" y="203424"/>
                  <a:pt x="49111" y="201612"/>
                  <a:pt x="51239" y="201612"/>
                </a:cubicBezTo>
                <a:close/>
                <a:moveTo>
                  <a:pt x="233977" y="184150"/>
                </a:moveTo>
                <a:cubicBezTo>
                  <a:pt x="261579" y="184150"/>
                  <a:pt x="283804" y="206296"/>
                  <a:pt x="283804" y="234156"/>
                </a:cubicBezTo>
                <a:cubicBezTo>
                  <a:pt x="283804" y="261659"/>
                  <a:pt x="261579" y="283805"/>
                  <a:pt x="233977" y="283805"/>
                </a:cubicBezTo>
                <a:cubicBezTo>
                  <a:pt x="206375" y="283805"/>
                  <a:pt x="184150" y="261659"/>
                  <a:pt x="184150" y="234156"/>
                </a:cubicBezTo>
                <a:cubicBezTo>
                  <a:pt x="184150" y="231656"/>
                  <a:pt x="185943" y="229513"/>
                  <a:pt x="188093" y="229513"/>
                </a:cubicBezTo>
                <a:cubicBezTo>
                  <a:pt x="190603" y="229513"/>
                  <a:pt x="192395" y="231656"/>
                  <a:pt x="192395" y="234156"/>
                </a:cubicBezTo>
                <a:cubicBezTo>
                  <a:pt x="192395" y="256659"/>
                  <a:pt x="211035" y="275232"/>
                  <a:pt x="233977" y="275232"/>
                </a:cubicBezTo>
                <a:cubicBezTo>
                  <a:pt x="256919" y="275232"/>
                  <a:pt x="275559" y="256659"/>
                  <a:pt x="275559" y="234156"/>
                </a:cubicBezTo>
                <a:cubicBezTo>
                  <a:pt x="275559" y="211296"/>
                  <a:pt x="256919" y="192723"/>
                  <a:pt x="233977" y="192723"/>
                </a:cubicBezTo>
                <a:cubicBezTo>
                  <a:pt x="231826" y="192723"/>
                  <a:pt x="229675" y="190579"/>
                  <a:pt x="229675" y="188436"/>
                </a:cubicBezTo>
                <a:cubicBezTo>
                  <a:pt x="229675" y="185936"/>
                  <a:pt x="231826" y="184150"/>
                  <a:pt x="233977" y="184150"/>
                </a:cubicBezTo>
                <a:close/>
                <a:moveTo>
                  <a:pt x="49649" y="184150"/>
                </a:moveTo>
                <a:cubicBezTo>
                  <a:pt x="52149" y="184150"/>
                  <a:pt x="54292" y="185936"/>
                  <a:pt x="54292" y="188436"/>
                </a:cubicBezTo>
                <a:cubicBezTo>
                  <a:pt x="54292" y="190579"/>
                  <a:pt x="52149" y="192723"/>
                  <a:pt x="49649" y="192723"/>
                </a:cubicBezTo>
                <a:cubicBezTo>
                  <a:pt x="27146" y="192723"/>
                  <a:pt x="8572" y="211296"/>
                  <a:pt x="8572" y="234156"/>
                </a:cubicBezTo>
                <a:cubicBezTo>
                  <a:pt x="8572" y="256659"/>
                  <a:pt x="27146" y="275232"/>
                  <a:pt x="49649" y="275232"/>
                </a:cubicBezTo>
                <a:cubicBezTo>
                  <a:pt x="72508" y="275232"/>
                  <a:pt x="91083" y="256659"/>
                  <a:pt x="91083" y="234156"/>
                </a:cubicBezTo>
                <a:cubicBezTo>
                  <a:pt x="91083" y="231656"/>
                  <a:pt x="92869" y="229513"/>
                  <a:pt x="95369" y="229513"/>
                </a:cubicBezTo>
                <a:cubicBezTo>
                  <a:pt x="97869" y="229513"/>
                  <a:pt x="99655" y="231656"/>
                  <a:pt x="99655" y="234156"/>
                </a:cubicBezTo>
                <a:cubicBezTo>
                  <a:pt x="99655" y="261659"/>
                  <a:pt x="77152" y="283805"/>
                  <a:pt x="49649" y="283805"/>
                </a:cubicBezTo>
                <a:cubicBezTo>
                  <a:pt x="22145" y="283805"/>
                  <a:pt x="0" y="261659"/>
                  <a:pt x="0" y="234156"/>
                </a:cubicBezTo>
                <a:cubicBezTo>
                  <a:pt x="0" y="206296"/>
                  <a:pt x="22145" y="184150"/>
                  <a:pt x="49649" y="184150"/>
                </a:cubicBezTo>
                <a:close/>
                <a:moveTo>
                  <a:pt x="84476" y="82866"/>
                </a:moveTo>
                <a:lnTo>
                  <a:pt x="84476" y="114089"/>
                </a:lnTo>
                <a:lnTo>
                  <a:pt x="89874" y="108706"/>
                </a:lnTo>
                <a:cubicBezTo>
                  <a:pt x="91673" y="106911"/>
                  <a:pt x="94552" y="106911"/>
                  <a:pt x="95991" y="108706"/>
                </a:cubicBezTo>
                <a:lnTo>
                  <a:pt x="126217" y="138851"/>
                </a:lnTo>
                <a:cubicBezTo>
                  <a:pt x="127656" y="140287"/>
                  <a:pt x="127656" y="143158"/>
                  <a:pt x="126217" y="144593"/>
                </a:cubicBezTo>
                <a:lnTo>
                  <a:pt x="95991" y="174739"/>
                </a:lnTo>
                <a:cubicBezTo>
                  <a:pt x="94552" y="176175"/>
                  <a:pt x="91673" y="176175"/>
                  <a:pt x="89874" y="174739"/>
                </a:cubicBezTo>
                <a:lnTo>
                  <a:pt x="84476" y="169356"/>
                </a:lnTo>
                <a:lnTo>
                  <a:pt x="84476" y="200578"/>
                </a:lnTo>
                <a:lnTo>
                  <a:pt x="115782" y="200578"/>
                </a:lnTo>
                <a:lnTo>
                  <a:pt x="110024" y="195195"/>
                </a:lnTo>
                <a:cubicBezTo>
                  <a:pt x="108945" y="193401"/>
                  <a:pt x="108945" y="190530"/>
                  <a:pt x="110024" y="189094"/>
                </a:cubicBezTo>
                <a:lnTo>
                  <a:pt x="140610" y="158948"/>
                </a:lnTo>
                <a:cubicBezTo>
                  <a:pt x="142050" y="157513"/>
                  <a:pt x="144928" y="157513"/>
                  <a:pt x="146367" y="158948"/>
                </a:cubicBezTo>
                <a:lnTo>
                  <a:pt x="176593" y="189094"/>
                </a:lnTo>
                <a:cubicBezTo>
                  <a:pt x="178393" y="190530"/>
                  <a:pt x="178393" y="193401"/>
                  <a:pt x="176593" y="194836"/>
                </a:cubicBezTo>
                <a:lnTo>
                  <a:pt x="171196" y="200578"/>
                </a:lnTo>
                <a:lnTo>
                  <a:pt x="202141" y="200578"/>
                </a:lnTo>
                <a:lnTo>
                  <a:pt x="202141" y="169356"/>
                </a:lnTo>
                <a:lnTo>
                  <a:pt x="196744" y="174739"/>
                </a:lnTo>
                <a:cubicBezTo>
                  <a:pt x="195305" y="176175"/>
                  <a:pt x="192426" y="176175"/>
                  <a:pt x="190627" y="174739"/>
                </a:cubicBezTo>
                <a:lnTo>
                  <a:pt x="160761" y="144593"/>
                </a:lnTo>
                <a:cubicBezTo>
                  <a:pt x="160041" y="143876"/>
                  <a:pt x="159681" y="142799"/>
                  <a:pt x="159681" y="141722"/>
                </a:cubicBezTo>
                <a:cubicBezTo>
                  <a:pt x="159681" y="140646"/>
                  <a:pt x="160041" y="139569"/>
                  <a:pt x="160761" y="138851"/>
                </a:cubicBezTo>
                <a:lnTo>
                  <a:pt x="190627" y="108706"/>
                </a:lnTo>
                <a:cubicBezTo>
                  <a:pt x="192426" y="106911"/>
                  <a:pt x="195305" y="106911"/>
                  <a:pt x="196744" y="108706"/>
                </a:cubicBezTo>
                <a:lnTo>
                  <a:pt x="202141" y="114089"/>
                </a:lnTo>
                <a:lnTo>
                  <a:pt x="202141" y="82866"/>
                </a:lnTo>
                <a:lnTo>
                  <a:pt x="171196" y="82866"/>
                </a:lnTo>
                <a:lnTo>
                  <a:pt x="176593" y="88608"/>
                </a:lnTo>
                <a:cubicBezTo>
                  <a:pt x="177313" y="89326"/>
                  <a:pt x="178033" y="90403"/>
                  <a:pt x="178033" y="91838"/>
                </a:cubicBezTo>
                <a:cubicBezTo>
                  <a:pt x="178033" y="92556"/>
                  <a:pt x="177313" y="93633"/>
                  <a:pt x="176593" y="94709"/>
                </a:cubicBezTo>
                <a:lnTo>
                  <a:pt x="146367" y="124496"/>
                </a:lnTo>
                <a:cubicBezTo>
                  <a:pt x="144928" y="126291"/>
                  <a:pt x="142050" y="126291"/>
                  <a:pt x="140610" y="124496"/>
                </a:cubicBezTo>
                <a:lnTo>
                  <a:pt x="110024" y="94709"/>
                </a:lnTo>
                <a:cubicBezTo>
                  <a:pt x="108585" y="92915"/>
                  <a:pt x="108585" y="90044"/>
                  <a:pt x="110024" y="88608"/>
                </a:cubicBezTo>
                <a:lnTo>
                  <a:pt x="115782" y="82866"/>
                </a:lnTo>
                <a:lnTo>
                  <a:pt x="84476" y="82866"/>
                </a:lnTo>
                <a:close/>
                <a:moveTo>
                  <a:pt x="80158" y="74612"/>
                </a:moveTo>
                <a:lnTo>
                  <a:pt x="126217" y="74612"/>
                </a:lnTo>
                <a:cubicBezTo>
                  <a:pt x="128016" y="74612"/>
                  <a:pt x="129455" y="75689"/>
                  <a:pt x="130175" y="77124"/>
                </a:cubicBezTo>
                <a:cubicBezTo>
                  <a:pt x="130895" y="78560"/>
                  <a:pt x="130535" y="80713"/>
                  <a:pt x="129096" y="81790"/>
                </a:cubicBezTo>
                <a:lnTo>
                  <a:pt x="119740" y="91838"/>
                </a:lnTo>
                <a:lnTo>
                  <a:pt x="143489" y="115524"/>
                </a:lnTo>
                <a:lnTo>
                  <a:pt x="167238" y="91838"/>
                </a:lnTo>
                <a:lnTo>
                  <a:pt x="157522" y="81790"/>
                </a:lnTo>
                <a:cubicBezTo>
                  <a:pt x="156443" y="80713"/>
                  <a:pt x="156083" y="78560"/>
                  <a:pt x="156803" y="77124"/>
                </a:cubicBezTo>
                <a:cubicBezTo>
                  <a:pt x="157162" y="75689"/>
                  <a:pt x="158962" y="74612"/>
                  <a:pt x="160401" y="74612"/>
                </a:cubicBezTo>
                <a:lnTo>
                  <a:pt x="206459" y="74612"/>
                </a:lnTo>
                <a:cubicBezTo>
                  <a:pt x="208978" y="74612"/>
                  <a:pt x="210777" y="76407"/>
                  <a:pt x="210777" y="78560"/>
                </a:cubicBezTo>
                <a:lnTo>
                  <a:pt x="210777" y="124496"/>
                </a:lnTo>
                <a:cubicBezTo>
                  <a:pt x="210777" y="126291"/>
                  <a:pt x="209698" y="128085"/>
                  <a:pt x="208259" y="128444"/>
                </a:cubicBezTo>
                <a:cubicBezTo>
                  <a:pt x="206459" y="129162"/>
                  <a:pt x="204660" y="128803"/>
                  <a:pt x="203581" y="127726"/>
                </a:cubicBezTo>
                <a:lnTo>
                  <a:pt x="193505" y="118036"/>
                </a:lnTo>
                <a:lnTo>
                  <a:pt x="169757" y="141722"/>
                </a:lnTo>
                <a:lnTo>
                  <a:pt x="193505" y="165408"/>
                </a:lnTo>
                <a:lnTo>
                  <a:pt x="203581" y="156077"/>
                </a:lnTo>
                <a:cubicBezTo>
                  <a:pt x="204660" y="154642"/>
                  <a:pt x="206459" y="154283"/>
                  <a:pt x="208259" y="155001"/>
                </a:cubicBezTo>
                <a:cubicBezTo>
                  <a:pt x="209698" y="155718"/>
                  <a:pt x="210777" y="157154"/>
                  <a:pt x="210777" y="158948"/>
                </a:cubicBezTo>
                <a:lnTo>
                  <a:pt x="210777" y="204885"/>
                </a:lnTo>
                <a:cubicBezTo>
                  <a:pt x="210777" y="207038"/>
                  <a:pt x="208978" y="209191"/>
                  <a:pt x="206459" y="209191"/>
                </a:cubicBezTo>
                <a:lnTo>
                  <a:pt x="160401" y="209191"/>
                </a:lnTo>
                <a:cubicBezTo>
                  <a:pt x="158962" y="209191"/>
                  <a:pt x="157162" y="208115"/>
                  <a:pt x="156803" y="206320"/>
                </a:cubicBezTo>
                <a:cubicBezTo>
                  <a:pt x="156083" y="204885"/>
                  <a:pt x="156443" y="202731"/>
                  <a:pt x="157522" y="201655"/>
                </a:cubicBezTo>
                <a:lnTo>
                  <a:pt x="167238" y="191965"/>
                </a:lnTo>
                <a:lnTo>
                  <a:pt x="143489" y="168279"/>
                </a:lnTo>
                <a:lnTo>
                  <a:pt x="119740" y="191965"/>
                </a:lnTo>
                <a:lnTo>
                  <a:pt x="129096" y="201655"/>
                </a:lnTo>
                <a:cubicBezTo>
                  <a:pt x="130535" y="202731"/>
                  <a:pt x="130895" y="204885"/>
                  <a:pt x="130175" y="206320"/>
                </a:cubicBezTo>
                <a:cubicBezTo>
                  <a:pt x="129455" y="208115"/>
                  <a:pt x="128016" y="209191"/>
                  <a:pt x="126217" y="209191"/>
                </a:cubicBezTo>
                <a:lnTo>
                  <a:pt x="80158" y="209191"/>
                </a:lnTo>
                <a:cubicBezTo>
                  <a:pt x="77999" y="209191"/>
                  <a:pt x="76200" y="207038"/>
                  <a:pt x="76200" y="204885"/>
                </a:cubicBezTo>
                <a:lnTo>
                  <a:pt x="76200" y="158948"/>
                </a:lnTo>
                <a:cubicBezTo>
                  <a:pt x="76200" y="157154"/>
                  <a:pt x="76920" y="155718"/>
                  <a:pt x="78359" y="155001"/>
                </a:cubicBezTo>
                <a:cubicBezTo>
                  <a:pt x="80158" y="154283"/>
                  <a:pt x="81958" y="154642"/>
                  <a:pt x="83397" y="156077"/>
                </a:cubicBezTo>
                <a:lnTo>
                  <a:pt x="93112" y="165408"/>
                </a:lnTo>
                <a:lnTo>
                  <a:pt x="116861" y="141722"/>
                </a:lnTo>
                <a:lnTo>
                  <a:pt x="93112" y="117677"/>
                </a:lnTo>
                <a:lnTo>
                  <a:pt x="83397" y="127726"/>
                </a:lnTo>
                <a:cubicBezTo>
                  <a:pt x="81958" y="128803"/>
                  <a:pt x="80158" y="129162"/>
                  <a:pt x="78359" y="128444"/>
                </a:cubicBezTo>
                <a:cubicBezTo>
                  <a:pt x="76920" y="128085"/>
                  <a:pt x="76200" y="126291"/>
                  <a:pt x="76200" y="124496"/>
                </a:cubicBezTo>
                <a:lnTo>
                  <a:pt x="76200" y="78560"/>
                </a:lnTo>
                <a:cubicBezTo>
                  <a:pt x="76200" y="76407"/>
                  <a:pt x="77999" y="74612"/>
                  <a:pt x="80158" y="74612"/>
                </a:cubicBezTo>
                <a:close/>
                <a:moveTo>
                  <a:pt x="233802" y="17462"/>
                </a:moveTo>
                <a:cubicBezTo>
                  <a:pt x="236284" y="17462"/>
                  <a:pt x="238058" y="19274"/>
                  <a:pt x="238058" y="21810"/>
                </a:cubicBezTo>
                <a:lnTo>
                  <a:pt x="238058" y="24347"/>
                </a:lnTo>
                <a:cubicBezTo>
                  <a:pt x="243023" y="25434"/>
                  <a:pt x="247279" y="29058"/>
                  <a:pt x="249052" y="33768"/>
                </a:cubicBezTo>
                <a:cubicBezTo>
                  <a:pt x="250116" y="35580"/>
                  <a:pt x="249052" y="38479"/>
                  <a:pt x="246924" y="39204"/>
                </a:cubicBezTo>
                <a:cubicBezTo>
                  <a:pt x="244796" y="40291"/>
                  <a:pt x="242313" y="39204"/>
                  <a:pt x="241604" y="37030"/>
                </a:cubicBezTo>
                <a:cubicBezTo>
                  <a:pt x="240185" y="34493"/>
                  <a:pt x="237348" y="32319"/>
                  <a:pt x="233802" y="32319"/>
                </a:cubicBezTo>
                <a:cubicBezTo>
                  <a:pt x="229546" y="32319"/>
                  <a:pt x="225644" y="35580"/>
                  <a:pt x="225644" y="39204"/>
                </a:cubicBezTo>
                <a:cubicBezTo>
                  <a:pt x="225644" y="44277"/>
                  <a:pt x="228482" y="46451"/>
                  <a:pt x="233802" y="46451"/>
                </a:cubicBezTo>
                <a:cubicBezTo>
                  <a:pt x="243732" y="46451"/>
                  <a:pt x="250471" y="52611"/>
                  <a:pt x="250471" y="62033"/>
                </a:cubicBezTo>
                <a:cubicBezTo>
                  <a:pt x="250471" y="69280"/>
                  <a:pt x="245151" y="75440"/>
                  <a:pt x="238058" y="77252"/>
                </a:cubicBezTo>
                <a:lnTo>
                  <a:pt x="238058" y="79426"/>
                </a:lnTo>
                <a:cubicBezTo>
                  <a:pt x="238058" y="81963"/>
                  <a:pt x="236284" y="83775"/>
                  <a:pt x="233802" y="83775"/>
                </a:cubicBezTo>
                <a:cubicBezTo>
                  <a:pt x="231319" y="83775"/>
                  <a:pt x="229546" y="81963"/>
                  <a:pt x="229546" y="79426"/>
                </a:cubicBezTo>
                <a:lnTo>
                  <a:pt x="229546" y="77252"/>
                </a:lnTo>
                <a:cubicBezTo>
                  <a:pt x="224580" y="75803"/>
                  <a:pt x="220679" y="72541"/>
                  <a:pt x="218551" y="67830"/>
                </a:cubicBezTo>
                <a:cubicBezTo>
                  <a:pt x="217487" y="65656"/>
                  <a:pt x="218551" y="63120"/>
                  <a:pt x="220679" y="62033"/>
                </a:cubicBezTo>
                <a:cubicBezTo>
                  <a:pt x="223162" y="60946"/>
                  <a:pt x="225644" y="62033"/>
                  <a:pt x="226354" y="64569"/>
                </a:cubicBezTo>
                <a:cubicBezTo>
                  <a:pt x="227418" y="67468"/>
                  <a:pt x="230610" y="68918"/>
                  <a:pt x="233802" y="68918"/>
                </a:cubicBezTo>
                <a:cubicBezTo>
                  <a:pt x="238412" y="68918"/>
                  <a:pt x="241959" y="66019"/>
                  <a:pt x="241959" y="62033"/>
                </a:cubicBezTo>
                <a:cubicBezTo>
                  <a:pt x="241959" y="57322"/>
                  <a:pt x="239121" y="55148"/>
                  <a:pt x="233802" y="55148"/>
                </a:cubicBezTo>
                <a:cubicBezTo>
                  <a:pt x="223871" y="55148"/>
                  <a:pt x="217487" y="48988"/>
                  <a:pt x="217487" y="39204"/>
                </a:cubicBezTo>
                <a:cubicBezTo>
                  <a:pt x="217487" y="31956"/>
                  <a:pt x="222807" y="26159"/>
                  <a:pt x="229546" y="24347"/>
                </a:cubicBezTo>
                <a:lnTo>
                  <a:pt x="229546" y="21810"/>
                </a:lnTo>
                <a:cubicBezTo>
                  <a:pt x="229546" y="19274"/>
                  <a:pt x="231319" y="17462"/>
                  <a:pt x="233802" y="17462"/>
                </a:cubicBezTo>
                <a:close/>
                <a:moveTo>
                  <a:pt x="51239" y="17462"/>
                </a:moveTo>
                <a:cubicBezTo>
                  <a:pt x="53721" y="17462"/>
                  <a:pt x="55849" y="19274"/>
                  <a:pt x="55849" y="21810"/>
                </a:cubicBezTo>
                <a:lnTo>
                  <a:pt x="55849" y="24347"/>
                </a:lnTo>
                <a:cubicBezTo>
                  <a:pt x="60814" y="25434"/>
                  <a:pt x="64715" y="29058"/>
                  <a:pt x="66843" y="33768"/>
                </a:cubicBezTo>
                <a:cubicBezTo>
                  <a:pt x="67552" y="35580"/>
                  <a:pt x="66489" y="38479"/>
                  <a:pt x="64361" y="39204"/>
                </a:cubicBezTo>
                <a:cubicBezTo>
                  <a:pt x="62233" y="40291"/>
                  <a:pt x="59750" y="39204"/>
                  <a:pt x="58686" y="37030"/>
                </a:cubicBezTo>
                <a:cubicBezTo>
                  <a:pt x="57977" y="34493"/>
                  <a:pt x="54785" y="32319"/>
                  <a:pt x="51239" y="32319"/>
                </a:cubicBezTo>
                <a:cubicBezTo>
                  <a:pt x="46983" y="32319"/>
                  <a:pt x="43436" y="35580"/>
                  <a:pt x="43436" y="39204"/>
                </a:cubicBezTo>
                <a:cubicBezTo>
                  <a:pt x="43436" y="44277"/>
                  <a:pt x="46274" y="46451"/>
                  <a:pt x="51239" y="46451"/>
                </a:cubicBezTo>
                <a:cubicBezTo>
                  <a:pt x="61523" y="46451"/>
                  <a:pt x="67907" y="52611"/>
                  <a:pt x="67907" y="62033"/>
                </a:cubicBezTo>
                <a:cubicBezTo>
                  <a:pt x="67907" y="69280"/>
                  <a:pt x="62587" y="75440"/>
                  <a:pt x="55849" y="77252"/>
                </a:cubicBezTo>
                <a:lnTo>
                  <a:pt x="55849" y="79426"/>
                </a:lnTo>
                <a:cubicBezTo>
                  <a:pt x="55849" y="81963"/>
                  <a:pt x="53721" y="83775"/>
                  <a:pt x="51239" y="83775"/>
                </a:cubicBezTo>
                <a:cubicBezTo>
                  <a:pt x="49111" y="83775"/>
                  <a:pt x="47337" y="81963"/>
                  <a:pt x="47337" y="79426"/>
                </a:cubicBezTo>
                <a:lnTo>
                  <a:pt x="47337" y="77252"/>
                </a:lnTo>
                <a:cubicBezTo>
                  <a:pt x="42018" y="75803"/>
                  <a:pt x="38117" y="72541"/>
                  <a:pt x="36343" y="67830"/>
                </a:cubicBezTo>
                <a:cubicBezTo>
                  <a:pt x="35279" y="65656"/>
                  <a:pt x="36343" y="63120"/>
                  <a:pt x="38471" y="62033"/>
                </a:cubicBezTo>
                <a:cubicBezTo>
                  <a:pt x="40599" y="60946"/>
                  <a:pt x="43082" y="62033"/>
                  <a:pt x="43791" y="64569"/>
                </a:cubicBezTo>
                <a:cubicBezTo>
                  <a:pt x="45210" y="67468"/>
                  <a:pt x="48047" y="68918"/>
                  <a:pt x="51239" y="68918"/>
                </a:cubicBezTo>
                <a:cubicBezTo>
                  <a:pt x="55849" y="68918"/>
                  <a:pt x="59396" y="66019"/>
                  <a:pt x="59396" y="62033"/>
                </a:cubicBezTo>
                <a:cubicBezTo>
                  <a:pt x="59396" y="57322"/>
                  <a:pt x="56913" y="55148"/>
                  <a:pt x="51239" y="55148"/>
                </a:cubicBezTo>
                <a:cubicBezTo>
                  <a:pt x="41308" y="55148"/>
                  <a:pt x="34925" y="48988"/>
                  <a:pt x="34925" y="39204"/>
                </a:cubicBezTo>
                <a:cubicBezTo>
                  <a:pt x="34925" y="31956"/>
                  <a:pt x="40244" y="26159"/>
                  <a:pt x="47337" y="24347"/>
                </a:cubicBezTo>
                <a:lnTo>
                  <a:pt x="47337" y="21810"/>
                </a:lnTo>
                <a:cubicBezTo>
                  <a:pt x="47337" y="19274"/>
                  <a:pt x="49111" y="17462"/>
                  <a:pt x="51239" y="17462"/>
                </a:cubicBezTo>
                <a:close/>
                <a:moveTo>
                  <a:pt x="233977" y="0"/>
                </a:moveTo>
                <a:cubicBezTo>
                  <a:pt x="261579" y="0"/>
                  <a:pt x="283804" y="22503"/>
                  <a:pt x="283804" y="50006"/>
                </a:cubicBezTo>
                <a:cubicBezTo>
                  <a:pt x="283804" y="77509"/>
                  <a:pt x="261579" y="99655"/>
                  <a:pt x="233977" y="99655"/>
                </a:cubicBezTo>
                <a:cubicBezTo>
                  <a:pt x="231826" y="99655"/>
                  <a:pt x="229675" y="97869"/>
                  <a:pt x="229675" y="95369"/>
                </a:cubicBezTo>
                <a:cubicBezTo>
                  <a:pt x="229675" y="93226"/>
                  <a:pt x="231826" y="91440"/>
                  <a:pt x="233977" y="91440"/>
                </a:cubicBezTo>
                <a:cubicBezTo>
                  <a:pt x="256919" y="91440"/>
                  <a:pt x="275559" y="72866"/>
                  <a:pt x="275559" y="50006"/>
                </a:cubicBezTo>
                <a:cubicBezTo>
                  <a:pt x="275559" y="27146"/>
                  <a:pt x="256919" y="8572"/>
                  <a:pt x="233977" y="8572"/>
                </a:cubicBezTo>
                <a:cubicBezTo>
                  <a:pt x="211035" y="8572"/>
                  <a:pt x="192395" y="27146"/>
                  <a:pt x="192395" y="50006"/>
                </a:cubicBezTo>
                <a:cubicBezTo>
                  <a:pt x="192395" y="52149"/>
                  <a:pt x="190603" y="54292"/>
                  <a:pt x="188093" y="54292"/>
                </a:cubicBezTo>
                <a:cubicBezTo>
                  <a:pt x="185943" y="54292"/>
                  <a:pt x="184150" y="52149"/>
                  <a:pt x="184150" y="50006"/>
                </a:cubicBezTo>
                <a:cubicBezTo>
                  <a:pt x="184150" y="22503"/>
                  <a:pt x="206375" y="0"/>
                  <a:pt x="233977" y="0"/>
                </a:cubicBezTo>
                <a:close/>
                <a:moveTo>
                  <a:pt x="49649" y="0"/>
                </a:moveTo>
                <a:cubicBezTo>
                  <a:pt x="77152" y="0"/>
                  <a:pt x="99655" y="22503"/>
                  <a:pt x="99655" y="50006"/>
                </a:cubicBezTo>
                <a:cubicBezTo>
                  <a:pt x="99655" y="52149"/>
                  <a:pt x="97869" y="54292"/>
                  <a:pt x="95369" y="54292"/>
                </a:cubicBezTo>
                <a:cubicBezTo>
                  <a:pt x="92869" y="54292"/>
                  <a:pt x="91083" y="52149"/>
                  <a:pt x="91083" y="50006"/>
                </a:cubicBezTo>
                <a:cubicBezTo>
                  <a:pt x="91083" y="27146"/>
                  <a:pt x="72508" y="8572"/>
                  <a:pt x="49649" y="8572"/>
                </a:cubicBezTo>
                <a:cubicBezTo>
                  <a:pt x="27146" y="8572"/>
                  <a:pt x="8572" y="27146"/>
                  <a:pt x="8572" y="50006"/>
                </a:cubicBezTo>
                <a:cubicBezTo>
                  <a:pt x="8572" y="72866"/>
                  <a:pt x="27146" y="91440"/>
                  <a:pt x="49649" y="91440"/>
                </a:cubicBezTo>
                <a:cubicBezTo>
                  <a:pt x="52149" y="91440"/>
                  <a:pt x="54292" y="93226"/>
                  <a:pt x="54292" y="95369"/>
                </a:cubicBezTo>
                <a:cubicBezTo>
                  <a:pt x="54292" y="97869"/>
                  <a:pt x="52149" y="99655"/>
                  <a:pt x="49649" y="99655"/>
                </a:cubicBezTo>
                <a:cubicBezTo>
                  <a:pt x="22145" y="99655"/>
                  <a:pt x="0" y="77509"/>
                  <a:pt x="0" y="50006"/>
                </a:cubicBezTo>
                <a:cubicBezTo>
                  <a:pt x="0" y="22503"/>
                  <a:pt x="22145" y="0"/>
                  <a:pt x="496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3" name="Freeform 969">
            <a:extLst>
              <a:ext uri="{FF2B5EF4-FFF2-40B4-BE49-F238E27FC236}">
                <a16:creationId xmlns:a16="http://schemas.microsoft.com/office/drawing/2014/main" id="{32CD79CE-E7A2-1840-8B03-0A00C5AD6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81290" y="10293384"/>
            <a:ext cx="1175808" cy="1175808"/>
          </a:xfrm>
          <a:custGeom>
            <a:avLst/>
            <a:gdLst>
              <a:gd name="T0" fmla="*/ 4694752 w 283803"/>
              <a:gd name="T1" fmla="*/ 4002648 h 283802"/>
              <a:gd name="T2" fmla="*/ 4004547 w 283803"/>
              <a:gd name="T3" fmla="*/ 4686558 h 283802"/>
              <a:gd name="T4" fmla="*/ 4673209 w 283803"/>
              <a:gd name="T5" fmla="*/ 5363253 h 283802"/>
              <a:gd name="T6" fmla="*/ 5370562 w 283803"/>
              <a:gd name="T7" fmla="*/ 5363253 h 283802"/>
              <a:gd name="T8" fmla="*/ 5507180 w 283803"/>
              <a:gd name="T9" fmla="*/ 5017699 h 283802"/>
              <a:gd name="T10" fmla="*/ 5370562 w 283803"/>
              <a:gd name="T11" fmla="*/ 4672149 h 283802"/>
              <a:gd name="T12" fmla="*/ 4083640 w 283803"/>
              <a:gd name="T13" fmla="*/ 3628293 h 283802"/>
              <a:gd name="T14" fmla="*/ 3637897 w 283803"/>
              <a:gd name="T15" fmla="*/ 4074663 h 283802"/>
              <a:gd name="T16" fmla="*/ 4004547 w 283803"/>
              <a:gd name="T17" fmla="*/ 4448993 h 283802"/>
              <a:gd name="T18" fmla="*/ 4450304 w 283803"/>
              <a:gd name="T19" fmla="*/ 4002648 h 283802"/>
              <a:gd name="T20" fmla="*/ 2283844 w 283803"/>
              <a:gd name="T21" fmla="*/ 1793510 h 283802"/>
              <a:gd name="T22" fmla="*/ 1793386 w 283803"/>
              <a:gd name="T23" fmla="*/ 2283952 h 283802"/>
              <a:gd name="T24" fmla="*/ 2283844 w 283803"/>
              <a:gd name="T25" fmla="*/ 2767264 h 283802"/>
              <a:gd name="T26" fmla="*/ 2774325 w 283803"/>
              <a:gd name="T27" fmla="*/ 2283952 h 283802"/>
              <a:gd name="T28" fmla="*/ 2283844 w 283803"/>
              <a:gd name="T29" fmla="*/ 1793510 h 283802"/>
              <a:gd name="T30" fmla="*/ 2283844 w 283803"/>
              <a:gd name="T31" fmla="*/ 1620385 h 283802"/>
              <a:gd name="T32" fmla="*/ 2947436 w 283803"/>
              <a:gd name="T33" fmla="*/ 2283952 h 283802"/>
              <a:gd name="T34" fmla="*/ 2283844 w 283803"/>
              <a:gd name="T35" fmla="*/ 2947619 h 283802"/>
              <a:gd name="T36" fmla="*/ 1620294 w 283803"/>
              <a:gd name="T37" fmla="*/ 2283952 h 283802"/>
              <a:gd name="T38" fmla="*/ 2283844 w 283803"/>
              <a:gd name="T39" fmla="*/ 1620385 h 283802"/>
              <a:gd name="T40" fmla="*/ 2299780 w 283803"/>
              <a:gd name="T41" fmla="*/ 1093877 h 283802"/>
              <a:gd name="T42" fmla="*/ 1125011 w 283803"/>
              <a:gd name="T43" fmla="*/ 2272470 h 283802"/>
              <a:gd name="T44" fmla="*/ 2299780 w 283803"/>
              <a:gd name="T45" fmla="*/ 4335006 h 283802"/>
              <a:gd name="T46" fmla="*/ 3467358 w 283803"/>
              <a:gd name="T47" fmla="*/ 2272470 h 283802"/>
              <a:gd name="T48" fmla="*/ 2299780 w 283803"/>
              <a:gd name="T49" fmla="*/ 1093877 h 283802"/>
              <a:gd name="T50" fmla="*/ 2299780 w 283803"/>
              <a:gd name="T51" fmla="*/ 921399 h 283802"/>
              <a:gd name="T52" fmla="*/ 3646427 w 283803"/>
              <a:gd name="T53" fmla="*/ 2272470 h 283802"/>
              <a:gd name="T54" fmla="*/ 2349921 w 283803"/>
              <a:gd name="T55" fmla="*/ 4514691 h 283802"/>
              <a:gd name="T56" fmla="*/ 2299780 w 283803"/>
              <a:gd name="T57" fmla="*/ 4536256 h 283802"/>
              <a:gd name="T58" fmla="*/ 2249625 w 283803"/>
              <a:gd name="T59" fmla="*/ 4514691 h 283802"/>
              <a:gd name="T60" fmla="*/ 953112 w 283803"/>
              <a:gd name="T61" fmla="*/ 2272470 h 283802"/>
              <a:gd name="T62" fmla="*/ 2299780 w 283803"/>
              <a:gd name="T63" fmla="*/ 921399 h 283802"/>
              <a:gd name="T64" fmla="*/ 2271906 w 283803"/>
              <a:gd name="T65" fmla="*/ 0 h 283802"/>
              <a:gd name="T66" fmla="*/ 4543773 w 283803"/>
              <a:gd name="T67" fmla="*/ 2267665 h 283802"/>
              <a:gd name="T68" fmla="*/ 4184268 w 283803"/>
              <a:gd name="T69" fmla="*/ 3484314 h 283802"/>
              <a:gd name="T70" fmla="*/ 4572515 w 283803"/>
              <a:gd name="T71" fmla="*/ 3880264 h 283802"/>
              <a:gd name="T72" fmla="*/ 4637223 w 283803"/>
              <a:gd name="T73" fmla="*/ 3815454 h 283802"/>
              <a:gd name="T74" fmla="*/ 4694752 w 283803"/>
              <a:gd name="T75" fmla="*/ 3793866 h 283802"/>
              <a:gd name="T76" fmla="*/ 4759474 w 283803"/>
              <a:gd name="T77" fmla="*/ 3815454 h 283802"/>
              <a:gd name="T78" fmla="*/ 5485599 w 283803"/>
              <a:gd name="T79" fmla="*/ 4549763 h 283802"/>
              <a:gd name="T80" fmla="*/ 5679710 w 283803"/>
              <a:gd name="T81" fmla="*/ 5017699 h 283802"/>
              <a:gd name="T82" fmla="*/ 5485599 w 283803"/>
              <a:gd name="T83" fmla="*/ 5485651 h 283802"/>
              <a:gd name="T84" fmla="*/ 5025479 w 283803"/>
              <a:gd name="T85" fmla="*/ 5679997 h 283802"/>
              <a:gd name="T86" fmla="*/ 4550958 w 283803"/>
              <a:gd name="T87" fmla="*/ 5485651 h 283802"/>
              <a:gd name="T88" fmla="*/ 3824833 w 283803"/>
              <a:gd name="T89" fmla="*/ 4751345 h 283802"/>
              <a:gd name="T90" fmla="*/ 3824833 w 283803"/>
              <a:gd name="T91" fmla="*/ 4628949 h 283802"/>
              <a:gd name="T92" fmla="*/ 3882345 w 283803"/>
              <a:gd name="T93" fmla="*/ 4564156 h 283802"/>
              <a:gd name="T94" fmla="*/ 3494118 w 283803"/>
              <a:gd name="T95" fmla="*/ 4175417 h 283802"/>
              <a:gd name="T96" fmla="*/ 3026809 w 283803"/>
              <a:gd name="T97" fmla="*/ 4405807 h 283802"/>
              <a:gd name="T98" fmla="*/ 2998031 w 283803"/>
              <a:gd name="T99" fmla="*/ 4412979 h 283802"/>
              <a:gd name="T100" fmla="*/ 2911754 w 283803"/>
              <a:gd name="T101" fmla="*/ 4355397 h 283802"/>
              <a:gd name="T102" fmla="*/ 2969281 w 283803"/>
              <a:gd name="T103" fmla="*/ 4247428 h 283802"/>
              <a:gd name="T104" fmla="*/ 4364052 w 283803"/>
              <a:gd name="T105" fmla="*/ 2267665 h 283802"/>
              <a:gd name="T106" fmla="*/ 2271906 w 283803"/>
              <a:gd name="T107" fmla="*/ 165624 h 283802"/>
              <a:gd name="T108" fmla="*/ 172566 w 283803"/>
              <a:gd name="T109" fmla="*/ 2267665 h 283802"/>
              <a:gd name="T110" fmla="*/ 1574507 w 283803"/>
              <a:gd name="T111" fmla="*/ 4247428 h 283802"/>
              <a:gd name="T112" fmla="*/ 1624819 w 283803"/>
              <a:gd name="T113" fmla="*/ 4355397 h 283802"/>
              <a:gd name="T114" fmla="*/ 1516962 w 283803"/>
              <a:gd name="T115" fmla="*/ 4405807 h 283802"/>
              <a:gd name="T116" fmla="*/ 0 w 283803"/>
              <a:gd name="T117" fmla="*/ 2267665 h 283802"/>
              <a:gd name="T118" fmla="*/ 2271906 w 283803"/>
              <a:gd name="T119" fmla="*/ 0 h 2838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3" h="283802">
                <a:moveTo>
                  <a:pt x="234586" y="199993"/>
                </a:moveTo>
                <a:lnTo>
                  <a:pt x="200099" y="234164"/>
                </a:lnTo>
                <a:lnTo>
                  <a:pt x="233509" y="267976"/>
                </a:lnTo>
                <a:cubicBezTo>
                  <a:pt x="243208" y="277688"/>
                  <a:pt x="258656" y="277688"/>
                  <a:pt x="268355" y="267976"/>
                </a:cubicBezTo>
                <a:cubicBezTo>
                  <a:pt x="272666" y="263300"/>
                  <a:pt x="275181" y="257185"/>
                  <a:pt x="275181" y="250710"/>
                </a:cubicBezTo>
                <a:cubicBezTo>
                  <a:pt x="275181" y="244236"/>
                  <a:pt x="272666" y="238121"/>
                  <a:pt x="268355" y="233445"/>
                </a:cubicBezTo>
                <a:lnTo>
                  <a:pt x="234586" y="199993"/>
                </a:lnTo>
                <a:close/>
                <a:moveTo>
                  <a:pt x="204051" y="181288"/>
                </a:moveTo>
                <a:cubicBezTo>
                  <a:pt x="197584" y="189921"/>
                  <a:pt x="190040" y="197475"/>
                  <a:pt x="181777" y="203590"/>
                </a:cubicBezTo>
                <a:lnTo>
                  <a:pt x="200099" y="222294"/>
                </a:lnTo>
                <a:lnTo>
                  <a:pt x="222372" y="199993"/>
                </a:lnTo>
                <a:lnTo>
                  <a:pt x="204051" y="181288"/>
                </a:lnTo>
                <a:close/>
                <a:moveTo>
                  <a:pt x="114119" y="89612"/>
                </a:moveTo>
                <a:cubicBezTo>
                  <a:pt x="100784" y="89612"/>
                  <a:pt x="89612" y="100424"/>
                  <a:pt x="89612" y="114119"/>
                </a:cubicBezTo>
                <a:cubicBezTo>
                  <a:pt x="89612" y="127454"/>
                  <a:pt x="100784" y="138267"/>
                  <a:pt x="114119" y="138267"/>
                </a:cubicBezTo>
                <a:cubicBezTo>
                  <a:pt x="127454" y="138267"/>
                  <a:pt x="138627" y="127454"/>
                  <a:pt x="138627" y="114119"/>
                </a:cubicBezTo>
                <a:cubicBezTo>
                  <a:pt x="138627" y="100424"/>
                  <a:pt x="127454" y="89612"/>
                  <a:pt x="114119" y="89612"/>
                </a:cubicBezTo>
                <a:close/>
                <a:moveTo>
                  <a:pt x="114119" y="80962"/>
                </a:moveTo>
                <a:cubicBezTo>
                  <a:pt x="132500" y="80962"/>
                  <a:pt x="147277" y="95739"/>
                  <a:pt x="147277" y="114119"/>
                </a:cubicBezTo>
                <a:cubicBezTo>
                  <a:pt x="147277" y="132500"/>
                  <a:pt x="132500" y="147277"/>
                  <a:pt x="114119" y="147277"/>
                </a:cubicBezTo>
                <a:cubicBezTo>
                  <a:pt x="95739" y="147277"/>
                  <a:pt x="80962" y="132500"/>
                  <a:pt x="80962" y="114119"/>
                </a:cubicBezTo>
                <a:cubicBezTo>
                  <a:pt x="80962" y="95739"/>
                  <a:pt x="95739" y="80962"/>
                  <a:pt x="114119" y="80962"/>
                </a:cubicBezTo>
                <a:close/>
                <a:moveTo>
                  <a:pt x="114915" y="54655"/>
                </a:moveTo>
                <a:cubicBezTo>
                  <a:pt x="82701" y="54655"/>
                  <a:pt x="56215" y="81227"/>
                  <a:pt x="56215" y="113544"/>
                </a:cubicBezTo>
                <a:cubicBezTo>
                  <a:pt x="56215" y="160942"/>
                  <a:pt x="103103" y="205827"/>
                  <a:pt x="114915" y="216599"/>
                </a:cubicBezTo>
                <a:cubicBezTo>
                  <a:pt x="126726" y="205827"/>
                  <a:pt x="173256" y="160942"/>
                  <a:pt x="173256" y="113544"/>
                </a:cubicBezTo>
                <a:cubicBezTo>
                  <a:pt x="173256" y="81227"/>
                  <a:pt x="147128" y="54655"/>
                  <a:pt x="114915" y="54655"/>
                </a:cubicBezTo>
                <a:close/>
                <a:moveTo>
                  <a:pt x="114915" y="46037"/>
                </a:moveTo>
                <a:cubicBezTo>
                  <a:pt x="152139" y="46037"/>
                  <a:pt x="182204" y="76558"/>
                  <a:pt x="182204" y="113544"/>
                </a:cubicBezTo>
                <a:cubicBezTo>
                  <a:pt x="182204" y="171714"/>
                  <a:pt x="120283" y="223421"/>
                  <a:pt x="117420" y="225576"/>
                </a:cubicBezTo>
                <a:cubicBezTo>
                  <a:pt x="117062" y="226294"/>
                  <a:pt x="115988" y="226653"/>
                  <a:pt x="114915" y="226653"/>
                </a:cubicBezTo>
                <a:cubicBezTo>
                  <a:pt x="113841" y="226653"/>
                  <a:pt x="112767" y="226294"/>
                  <a:pt x="112409" y="225576"/>
                </a:cubicBezTo>
                <a:cubicBezTo>
                  <a:pt x="109546" y="223421"/>
                  <a:pt x="47625" y="171714"/>
                  <a:pt x="47625" y="113544"/>
                </a:cubicBezTo>
                <a:cubicBezTo>
                  <a:pt x="47625" y="76558"/>
                  <a:pt x="77691" y="46037"/>
                  <a:pt x="114915" y="46037"/>
                </a:cubicBezTo>
                <a:close/>
                <a:moveTo>
                  <a:pt x="113521" y="0"/>
                </a:moveTo>
                <a:cubicBezTo>
                  <a:pt x="176030" y="0"/>
                  <a:pt x="227042" y="50358"/>
                  <a:pt x="227042" y="113305"/>
                </a:cubicBezTo>
                <a:cubicBezTo>
                  <a:pt x="227042" y="135247"/>
                  <a:pt x="220576" y="156469"/>
                  <a:pt x="209080" y="174094"/>
                </a:cubicBezTo>
                <a:lnTo>
                  <a:pt x="228479" y="193878"/>
                </a:lnTo>
                <a:lnTo>
                  <a:pt x="231712" y="190640"/>
                </a:lnTo>
                <a:cubicBezTo>
                  <a:pt x="232431" y="189921"/>
                  <a:pt x="233509" y="189561"/>
                  <a:pt x="234586" y="189561"/>
                </a:cubicBezTo>
                <a:cubicBezTo>
                  <a:pt x="235664" y="189561"/>
                  <a:pt x="236742" y="189921"/>
                  <a:pt x="237820" y="190640"/>
                </a:cubicBezTo>
                <a:lnTo>
                  <a:pt x="274103" y="227330"/>
                </a:lnTo>
                <a:cubicBezTo>
                  <a:pt x="280570" y="233804"/>
                  <a:pt x="283803" y="242077"/>
                  <a:pt x="283803" y="250710"/>
                </a:cubicBezTo>
                <a:cubicBezTo>
                  <a:pt x="283803" y="259703"/>
                  <a:pt x="280570" y="267976"/>
                  <a:pt x="274103" y="274091"/>
                </a:cubicBezTo>
                <a:cubicBezTo>
                  <a:pt x="267996" y="280565"/>
                  <a:pt x="259374" y="283802"/>
                  <a:pt x="251112" y="283802"/>
                </a:cubicBezTo>
                <a:cubicBezTo>
                  <a:pt x="242490" y="283802"/>
                  <a:pt x="234227" y="280565"/>
                  <a:pt x="227401" y="274091"/>
                </a:cubicBezTo>
                <a:lnTo>
                  <a:pt x="191118" y="237401"/>
                </a:lnTo>
                <a:cubicBezTo>
                  <a:pt x="189322" y="235603"/>
                  <a:pt x="189322" y="233085"/>
                  <a:pt x="191118" y="231286"/>
                </a:cubicBezTo>
                <a:lnTo>
                  <a:pt x="193992" y="228049"/>
                </a:lnTo>
                <a:lnTo>
                  <a:pt x="174593" y="208625"/>
                </a:lnTo>
                <a:cubicBezTo>
                  <a:pt x="167048" y="213301"/>
                  <a:pt x="159504" y="217258"/>
                  <a:pt x="151242" y="220136"/>
                </a:cubicBezTo>
                <a:cubicBezTo>
                  <a:pt x="150882" y="220495"/>
                  <a:pt x="150164" y="220495"/>
                  <a:pt x="149805" y="220495"/>
                </a:cubicBezTo>
                <a:cubicBezTo>
                  <a:pt x="148009" y="220495"/>
                  <a:pt x="146212" y="219416"/>
                  <a:pt x="145494" y="217618"/>
                </a:cubicBezTo>
                <a:cubicBezTo>
                  <a:pt x="144775" y="215460"/>
                  <a:pt x="146212" y="212582"/>
                  <a:pt x="148368" y="212222"/>
                </a:cubicBezTo>
                <a:cubicBezTo>
                  <a:pt x="190040" y="197475"/>
                  <a:pt x="218061" y="157548"/>
                  <a:pt x="218061" y="113305"/>
                </a:cubicBezTo>
                <a:cubicBezTo>
                  <a:pt x="218061" y="55393"/>
                  <a:pt x="171000" y="8273"/>
                  <a:pt x="113521" y="8273"/>
                </a:cubicBezTo>
                <a:cubicBezTo>
                  <a:pt x="55683" y="8273"/>
                  <a:pt x="8622" y="55393"/>
                  <a:pt x="8622" y="113305"/>
                </a:cubicBezTo>
                <a:cubicBezTo>
                  <a:pt x="8622" y="157548"/>
                  <a:pt x="36643" y="197475"/>
                  <a:pt x="78674" y="212222"/>
                </a:cubicBezTo>
                <a:cubicBezTo>
                  <a:pt x="80830" y="212582"/>
                  <a:pt x="82267" y="215460"/>
                  <a:pt x="81189" y="217618"/>
                </a:cubicBezTo>
                <a:cubicBezTo>
                  <a:pt x="80471" y="219776"/>
                  <a:pt x="77956" y="220855"/>
                  <a:pt x="75800" y="220136"/>
                </a:cubicBezTo>
                <a:cubicBezTo>
                  <a:pt x="30536" y="204309"/>
                  <a:pt x="0" y="161145"/>
                  <a:pt x="0" y="113305"/>
                </a:cubicBezTo>
                <a:cubicBezTo>
                  <a:pt x="0" y="50358"/>
                  <a:pt x="51013" y="0"/>
                  <a:pt x="1135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3970B0A-2B6B-3447-9FF3-9AF1A4633AB7}"/>
              </a:ext>
            </a:extLst>
          </p:cNvPr>
          <p:cNvSpPr txBox="1">
            <a:spLocks/>
          </p:cNvSpPr>
          <p:nvPr/>
        </p:nvSpPr>
        <p:spPr>
          <a:xfrm>
            <a:off x="16686197" y="3592790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D6DA9B-39AB-A043-B943-60689A222CD3}"/>
              </a:ext>
            </a:extLst>
          </p:cNvPr>
          <p:cNvSpPr txBox="1"/>
          <p:nvPr/>
        </p:nvSpPr>
        <p:spPr>
          <a:xfrm>
            <a:off x="16686197" y="290896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50BBB9-16BC-0940-92EE-6FF7CCF02DDA}"/>
              </a:ext>
            </a:extLst>
          </p:cNvPr>
          <p:cNvSpPr txBox="1"/>
          <p:nvPr/>
        </p:nvSpPr>
        <p:spPr>
          <a:xfrm>
            <a:off x="16686197" y="1080046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DE675D98-C001-F348-B4D9-61748CB6A4FF}"/>
              </a:ext>
            </a:extLst>
          </p:cNvPr>
          <p:cNvSpPr txBox="1">
            <a:spLocks/>
          </p:cNvSpPr>
          <p:nvPr/>
        </p:nvSpPr>
        <p:spPr>
          <a:xfrm>
            <a:off x="16686197" y="11484293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B8E276-1663-1643-8E18-9ABB0597C72A}"/>
              </a:ext>
            </a:extLst>
          </p:cNvPr>
          <p:cNvSpPr txBox="1"/>
          <p:nvPr/>
        </p:nvSpPr>
        <p:spPr>
          <a:xfrm>
            <a:off x="17640472" y="685471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1E9D5B1-B6F8-4649-B2DC-21968C01CE8B}"/>
              </a:ext>
            </a:extLst>
          </p:cNvPr>
          <p:cNvSpPr txBox="1">
            <a:spLocks/>
          </p:cNvSpPr>
          <p:nvPr/>
        </p:nvSpPr>
        <p:spPr>
          <a:xfrm>
            <a:off x="17640472" y="7538542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6FB6E-8D9F-124D-B46C-464D27614487}"/>
              </a:ext>
            </a:extLst>
          </p:cNvPr>
          <p:cNvSpPr txBox="1"/>
          <p:nvPr/>
        </p:nvSpPr>
        <p:spPr>
          <a:xfrm>
            <a:off x="3780919" y="488183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242647B-9010-BD4C-9135-67F914A2735F}"/>
              </a:ext>
            </a:extLst>
          </p:cNvPr>
          <p:cNvSpPr txBox="1">
            <a:spLocks/>
          </p:cNvSpPr>
          <p:nvPr/>
        </p:nvSpPr>
        <p:spPr>
          <a:xfrm>
            <a:off x="1520825" y="5565665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CB0CF6-95DB-834B-8404-14879AD6251B}"/>
              </a:ext>
            </a:extLst>
          </p:cNvPr>
          <p:cNvSpPr txBox="1"/>
          <p:nvPr/>
        </p:nvSpPr>
        <p:spPr>
          <a:xfrm>
            <a:off x="3700769" y="882759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6A1DCCD-ACD8-774A-8B81-6A5026283578}"/>
              </a:ext>
            </a:extLst>
          </p:cNvPr>
          <p:cNvSpPr txBox="1">
            <a:spLocks/>
          </p:cNvSpPr>
          <p:nvPr/>
        </p:nvSpPr>
        <p:spPr>
          <a:xfrm>
            <a:off x="1520825" y="951141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89459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C2345905-E091-C14C-8BCA-DD08D717C4D6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BC1B48-4B7D-2949-9CB3-F3425CA3D67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D494C53-616E-F84E-B798-3DD4D0AEEFCA}"/>
              </a:ext>
            </a:extLst>
          </p:cNvPr>
          <p:cNvSpPr/>
          <p:nvPr/>
        </p:nvSpPr>
        <p:spPr>
          <a:xfrm>
            <a:off x="10769099" y="2863515"/>
            <a:ext cx="5733937" cy="3824388"/>
          </a:xfrm>
          <a:custGeom>
            <a:avLst/>
            <a:gdLst>
              <a:gd name="connsiteX0" fmla="*/ 1419727 w 5733937"/>
              <a:gd name="connsiteY0" fmla="*/ 0 h 3824388"/>
              <a:gd name="connsiteX1" fmla="*/ 1465446 w 5733937"/>
              <a:gd name="connsiteY1" fmla="*/ 2309 h 3824388"/>
              <a:gd name="connsiteX2" fmla="*/ 1465446 w 5733937"/>
              <a:gd name="connsiteY2" fmla="*/ 1157 h 3824388"/>
              <a:gd name="connsiteX3" fmla="*/ 1678529 w 5733937"/>
              <a:gd name="connsiteY3" fmla="*/ 6545 h 3824388"/>
              <a:gd name="connsiteX4" fmla="*/ 5720832 w 5733937"/>
              <a:gd name="connsiteY4" fmla="*/ 2421378 h 3824388"/>
              <a:gd name="connsiteX5" fmla="*/ 5733937 w 5733937"/>
              <a:gd name="connsiteY5" fmla="*/ 2444170 h 3824388"/>
              <a:gd name="connsiteX6" fmla="*/ 5711123 w 5733937"/>
              <a:gd name="connsiteY6" fmla="*/ 2406617 h 3824388"/>
              <a:gd name="connsiteX7" fmla="*/ 4533863 w 5733937"/>
              <a:gd name="connsiteY7" fmla="*/ 1780673 h 3824388"/>
              <a:gd name="connsiteX8" fmla="*/ 3114136 w 5733937"/>
              <a:gd name="connsiteY8" fmla="*/ 3200400 h 3824388"/>
              <a:gd name="connsiteX9" fmla="*/ 3212613 w 5733937"/>
              <a:gd name="connsiteY9" fmla="*/ 3720979 h 3824388"/>
              <a:gd name="connsiteX10" fmla="*/ 3260875 w 5733937"/>
              <a:gd name="connsiteY10" fmla="*/ 3824388 h 3824388"/>
              <a:gd name="connsiteX11" fmla="*/ 3243177 w 5733937"/>
              <a:gd name="connsiteY11" fmla="*/ 3795256 h 3824388"/>
              <a:gd name="connsiteX12" fmla="*/ 1415693 w 5733937"/>
              <a:gd name="connsiteY12" fmla="*/ 2823590 h 3824388"/>
              <a:gd name="connsiteX13" fmla="*/ 1267636 w 5733937"/>
              <a:gd name="connsiteY13" fmla="*/ 2831067 h 3824388"/>
              <a:gd name="connsiteX14" fmla="*/ 1133602 w 5733937"/>
              <a:gd name="connsiteY14" fmla="*/ 2810611 h 3824388"/>
              <a:gd name="connsiteX15" fmla="*/ 0 w 5733937"/>
              <a:gd name="connsiteY15" fmla="*/ 1419727 h 3824388"/>
              <a:gd name="connsiteX16" fmla="*/ 1419727 w 5733937"/>
              <a:gd name="connsiteY16" fmla="*/ 0 h 38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33937" h="3824388">
                <a:moveTo>
                  <a:pt x="1419727" y="0"/>
                </a:moveTo>
                <a:lnTo>
                  <a:pt x="1465446" y="2309"/>
                </a:lnTo>
                <a:lnTo>
                  <a:pt x="1465446" y="1157"/>
                </a:lnTo>
                <a:lnTo>
                  <a:pt x="1678529" y="6545"/>
                </a:lnTo>
                <a:cubicBezTo>
                  <a:pt x="3392901" y="93447"/>
                  <a:pt x="4880777" y="1038833"/>
                  <a:pt x="5720832" y="2421378"/>
                </a:cubicBezTo>
                <a:lnTo>
                  <a:pt x="5733937" y="2444170"/>
                </a:lnTo>
                <a:lnTo>
                  <a:pt x="5711123" y="2406617"/>
                </a:lnTo>
                <a:cubicBezTo>
                  <a:pt x="5455988" y="2028967"/>
                  <a:pt x="5023922" y="1780673"/>
                  <a:pt x="4533863" y="1780673"/>
                </a:cubicBezTo>
                <a:cubicBezTo>
                  <a:pt x="3749769" y="1780673"/>
                  <a:pt x="3114136" y="2416306"/>
                  <a:pt x="3114136" y="3200400"/>
                </a:cubicBezTo>
                <a:cubicBezTo>
                  <a:pt x="3114136" y="3384173"/>
                  <a:pt x="3149053" y="3559790"/>
                  <a:pt x="3212613" y="3720979"/>
                </a:cubicBezTo>
                <a:lnTo>
                  <a:pt x="3260875" y="3824388"/>
                </a:lnTo>
                <a:lnTo>
                  <a:pt x="3243177" y="3795256"/>
                </a:lnTo>
                <a:cubicBezTo>
                  <a:pt x="2847125" y="3209022"/>
                  <a:pt x="2176421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4C60241-F618-304F-9A96-64237598432B}"/>
              </a:ext>
            </a:extLst>
          </p:cNvPr>
          <p:cNvSpPr/>
          <p:nvPr/>
        </p:nvSpPr>
        <p:spPr>
          <a:xfrm>
            <a:off x="7647903" y="2864672"/>
            <a:ext cx="4495203" cy="4618971"/>
          </a:xfrm>
          <a:custGeom>
            <a:avLst/>
            <a:gdLst>
              <a:gd name="connsiteX0" fmla="*/ 4495203 w 4495203"/>
              <a:gd name="connsiteY0" fmla="*/ 0 h 4618971"/>
              <a:gd name="connsiteX1" fmla="*/ 4495203 w 4495203"/>
              <a:gd name="connsiteY1" fmla="*/ 1153 h 4618971"/>
              <a:gd name="connsiteX2" fmla="*/ 4395764 w 4495203"/>
              <a:gd name="connsiteY2" fmla="*/ 6174 h 4618971"/>
              <a:gd name="connsiteX3" fmla="*/ 3121196 w 4495203"/>
              <a:gd name="connsiteY3" fmla="*/ 1418571 h 4618971"/>
              <a:gd name="connsiteX4" fmla="*/ 4263472 w 4495203"/>
              <a:gd name="connsiteY4" fmla="*/ 2811201 h 4618971"/>
              <a:gd name="connsiteX5" fmla="*/ 4388717 w 4495203"/>
              <a:gd name="connsiteY5" fmla="*/ 2829915 h 4618971"/>
              <a:gd name="connsiteX6" fmla="*/ 4311556 w 4495203"/>
              <a:gd name="connsiteY6" fmla="*/ 2833812 h 4618971"/>
              <a:gd name="connsiteX7" fmla="*/ 2599014 w 4495203"/>
              <a:gd name="connsiteY7" fmla="*/ 3975808 h 4618971"/>
              <a:gd name="connsiteX8" fmla="*/ 2580120 w 4495203"/>
              <a:gd name="connsiteY8" fmla="*/ 4015030 h 4618971"/>
              <a:gd name="connsiteX9" fmla="*/ 2493250 w 4495203"/>
              <a:gd name="connsiteY9" fmla="*/ 4128350 h 4618971"/>
              <a:gd name="connsiteX10" fmla="*/ 1419727 w 4495203"/>
              <a:gd name="connsiteY10" fmla="*/ 4618971 h 4618971"/>
              <a:gd name="connsiteX11" fmla="*/ 0 w 4495203"/>
              <a:gd name="connsiteY11" fmla="*/ 3199244 h 4618971"/>
              <a:gd name="connsiteX12" fmla="*/ 242467 w 4495203"/>
              <a:gd name="connsiteY12" fmla="*/ 2405461 h 4618971"/>
              <a:gd name="connsiteX13" fmla="*/ 295308 w 4495203"/>
              <a:gd name="connsiteY13" fmla="*/ 2334798 h 4618971"/>
              <a:gd name="connsiteX14" fmla="*/ 404816 w 4495203"/>
              <a:gd name="connsiteY14" fmla="*/ 2166220 h 4618971"/>
              <a:gd name="connsiteX15" fmla="*/ 4282121 w 4495203"/>
              <a:gd name="connsiteY15" fmla="*/ 5388 h 461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95203" h="4618971">
                <a:moveTo>
                  <a:pt x="4495203" y="0"/>
                </a:moveTo>
                <a:lnTo>
                  <a:pt x="4495203" y="1153"/>
                </a:lnTo>
                <a:lnTo>
                  <a:pt x="4395764" y="6174"/>
                </a:lnTo>
                <a:cubicBezTo>
                  <a:pt x="3679858" y="78878"/>
                  <a:pt x="3121196" y="683483"/>
                  <a:pt x="3121196" y="1418571"/>
                </a:cubicBezTo>
                <a:cubicBezTo>
                  <a:pt x="3121196" y="2107716"/>
                  <a:pt x="3612208" y="2682179"/>
                  <a:pt x="4263472" y="2811201"/>
                </a:cubicBezTo>
                <a:lnTo>
                  <a:pt x="4388717" y="2829915"/>
                </a:lnTo>
                <a:lnTo>
                  <a:pt x="4311556" y="2833812"/>
                </a:lnTo>
                <a:cubicBezTo>
                  <a:pt x="3570679" y="2909052"/>
                  <a:pt x="2938289" y="3351261"/>
                  <a:pt x="2599014" y="3975808"/>
                </a:cubicBezTo>
                <a:lnTo>
                  <a:pt x="2580120" y="4015030"/>
                </a:lnTo>
                <a:lnTo>
                  <a:pt x="2493250" y="4128350"/>
                </a:lnTo>
                <a:cubicBezTo>
                  <a:pt x="2232929" y="4428871"/>
                  <a:pt x="1848529" y="4618971"/>
                  <a:pt x="1419727" y="4618971"/>
                </a:cubicBezTo>
                <a:cubicBezTo>
                  <a:pt x="635633" y="4618971"/>
                  <a:pt x="0" y="3983338"/>
                  <a:pt x="0" y="3199244"/>
                </a:cubicBezTo>
                <a:cubicBezTo>
                  <a:pt x="0" y="2905209"/>
                  <a:pt x="89386" y="2632051"/>
                  <a:pt x="242467" y="2405461"/>
                </a:cubicBezTo>
                <a:lnTo>
                  <a:pt x="295308" y="2334798"/>
                </a:lnTo>
                <a:lnTo>
                  <a:pt x="404816" y="2166220"/>
                </a:lnTo>
                <a:cubicBezTo>
                  <a:pt x="1266741" y="922856"/>
                  <a:pt x="2674897" y="86859"/>
                  <a:pt x="4282121" y="53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92B2647-695F-0149-AD97-5F7E9B096003}"/>
              </a:ext>
            </a:extLst>
          </p:cNvPr>
          <p:cNvSpPr/>
          <p:nvPr/>
        </p:nvSpPr>
        <p:spPr>
          <a:xfrm>
            <a:off x="13883235" y="4644188"/>
            <a:ext cx="3334789" cy="5723186"/>
          </a:xfrm>
          <a:custGeom>
            <a:avLst/>
            <a:gdLst>
              <a:gd name="connsiteX0" fmla="*/ 1419727 w 3334789"/>
              <a:gd name="connsiteY0" fmla="*/ 0 h 5723186"/>
              <a:gd name="connsiteX1" fmla="*/ 2668101 w 3334789"/>
              <a:gd name="connsiteY1" fmla="*/ 743000 h 5723186"/>
              <a:gd name="connsiteX2" fmla="*/ 2683035 w 3334789"/>
              <a:gd name="connsiteY2" fmla="*/ 774002 h 5723186"/>
              <a:gd name="connsiteX3" fmla="*/ 2683264 w 3334789"/>
              <a:gd name="connsiteY3" fmla="*/ 773869 h 5723186"/>
              <a:gd name="connsiteX4" fmla="*/ 2727793 w 3334789"/>
              <a:gd name="connsiteY4" fmla="*/ 851313 h 5723186"/>
              <a:gd name="connsiteX5" fmla="*/ 3334789 w 3334789"/>
              <a:gd name="connsiteY5" fmla="*/ 3248528 h 5723186"/>
              <a:gd name="connsiteX6" fmla="*/ 2727793 w 3334789"/>
              <a:gd name="connsiteY6" fmla="*/ 5645743 h 5723186"/>
              <a:gd name="connsiteX7" fmla="*/ 2683264 w 3334789"/>
              <a:gd name="connsiteY7" fmla="*/ 5723186 h 5723186"/>
              <a:gd name="connsiteX8" fmla="*/ 2677914 w 3334789"/>
              <a:gd name="connsiteY8" fmla="*/ 5720097 h 5723186"/>
              <a:gd name="connsiteX9" fmla="*/ 2727885 w 3334789"/>
              <a:gd name="connsiteY9" fmla="*/ 5616365 h 5723186"/>
              <a:gd name="connsiteX10" fmla="*/ 2839454 w 3334789"/>
              <a:gd name="connsiteY10" fmla="*/ 5063743 h 5723186"/>
              <a:gd name="connsiteX11" fmla="*/ 1419727 w 3334789"/>
              <a:gd name="connsiteY11" fmla="*/ 3644016 h 5723186"/>
              <a:gd name="connsiteX12" fmla="*/ 346204 w 3334789"/>
              <a:gd name="connsiteY12" fmla="*/ 4134637 h 5723186"/>
              <a:gd name="connsiteX13" fmla="*/ 269719 w 3334789"/>
              <a:gd name="connsiteY13" fmla="*/ 4234411 h 5723186"/>
              <a:gd name="connsiteX14" fmla="*/ 332236 w 3334789"/>
              <a:gd name="connsiteY14" fmla="*/ 4104633 h 5723186"/>
              <a:gd name="connsiteX15" fmla="*/ 505427 w 3334789"/>
              <a:gd name="connsiteY15" fmla="*/ 3246787 h 5723186"/>
              <a:gd name="connsiteX16" fmla="*/ 239432 w 3334789"/>
              <a:gd name="connsiteY16" fmla="*/ 2196292 h 5723186"/>
              <a:gd name="connsiteX17" fmla="*/ 146739 w 3334789"/>
              <a:gd name="connsiteY17" fmla="*/ 2043714 h 5723186"/>
              <a:gd name="connsiteX18" fmla="*/ 98477 w 3334789"/>
              <a:gd name="connsiteY18" fmla="*/ 1940306 h 5723186"/>
              <a:gd name="connsiteX19" fmla="*/ 0 w 3334789"/>
              <a:gd name="connsiteY19" fmla="*/ 1419727 h 5723186"/>
              <a:gd name="connsiteX20" fmla="*/ 1419727 w 3334789"/>
              <a:gd name="connsiteY20" fmla="*/ 0 h 57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4789" h="5723186">
                <a:moveTo>
                  <a:pt x="1419727" y="0"/>
                </a:moveTo>
                <a:cubicBezTo>
                  <a:pt x="1958792" y="0"/>
                  <a:pt x="2427685" y="300436"/>
                  <a:pt x="2668101" y="743000"/>
                </a:cubicBezTo>
                <a:lnTo>
                  <a:pt x="2683035" y="774002"/>
                </a:lnTo>
                <a:lnTo>
                  <a:pt x="2683264" y="773869"/>
                </a:lnTo>
                <a:lnTo>
                  <a:pt x="2727793" y="851313"/>
                </a:lnTo>
                <a:cubicBezTo>
                  <a:pt x="3114901" y="1563917"/>
                  <a:pt x="3334789" y="2380544"/>
                  <a:pt x="3334789" y="3248528"/>
                </a:cubicBezTo>
                <a:cubicBezTo>
                  <a:pt x="3334789" y="4116512"/>
                  <a:pt x="3114901" y="4933139"/>
                  <a:pt x="2727793" y="5645743"/>
                </a:cubicBezTo>
                <a:lnTo>
                  <a:pt x="2683264" y="5723186"/>
                </a:lnTo>
                <a:lnTo>
                  <a:pt x="2677914" y="5720097"/>
                </a:lnTo>
                <a:lnTo>
                  <a:pt x="2727885" y="5616365"/>
                </a:lnTo>
                <a:cubicBezTo>
                  <a:pt x="2799727" y="5446511"/>
                  <a:pt x="2839454" y="5259767"/>
                  <a:pt x="2839454" y="5063743"/>
                </a:cubicBezTo>
                <a:cubicBezTo>
                  <a:pt x="2839454" y="4279649"/>
                  <a:pt x="2203821" y="3644016"/>
                  <a:pt x="1419727" y="3644016"/>
                </a:cubicBezTo>
                <a:cubicBezTo>
                  <a:pt x="990925" y="3644016"/>
                  <a:pt x="606525" y="3834116"/>
                  <a:pt x="346204" y="4134637"/>
                </a:cubicBezTo>
                <a:lnTo>
                  <a:pt x="269719" y="4234411"/>
                </a:lnTo>
                <a:lnTo>
                  <a:pt x="332236" y="4104633"/>
                </a:lnTo>
                <a:cubicBezTo>
                  <a:pt x="443758" y="3840965"/>
                  <a:pt x="505427" y="3551078"/>
                  <a:pt x="505427" y="3246787"/>
                </a:cubicBezTo>
                <a:cubicBezTo>
                  <a:pt x="505427" y="2866424"/>
                  <a:pt x="409069" y="2508565"/>
                  <a:pt x="239432" y="2196292"/>
                </a:cubicBezTo>
                <a:lnTo>
                  <a:pt x="146739" y="2043714"/>
                </a:lnTo>
                <a:lnTo>
                  <a:pt x="98477" y="1940306"/>
                </a:lnTo>
                <a:cubicBezTo>
                  <a:pt x="34917" y="1779117"/>
                  <a:pt x="0" y="160350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85A45F4-5454-8E4A-8EED-09D94462B381}"/>
              </a:ext>
            </a:extLst>
          </p:cNvPr>
          <p:cNvSpPr/>
          <p:nvPr/>
        </p:nvSpPr>
        <p:spPr>
          <a:xfrm>
            <a:off x="7159625" y="5490591"/>
            <a:ext cx="3327732" cy="5637068"/>
          </a:xfrm>
          <a:custGeom>
            <a:avLst/>
            <a:gdLst>
              <a:gd name="connsiteX0" fmla="*/ 609821 w 3327732"/>
              <a:gd name="connsiteY0" fmla="*/ 0 h 5637068"/>
              <a:gd name="connsiteX1" fmla="*/ 599847 w 3327732"/>
              <a:gd name="connsiteY1" fmla="*/ 20703 h 5637068"/>
              <a:gd name="connsiteX2" fmla="*/ 488278 w 3327732"/>
              <a:gd name="connsiteY2" fmla="*/ 573325 h 5637068"/>
              <a:gd name="connsiteX3" fmla="*/ 1908005 w 3327732"/>
              <a:gd name="connsiteY3" fmla="*/ 1993052 h 5637068"/>
              <a:gd name="connsiteX4" fmla="*/ 2981528 w 3327732"/>
              <a:gd name="connsiteY4" fmla="*/ 1502431 h 5637068"/>
              <a:gd name="connsiteX5" fmla="*/ 3068398 w 3327732"/>
              <a:gd name="connsiteY5" fmla="*/ 1389111 h 5637068"/>
              <a:gd name="connsiteX6" fmla="*/ 2994488 w 3327732"/>
              <a:gd name="connsiteY6" fmla="*/ 1542539 h 5637068"/>
              <a:gd name="connsiteX7" fmla="*/ 2821297 w 3327732"/>
              <a:gd name="connsiteY7" fmla="*/ 2400384 h 5637068"/>
              <a:gd name="connsiteX8" fmla="*/ 3197683 w 3327732"/>
              <a:gd name="connsiteY8" fmla="*/ 3632589 h 5637068"/>
              <a:gd name="connsiteX9" fmla="*/ 3201996 w 3327732"/>
              <a:gd name="connsiteY9" fmla="*/ 3638356 h 5637068"/>
              <a:gd name="connsiteX10" fmla="*/ 3229255 w 3327732"/>
              <a:gd name="connsiteY10" fmla="*/ 3696763 h 5637068"/>
              <a:gd name="connsiteX11" fmla="*/ 3327732 w 3327732"/>
              <a:gd name="connsiteY11" fmla="*/ 4217341 h 5637068"/>
              <a:gd name="connsiteX12" fmla="*/ 1908005 w 3327732"/>
              <a:gd name="connsiteY12" fmla="*/ 5637068 h 5637068"/>
              <a:gd name="connsiteX13" fmla="*/ 659632 w 3327732"/>
              <a:gd name="connsiteY13" fmla="*/ 4894067 h 5637068"/>
              <a:gd name="connsiteX14" fmla="*/ 650167 w 3327732"/>
              <a:gd name="connsiteY14" fmla="*/ 4874419 h 5637068"/>
              <a:gd name="connsiteX15" fmla="*/ 606997 w 3327732"/>
              <a:gd name="connsiteY15" fmla="*/ 4799340 h 5637068"/>
              <a:gd name="connsiteX16" fmla="*/ 0 w 3327732"/>
              <a:gd name="connsiteY16" fmla="*/ 2402125 h 5637068"/>
              <a:gd name="connsiteX17" fmla="*/ 606997 w 3327732"/>
              <a:gd name="connsiteY17" fmla="*/ 4910 h 563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27732" h="5637068">
                <a:moveTo>
                  <a:pt x="609821" y="0"/>
                </a:moveTo>
                <a:lnTo>
                  <a:pt x="599847" y="20703"/>
                </a:lnTo>
                <a:cubicBezTo>
                  <a:pt x="528005" y="190557"/>
                  <a:pt x="488278" y="377302"/>
                  <a:pt x="488278" y="573325"/>
                </a:cubicBezTo>
                <a:cubicBezTo>
                  <a:pt x="488278" y="1357419"/>
                  <a:pt x="1123911" y="1993052"/>
                  <a:pt x="1908005" y="1993052"/>
                </a:cubicBezTo>
                <a:cubicBezTo>
                  <a:pt x="2336807" y="1993052"/>
                  <a:pt x="2721207" y="1802952"/>
                  <a:pt x="2981528" y="1502431"/>
                </a:cubicBezTo>
                <a:lnTo>
                  <a:pt x="3068398" y="1389111"/>
                </a:lnTo>
                <a:lnTo>
                  <a:pt x="2994488" y="1542539"/>
                </a:lnTo>
                <a:cubicBezTo>
                  <a:pt x="2882966" y="1806206"/>
                  <a:pt x="2821297" y="2096093"/>
                  <a:pt x="2821297" y="2400384"/>
                </a:cubicBezTo>
                <a:cubicBezTo>
                  <a:pt x="2821297" y="2856821"/>
                  <a:pt x="2960053" y="3280849"/>
                  <a:pt x="3197683" y="3632589"/>
                </a:cubicBezTo>
                <a:lnTo>
                  <a:pt x="3201996" y="3638356"/>
                </a:lnTo>
                <a:lnTo>
                  <a:pt x="3229255" y="3696763"/>
                </a:lnTo>
                <a:cubicBezTo>
                  <a:pt x="3292815" y="3857952"/>
                  <a:pt x="3327732" y="4033569"/>
                  <a:pt x="3327732" y="4217341"/>
                </a:cubicBezTo>
                <a:cubicBezTo>
                  <a:pt x="3327732" y="5001435"/>
                  <a:pt x="2692099" y="5637068"/>
                  <a:pt x="1908005" y="5637068"/>
                </a:cubicBezTo>
                <a:cubicBezTo>
                  <a:pt x="1368940" y="5637068"/>
                  <a:pt x="900047" y="5336632"/>
                  <a:pt x="659632" y="4894067"/>
                </a:cubicBezTo>
                <a:lnTo>
                  <a:pt x="650167" y="4874419"/>
                </a:lnTo>
                <a:lnTo>
                  <a:pt x="606997" y="4799340"/>
                </a:lnTo>
                <a:cubicBezTo>
                  <a:pt x="219888" y="4086736"/>
                  <a:pt x="0" y="3270109"/>
                  <a:pt x="0" y="2402125"/>
                </a:cubicBezTo>
                <a:cubicBezTo>
                  <a:pt x="0" y="1534141"/>
                  <a:pt x="219888" y="717514"/>
                  <a:pt x="606997" y="4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471053D-F09C-364E-8D1A-80C761040CEB}"/>
              </a:ext>
            </a:extLst>
          </p:cNvPr>
          <p:cNvSpPr/>
          <p:nvPr/>
        </p:nvSpPr>
        <p:spPr>
          <a:xfrm>
            <a:off x="7856731" y="9128946"/>
            <a:ext cx="5751822" cy="3792971"/>
          </a:xfrm>
          <a:custGeom>
            <a:avLst/>
            <a:gdLst>
              <a:gd name="connsiteX0" fmla="*/ 2504890 w 5751822"/>
              <a:gd name="connsiteY0" fmla="*/ 0 h 3792971"/>
              <a:gd name="connsiteX1" fmla="*/ 2627448 w 5751822"/>
              <a:gd name="connsiteY1" fmla="*/ 163895 h 3792971"/>
              <a:gd name="connsiteX2" fmla="*/ 4328061 w 5751822"/>
              <a:gd name="connsiteY2" fmla="*/ 965899 h 3792971"/>
              <a:gd name="connsiteX3" fmla="*/ 4452682 w 5751822"/>
              <a:gd name="connsiteY3" fmla="*/ 959606 h 3792971"/>
              <a:gd name="connsiteX4" fmla="*/ 4477254 w 5751822"/>
              <a:gd name="connsiteY4" fmla="*/ 960847 h 3792971"/>
              <a:gd name="connsiteX5" fmla="*/ 5751822 w 5751822"/>
              <a:gd name="connsiteY5" fmla="*/ 2373244 h 3792971"/>
              <a:gd name="connsiteX6" fmla="*/ 4332095 w 5751822"/>
              <a:gd name="connsiteY6" fmla="*/ 3792971 h 3792971"/>
              <a:gd name="connsiteX7" fmla="*/ 4286373 w 5751822"/>
              <a:gd name="connsiteY7" fmla="*/ 3790662 h 3792971"/>
              <a:gd name="connsiteX8" fmla="*/ 4286373 w 5751822"/>
              <a:gd name="connsiteY8" fmla="*/ 3791814 h 3792971"/>
              <a:gd name="connsiteX9" fmla="*/ 4073292 w 5751822"/>
              <a:gd name="connsiteY9" fmla="*/ 3786426 h 3792971"/>
              <a:gd name="connsiteX10" fmla="*/ 30988 w 5751822"/>
              <a:gd name="connsiteY10" fmla="*/ 1371593 h 3792971"/>
              <a:gd name="connsiteX11" fmla="*/ 0 w 5751822"/>
              <a:gd name="connsiteY11" fmla="*/ 1317699 h 3792971"/>
              <a:gd name="connsiteX12" fmla="*/ 136 w 5751822"/>
              <a:gd name="connsiteY12" fmla="*/ 1317621 h 3792971"/>
              <a:gd name="connsiteX13" fmla="*/ 33639 w 5751822"/>
              <a:gd name="connsiteY13" fmla="*/ 1372769 h 3792971"/>
              <a:gd name="connsiteX14" fmla="*/ 1210899 w 5751822"/>
              <a:gd name="connsiteY14" fmla="*/ 1998713 h 3792971"/>
              <a:gd name="connsiteX15" fmla="*/ 2630626 w 5751822"/>
              <a:gd name="connsiteY15" fmla="*/ 578986 h 3792971"/>
              <a:gd name="connsiteX16" fmla="*/ 2532149 w 5751822"/>
              <a:gd name="connsiteY16" fmla="*/ 58408 h 37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51822" h="3792971">
                <a:moveTo>
                  <a:pt x="2504890" y="0"/>
                </a:moveTo>
                <a:lnTo>
                  <a:pt x="2627448" y="163895"/>
                </a:lnTo>
                <a:cubicBezTo>
                  <a:pt x="3031670" y="653699"/>
                  <a:pt x="3643406" y="965899"/>
                  <a:pt x="4328061" y="965899"/>
                </a:cubicBezTo>
                <a:lnTo>
                  <a:pt x="4452682" y="959606"/>
                </a:lnTo>
                <a:lnTo>
                  <a:pt x="4477254" y="960847"/>
                </a:lnTo>
                <a:cubicBezTo>
                  <a:pt x="5193160" y="1033551"/>
                  <a:pt x="5751822" y="1638156"/>
                  <a:pt x="5751822" y="2373244"/>
                </a:cubicBezTo>
                <a:cubicBezTo>
                  <a:pt x="5751822" y="3157338"/>
                  <a:pt x="5116189" y="3792971"/>
                  <a:pt x="4332095" y="3792971"/>
                </a:cubicBezTo>
                <a:lnTo>
                  <a:pt x="4286373" y="3790662"/>
                </a:lnTo>
                <a:lnTo>
                  <a:pt x="4286373" y="3791814"/>
                </a:lnTo>
                <a:lnTo>
                  <a:pt x="4073292" y="3786426"/>
                </a:lnTo>
                <a:cubicBezTo>
                  <a:pt x="2358920" y="3699524"/>
                  <a:pt x="871043" y="2754138"/>
                  <a:pt x="30988" y="1371593"/>
                </a:cubicBezTo>
                <a:lnTo>
                  <a:pt x="0" y="1317699"/>
                </a:lnTo>
                <a:lnTo>
                  <a:pt x="136" y="1317621"/>
                </a:lnTo>
                <a:lnTo>
                  <a:pt x="33639" y="1372769"/>
                </a:lnTo>
                <a:cubicBezTo>
                  <a:pt x="288774" y="1750419"/>
                  <a:pt x="720840" y="1998713"/>
                  <a:pt x="1210899" y="1998713"/>
                </a:cubicBezTo>
                <a:cubicBezTo>
                  <a:pt x="1994993" y="1998713"/>
                  <a:pt x="2630626" y="1363080"/>
                  <a:pt x="2630626" y="578986"/>
                </a:cubicBezTo>
                <a:cubicBezTo>
                  <a:pt x="2630626" y="395214"/>
                  <a:pt x="2595709" y="219597"/>
                  <a:pt x="2532149" y="584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AE1DFCA-9834-DA40-A53D-3FA03F770A24}"/>
              </a:ext>
            </a:extLst>
          </p:cNvPr>
          <p:cNvSpPr/>
          <p:nvPr/>
        </p:nvSpPr>
        <p:spPr>
          <a:xfrm>
            <a:off x="12234546" y="8288204"/>
            <a:ext cx="4488143" cy="4632556"/>
          </a:xfrm>
          <a:custGeom>
            <a:avLst/>
            <a:gdLst>
              <a:gd name="connsiteX0" fmla="*/ 3068416 w 4488143"/>
              <a:gd name="connsiteY0" fmla="*/ 0 h 4632556"/>
              <a:gd name="connsiteX1" fmla="*/ 4488143 w 4488143"/>
              <a:gd name="connsiteY1" fmla="*/ 1419727 h 4632556"/>
              <a:gd name="connsiteX2" fmla="*/ 4316790 w 4488143"/>
              <a:gd name="connsiteY2" fmla="*/ 2096453 h 4632556"/>
              <a:gd name="connsiteX3" fmla="*/ 4281011 w 4488143"/>
              <a:gd name="connsiteY3" fmla="*/ 2155346 h 4632556"/>
              <a:gd name="connsiteX4" fmla="*/ 4286373 w 4488143"/>
              <a:gd name="connsiteY4" fmla="*/ 2158442 h 4632556"/>
              <a:gd name="connsiteX5" fmla="*/ 4255385 w 4488143"/>
              <a:gd name="connsiteY5" fmla="*/ 2212335 h 4632556"/>
              <a:gd name="connsiteX6" fmla="*/ 213082 w 4488143"/>
              <a:gd name="connsiteY6" fmla="*/ 4627168 h 4632556"/>
              <a:gd name="connsiteX7" fmla="*/ 0 w 4488143"/>
              <a:gd name="connsiteY7" fmla="*/ 4632556 h 4632556"/>
              <a:gd name="connsiteX8" fmla="*/ 0 w 4488143"/>
              <a:gd name="connsiteY8" fmla="*/ 4631403 h 4632556"/>
              <a:gd name="connsiteX9" fmla="*/ 99439 w 4488143"/>
              <a:gd name="connsiteY9" fmla="*/ 4626382 h 4632556"/>
              <a:gd name="connsiteX10" fmla="*/ 1374007 w 4488143"/>
              <a:gd name="connsiteY10" fmla="*/ 3213985 h 4632556"/>
              <a:gd name="connsiteX11" fmla="*/ 99439 w 4488143"/>
              <a:gd name="connsiteY11" fmla="*/ 1801588 h 4632556"/>
              <a:gd name="connsiteX12" fmla="*/ 74876 w 4488143"/>
              <a:gd name="connsiteY12" fmla="*/ 1800348 h 4632556"/>
              <a:gd name="connsiteX13" fmla="*/ 175579 w 4488143"/>
              <a:gd name="connsiteY13" fmla="*/ 1795263 h 4632556"/>
              <a:gd name="connsiteX14" fmla="*/ 1888121 w 4488143"/>
              <a:gd name="connsiteY14" fmla="*/ 653267 h 4632556"/>
              <a:gd name="connsiteX15" fmla="*/ 1922688 w 4488143"/>
              <a:gd name="connsiteY15" fmla="*/ 581509 h 4632556"/>
              <a:gd name="connsiteX16" fmla="*/ 2040720 w 4488143"/>
              <a:gd name="connsiteY16" fmla="*/ 440200 h 4632556"/>
              <a:gd name="connsiteX17" fmla="*/ 3068416 w 4488143"/>
              <a:gd name="connsiteY17" fmla="*/ 0 h 46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88143" h="4632556">
                <a:moveTo>
                  <a:pt x="3068416" y="0"/>
                </a:moveTo>
                <a:cubicBezTo>
                  <a:pt x="3852510" y="0"/>
                  <a:pt x="4488143" y="635633"/>
                  <a:pt x="4488143" y="1419727"/>
                </a:cubicBezTo>
                <a:cubicBezTo>
                  <a:pt x="4488143" y="1664756"/>
                  <a:pt x="4426069" y="1895288"/>
                  <a:pt x="4316790" y="2096453"/>
                </a:cubicBezTo>
                <a:lnTo>
                  <a:pt x="4281011" y="2155346"/>
                </a:lnTo>
                <a:lnTo>
                  <a:pt x="4286373" y="2158442"/>
                </a:lnTo>
                <a:lnTo>
                  <a:pt x="4255385" y="2212335"/>
                </a:lnTo>
                <a:cubicBezTo>
                  <a:pt x="3415330" y="3594880"/>
                  <a:pt x="1927454" y="4540266"/>
                  <a:pt x="213082" y="4627168"/>
                </a:cubicBezTo>
                <a:lnTo>
                  <a:pt x="0" y="4632556"/>
                </a:lnTo>
                <a:lnTo>
                  <a:pt x="0" y="4631403"/>
                </a:lnTo>
                <a:lnTo>
                  <a:pt x="99439" y="4626382"/>
                </a:lnTo>
                <a:cubicBezTo>
                  <a:pt x="815345" y="4553678"/>
                  <a:pt x="1374007" y="3949073"/>
                  <a:pt x="1374007" y="3213985"/>
                </a:cubicBezTo>
                <a:cubicBezTo>
                  <a:pt x="1374007" y="2478897"/>
                  <a:pt x="815345" y="1874292"/>
                  <a:pt x="99439" y="1801588"/>
                </a:cubicBezTo>
                <a:lnTo>
                  <a:pt x="74876" y="1800348"/>
                </a:lnTo>
                <a:lnTo>
                  <a:pt x="175579" y="1795263"/>
                </a:lnTo>
                <a:cubicBezTo>
                  <a:pt x="916456" y="1720023"/>
                  <a:pt x="1548847" y="1277814"/>
                  <a:pt x="1888121" y="653267"/>
                </a:cubicBezTo>
                <a:lnTo>
                  <a:pt x="1922688" y="581509"/>
                </a:lnTo>
                <a:lnTo>
                  <a:pt x="2040720" y="440200"/>
                </a:lnTo>
                <a:cubicBezTo>
                  <a:pt x="2299290" y="168995"/>
                  <a:pt x="2664117" y="0"/>
                  <a:pt x="3068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952">
            <a:extLst>
              <a:ext uri="{FF2B5EF4-FFF2-40B4-BE49-F238E27FC236}">
                <a16:creationId xmlns:a16="http://schemas.microsoft.com/office/drawing/2014/main" id="{F045D843-1BAD-8F4A-A0DB-F4D2859E8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2376" y="9106307"/>
            <a:ext cx="1204628" cy="1200932"/>
          </a:xfrm>
          <a:custGeom>
            <a:avLst/>
            <a:gdLst>
              <a:gd name="T0" fmla="*/ 2555675 w 285390"/>
              <a:gd name="T1" fmla="*/ 4541057 h 283806"/>
              <a:gd name="T2" fmla="*/ 3060334 w 285390"/>
              <a:gd name="T3" fmla="*/ 4541057 h 283806"/>
              <a:gd name="T4" fmla="*/ 3289683 w 285390"/>
              <a:gd name="T5" fmla="*/ 3902448 h 283806"/>
              <a:gd name="T6" fmla="*/ 5647299 w 285390"/>
              <a:gd name="T7" fmla="*/ 3989647 h 283806"/>
              <a:gd name="T8" fmla="*/ 5561846 w 285390"/>
              <a:gd name="T9" fmla="*/ 5195968 h 283806"/>
              <a:gd name="T10" fmla="*/ 3204189 w 285390"/>
              <a:gd name="T11" fmla="*/ 5108788 h 283806"/>
              <a:gd name="T12" fmla="*/ 5476357 w 285390"/>
              <a:gd name="T13" fmla="*/ 5014313 h 283806"/>
              <a:gd name="T14" fmla="*/ 3289683 w 285390"/>
              <a:gd name="T15" fmla="*/ 4076858 h 283806"/>
              <a:gd name="T16" fmla="*/ 3289683 w 285390"/>
              <a:gd name="T17" fmla="*/ 3902448 h 283806"/>
              <a:gd name="T18" fmla="*/ 2357637 w 285390"/>
              <a:gd name="T19" fmla="*/ 3902448 h 283806"/>
              <a:gd name="T20" fmla="*/ 2357637 w 285390"/>
              <a:gd name="T21" fmla="*/ 4073682 h 283806"/>
              <a:gd name="T22" fmla="*/ 170951 w 285390"/>
              <a:gd name="T23" fmla="*/ 5429426 h 283806"/>
              <a:gd name="T24" fmla="*/ 883223 w 285390"/>
              <a:gd name="T25" fmla="*/ 4994152 h 283806"/>
              <a:gd name="T26" fmla="*/ 2443135 w 285390"/>
              <a:gd name="T27" fmla="*/ 5086926 h 283806"/>
              <a:gd name="T28" fmla="*/ 904614 w 285390"/>
              <a:gd name="T29" fmla="*/ 5172564 h 283806"/>
              <a:gd name="T30" fmla="*/ 85404 w 285390"/>
              <a:gd name="T31" fmla="*/ 5672015 h 283806"/>
              <a:gd name="T32" fmla="*/ 0 w 285390"/>
              <a:gd name="T33" fmla="*/ 5579264 h 283806"/>
              <a:gd name="T34" fmla="*/ 85404 w 285390"/>
              <a:gd name="T35" fmla="*/ 3902448 h 283806"/>
              <a:gd name="T36" fmla="*/ 2555675 w 285390"/>
              <a:gd name="T37" fmla="*/ 2585762 h 283806"/>
              <a:gd name="T38" fmla="*/ 3060334 w 285390"/>
              <a:gd name="T39" fmla="*/ 2585762 h 283806"/>
              <a:gd name="T40" fmla="*/ 3289683 w 285390"/>
              <a:gd name="T41" fmla="*/ 1935359 h 283806"/>
              <a:gd name="T42" fmla="*/ 5647299 w 285390"/>
              <a:gd name="T43" fmla="*/ 2021358 h 283806"/>
              <a:gd name="T44" fmla="*/ 5604595 w 285390"/>
              <a:gd name="T45" fmla="*/ 3697758 h 283806"/>
              <a:gd name="T46" fmla="*/ 5519113 w 285390"/>
              <a:gd name="T47" fmla="*/ 3697758 h 283806"/>
              <a:gd name="T48" fmla="*/ 3289683 w 285390"/>
              <a:gd name="T49" fmla="*/ 3203419 h 283806"/>
              <a:gd name="T50" fmla="*/ 3289683 w 285390"/>
              <a:gd name="T51" fmla="*/ 3031486 h 283806"/>
              <a:gd name="T52" fmla="*/ 4806812 w 285390"/>
              <a:gd name="T53" fmla="*/ 3052994 h 283806"/>
              <a:gd name="T54" fmla="*/ 5476357 w 285390"/>
              <a:gd name="T55" fmla="*/ 2107300 h 283806"/>
              <a:gd name="T56" fmla="*/ 3204189 w 285390"/>
              <a:gd name="T57" fmla="*/ 2021358 h 283806"/>
              <a:gd name="T58" fmla="*/ 85404 w 285390"/>
              <a:gd name="T59" fmla="*/ 1935359 h 283806"/>
              <a:gd name="T60" fmla="*/ 2443135 w 285390"/>
              <a:gd name="T61" fmla="*/ 2020918 h 283806"/>
              <a:gd name="T62" fmla="*/ 170951 w 285390"/>
              <a:gd name="T63" fmla="*/ 2106496 h 283806"/>
              <a:gd name="T64" fmla="*/ 2357637 w 285390"/>
              <a:gd name="T65" fmla="*/ 3026210 h 283806"/>
              <a:gd name="T66" fmla="*/ 2357637 w 285390"/>
              <a:gd name="T67" fmla="*/ 3197315 h 283806"/>
              <a:gd name="T68" fmla="*/ 0 w 285390"/>
              <a:gd name="T69" fmla="*/ 3118904 h 283806"/>
              <a:gd name="T70" fmla="*/ 85404 w 285390"/>
              <a:gd name="T71" fmla="*/ 1935359 h 283806"/>
              <a:gd name="T72" fmla="*/ 2555675 w 285390"/>
              <a:gd name="T73" fmla="*/ 623227 h 283806"/>
              <a:gd name="T74" fmla="*/ 3060334 w 285390"/>
              <a:gd name="T75" fmla="*/ 623227 h 283806"/>
              <a:gd name="T76" fmla="*/ 2807987 w 285390"/>
              <a:gd name="T77" fmla="*/ 190362 h 283806"/>
              <a:gd name="T78" fmla="*/ 2892129 w 285390"/>
              <a:gd name="T79" fmla="*/ 1048942 h 283806"/>
              <a:gd name="T80" fmla="*/ 3228584 w 285390"/>
              <a:gd name="T81" fmla="*/ 2585762 h 283806"/>
              <a:gd name="T82" fmla="*/ 2892129 w 285390"/>
              <a:gd name="T83" fmla="*/ 4115360 h 283806"/>
              <a:gd name="T84" fmla="*/ 2807987 w 285390"/>
              <a:gd name="T85" fmla="*/ 4973947 h 283806"/>
              <a:gd name="T86" fmla="*/ 2723904 w 285390"/>
              <a:gd name="T87" fmla="*/ 4115360 h 283806"/>
              <a:gd name="T88" fmla="*/ 2387430 w 285390"/>
              <a:gd name="T89" fmla="*/ 2585762 h 283806"/>
              <a:gd name="T90" fmla="*/ 2723904 w 285390"/>
              <a:gd name="T91" fmla="*/ 1048942 h 283806"/>
              <a:gd name="T92" fmla="*/ 2807987 w 285390"/>
              <a:gd name="T93" fmla="*/ 190362 h 283806"/>
              <a:gd name="T94" fmla="*/ 5561846 w 285390"/>
              <a:gd name="T95" fmla="*/ 0 h 283806"/>
              <a:gd name="T96" fmla="*/ 5647299 w 285390"/>
              <a:gd name="T97" fmla="*/ 1176370 h 283806"/>
              <a:gd name="T98" fmla="*/ 3289683 w 285390"/>
              <a:gd name="T99" fmla="*/ 1261979 h 283806"/>
              <a:gd name="T100" fmla="*/ 3289683 w 285390"/>
              <a:gd name="T101" fmla="*/ 1097937 h 283806"/>
              <a:gd name="T102" fmla="*/ 5476357 w 285390"/>
              <a:gd name="T103" fmla="*/ 171134 h 283806"/>
              <a:gd name="T104" fmla="*/ 3204189 w 285390"/>
              <a:gd name="T105" fmla="*/ 78427 h 283806"/>
              <a:gd name="T106" fmla="*/ 85404 w 285390"/>
              <a:gd name="T107" fmla="*/ 0 h 283806"/>
              <a:gd name="T108" fmla="*/ 2443135 w 285390"/>
              <a:gd name="T109" fmla="*/ 78801 h 283806"/>
              <a:gd name="T110" fmla="*/ 170951 w 285390"/>
              <a:gd name="T111" fmla="*/ 171954 h 283806"/>
              <a:gd name="T112" fmla="*/ 833341 w 285390"/>
              <a:gd name="T113" fmla="*/ 1110459 h 283806"/>
              <a:gd name="T114" fmla="*/ 2357637 w 285390"/>
              <a:gd name="T115" fmla="*/ 1103316 h 283806"/>
              <a:gd name="T116" fmla="*/ 2357637 w 285390"/>
              <a:gd name="T117" fmla="*/ 1268069 h 283806"/>
              <a:gd name="T118" fmla="*/ 128185 w 285390"/>
              <a:gd name="T119" fmla="*/ 1755249 h 283806"/>
              <a:gd name="T120" fmla="*/ 42756 w 285390"/>
              <a:gd name="T121" fmla="*/ 1762368 h 283806"/>
              <a:gd name="T122" fmla="*/ 0 w 285390"/>
              <a:gd name="T123" fmla="*/ 78801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9" name="Freeform 953">
            <a:extLst>
              <a:ext uri="{FF2B5EF4-FFF2-40B4-BE49-F238E27FC236}">
                <a16:creationId xmlns:a16="http://schemas.microsoft.com/office/drawing/2014/main" id="{F24E6141-6440-A04A-ADD3-1260DEAF7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50533" y="9106307"/>
            <a:ext cx="1104856" cy="1200932"/>
          </a:xfrm>
          <a:custGeom>
            <a:avLst/>
            <a:gdLst>
              <a:gd name="T0" fmla="*/ 1971810 w 262269"/>
              <a:gd name="T1" fmla="*/ 2296865 h 283804"/>
              <a:gd name="T2" fmla="*/ 2522496 w 262269"/>
              <a:gd name="T3" fmla="*/ 2296865 h 283804"/>
              <a:gd name="T4" fmla="*/ 2247172 w 262269"/>
              <a:gd name="T5" fmla="*/ 1840326 h 283804"/>
              <a:gd name="T6" fmla="*/ 2247172 w 262269"/>
              <a:gd name="T7" fmla="*/ 2753352 h 283804"/>
              <a:gd name="T8" fmla="*/ 2247172 w 262269"/>
              <a:gd name="T9" fmla="*/ 1840326 h 283804"/>
              <a:gd name="T10" fmla="*/ 1507350 w 262269"/>
              <a:gd name="T11" fmla="*/ 2308106 h 283804"/>
              <a:gd name="T12" fmla="*/ 1959717 w 262269"/>
              <a:gd name="T13" fmla="*/ 3071742 h 283804"/>
              <a:gd name="T14" fmla="*/ 2245064 w 262269"/>
              <a:gd name="T15" fmla="*/ 5463503 h 283804"/>
              <a:gd name="T16" fmla="*/ 2363345 w 262269"/>
              <a:gd name="T17" fmla="*/ 5117694 h 283804"/>
              <a:gd name="T18" fmla="*/ 2474711 w 262269"/>
              <a:gd name="T19" fmla="*/ 4750286 h 283804"/>
              <a:gd name="T20" fmla="*/ 2370298 w 262269"/>
              <a:gd name="T21" fmla="*/ 4390088 h 283804"/>
              <a:gd name="T22" fmla="*/ 2370298 w 262269"/>
              <a:gd name="T23" fmla="*/ 4173948 h 283804"/>
              <a:gd name="T24" fmla="*/ 2370298 w 262269"/>
              <a:gd name="T25" fmla="*/ 3921824 h 283804"/>
              <a:gd name="T26" fmla="*/ 2558226 w 262269"/>
              <a:gd name="T27" fmla="*/ 3071742 h 283804"/>
              <a:gd name="T28" fmla="*/ 3010547 w 262269"/>
              <a:gd name="T29" fmla="*/ 2308106 h 283804"/>
              <a:gd name="T30" fmla="*/ 2258952 w 262269"/>
              <a:gd name="T31" fmla="*/ 1364401 h 283804"/>
              <a:gd name="T32" fmla="*/ 2725237 w 262269"/>
              <a:gd name="T33" fmla="*/ 3129388 h 283804"/>
              <a:gd name="T34" fmla="*/ 2697411 w 262269"/>
              <a:gd name="T35" fmla="*/ 3828177 h 283804"/>
              <a:gd name="T36" fmla="*/ 2551272 w 262269"/>
              <a:gd name="T37" fmla="*/ 4116339 h 283804"/>
              <a:gd name="T38" fmla="*/ 2655651 w 262269"/>
              <a:gd name="T39" fmla="*/ 4346852 h 283804"/>
              <a:gd name="T40" fmla="*/ 2551272 w 262269"/>
              <a:gd name="T41" fmla="*/ 4584596 h 283804"/>
              <a:gd name="T42" fmla="*/ 2676507 w 262269"/>
              <a:gd name="T43" fmla="*/ 4750286 h 283804"/>
              <a:gd name="T44" fmla="*/ 2481664 w 262269"/>
              <a:gd name="T45" fmla="*/ 4988002 h 283804"/>
              <a:gd name="T46" fmla="*/ 2669552 w 262269"/>
              <a:gd name="T47" fmla="*/ 5225759 h 283804"/>
              <a:gd name="T48" fmla="*/ 2300720 w 262269"/>
              <a:gd name="T49" fmla="*/ 5643590 h 283804"/>
              <a:gd name="T50" fmla="*/ 2182413 w 262269"/>
              <a:gd name="T51" fmla="*/ 5643590 h 283804"/>
              <a:gd name="T52" fmla="*/ 1792693 w 262269"/>
              <a:gd name="T53" fmla="*/ 5204142 h 283804"/>
              <a:gd name="T54" fmla="*/ 1347316 w 262269"/>
              <a:gd name="T55" fmla="*/ 2308106 h 283804"/>
              <a:gd name="T56" fmla="*/ 2258987 w 262269"/>
              <a:gd name="T57" fmla="*/ 793208 h 283804"/>
              <a:gd name="T58" fmla="*/ 3728798 w 262269"/>
              <a:gd name="T59" fmla="*/ 2307348 h 283804"/>
              <a:gd name="T60" fmla="*/ 3236548 w 262269"/>
              <a:gd name="T61" fmla="*/ 3412452 h 283804"/>
              <a:gd name="T62" fmla="*/ 3174138 w 262269"/>
              <a:gd name="T63" fmla="*/ 3261759 h 283804"/>
              <a:gd name="T64" fmla="*/ 3174138 w 262269"/>
              <a:gd name="T65" fmla="*/ 1352998 h 283804"/>
              <a:gd name="T66" fmla="*/ 1336901 w 262269"/>
              <a:gd name="T67" fmla="*/ 1352998 h 283804"/>
              <a:gd name="T68" fmla="*/ 1336901 w 262269"/>
              <a:gd name="T69" fmla="*/ 3261759 h 283804"/>
              <a:gd name="T70" fmla="*/ 1219023 w 262269"/>
              <a:gd name="T71" fmla="*/ 3383746 h 283804"/>
              <a:gd name="T72" fmla="*/ 1219023 w 262269"/>
              <a:gd name="T73" fmla="*/ 1238159 h 283804"/>
              <a:gd name="T74" fmla="*/ 2246787 w 262269"/>
              <a:gd name="T75" fmla="*/ 0 h 283804"/>
              <a:gd name="T76" fmla="*/ 4951246 w 262269"/>
              <a:gd name="T77" fmla="*/ 3094711 h 283804"/>
              <a:gd name="T78" fmla="*/ 4902720 w 262269"/>
              <a:gd name="T79" fmla="*/ 3604502 h 283804"/>
              <a:gd name="T80" fmla="*/ 4493575 w 262269"/>
              <a:gd name="T81" fmla="*/ 4616928 h 283804"/>
              <a:gd name="T82" fmla="*/ 3432619 w 262269"/>
              <a:gd name="T83" fmla="*/ 5169801 h 283804"/>
              <a:gd name="T84" fmla="*/ 3349372 w 262269"/>
              <a:gd name="T85" fmla="*/ 5672411 h 283804"/>
              <a:gd name="T86" fmla="*/ 3266171 w 262269"/>
              <a:gd name="T87" fmla="*/ 5169801 h 283804"/>
              <a:gd name="T88" fmla="*/ 4327140 w 262269"/>
              <a:gd name="T89" fmla="*/ 4588184 h 283804"/>
              <a:gd name="T90" fmla="*/ 4368753 w 262269"/>
              <a:gd name="T91" fmla="*/ 3676314 h 283804"/>
              <a:gd name="T92" fmla="*/ 4888851 w 262269"/>
              <a:gd name="T93" fmla="*/ 3367561 h 283804"/>
              <a:gd name="T94" fmla="*/ 4334106 w 262269"/>
              <a:gd name="T95" fmla="*/ 2340770 h 283804"/>
              <a:gd name="T96" fmla="*/ 2246787 w 262269"/>
              <a:gd name="T97" fmla="*/ 172340 h 283804"/>
              <a:gd name="T98" fmla="*/ 443815 w 262269"/>
              <a:gd name="T99" fmla="*/ 3389084 h 283804"/>
              <a:gd name="T100" fmla="*/ 658790 w 262269"/>
              <a:gd name="T101" fmla="*/ 3762477 h 283804"/>
              <a:gd name="T102" fmla="*/ 1171911 w 262269"/>
              <a:gd name="T103" fmla="*/ 5579082 h 283804"/>
              <a:gd name="T104" fmla="*/ 1005487 w 262269"/>
              <a:gd name="T105" fmla="*/ 5586266 h 283804"/>
              <a:gd name="T106" fmla="*/ 520074 w 262269"/>
              <a:gd name="T107" fmla="*/ 3855833 h 283804"/>
              <a:gd name="T108" fmla="*/ 298187 w 262269"/>
              <a:gd name="T109" fmla="*/ 3482437 h 283804"/>
              <a:gd name="T110" fmla="*/ 2246787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0" name="Freeform 1045">
            <a:extLst>
              <a:ext uri="{FF2B5EF4-FFF2-40B4-BE49-F238E27FC236}">
                <a16:creationId xmlns:a16="http://schemas.microsoft.com/office/drawing/2014/main" id="{6D652D0F-2425-4348-BDB6-4C93CD283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4224" y="5463450"/>
            <a:ext cx="1200932" cy="1200932"/>
          </a:xfrm>
          <a:custGeom>
            <a:avLst/>
            <a:gdLst>
              <a:gd name="T0" fmla="*/ 1715332 w 283803"/>
              <a:gd name="T1" fmla="*/ 5101162 h 283804"/>
              <a:gd name="T2" fmla="*/ 1649710 w 283803"/>
              <a:gd name="T3" fmla="*/ 4346955 h 283804"/>
              <a:gd name="T4" fmla="*/ 1649710 w 283803"/>
              <a:gd name="T5" fmla="*/ 4529725 h 283804"/>
              <a:gd name="T6" fmla="*/ 1200177 w 283803"/>
              <a:gd name="T7" fmla="*/ 4346955 h 283804"/>
              <a:gd name="T8" fmla="*/ 602831 w 283803"/>
              <a:gd name="T9" fmla="*/ 4438361 h 283804"/>
              <a:gd name="T10" fmla="*/ 4561335 w 283803"/>
              <a:gd name="T11" fmla="*/ 4282097 h 283804"/>
              <a:gd name="T12" fmla="*/ 5021272 w 283803"/>
              <a:gd name="T13" fmla="*/ 4112093 h 283804"/>
              <a:gd name="T14" fmla="*/ 3443430 w 283803"/>
              <a:gd name="T15" fmla="*/ 4112093 h 283804"/>
              <a:gd name="T16" fmla="*/ 3910685 w 283803"/>
              <a:gd name="T17" fmla="*/ 4282097 h 283804"/>
              <a:gd name="T18" fmla="*/ 4707319 w 283803"/>
              <a:gd name="T19" fmla="*/ 3807567 h 283804"/>
              <a:gd name="T20" fmla="*/ 4875242 w 283803"/>
              <a:gd name="T21" fmla="*/ 4593718 h 283804"/>
              <a:gd name="T22" fmla="*/ 4707319 w 283803"/>
              <a:gd name="T23" fmla="*/ 3807567 h 283804"/>
              <a:gd name="T24" fmla="*/ 4085923 w 283803"/>
              <a:gd name="T25" fmla="*/ 4282097 h 283804"/>
              <a:gd name="T26" fmla="*/ 3268217 w 283803"/>
              <a:gd name="T27" fmla="*/ 4112093 h 283804"/>
              <a:gd name="T28" fmla="*/ 1293303 w 283803"/>
              <a:gd name="T29" fmla="*/ 3941783 h 283804"/>
              <a:gd name="T30" fmla="*/ 1201926 w 283803"/>
              <a:gd name="T31" fmla="*/ 3458536 h 283804"/>
              <a:gd name="T32" fmla="*/ 694239 w 283803"/>
              <a:gd name="T33" fmla="*/ 3990873 h 283804"/>
              <a:gd name="T34" fmla="*/ 1733735 w 283803"/>
              <a:gd name="T35" fmla="*/ 3141256 h 283804"/>
              <a:gd name="T36" fmla="*/ 1649981 w 283803"/>
              <a:gd name="T37" fmla="*/ 3942972 h 283804"/>
              <a:gd name="T38" fmla="*/ 2372163 w 283803"/>
              <a:gd name="T39" fmla="*/ 2998961 h 283804"/>
              <a:gd name="T40" fmla="*/ 2189386 w 283803"/>
              <a:gd name="T41" fmla="*/ 2998961 h 283804"/>
              <a:gd name="T42" fmla="*/ 4561335 w 283803"/>
              <a:gd name="T43" fmla="*/ 3161744 h 283804"/>
              <a:gd name="T44" fmla="*/ 5021272 w 283803"/>
              <a:gd name="T45" fmla="*/ 2986506 h 283804"/>
              <a:gd name="T46" fmla="*/ 3443430 w 283803"/>
              <a:gd name="T47" fmla="*/ 2986506 h 283804"/>
              <a:gd name="T48" fmla="*/ 3910685 w 283803"/>
              <a:gd name="T49" fmla="*/ 3161744 h 283804"/>
              <a:gd name="T50" fmla="*/ 4707319 w 283803"/>
              <a:gd name="T51" fmla="*/ 2665284 h 283804"/>
              <a:gd name="T52" fmla="*/ 4875242 w 283803"/>
              <a:gd name="T53" fmla="*/ 3482946 h 283804"/>
              <a:gd name="T54" fmla="*/ 4707319 w 283803"/>
              <a:gd name="T55" fmla="*/ 2665284 h 283804"/>
              <a:gd name="T56" fmla="*/ 4085923 w 283803"/>
              <a:gd name="T57" fmla="*/ 3161744 h 283804"/>
              <a:gd name="T58" fmla="*/ 3268217 w 283803"/>
              <a:gd name="T59" fmla="*/ 2986506 h 283804"/>
              <a:gd name="T60" fmla="*/ 1801446 w 283803"/>
              <a:gd name="T61" fmla="*/ 2490779 h 283804"/>
              <a:gd name="T62" fmla="*/ 689030 w 283803"/>
              <a:gd name="T63" fmla="*/ 2411450 h 283804"/>
              <a:gd name="T64" fmla="*/ 5363377 w 283803"/>
              <a:gd name="T65" fmla="*/ 4918481 h 283804"/>
              <a:gd name="T66" fmla="*/ 688885 w 283803"/>
              <a:gd name="T67" fmla="*/ 1840326 h 283804"/>
              <a:gd name="T68" fmla="*/ 688885 w 283803"/>
              <a:gd name="T69" fmla="*/ 2023052 h 283804"/>
              <a:gd name="T70" fmla="*/ 5236785 w 283803"/>
              <a:gd name="T71" fmla="*/ 1750009 h 283804"/>
              <a:gd name="T72" fmla="*/ 5099711 w 283803"/>
              <a:gd name="T73" fmla="*/ 1867151 h 283804"/>
              <a:gd name="T74" fmla="*/ 4303116 w 283803"/>
              <a:gd name="T75" fmla="*/ 1750009 h 283804"/>
              <a:gd name="T76" fmla="*/ 4185983 w 283803"/>
              <a:gd name="T77" fmla="*/ 1867151 h 283804"/>
              <a:gd name="T78" fmla="*/ 4783683 w 283803"/>
              <a:gd name="T79" fmla="*/ 1804787 h 283804"/>
              <a:gd name="T80" fmla="*/ 3062757 w 283803"/>
              <a:gd name="T81" fmla="*/ 1428904 h 283804"/>
              <a:gd name="T82" fmla="*/ 5507180 w 283803"/>
              <a:gd name="T83" fmla="*/ 1572520 h 283804"/>
              <a:gd name="T84" fmla="*/ 2285493 w 283803"/>
              <a:gd name="T85" fmla="*/ 1237459 h 283804"/>
              <a:gd name="T86" fmla="*/ 1618251 w 283803"/>
              <a:gd name="T87" fmla="*/ 1328815 h 283804"/>
              <a:gd name="T88" fmla="*/ 1357067 w 283803"/>
              <a:gd name="T89" fmla="*/ 1328815 h 283804"/>
              <a:gd name="T90" fmla="*/ 690756 w 283803"/>
              <a:gd name="T91" fmla="*/ 1237459 h 283804"/>
              <a:gd name="T92" fmla="*/ 2954886 w 283803"/>
              <a:gd name="T93" fmla="*/ 682082 h 283804"/>
              <a:gd name="T94" fmla="*/ 546440 w 283803"/>
              <a:gd name="T95" fmla="*/ 172340 h 283804"/>
              <a:gd name="T96" fmla="*/ 3982993 w 283803"/>
              <a:gd name="T97" fmla="*/ 5492937 h 283804"/>
              <a:gd name="T98" fmla="*/ 2753573 w 283803"/>
              <a:gd name="T99" fmla="*/ 4782063 h 283804"/>
              <a:gd name="T100" fmla="*/ 4356853 w 283803"/>
              <a:gd name="T101" fmla="*/ 538492 h 283804"/>
              <a:gd name="T102" fmla="*/ 2954886 w 283803"/>
              <a:gd name="T103" fmla="*/ 854425 h 283804"/>
              <a:gd name="T104" fmla="*/ 546440 w 283803"/>
              <a:gd name="T105" fmla="*/ 172340 h 283804"/>
              <a:gd name="T106" fmla="*/ 4529394 w 283803"/>
              <a:gd name="T107" fmla="*/ 1256587 h 283804"/>
              <a:gd name="T108" fmla="*/ 5363377 w 283803"/>
              <a:gd name="T109" fmla="*/ 5097997 h 283804"/>
              <a:gd name="T110" fmla="*/ 546440 w 283803"/>
              <a:gd name="T111" fmla="*/ 5672411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4">
                <a:moveTo>
                  <a:pt x="34471" y="246063"/>
                </a:moveTo>
                <a:lnTo>
                  <a:pt x="85819" y="246063"/>
                </a:lnTo>
                <a:cubicBezTo>
                  <a:pt x="88333" y="246063"/>
                  <a:pt x="90128" y="248261"/>
                  <a:pt x="90128" y="250826"/>
                </a:cubicBezTo>
                <a:cubicBezTo>
                  <a:pt x="90128" y="253024"/>
                  <a:pt x="88333" y="255222"/>
                  <a:pt x="85819" y="255222"/>
                </a:cubicBezTo>
                <a:lnTo>
                  <a:pt x="34471" y="255222"/>
                </a:lnTo>
                <a:cubicBezTo>
                  <a:pt x="31958" y="255222"/>
                  <a:pt x="30162" y="253024"/>
                  <a:pt x="30162" y="250826"/>
                </a:cubicBezTo>
                <a:cubicBezTo>
                  <a:pt x="30162" y="248261"/>
                  <a:pt x="31958" y="246063"/>
                  <a:pt x="34471" y="246063"/>
                </a:cubicBezTo>
                <a:close/>
                <a:moveTo>
                  <a:pt x="82536" y="217488"/>
                </a:moveTo>
                <a:lnTo>
                  <a:pt x="114314" y="217488"/>
                </a:lnTo>
                <a:cubicBezTo>
                  <a:pt x="116505" y="217488"/>
                  <a:pt x="118697" y="219774"/>
                  <a:pt x="118697" y="222060"/>
                </a:cubicBezTo>
                <a:cubicBezTo>
                  <a:pt x="118697" y="224346"/>
                  <a:pt x="116505" y="226632"/>
                  <a:pt x="114314" y="226632"/>
                </a:cubicBezTo>
                <a:lnTo>
                  <a:pt x="82536" y="226632"/>
                </a:lnTo>
                <a:cubicBezTo>
                  <a:pt x="79979" y="226632"/>
                  <a:pt x="77787" y="224346"/>
                  <a:pt x="77787" y="222060"/>
                </a:cubicBezTo>
                <a:cubicBezTo>
                  <a:pt x="77787" y="219774"/>
                  <a:pt x="79979" y="217488"/>
                  <a:pt x="82536" y="217488"/>
                </a:cubicBezTo>
                <a:close/>
                <a:moveTo>
                  <a:pt x="34483" y="217488"/>
                </a:moveTo>
                <a:lnTo>
                  <a:pt x="60047" y="217488"/>
                </a:lnTo>
                <a:cubicBezTo>
                  <a:pt x="62567" y="217488"/>
                  <a:pt x="64727" y="219774"/>
                  <a:pt x="64727" y="222060"/>
                </a:cubicBezTo>
                <a:cubicBezTo>
                  <a:pt x="64727" y="224346"/>
                  <a:pt x="62567" y="226632"/>
                  <a:pt x="60047" y="226632"/>
                </a:cubicBezTo>
                <a:lnTo>
                  <a:pt x="34483" y="226632"/>
                </a:lnTo>
                <a:cubicBezTo>
                  <a:pt x="31963" y="226632"/>
                  <a:pt x="30162" y="224346"/>
                  <a:pt x="30162" y="222060"/>
                </a:cubicBezTo>
                <a:cubicBezTo>
                  <a:pt x="30162" y="219774"/>
                  <a:pt x="31963" y="217488"/>
                  <a:pt x="34483" y="217488"/>
                </a:cubicBezTo>
                <a:close/>
                <a:moveTo>
                  <a:pt x="235512" y="198650"/>
                </a:moveTo>
                <a:cubicBezTo>
                  <a:pt x="231129" y="198650"/>
                  <a:pt x="228207" y="202194"/>
                  <a:pt x="228207" y="205737"/>
                </a:cubicBezTo>
                <a:lnTo>
                  <a:pt x="228207" y="214242"/>
                </a:lnTo>
                <a:cubicBezTo>
                  <a:pt x="228207" y="218494"/>
                  <a:pt x="231129" y="221329"/>
                  <a:pt x="235512" y="221329"/>
                </a:cubicBezTo>
                <a:lnTo>
                  <a:pt x="243913" y="221329"/>
                </a:lnTo>
                <a:cubicBezTo>
                  <a:pt x="247931" y="221329"/>
                  <a:pt x="251219" y="218494"/>
                  <a:pt x="251219" y="214242"/>
                </a:cubicBezTo>
                <a:lnTo>
                  <a:pt x="251219" y="205737"/>
                </a:lnTo>
                <a:cubicBezTo>
                  <a:pt x="251219" y="202194"/>
                  <a:pt x="247931" y="198650"/>
                  <a:pt x="243913" y="198650"/>
                </a:cubicBezTo>
                <a:lnTo>
                  <a:pt x="235512" y="198650"/>
                </a:lnTo>
                <a:close/>
                <a:moveTo>
                  <a:pt x="179584" y="198650"/>
                </a:moveTo>
                <a:cubicBezTo>
                  <a:pt x="175566" y="198650"/>
                  <a:pt x="172279" y="202194"/>
                  <a:pt x="172279" y="205737"/>
                </a:cubicBezTo>
                <a:lnTo>
                  <a:pt x="172279" y="214242"/>
                </a:lnTo>
                <a:cubicBezTo>
                  <a:pt x="172279" y="218494"/>
                  <a:pt x="175566" y="221329"/>
                  <a:pt x="179584" y="221329"/>
                </a:cubicBezTo>
                <a:lnTo>
                  <a:pt x="188350" y="221329"/>
                </a:lnTo>
                <a:cubicBezTo>
                  <a:pt x="192368" y="221329"/>
                  <a:pt x="195656" y="218494"/>
                  <a:pt x="195656" y="214242"/>
                </a:cubicBezTo>
                <a:lnTo>
                  <a:pt x="195656" y="205737"/>
                </a:lnTo>
                <a:cubicBezTo>
                  <a:pt x="195656" y="202194"/>
                  <a:pt x="192368" y="198650"/>
                  <a:pt x="188350" y="198650"/>
                </a:cubicBezTo>
                <a:lnTo>
                  <a:pt x="179584" y="198650"/>
                </a:lnTo>
                <a:close/>
                <a:moveTo>
                  <a:pt x="235512" y="190500"/>
                </a:moveTo>
                <a:lnTo>
                  <a:pt x="243913" y="190500"/>
                </a:lnTo>
                <a:cubicBezTo>
                  <a:pt x="253045" y="190500"/>
                  <a:pt x="259985" y="197233"/>
                  <a:pt x="259985" y="205737"/>
                </a:cubicBezTo>
                <a:lnTo>
                  <a:pt x="259985" y="214242"/>
                </a:lnTo>
                <a:cubicBezTo>
                  <a:pt x="259985" y="222746"/>
                  <a:pt x="253045" y="229834"/>
                  <a:pt x="243913" y="229834"/>
                </a:cubicBezTo>
                <a:lnTo>
                  <a:pt x="235512" y="229834"/>
                </a:lnTo>
                <a:cubicBezTo>
                  <a:pt x="226381" y="229834"/>
                  <a:pt x="219075" y="222746"/>
                  <a:pt x="219075" y="214242"/>
                </a:cubicBezTo>
                <a:lnTo>
                  <a:pt x="219075" y="205737"/>
                </a:lnTo>
                <a:cubicBezTo>
                  <a:pt x="219075" y="197233"/>
                  <a:pt x="226381" y="190500"/>
                  <a:pt x="235512" y="190500"/>
                </a:cubicBezTo>
                <a:close/>
                <a:moveTo>
                  <a:pt x="179584" y="190500"/>
                </a:moveTo>
                <a:lnTo>
                  <a:pt x="188350" y="190500"/>
                </a:lnTo>
                <a:cubicBezTo>
                  <a:pt x="197117" y="190500"/>
                  <a:pt x="204422" y="197233"/>
                  <a:pt x="204422" y="205737"/>
                </a:cubicBezTo>
                <a:lnTo>
                  <a:pt x="204422" y="214242"/>
                </a:lnTo>
                <a:cubicBezTo>
                  <a:pt x="204422" y="222746"/>
                  <a:pt x="197117" y="229834"/>
                  <a:pt x="188350" y="229834"/>
                </a:cubicBezTo>
                <a:lnTo>
                  <a:pt x="179584" y="229834"/>
                </a:lnTo>
                <a:cubicBezTo>
                  <a:pt x="170818" y="229834"/>
                  <a:pt x="163512" y="222746"/>
                  <a:pt x="163512" y="214242"/>
                </a:cubicBezTo>
                <a:lnTo>
                  <a:pt x="163512" y="205737"/>
                </a:lnTo>
                <a:cubicBezTo>
                  <a:pt x="163512" y="197233"/>
                  <a:pt x="170818" y="190500"/>
                  <a:pt x="179584" y="190500"/>
                </a:cubicBezTo>
                <a:close/>
                <a:moveTo>
                  <a:pt x="60134" y="173038"/>
                </a:moveTo>
                <a:cubicBezTo>
                  <a:pt x="62801" y="173038"/>
                  <a:pt x="64706" y="175236"/>
                  <a:pt x="64706" y="177434"/>
                </a:cubicBezTo>
                <a:lnTo>
                  <a:pt x="64706" y="197217"/>
                </a:lnTo>
                <a:cubicBezTo>
                  <a:pt x="64706" y="199415"/>
                  <a:pt x="62801" y="201247"/>
                  <a:pt x="60134" y="201247"/>
                </a:cubicBezTo>
                <a:cubicBezTo>
                  <a:pt x="57467" y="201247"/>
                  <a:pt x="55562" y="199415"/>
                  <a:pt x="55562" y="197217"/>
                </a:cubicBezTo>
                <a:lnTo>
                  <a:pt x="55562" y="177434"/>
                </a:lnTo>
                <a:cubicBezTo>
                  <a:pt x="55562" y="175236"/>
                  <a:pt x="57467" y="173038"/>
                  <a:pt x="60134" y="173038"/>
                </a:cubicBezTo>
                <a:close/>
                <a:moveTo>
                  <a:pt x="34734" y="161925"/>
                </a:moveTo>
                <a:cubicBezTo>
                  <a:pt x="37020" y="161925"/>
                  <a:pt x="39306" y="163689"/>
                  <a:pt x="39306" y="166158"/>
                </a:cubicBezTo>
                <a:lnTo>
                  <a:pt x="39306" y="195792"/>
                </a:lnTo>
                <a:cubicBezTo>
                  <a:pt x="39306" y="197908"/>
                  <a:pt x="37020" y="199672"/>
                  <a:pt x="34734" y="199672"/>
                </a:cubicBezTo>
                <a:cubicBezTo>
                  <a:pt x="32067" y="199672"/>
                  <a:pt x="30162" y="197908"/>
                  <a:pt x="30162" y="195792"/>
                </a:cubicBezTo>
                <a:lnTo>
                  <a:pt x="30162" y="166158"/>
                </a:lnTo>
                <a:cubicBezTo>
                  <a:pt x="30162" y="163689"/>
                  <a:pt x="32067" y="161925"/>
                  <a:pt x="34734" y="161925"/>
                </a:cubicBezTo>
                <a:close/>
                <a:moveTo>
                  <a:pt x="86741" y="157163"/>
                </a:moveTo>
                <a:cubicBezTo>
                  <a:pt x="89408" y="157163"/>
                  <a:pt x="91694" y="158970"/>
                  <a:pt x="91694" y="161500"/>
                </a:cubicBezTo>
                <a:lnTo>
                  <a:pt x="91694" y="197276"/>
                </a:lnTo>
                <a:cubicBezTo>
                  <a:pt x="91694" y="199445"/>
                  <a:pt x="89408" y="201252"/>
                  <a:pt x="86741" y="201252"/>
                </a:cubicBezTo>
                <a:cubicBezTo>
                  <a:pt x="84455" y="201252"/>
                  <a:pt x="82550" y="199445"/>
                  <a:pt x="82550" y="197276"/>
                </a:cubicBezTo>
                <a:lnTo>
                  <a:pt x="82550" y="161500"/>
                </a:lnTo>
                <a:cubicBezTo>
                  <a:pt x="82550" y="158970"/>
                  <a:pt x="84455" y="157163"/>
                  <a:pt x="86741" y="157163"/>
                </a:cubicBezTo>
                <a:close/>
                <a:moveTo>
                  <a:pt x="114109" y="146050"/>
                </a:moveTo>
                <a:cubicBezTo>
                  <a:pt x="116395" y="146050"/>
                  <a:pt x="118681" y="147866"/>
                  <a:pt x="118681" y="150045"/>
                </a:cubicBezTo>
                <a:lnTo>
                  <a:pt x="118681" y="197255"/>
                </a:lnTo>
                <a:cubicBezTo>
                  <a:pt x="118681" y="199434"/>
                  <a:pt x="116395" y="201250"/>
                  <a:pt x="114109" y="201250"/>
                </a:cubicBezTo>
                <a:cubicBezTo>
                  <a:pt x="111823" y="201250"/>
                  <a:pt x="109537" y="199434"/>
                  <a:pt x="109537" y="197255"/>
                </a:cubicBezTo>
                <a:lnTo>
                  <a:pt x="109537" y="150045"/>
                </a:lnTo>
                <a:cubicBezTo>
                  <a:pt x="109537" y="147866"/>
                  <a:pt x="111823" y="146050"/>
                  <a:pt x="114109" y="146050"/>
                </a:cubicBezTo>
                <a:close/>
                <a:moveTo>
                  <a:pt x="235512" y="142116"/>
                </a:moveTo>
                <a:cubicBezTo>
                  <a:pt x="231129" y="142116"/>
                  <a:pt x="228207" y="145404"/>
                  <a:pt x="228207" y="149422"/>
                </a:cubicBezTo>
                <a:lnTo>
                  <a:pt x="228207" y="158188"/>
                </a:lnTo>
                <a:cubicBezTo>
                  <a:pt x="228207" y="162206"/>
                  <a:pt x="231129" y="165493"/>
                  <a:pt x="235512" y="165493"/>
                </a:cubicBezTo>
                <a:lnTo>
                  <a:pt x="243913" y="165493"/>
                </a:lnTo>
                <a:cubicBezTo>
                  <a:pt x="247931" y="165493"/>
                  <a:pt x="251219" y="162206"/>
                  <a:pt x="251219" y="158188"/>
                </a:cubicBezTo>
                <a:lnTo>
                  <a:pt x="251219" y="149422"/>
                </a:lnTo>
                <a:cubicBezTo>
                  <a:pt x="251219" y="145404"/>
                  <a:pt x="247931" y="142116"/>
                  <a:pt x="243913" y="142116"/>
                </a:cubicBezTo>
                <a:lnTo>
                  <a:pt x="235512" y="142116"/>
                </a:lnTo>
                <a:close/>
                <a:moveTo>
                  <a:pt x="179584" y="142116"/>
                </a:moveTo>
                <a:cubicBezTo>
                  <a:pt x="175566" y="142116"/>
                  <a:pt x="172279" y="145404"/>
                  <a:pt x="172279" y="149422"/>
                </a:cubicBezTo>
                <a:lnTo>
                  <a:pt x="172279" y="158188"/>
                </a:lnTo>
                <a:cubicBezTo>
                  <a:pt x="172279" y="162206"/>
                  <a:pt x="175566" y="165493"/>
                  <a:pt x="179584" y="165493"/>
                </a:cubicBezTo>
                <a:lnTo>
                  <a:pt x="188350" y="165493"/>
                </a:lnTo>
                <a:cubicBezTo>
                  <a:pt x="192368" y="165493"/>
                  <a:pt x="195656" y="162206"/>
                  <a:pt x="195656" y="158188"/>
                </a:cubicBezTo>
                <a:lnTo>
                  <a:pt x="195656" y="149422"/>
                </a:lnTo>
                <a:cubicBezTo>
                  <a:pt x="195656" y="145404"/>
                  <a:pt x="192368" y="142116"/>
                  <a:pt x="188350" y="142116"/>
                </a:cubicBezTo>
                <a:lnTo>
                  <a:pt x="179584" y="142116"/>
                </a:lnTo>
                <a:close/>
                <a:moveTo>
                  <a:pt x="235512" y="133350"/>
                </a:moveTo>
                <a:lnTo>
                  <a:pt x="243913" y="133350"/>
                </a:lnTo>
                <a:cubicBezTo>
                  <a:pt x="253045" y="133350"/>
                  <a:pt x="259985" y="140655"/>
                  <a:pt x="259985" y="149422"/>
                </a:cubicBezTo>
                <a:lnTo>
                  <a:pt x="259985" y="158188"/>
                </a:lnTo>
                <a:cubicBezTo>
                  <a:pt x="259985" y="166954"/>
                  <a:pt x="253045" y="174260"/>
                  <a:pt x="243913" y="174260"/>
                </a:cubicBezTo>
                <a:lnTo>
                  <a:pt x="235512" y="174260"/>
                </a:lnTo>
                <a:cubicBezTo>
                  <a:pt x="226381" y="174260"/>
                  <a:pt x="219075" y="166954"/>
                  <a:pt x="219075" y="158188"/>
                </a:cubicBezTo>
                <a:lnTo>
                  <a:pt x="219075" y="149422"/>
                </a:lnTo>
                <a:cubicBezTo>
                  <a:pt x="219075" y="140655"/>
                  <a:pt x="226381" y="133350"/>
                  <a:pt x="235512" y="133350"/>
                </a:cubicBezTo>
                <a:close/>
                <a:moveTo>
                  <a:pt x="179584" y="133350"/>
                </a:moveTo>
                <a:lnTo>
                  <a:pt x="188350" y="133350"/>
                </a:lnTo>
                <a:cubicBezTo>
                  <a:pt x="197117" y="133350"/>
                  <a:pt x="204422" y="140655"/>
                  <a:pt x="204422" y="149422"/>
                </a:cubicBezTo>
                <a:lnTo>
                  <a:pt x="204422" y="158188"/>
                </a:lnTo>
                <a:cubicBezTo>
                  <a:pt x="204422" y="166954"/>
                  <a:pt x="197117" y="174260"/>
                  <a:pt x="188350" y="174260"/>
                </a:cubicBezTo>
                <a:lnTo>
                  <a:pt x="179584" y="174260"/>
                </a:lnTo>
                <a:cubicBezTo>
                  <a:pt x="170818" y="174260"/>
                  <a:pt x="163512" y="166954"/>
                  <a:pt x="163512" y="158188"/>
                </a:cubicBezTo>
                <a:lnTo>
                  <a:pt x="163512" y="149422"/>
                </a:lnTo>
                <a:cubicBezTo>
                  <a:pt x="163512" y="140655"/>
                  <a:pt x="170818" y="133350"/>
                  <a:pt x="179584" y="133350"/>
                </a:cubicBezTo>
                <a:close/>
                <a:moveTo>
                  <a:pt x="34471" y="120650"/>
                </a:moveTo>
                <a:lnTo>
                  <a:pt x="85819" y="120650"/>
                </a:lnTo>
                <a:cubicBezTo>
                  <a:pt x="88333" y="120650"/>
                  <a:pt x="90128" y="122304"/>
                  <a:pt x="90128" y="124619"/>
                </a:cubicBezTo>
                <a:cubicBezTo>
                  <a:pt x="90128" y="126603"/>
                  <a:pt x="88333" y="128257"/>
                  <a:pt x="85819" y="128257"/>
                </a:cubicBezTo>
                <a:lnTo>
                  <a:pt x="34471" y="128257"/>
                </a:lnTo>
                <a:cubicBezTo>
                  <a:pt x="31958" y="128257"/>
                  <a:pt x="30162" y="126603"/>
                  <a:pt x="30162" y="124619"/>
                </a:cubicBezTo>
                <a:cubicBezTo>
                  <a:pt x="30162" y="122304"/>
                  <a:pt x="31958" y="120650"/>
                  <a:pt x="34471" y="120650"/>
                </a:cubicBezTo>
                <a:close/>
                <a:moveTo>
                  <a:pt x="146398" y="117473"/>
                </a:moveTo>
                <a:lnTo>
                  <a:pt x="146398" y="239257"/>
                </a:lnTo>
                <a:cubicBezTo>
                  <a:pt x="146398" y="243209"/>
                  <a:pt x="149635" y="246083"/>
                  <a:pt x="153232" y="246083"/>
                </a:cubicBezTo>
                <a:lnTo>
                  <a:pt x="268335" y="246083"/>
                </a:lnTo>
                <a:cubicBezTo>
                  <a:pt x="272292" y="246083"/>
                  <a:pt x="275529" y="243209"/>
                  <a:pt x="275529" y="239257"/>
                </a:cubicBezTo>
                <a:lnTo>
                  <a:pt x="275529" y="117473"/>
                </a:lnTo>
                <a:lnTo>
                  <a:pt x="146398" y="117473"/>
                </a:lnTo>
                <a:close/>
                <a:moveTo>
                  <a:pt x="34464" y="92075"/>
                </a:moveTo>
                <a:lnTo>
                  <a:pt x="114402" y="92075"/>
                </a:lnTo>
                <a:cubicBezTo>
                  <a:pt x="116553" y="92075"/>
                  <a:pt x="118704" y="93980"/>
                  <a:pt x="118704" y="96647"/>
                </a:cubicBezTo>
                <a:cubicBezTo>
                  <a:pt x="118704" y="98933"/>
                  <a:pt x="116553" y="101219"/>
                  <a:pt x="114402" y="101219"/>
                </a:cubicBezTo>
                <a:lnTo>
                  <a:pt x="34464" y="101219"/>
                </a:lnTo>
                <a:cubicBezTo>
                  <a:pt x="31955" y="101219"/>
                  <a:pt x="30162" y="98933"/>
                  <a:pt x="30162" y="96647"/>
                </a:cubicBezTo>
                <a:cubicBezTo>
                  <a:pt x="30162" y="93980"/>
                  <a:pt x="31955" y="92075"/>
                  <a:pt x="34464" y="92075"/>
                </a:cubicBezTo>
                <a:close/>
                <a:moveTo>
                  <a:pt x="255143" y="87557"/>
                </a:moveTo>
                <a:cubicBezTo>
                  <a:pt x="257048" y="85725"/>
                  <a:pt x="260096" y="85725"/>
                  <a:pt x="262001" y="87557"/>
                </a:cubicBezTo>
                <a:cubicBezTo>
                  <a:pt x="262763" y="88289"/>
                  <a:pt x="263144" y="89388"/>
                  <a:pt x="263144" y="90487"/>
                </a:cubicBezTo>
                <a:cubicBezTo>
                  <a:pt x="263144" y="91586"/>
                  <a:pt x="262763" y="92686"/>
                  <a:pt x="262001" y="93418"/>
                </a:cubicBezTo>
                <a:cubicBezTo>
                  <a:pt x="260858" y="94517"/>
                  <a:pt x="259715" y="94884"/>
                  <a:pt x="258572" y="94884"/>
                </a:cubicBezTo>
                <a:cubicBezTo>
                  <a:pt x="257429" y="94884"/>
                  <a:pt x="256286" y="94517"/>
                  <a:pt x="255143" y="93418"/>
                </a:cubicBezTo>
                <a:cubicBezTo>
                  <a:pt x="254381" y="92686"/>
                  <a:pt x="254000" y="91586"/>
                  <a:pt x="254000" y="90487"/>
                </a:cubicBezTo>
                <a:cubicBezTo>
                  <a:pt x="254000" y="89388"/>
                  <a:pt x="254381" y="88289"/>
                  <a:pt x="255143" y="87557"/>
                </a:cubicBezTo>
                <a:close/>
                <a:moveTo>
                  <a:pt x="209428" y="87557"/>
                </a:moveTo>
                <a:cubicBezTo>
                  <a:pt x="210893" y="85725"/>
                  <a:pt x="213824" y="85725"/>
                  <a:pt x="215289" y="87557"/>
                </a:cubicBezTo>
                <a:cubicBezTo>
                  <a:pt x="216388" y="88289"/>
                  <a:pt x="217121" y="89388"/>
                  <a:pt x="217121" y="90487"/>
                </a:cubicBezTo>
                <a:cubicBezTo>
                  <a:pt x="217121" y="91586"/>
                  <a:pt x="216388" y="92686"/>
                  <a:pt x="215656" y="93418"/>
                </a:cubicBezTo>
                <a:cubicBezTo>
                  <a:pt x="214923" y="94517"/>
                  <a:pt x="213457" y="94884"/>
                  <a:pt x="212358" y="94884"/>
                </a:cubicBezTo>
                <a:cubicBezTo>
                  <a:pt x="211259" y="94884"/>
                  <a:pt x="210160" y="94517"/>
                  <a:pt x="209428" y="93418"/>
                </a:cubicBezTo>
                <a:cubicBezTo>
                  <a:pt x="208695" y="92686"/>
                  <a:pt x="207962" y="91586"/>
                  <a:pt x="207962" y="90487"/>
                </a:cubicBezTo>
                <a:cubicBezTo>
                  <a:pt x="207962" y="89388"/>
                  <a:pt x="208695" y="88289"/>
                  <a:pt x="209428" y="87557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8011"/>
                  <a:pt x="239331" y="90297"/>
                </a:cubicBezTo>
                <a:cubicBezTo>
                  <a:pt x="239331" y="92583"/>
                  <a:pt x="237426" y="94869"/>
                  <a:pt x="234759" y="94869"/>
                </a:cubicBezTo>
                <a:cubicBezTo>
                  <a:pt x="232092" y="94869"/>
                  <a:pt x="230187" y="92583"/>
                  <a:pt x="230187" y="90297"/>
                </a:cubicBezTo>
                <a:cubicBezTo>
                  <a:pt x="230187" y="88011"/>
                  <a:pt x="232092" y="85725"/>
                  <a:pt x="234759" y="85725"/>
                </a:cubicBezTo>
                <a:close/>
                <a:moveTo>
                  <a:pt x="153232" y="71490"/>
                </a:moveTo>
                <a:cubicBezTo>
                  <a:pt x="149635" y="71490"/>
                  <a:pt x="146398" y="74723"/>
                  <a:pt x="146398" y="78675"/>
                </a:cubicBezTo>
                <a:lnTo>
                  <a:pt x="146398" y="108851"/>
                </a:lnTo>
                <a:lnTo>
                  <a:pt x="275529" y="108851"/>
                </a:lnTo>
                <a:lnTo>
                  <a:pt x="275529" y="78675"/>
                </a:lnTo>
                <a:cubicBezTo>
                  <a:pt x="275529" y="74723"/>
                  <a:pt x="272292" y="71490"/>
                  <a:pt x="268335" y="71490"/>
                </a:cubicBezTo>
                <a:lnTo>
                  <a:pt x="153232" y="71490"/>
                </a:lnTo>
                <a:close/>
                <a:moveTo>
                  <a:pt x="85317" y="61913"/>
                </a:moveTo>
                <a:lnTo>
                  <a:pt x="114345" y="61913"/>
                </a:lnTo>
                <a:cubicBezTo>
                  <a:pt x="116522" y="61913"/>
                  <a:pt x="118699" y="63818"/>
                  <a:pt x="118699" y="66485"/>
                </a:cubicBezTo>
                <a:cubicBezTo>
                  <a:pt x="118699" y="69152"/>
                  <a:pt x="116522" y="71057"/>
                  <a:pt x="114345" y="71057"/>
                </a:cubicBezTo>
                <a:lnTo>
                  <a:pt x="85317" y="71057"/>
                </a:lnTo>
                <a:cubicBezTo>
                  <a:pt x="83139" y="71057"/>
                  <a:pt x="80962" y="69152"/>
                  <a:pt x="80962" y="66485"/>
                </a:cubicBezTo>
                <a:cubicBezTo>
                  <a:pt x="80962" y="63818"/>
                  <a:pt x="83139" y="61913"/>
                  <a:pt x="85317" y="61913"/>
                </a:cubicBezTo>
                <a:close/>
                <a:moveTo>
                  <a:pt x="34558" y="61913"/>
                </a:moveTo>
                <a:lnTo>
                  <a:pt x="63500" y="61913"/>
                </a:lnTo>
                <a:cubicBezTo>
                  <a:pt x="66064" y="61913"/>
                  <a:pt x="67896" y="63818"/>
                  <a:pt x="67896" y="66485"/>
                </a:cubicBezTo>
                <a:cubicBezTo>
                  <a:pt x="67896" y="69152"/>
                  <a:pt x="66064" y="71057"/>
                  <a:pt x="63500" y="71057"/>
                </a:cubicBezTo>
                <a:lnTo>
                  <a:pt x="34558" y="71057"/>
                </a:lnTo>
                <a:cubicBezTo>
                  <a:pt x="31994" y="71057"/>
                  <a:pt x="30162" y="69152"/>
                  <a:pt x="30162" y="66485"/>
                </a:cubicBezTo>
                <a:cubicBezTo>
                  <a:pt x="30162" y="63818"/>
                  <a:pt x="31994" y="61913"/>
                  <a:pt x="34558" y="61913"/>
                </a:cubicBezTo>
                <a:close/>
                <a:moveTo>
                  <a:pt x="65825" y="8622"/>
                </a:moveTo>
                <a:lnTo>
                  <a:pt x="65825" y="21555"/>
                </a:lnTo>
                <a:cubicBezTo>
                  <a:pt x="65825" y="28380"/>
                  <a:pt x="71580" y="34128"/>
                  <a:pt x="78774" y="34128"/>
                </a:cubicBezTo>
                <a:lnTo>
                  <a:pt x="147836" y="34128"/>
                </a:lnTo>
                <a:cubicBezTo>
                  <a:pt x="155030" y="34128"/>
                  <a:pt x="160426" y="28380"/>
                  <a:pt x="160426" y="21555"/>
                </a:cubicBezTo>
                <a:lnTo>
                  <a:pt x="160426" y="8622"/>
                </a:lnTo>
                <a:lnTo>
                  <a:pt x="65825" y="8622"/>
                </a:lnTo>
                <a:close/>
                <a:moveTo>
                  <a:pt x="27337" y="8622"/>
                </a:moveTo>
                <a:cubicBezTo>
                  <a:pt x="16906" y="8622"/>
                  <a:pt x="8633" y="16525"/>
                  <a:pt x="8633" y="26943"/>
                </a:cubicBezTo>
                <a:lnTo>
                  <a:pt x="8633" y="256501"/>
                </a:lnTo>
                <a:cubicBezTo>
                  <a:pt x="8633" y="266919"/>
                  <a:pt x="16906" y="274823"/>
                  <a:pt x="27337" y="274823"/>
                </a:cubicBezTo>
                <a:lnTo>
                  <a:pt x="199273" y="274823"/>
                </a:lnTo>
                <a:cubicBezTo>
                  <a:pt x="209705" y="274823"/>
                  <a:pt x="217978" y="266919"/>
                  <a:pt x="217978" y="256501"/>
                </a:cubicBezTo>
                <a:lnTo>
                  <a:pt x="217978" y="255064"/>
                </a:lnTo>
                <a:lnTo>
                  <a:pt x="153232" y="255064"/>
                </a:lnTo>
                <a:cubicBezTo>
                  <a:pt x="144599" y="255064"/>
                  <a:pt x="137765" y="247879"/>
                  <a:pt x="137765" y="239257"/>
                </a:cubicBezTo>
                <a:lnTo>
                  <a:pt x="137765" y="78675"/>
                </a:lnTo>
                <a:cubicBezTo>
                  <a:pt x="137765" y="70053"/>
                  <a:pt x="144599" y="62868"/>
                  <a:pt x="153232" y="62868"/>
                </a:cubicBezTo>
                <a:lnTo>
                  <a:pt x="217978" y="62868"/>
                </a:lnTo>
                <a:lnTo>
                  <a:pt x="217978" y="26943"/>
                </a:lnTo>
                <a:cubicBezTo>
                  <a:pt x="217978" y="16525"/>
                  <a:pt x="209705" y="8622"/>
                  <a:pt x="199273" y="8622"/>
                </a:cubicBezTo>
                <a:lnTo>
                  <a:pt x="169418" y="8622"/>
                </a:lnTo>
                <a:lnTo>
                  <a:pt x="169418" y="21555"/>
                </a:lnTo>
                <a:cubicBezTo>
                  <a:pt x="169418" y="33410"/>
                  <a:pt x="159347" y="42750"/>
                  <a:pt x="147836" y="42750"/>
                </a:cubicBezTo>
                <a:lnTo>
                  <a:pt x="78774" y="42750"/>
                </a:lnTo>
                <a:cubicBezTo>
                  <a:pt x="66904" y="42750"/>
                  <a:pt x="57192" y="33410"/>
                  <a:pt x="57192" y="21555"/>
                </a:cubicBezTo>
                <a:lnTo>
                  <a:pt x="57192" y="8622"/>
                </a:lnTo>
                <a:lnTo>
                  <a:pt x="27337" y="8622"/>
                </a:lnTo>
                <a:close/>
                <a:moveTo>
                  <a:pt x="27337" y="0"/>
                </a:moveTo>
                <a:lnTo>
                  <a:pt x="199273" y="0"/>
                </a:lnTo>
                <a:cubicBezTo>
                  <a:pt x="214381" y="0"/>
                  <a:pt x="226610" y="12214"/>
                  <a:pt x="226610" y="26943"/>
                </a:cubicBezTo>
                <a:lnTo>
                  <a:pt x="226610" y="62868"/>
                </a:lnTo>
                <a:lnTo>
                  <a:pt x="268335" y="62868"/>
                </a:lnTo>
                <a:cubicBezTo>
                  <a:pt x="276968" y="62868"/>
                  <a:pt x="283803" y="70053"/>
                  <a:pt x="283803" y="78675"/>
                </a:cubicBezTo>
                <a:lnTo>
                  <a:pt x="283803" y="239257"/>
                </a:lnTo>
                <a:cubicBezTo>
                  <a:pt x="283803" y="247879"/>
                  <a:pt x="276968" y="255064"/>
                  <a:pt x="268335" y="255064"/>
                </a:cubicBezTo>
                <a:lnTo>
                  <a:pt x="226610" y="255064"/>
                </a:lnTo>
                <a:lnTo>
                  <a:pt x="226610" y="256501"/>
                </a:lnTo>
                <a:cubicBezTo>
                  <a:pt x="226610" y="271230"/>
                  <a:pt x="214381" y="283804"/>
                  <a:pt x="199273" y="283804"/>
                </a:cubicBezTo>
                <a:lnTo>
                  <a:pt x="27337" y="283804"/>
                </a:lnTo>
                <a:cubicBezTo>
                  <a:pt x="12230" y="283804"/>
                  <a:pt x="0" y="271230"/>
                  <a:pt x="0" y="256501"/>
                </a:cubicBezTo>
                <a:lnTo>
                  <a:pt x="0" y="26943"/>
                </a:lnTo>
                <a:cubicBezTo>
                  <a:pt x="0" y="12214"/>
                  <a:pt x="12230" y="0"/>
                  <a:pt x="27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1" name="Freeform 282">
            <a:extLst>
              <a:ext uri="{FF2B5EF4-FFF2-40B4-BE49-F238E27FC236}">
                <a16:creationId xmlns:a16="http://schemas.microsoft.com/office/drawing/2014/main" id="{75AB9F54-CBFD-5542-B615-E1BAC65EA5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04343" y="5459753"/>
            <a:ext cx="1197236" cy="1208326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954">
            <a:extLst>
              <a:ext uri="{FF2B5EF4-FFF2-40B4-BE49-F238E27FC236}">
                <a16:creationId xmlns:a16="http://schemas.microsoft.com/office/drawing/2014/main" id="{4CF97F95-B704-E046-8980-F8EB94E8C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8358" y="3681617"/>
            <a:ext cx="1200934" cy="1200934"/>
          </a:xfrm>
          <a:custGeom>
            <a:avLst/>
            <a:gdLst>
              <a:gd name="T0" fmla="*/ 1349872 w 283805"/>
              <a:gd name="T1" fmla="*/ 4638523 h 283804"/>
              <a:gd name="T2" fmla="*/ 2434076 w 283805"/>
              <a:gd name="T3" fmla="*/ 3547067 h 283804"/>
              <a:gd name="T4" fmla="*/ 2635111 w 283805"/>
              <a:gd name="T5" fmla="*/ 3748148 h 283804"/>
              <a:gd name="T6" fmla="*/ 5586427 w 283805"/>
              <a:gd name="T7" fmla="*/ 2728752 h 283804"/>
              <a:gd name="T8" fmla="*/ 3417465 w 283805"/>
              <a:gd name="T9" fmla="*/ 2880822 h 283804"/>
              <a:gd name="T10" fmla="*/ 3288529 w 283805"/>
              <a:gd name="T11" fmla="*/ 1658643 h 283804"/>
              <a:gd name="T12" fmla="*/ 3496755 w 283805"/>
              <a:gd name="T13" fmla="*/ 1859728 h 283804"/>
              <a:gd name="T14" fmla="*/ 2540077 w 283805"/>
              <a:gd name="T15" fmla="*/ 1491334 h 283804"/>
              <a:gd name="T16" fmla="*/ 879533 w 283805"/>
              <a:gd name="T17" fmla="*/ 1674053 h 283804"/>
              <a:gd name="T18" fmla="*/ 1792835 w 283805"/>
              <a:gd name="T19" fmla="*/ 920133 h 283804"/>
              <a:gd name="T20" fmla="*/ 3237656 w 283805"/>
              <a:gd name="T21" fmla="*/ 1072194 h 283804"/>
              <a:gd name="T22" fmla="*/ 1792835 w 283805"/>
              <a:gd name="T23" fmla="*/ 920133 h 283804"/>
              <a:gd name="T24" fmla="*/ 1420702 w 283805"/>
              <a:gd name="T25" fmla="*/ 992898 h 283804"/>
              <a:gd name="T26" fmla="*/ 793207 w 283805"/>
              <a:gd name="T27" fmla="*/ 992898 h 283804"/>
              <a:gd name="T28" fmla="*/ 4121394 w 283805"/>
              <a:gd name="T29" fmla="*/ 710837 h 283804"/>
              <a:gd name="T30" fmla="*/ 4322452 w 283805"/>
              <a:gd name="T31" fmla="*/ 509757 h 283804"/>
              <a:gd name="T32" fmla="*/ 3324456 w 283805"/>
              <a:gd name="T33" fmla="*/ 396614 h 283804"/>
              <a:gd name="T34" fmla="*/ 2443145 w 283805"/>
              <a:gd name="T35" fmla="*/ 396614 h 283804"/>
              <a:gd name="T36" fmla="*/ 2063236 w 283805"/>
              <a:gd name="T37" fmla="*/ 317279 h 283804"/>
              <a:gd name="T38" fmla="*/ 880353 w 283805"/>
              <a:gd name="T39" fmla="*/ 469364 h 283804"/>
              <a:gd name="T40" fmla="*/ 430757 w 283805"/>
              <a:gd name="T41" fmla="*/ 0 h 283804"/>
              <a:gd name="T42" fmla="*/ 983654 w 283805"/>
              <a:gd name="T43" fmla="*/ 4351274 h 283804"/>
              <a:gd name="T44" fmla="*/ 2089438 w 283805"/>
              <a:gd name="T45" fmla="*/ 3870200 h 283804"/>
              <a:gd name="T46" fmla="*/ 2505878 w 283805"/>
              <a:gd name="T47" fmla="*/ 3389107 h 283804"/>
              <a:gd name="T48" fmla="*/ 804198 w 283805"/>
              <a:gd name="T49" fmla="*/ 2836250 h 283804"/>
              <a:gd name="T50" fmla="*/ 3065936 w 283805"/>
              <a:gd name="T51" fmla="*/ 2154138 h 283804"/>
              <a:gd name="T52" fmla="*/ 3468017 w 283805"/>
              <a:gd name="T53" fmla="*/ 1529404 h 283804"/>
              <a:gd name="T54" fmla="*/ 4322452 w 283805"/>
              <a:gd name="T55" fmla="*/ 337413 h 283804"/>
              <a:gd name="T56" fmla="*/ 5212782 w 283805"/>
              <a:gd name="T57" fmla="*/ 495392 h 283804"/>
              <a:gd name="T58" fmla="*/ 5212782 w 283805"/>
              <a:gd name="T59" fmla="*/ 797046 h 283804"/>
              <a:gd name="T60" fmla="*/ 4150139 w 283805"/>
              <a:gd name="T61" fmla="*/ 1033999 h 283804"/>
              <a:gd name="T62" fmla="*/ 3288529 w 283805"/>
              <a:gd name="T63" fmla="*/ 2225885 h 283804"/>
              <a:gd name="T64" fmla="*/ 2807428 w 283805"/>
              <a:gd name="T65" fmla="*/ 3748148 h 283804"/>
              <a:gd name="T66" fmla="*/ 1694501 w 283805"/>
              <a:gd name="T67" fmla="*/ 4315364 h 283804"/>
              <a:gd name="T68" fmla="*/ 983654 w 283805"/>
              <a:gd name="T69" fmla="*/ 4523611 h 283804"/>
              <a:gd name="T70" fmla="*/ 5586156 w 283805"/>
              <a:gd name="T71" fmla="*/ 5155479 h 283804"/>
              <a:gd name="T72" fmla="*/ 5327671 w 283805"/>
              <a:gd name="T73" fmla="*/ 5327803 h 283804"/>
              <a:gd name="T74" fmla="*/ 5155333 w 283805"/>
              <a:gd name="T75" fmla="*/ 5586312 h 283804"/>
              <a:gd name="T76" fmla="*/ 4523491 w 283805"/>
              <a:gd name="T77" fmla="*/ 5586312 h 283804"/>
              <a:gd name="T78" fmla="*/ 4351175 w 283805"/>
              <a:gd name="T79" fmla="*/ 5327803 h 283804"/>
              <a:gd name="T80" fmla="*/ 3640346 w 283805"/>
              <a:gd name="T81" fmla="*/ 5672457 h 283804"/>
              <a:gd name="T82" fmla="*/ 2922319 w 283805"/>
              <a:gd name="T83" fmla="*/ 5327803 h 283804"/>
              <a:gd name="T84" fmla="*/ 2750003 w 283805"/>
              <a:gd name="T85" fmla="*/ 5586312 h 283804"/>
              <a:gd name="T86" fmla="*/ 2118163 w 283805"/>
              <a:gd name="T87" fmla="*/ 5586312 h 283804"/>
              <a:gd name="T88" fmla="*/ 1945821 w 283805"/>
              <a:gd name="T89" fmla="*/ 5327803 h 283804"/>
              <a:gd name="T90" fmla="*/ 1234963 w 283805"/>
              <a:gd name="T91" fmla="*/ 5672457 h 283804"/>
              <a:gd name="T92" fmla="*/ 516991 w 283805"/>
              <a:gd name="T93" fmla="*/ 5327803 h 283804"/>
              <a:gd name="T94" fmla="*/ 344669 w 283805"/>
              <a:gd name="T95" fmla="*/ 5586312 h 283804"/>
              <a:gd name="T96" fmla="*/ 0 w 283805"/>
              <a:gd name="T97" fmla="*/ 5241644 h 283804"/>
              <a:gd name="T98" fmla="*/ 344669 w 283805"/>
              <a:gd name="T99" fmla="*/ 4523611 h 283804"/>
              <a:gd name="T100" fmla="*/ 86112 w 283805"/>
              <a:gd name="T101" fmla="*/ 4351274 h 283804"/>
              <a:gd name="T102" fmla="*/ 86112 w 283805"/>
              <a:gd name="T103" fmla="*/ 3726583 h 283804"/>
              <a:gd name="T104" fmla="*/ 344669 w 283805"/>
              <a:gd name="T105" fmla="*/ 3547067 h 283804"/>
              <a:gd name="T106" fmla="*/ 0 w 283805"/>
              <a:gd name="T107" fmla="*/ 2836250 h 283804"/>
              <a:gd name="T108" fmla="*/ 344669 w 283805"/>
              <a:gd name="T109" fmla="*/ 2118192 h 283804"/>
              <a:gd name="T110" fmla="*/ 86112 w 283805"/>
              <a:gd name="T111" fmla="*/ 1945873 h 283804"/>
              <a:gd name="T112" fmla="*/ 86112 w 283805"/>
              <a:gd name="T113" fmla="*/ 1313958 h 283804"/>
              <a:gd name="T114" fmla="*/ 344669 w 283805"/>
              <a:gd name="T115" fmla="*/ 1141670 h 283804"/>
              <a:gd name="T116" fmla="*/ 0 w 283805"/>
              <a:gd name="T117" fmla="*/ 430788 h 283804"/>
              <a:gd name="T118" fmla="*/ 344669 w 283805"/>
              <a:gd name="T119" fmla="*/ 86116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3" name="Freeform 1044">
            <a:extLst>
              <a:ext uri="{FF2B5EF4-FFF2-40B4-BE49-F238E27FC236}">
                <a16:creationId xmlns:a16="http://schemas.microsoft.com/office/drawing/2014/main" id="{1BBAA61C-E259-4A48-95FA-751E6AC23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8358" y="10900566"/>
            <a:ext cx="1200934" cy="1200934"/>
          </a:xfrm>
          <a:custGeom>
            <a:avLst/>
            <a:gdLst>
              <a:gd name="T0" fmla="*/ 3070224 w 283803"/>
              <a:gd name="T1" fmla="*/ 5298901 h 283804"/>
              <a:gd name="T2" fmla="*/ 2910288 w 283803"/>
              <a:gd name="T3" fmla="*/ 5364794 h 283804"/>
              <a:gd name="T4" fmla="*/ 1289064 w 283803"/>
              <a:gd name="T5" fmla="*/ 5232988 h 283804"/>
              <a:gd name="T6" fmla="*/ 1401414 w 283803"/>
              <a:gd name="T7" fmla="*/ 5364794 h 283804"/>
              <a:gd name="T8" fmla="*/ 1269230 w 283803"/>
              <a:gd name="T9" fmla="*/ 5298901 h 283804"/>
              <a:gd name="T10" fmla="*/ 2276965 w 283803"/>
              <a:gd name="T11" fmla="*/ 5295071 h 283804"/>
              <a:gd name="T12" fmla="*/ 2185575 w 283803"/>
              <a:gd name="T13" fmla="*/ 5203680 h 283804"/>
              <a:gd name="T14" fmla="*/ 316316 w 283803"/>
              <a:gd name="T15" fmla="*/ 5500132 h 283804"/>
              <a:gd name="T16" fmla="*/ 4126783 w 283803"/>
              <a:gd name="T17" fmla="*/ 5098039 h 283804"/>
              <a:gd name="T18" fmla="*/ 2411789 w 283803"/>
              <a:gd name="T19" fmla="*/ 4346985 h 283804"/>
              <a:gd name="T20" fmla="*/ 1769302 w 283803"/>
              <a:gd name="T21" fmla="*/ 4529759 h 283804"/>
              <a:gd name="T22" fmla="*/ 631436 w 283803"/>
              <a:gd name="T23" fmla="*/ 4346985 h 283804"/>
              <a:gd name="T24" fmla="*/ 1304114 w 283803"/>
              <a:gd name="T25" fmla="*/ 4529759 h 283804"/>
              <a:gd name="T26" fmla="*/ 631436 w 283803"/>
              <a:gd name="T27" fmla="*/ 4346985 h 283804"/>
              <a:gd name="T28" fmla="*/ 3875164 w 283803"/>
              <a:gd name="T29" fmla="*/ 4466193 h 283804"/>
              <a:gd name="T30" fmla="*/ 3875164 w 283803"/>
              <a:gd name="T31" fmla="*/ 3776869 h 283804"/>
              <a:gd name="T32" fmla="*/ 1229851 w 283803"/>
              <a:gd name="T33" fmla="*/ 3133337 h 283804"/>
              <a:gd name="T34" fmla="*/ 1047105 w 283803"/>
              <a:gd name="T35" fmla="*/ 3998641 h 283804"/>
              <a:gd name="T36" fmla="*/ 638423 w 283803"/>
              <a:gd name="T37" fmla="*/ 2792209 h 283804"/>
              <a:gd name="T38" fmla="*/ 638423 w 283803"/>
              <a:gd name="T39" fmla="*/ 4054197 h 283804"/>
              <a:gd name="T40" fmla="*/ 638423 w 283803"/>
              <a:gd name="T41" fmla="*/ 2792209 h 283804"/>
              <a:gd name="T42" fmla="*/ 1737549 w 283803"/>
              <a:gd name="T43" fmla="*/ 3968614 h 283804"/>
              <a:gd name="T44" fmla="*/ 1554794 w 283803"/>
              <a:gd name="T45" fmla="*/ 2433677 h 283804"/>
              <a:gd name="T46" fmla="*/ 4766673 w 283803"/>
              <a:gd name="T47" fmla="*/ 2534671 h 283804"/>
              <a:gd name="T48" fmla="*/ 5018305 w 283803"/>
              <a:gd name="T49" fmla="*/ 3992273 h 283804"/>
              <a:gd name="T50" fmla="*/ 3879885 w 283803"/>
              <a:gd name="T51" fmla="*/ 2157645 h 283804"/>
              <a:gd name="T52" fmla="*/ 4191793 w 283803"/>
              <a:gd name="T53" fmla="*/ 2483554 h 283804"/>
              <a:gd name="T54" fmla="*/ 3879885 w 283803"/>
              <a:gd name="T55" fmla="*/ 2454603 h 283804"/>
              <a:gd name="T56" fmla="*/ 4213061 w 283803"/>
              <a:gd name="T57" fmla="*/ 3048483 h 283804"/>
              <a:gd name="T58" fmla="*/ 3879885 w 283803"/>
              <a:gd name="T59" fmla="*/ 3483038 h 283804"/>
              <a:gd name="T60" fmla="*/ 3575071 w 283803"/>
              <a:gd name="T61" fmla="*/ 3164381 h 283804"/>
              <a:gd name="T62" fmla="*/ 3886982 w 283803"/>
              <a:gd name="T63" fmla="*/ 3186083 h 283804"/>
              <a:gd name="T64" fmla="*/ 3553785 w 283803"/>
              <a:gd name="T65" fmla="*/ 2592183 h 283804"/>
              <a:gd name="T66" fmla="*/ 3879885 w 283803"/>
              <a:gd name="T67" fmla="*/ 2157645 h 283804"/>
              <a:gd name="T68" fmla="*/ 3875164 w 283803"/>
              <a:gd name="T69" fmla="*/ 3604529 h 283804"/>
              <a:gd name="T70" fmla="*/ 633563 w 283803"/>
              <a:gd name="T71" fmla="*/ 1713430 h 283804"/>
              <a:gd name="T72" fmla="*/ 2031745 w 283803"/>
              <a:gd name="T73" fmla="*/ 1896145 h 283804"/>
              <a:gd name="T74" fmla="*/ 633563 w 283803"/>
              <a:gd name="T75" fmla="*/ 1713430 h 283804"/>
              <a:gd name="T76" fmla="*/ 4701949 w 283803"/>
              <a:gd name="T77" fmla="*/ 2383833 h 283804"/>
              <a:gd name="T78" fmla="*/ 3781715 w 283803"/>
              <a:gd name="T79" fmla="*/ 1206307 h 283804"/>
              <a:gd name="T80" fmla="*/ 3091510 w 283803"/>
              <a:gd name="T81" fmla="*/ 3367588 h 283804"/>
              <a:gd name="T82" fmla="*/ 3781715 w 283803"/>
              <a:gd name="T83" fmla="*/ 1206307 h 283804"/>
              <a:gd name="T84" fmla="*/ 2531206 w 283803"/>
              <a:gd name="T85" fmla="*/ 1233625 h 283804"/>
              <a:gd name="T86" fmla="*/ 1491337 w 283803"/>
              <a:gd name="T87" fmla="*/ 1233625 h 283804"/>
              <a:gd name="T88" fmla="*/ 1143934 w 283803"/>
              <a:gd name="T89" fmla="*/ 1142259 h 283804"/>
              <a:gd name="T90" fmla="*/ 632943 w 283803"/>
              <a:gd name="T91" fmla="*/ 1325033 h 283804"/>
              <a:gd name="T92" fmla="*/ 172566 w 283803"/>
              <a:gd name="T93" fmla="*/ 739583 h 283804"/>
              <a:gd name="T94" fmla="*/ 4126783 w 283803"/>
              <a:gd name="T95" fmla="*/ 4616966 h 283804"/>
              <a:gd name="T96" fmla="*/ 3875164 w 283803"/>
              <a:gd name="T97" fmla="*/ 1026779 h 283804"/>
              <a:gd name="T98" fmla="*/ 172566 w 283803"/>
              <a:gd name="T99" fmla="*/ 739583 h 283804"/>
              <a:gd name="T100" fmla="*/ 2185575 w 283803"/>
              <a:gd name="T101" fmla="*/ 437625 h 283804"/>
              <a:gd name="T102" fmla="*/ 316316 w 283803"/>
              <a:gd name="T103" fmla="*/ 172344 h 283804"/>
              <a:gd name="T104" fmla="*/ 4126783 w 283803"/>
              <a:gd name="T105" fmla="*/ 574385 h 283804"/>
              <a:gd name="T106" fmla="*/ 316316 w 283803"/>
              <a:gd name="T107" fmla="*/ 172344 h 283804"/>
              <a:gd name="T108" fmla="*/ 4299326 w 283803"/>
              <a:gd name="T109" fmla="*/ 308800 h 283804"/>
              <a:gd name="T110" fmla="*/ 4299326 w 283803"/>
              <a:gd name="T111" fmla="*/ 4581083 h 283804"/>
              <a:gd name="T112" fmla="*/ 316316 w 283803"/>
              <a:gd name="T113" fmla="*/ 5672457 h 283804"/>
              <a:gd name="T114" fmla="*/ 316316 w 283803"/>
              <a:gd name="T115" fmla="*/ 0 h 2838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3803" h="283804">
                <a:moveTo>
                  <a:pt x="145605" y="261816"/>
                </a:moveTo>
                <a:cubicBezTo>
                  <a:pt x="147510" y="260350"/>
                  <a:pt x="150558" y="260350"/>
                  <a:pt x="152463" y="261816"/>
                </a:cubicBezTo>
                <a:cubicBezTo>
                  <a:pt x="152844" y="262915"/>
                  <a:pt x="153606" y="264014"/>
                  <a:pt x="153606" y="265113"/>
                </a:cubicBezTo>
                <a:cubicBezTo>
                  <a:pt x="153606" y="265845"/>
                  <a:pt x="152844" y="267311"/>
                  <a:pt x="152463" y="268410"/>
                </a:cubicBezTo>
                <a:cubicBezTo>
                  <a:pt x="151320" y="268776"/>
                  <a:pt x="149796" y="269509"/>
                  <a:pt x="149034" y="269509"/>
                </a:cubicBezTo>
                <a:cubicBezTo>
                  <a:pt x="147891" y="269509"/>
                  <a:pt x="146748" y="268776"/>
                  <a:pt x="145605" y="268410"/>
                </a:cubicBezTo>
                <a:cubicBezTo>
                  <a:pt x="144843" y="267311"/>
                  <a:pt x="144462" y="265845"/>
                  <a:pt x="144462" y="265113"/>
                </a:cubicBezTo>
                <a:cubicBezTo>
                  <a:pt x="144462" y="264014"/>
                  <a:pt x="144843" y="262915"/>
                  <a:pt x="145605" y="261816"/>
                </a:cubicBezTo>
                <a:close/>
                <a:moveTo>
                  <a:pt x="64492" y="261816"/>
                </a:moveTo>
                <a:cubicBezTo>
                  <a:pt x="65815" y="260350"/>
                  <a:pt x="68461" y="260350"/>
                  <a:pt x="70114" y="261816"/>
                </a:cubicBezTo>
                <a:cubicBezTo>
                  <a:pt x="70776" y="262915"/>
                  <a:pt x="71107" y="264014"/>
                  <a:pt x="71107" y="265113"/>
                </a:cubicBezTo>
                <a:cubicBezTo>
                  <a:pt x="71107" y="265845"/>
                  <a:pt x="70776" y="267311"/>
                  <a:pt x="70114" y="268410"/>
                </a:cubicBezTo>
                <a:cubicBezTo>
                  <a:pt x="69122" y="268776"/>
                  <a:pt x="68130" y="269509"/>
                  <a:pt x="67469" y="269509"/>
                </a:cubicBezTo>
                <a:cubicBezTo>
                  <a:pt x="66146" y="269509"/>
                  <a:pt x="65154" y="268776"/>
                  <a:pt x="64492" y="268410"/>
                </a:cubicBezTo>
                <a:cubicBezTo>
                  <a:pt x="63831" y="267311"/>
                  <a:pt x="63500" y="266212"/>
                  <a:pt x="63500" y="265113"/>
                </a:cubicBezTo>
                <a:cubicBezTo>
                  <a:pt x="63500" y="264014"/>
                  <a:pt x="63831" y="262915"/>
                  <a:pt x="64492" y="261816"/>
                </a:cubicBezTo>
                <a:close/>
                <a:moveTo>
                  <a:pt x="109347" y="260350"/>
                </a:moveTo>
                <a:cubicBezTo>
                  <a:pt x="112014" y="260350"/>
                  <a:pt x="113919" y="262255"/>
                  <a:pt x="113919" y="264922"/>
                </a:cubicBezTo>
                <a:cubicBezTo>
                  <a:pt x="113919" y="267208"/>
                  <a:pt x="112014" y="269494"/>
                  <a:pt x="109347" y="269494"/>
                </a:cubicBezTo>
                <a:cubicBezTo>
                  <a:pt x="106680" y="269494"/>
                  <a:pt x="104775" y="267208"/>
                  <a:pt x="104775" y="264922"/>
                </a:cubicBezTo>
                <a:cubicBezTo>
                  <a:pt x="104775" y="262255"/>
                  <a:pt x="106680" y="260350"/>
                  <a:pt x="109347" y="260350"/>
                </a:cubicBezTo>
                <a:close/>
                <a:moveTo>
                  <a:pt x="8633" y="255064"/>
                </a:moveTo>
                <a:lnTo>
                  <a:pt x="8633" y="267997"/>
                </a:lnTo>
                <a:cubicBezTo>
                  <a:pt x="8633" y="271949"/>
                  <a:pt x="11870" y="275182"/>
                  <a:pt x="15826" y="275182"/>
                </a:cubicBezTo>
                <a:lnTo>
                  <a:pt x="199273" y="275182"/>
                </a:lnTo>
                <a:cubicBezTo>
                  <a:pt x="203230" y="275182"/>
                  <a:pt x="206467" y="271949"/>
                  <a:pt x="206467" y="267997"/>
                </a:cubicBezTo>
                <a:lnTo>
                  <a:pt x="206467" y="255064"/>
                </a:lnTo>
                <a:lnTo>
                  <a:pt x="8633" y="255064"/>
                </a:lnTo>
                <a:close/>
                <a:moveTo>
                  <a:pt x="88520" y="217488"/>
                </a:moveTo>
                <a:lnTo>
                  <a:pt x="120664" y="217488"/>
                </a:lnTo>
                <a:cubicBezTo>
                  <a:pt x="123221" y="217488"/>
                  <a:pt x="125047" y="219393"/>
                  <a:pt x="125047" y="222060"/>
                </a:cubicBezTo>
                <a:cubicBezTo>
                  <a:pt x="125047" y="224727"/>
                  <a:pt x="123221" y="226632"/>
                  <a:pt x="120664" y="226632"/>
                </a:cubicBezTo>
                <a:lnTo>
                  <a:pt x="88520" y="226632"/>
                </a:lnTo>
                <a:cubicBezTo>
                  <a:pt x="86329" y="226632"/>
                  <a:pt x="84137" y="224727"/>
                  <a:pt x="84137" y="222060"/>
                </a:cubicBezTo>
                <a:cubicBezTo>
                  <a:pt x="84137" y="219393"/>
                  <a:pt x="86329" y="217488"/>
                  <a:pt x="88520" y="217488"/>
                </a:cubicBezTo>
                <a:close/>
                <a:moveTo>
                  <a:pt x="31592" y="217488"/>
                </a:moveTo>
                <a:lnTo>
                  <a:pt x="65245" y="217488"/>
                </a:lnTo>
                <a:cubicBezTo>
                  <a:pt x="67725" y="217488"/>
                  <a:pt x="69496" y="219393"/>
                  <a:pt x="69496" y="222060"/>
                </a:cubicBezTo>
                <a:cubicBezTo>
                  <a:pt x="69496" y="224727"/>
                  <a:pt x="67725" y="226632"/>
                  <a:pt x="65245" y="226632"/>
                </a:cubicBezTo>
                <a:lnTo>
                  <a:pt x="31592" y="226632"/>
                </a:lnTo>
                <a:cubicBezTo>
                  <a:pt x="29113" y="226632"/>
                  <a:pt x="26987" y="224727"/>
                  <a:pt x="26987" y="222060"/>
                </a:cubicBezTo>
                <a:cubicBezTo>
                  <a:pt x="26987" y="219393"/>
                  <a:pt x="29113" y="217488"/>
                  <a:pt x="31592" y="217488"/>
                </a:cubicBezTo>
                <a:close/>
                <a:moveTo>
                  <a:pt x="160066" y="174953"/>
                </a:moveTo>
                <a:lnTo>
                  <a:pt x="133448" y="196866"/>
                </a:lnTo>
                <a:cubicBezTo>
                  <a:pt x="148556" y="213392"/>
                  <a:pt x="169778" y="223451"/>
                  <a:pt x="193878" y="223451"/>
                </a:cubicBezTo>
                <a:cubicBezTo>
                  <a:pt x="212942" y="223451"/>
                  <a:pt x="230927" y="216625"/>
                  <a:pt x="244955" y="205488"/>
                </a:cubicBezTo>
                <a:lnTo>
                  <a:pt x="221934" y="179623"/>
                </a:lnTo>
                <a:cubicBezTo>
                  <a:pt x="214021" y="185730"/>
                  <a:pt x="204309" y="188963"/>
                  <a:pt x="193878" y="188963"/>
                </a:cubicBezTo>
                <a:cubicBezTo>
                  <a:pt x="180569" y="188963"/>
                  <a:pt x="168699" y="183934"/>
                  <a:pt x="160066" y="174953"/>
                </a:cubicBezTo>
                <a:close/>
                <a:moveTo>
                  <a:pt x="56959" y="152400"/>
                </a:moveTo>
                <a:cubicBezTo>
                  <a:pt x="59245" y="152400"/>
                  <a:pt x="61531" y="154219"/>
                  <a:pt x="61531" y="156766"/>
                </a:cubicBezTo>
                <a:lnTo>
                  <a:pt x="61531" y="200059"/>
                </a:lnTo>
                <a:cubicBezTo>
                  <a:pt x="61531" y="202605"/>
                  <a:pt x="59245" y="204424"/>
                  <a:pt x="56959" y="204424"/>
                </a:cubicBezTo>
                <a:cubicBezTo>
                  <a:pt x="54292" y="204424"/>
                  <a:pt x="52387" y="202605"/>
                  <a:pt x="52387" y="200059"/>
                </a:cubicBezTo>
                <a:lnTo>
                  <a:pt x="52387" y="156766"/>
                </a:lnTo>
                <a:cubicBezTo>
                  <a:pt x="52387" y="154219"/>
                  <a:pt x="54292" y="152400"/>
                  <a:pt x="56959" y="152400"/>
                </a:cubicBezTo>
                <a:close/>
                <a:moveTo>
                  <a:pt x="31940" y="139700"/>
                </a:moveTo>
                <a:cubicBezTo>
                  <a:pt x="34226" y="139700"/>
                  <a:pt x="36131" y="141504"/>
                  <a:pt x="36131" y="144030"/>
                </a:cubicBezTo>
                <a:lnTo>
                  <a:pt x="36131" y="198510"/>
                </a:lnTo>
                <a:cubicBezTo>
                  <a:pt x="36131" y="201035"/>
                  <a:pt x="34226" y="202839"/>
                  <a:pt x="31940" y="202839"/>
                </a:cubicBezTo>
                <a:cubicBezTo>
                  <a:pt x="29273" y="202839"/>
                  <a:pt x="26987" y="201035"/>
                  <a:pt x="26987" y="198510"/>
                </a:cubicBezTo>
                <a:lnTo>
                  <a:pt x="26987" y="144030"/>
                </a:lnTo>
                <a:cubicBezTo>
                  <a:pt x="26987" y="141504"/>
                  <a:pt x="29273" y="139700"/>
                  <a:pt x="31940" y="139700"/>
                </a:cubicBezTo>
                <a:close/>
                <a:moveTo>
                  <a:pt x="82359" y="117475"/>
                </a:moveTo>
                <a:cubicBezTo>
                  <a:pt x="85026" y="117475"/>
                  <a:pt x="86931" y="119261"/>
                  <a:pt x="86931" y="121761"/>
                </a:cubicBezTo>
                <a:lnTo>
                  <a:pt x="86931" y="198557"/>
                </a:lnTo>
                <a:cubicBezTo>
                  <a:pt x="86931" y="201057"/>
                  <a:pt x="85026" y="202843"/>
                  <a:pt x="82359" y="202843"/>
                </a:cubicBezTo>
                <a:cubicBezTo>
                  <a:pt x="80073" y="202843"/>
                  <a:pt x="77787" y="201057"/>
                  <a:pt x="77787" y="198557"/>
                </a:cubicBezTo>
                <a:lnTo>
                  <a:pt x="77787" y="121761"/>
                </a:lnTo>
                <a:cubicBezTo>
                  <a:pt x="77787" y="119261"/>
                  <a:pt x="80073" y="117475"/>
                  <a:pt x="82359" y="117475"/>
                </a:cubicBezTo>
                <a:close/>
                <a:moveTo>
                  <a:pt x="270134" y="113162"/>
                </a:moveTo>
                <a:lnTo>
                  <a:pt x="238481" y="126814"/>
                </a:lnTo>
                <a:cubicBezTo>
                  <a:pt x="240279" y="131484"/>
                  <a:pt x="240998" y="136873"/>
                  <a:pt x="240998" y="141902"/>
                </a:cubicBezTo>
                <a:cubicBezTo>
                  <a:pt x="240998" y="154116"/>
                  <a:pt x="236322" y="165612"/>
                  <a:pt x="228049" y="173875"/>
                </a:cubicBezTo>
                <a:lnTo>
                  <a:pt x="251070" y="199740"/>
                </a:lnTo>
                <a:cubicBezTo>
                  <a:pt x="266177" y="184652"/>
                  <a:pt x="275529" y="164175"/>
                  <a:pt x="275529" y="141902"/>
                </a:cubicBezTo>
                <a:cubicBezTo>
                  <a:pt x="275529" y="131843"/>
                  <a:pt x="273731" y="122143"/>
                  <a:pt x="270134" y="113162"/>
                </a:cubicBezTo>
                <a:close/>
                <a:moveTo>
                  <a:pt x="194114" y="107950"/>
                </a:moveTo>
                <a:cubicBezTo>
                  <a:pt x="196597" y="107950"/>
                  <a:pt x="198725" y="109762"/>
                  <a:pt x="198725" y="112298"/>
                </a:cubicBezTo>
                <a:lnTo>
                  <a:pt x="198725" y="114835"/>
                </a:lnTo>
                <a:cubicBezTo>
                  <a:pt x="203335" y="115922"/>
                  <a:pt x="207591" y="119546"/>
                  <a:pt x="209719" y="124256"/>
                </a:cubicBezTo>
                <a:cubicBezTo>
                  <a:pt x="210428" y="126068"/>
                  <a:pt x="209364" y="128967"/>
                  <a:pt x="207236" y="129692"/>
                </a:cubicBezTo>
                <a:cubicBezTo>
                  <a:pt x="205108" y="130779"/>
                  <a:pt x="202626" y="129692"/>
                  <a:pt x="201562" y="127518"/>
                </a:cubicBezTo>
                <a:cubicBezTo>
                  <a:pt x="200498" y="124981"/>
                  <a:pt x="197661" y="122807"/>
                  <a:pt x="194114" y="122807"/>
                </a:cubicBezTo>
                <a:cubicBezTo>
                  <a:pt x="189858" y="122807"/>
                  <a:pt x="186312" y="126068"/>
                  <a:pt x="186312" y="129692"/>
                </a:cubicBezTo>
                <a:cubicBezTo>
                  <a:pt x="186312" y="134403"/>
                  <a:pt x="188794" y="136939"/>
                  <a:pt x="194114" y="136939"/>
                </a:cubicBezTo>
                <a:cubicBezTo>
                  <a:pt x="204399" y="136939"/>
                  <a:pt x="210783" y="143099"/>
                  <a:pt x="210783" y="152521"/>
                </a:cubicBezTo>
                <a:cubicBezTo>
                  <a:pt x="210783" y="159768"/>
                  <a:pt x="205463" y="165928"/>
                  <a:pt x="198725" y="167378"/>
                </a:cubicBezTo>
                <a:lnTo>
                  <a:pt x="198725" y="169914"/>
                </a:lnTo>
                <a:cubicBezTo>
                  <a:pt x="198725" y="172451"/>
                  <a:pt x="196597" y="174263"/>
                  <a:pt x="194114" y="174263"/>
                </a:cubicBezTo>
                <a:cubicBezTo>
                  <a:pt x="191986" y="174263"/>
                  <a:pt x="189858" y="172451"/>
                  <a:pt x="189858" y="169914"/>
                </a:cubicBezTo>
                <a:lnTo>
                  <a:pt x="189858" y="167378"/>
                </a:lnTo>
                <a:cubicBezTo>
                  <a:pt x="184893" y="166291"/>
                  <a:pt x="180992" y="163029"/>
                  <a:pt x="178864" y="158319"/>
                </a:cubicBezTo>
                <a:cubicBezTo>
                  <a:pt x="178155" y="156144"/>
                  <a:pt x="179219" y="153608"/>
                  <a:pt x="181347" y="152521"/>
                </a:cubicBezTo>
                <a:cubicBezTo>
                  <a:pt x="183475" y="151434"/>
                  <a:pt x="185957" y="152521"/>
                  <a:pt x="187021" y="154695"/>
                </a:cubicBezTo>
                <a:cubicBezTo>
                  <a:pt x="188085" y="157956"/>
                  <a:pt x="190922" y="159406"/>
                  <a:pt x="194469" y="159406"/>
                </a:cubicBezTo>
                <a:cubicBezTo>
                  <a:pt x="198725" y="159406"/>
                  <a:pt x="202271" y="156507"/>
                  <a:pt x="202271" y="152521"/>
                </a:cubicBezTo>
                <a:cubicBezTo>
                  <a:pt x="202271" y="147810"/>
                  <a:pt x="199434" y="145274"/>
                  <a:pt x="194114" y="145274"/>
                </a:cubicBezTo>
                <a:cubicBezTo>
                  <a:pt x="184184" y="145274"/>
                  <a:pt x="177800" y="139476"/>
                  <a:pt x="177800" y="129692"/>
                </a:cubicBezTo>
                <a:cubicBezTo>
                  <a:pt x="177800" y="122445"/>
                  <a:pt x="182765" y="116284"/>
                  <a:pt x="189858" y="114835"/>
                </a:cubicBezTo>
                <a:lnTo>
                  <a:pt x="189858" y="112298"/>
                </a:lnTo>
                <a:cubicBezTo>
                  <a:pt x="189858" y="109762"/>
                  <a:pt x="191986" y="107950"/>
                  <a:pt x="194114" y="107950"/>
                </a:cubicBezTo>
                <a:close/>
                <a:moveTo>
                  <a:pt x="193878" y="103103"/>
                </a:moveTo>
                <a:cubicBezTo>
                  <a:pt x="172296" y="103103"/>
                  <a:pt x="155030" y="120347"/>
                  <a:pt x="155030" y="141902"/>
                </a:cubicBezTo>
                <a:cubicBezTo>
                  <a:pt x="155030" y="163097"/>
                  <a:pt x="172296" y="180341"/>
                  <a:pt x="193878" y="180341"/>
                </a:cubicBezTo>
                <a:cubicBezTo>
                  <a:pt x="215100" y="180341"/>
                  <a:pt x="232366" y="163097"/>
                  <a:pt x="232366" y="141902"/>
                </a:cubicBezTo>
                <a:cubicBezTo>
                  <a:pt x="232366" y="120347"/>
                  <a:pt x="215100" y="103103"/>
                  <a:pt x="193878" y="103103"/>
                </a:cubicBezTo>
                <a:close/>
                <a:moveTo>
                  <a:pt x="31699" y="85725"/>
                </a:moveTo>
                <a:lnTo>
                  <a:pt x="101650" y="85725"/>
                </a:lnTo>
                <a:cubicBezTo>
                  <a:pt x="103825" y="85725"/>
                  <a:pt x="106000" y="87630"/>
                  <a:pt x="106000" y="90297"/>
                </a:cubicBezTo>
                <a:cubicBezTo>
                  <a:pt x="106000" y="92964"/>
                  <a:pt x="103825" y="94869"/>
                  <a:pt x="101650" y="94869"/>
                </a:cubicBezTo>
                <a:lnTo>
                  <a:pt x="31699" y="94869"/>
                </a:lnTo>
                <a:cubicBezTo>
                  <a:pt x="29162" y="94869"/>
                  <a:pt x="26987" y="92964"/>
                  <a:pt x="26987" y="90297"/>
                </a:cubicBezTo>
                <a:cubicBezTo>
                  <a:pt x="26987" y="87630"/>
                  <a:pt x="29162" y="85725"/>
                  <a:pt x="31699" y="85725"/>
                </a:cubicBezTo>
                <a:close/>
                <a:moveTo>
                  <a:pt x="198194" y="60353"/>
                </a:moveTo>
                <a:lnTo>
                  <a:pt x="198194" y="94841"/>
                </a:lnTo>
                <a:cubicBezTo>
                  <a:pt x="214021" y="96278"/>
                  <a:pt x="227690" y="105618"/>
                  <a:pt x="235243" y="119269"/>
                </a:cubicBezTo>
                <a:lnTo>
                  <a:pt x="266897" y="105618"/>
                </a:lnTo>
                <a:cubicBezTo>
                  <a:pt x="253948" y="79752"/>
                  <a:pt x="228049" y="62149"/>
                  <a:pt x="198194" y="60353"/>
                </a:cubicBezTo>
                <a:close/>
                <a:moveTo>
                  <a:pt x="189202" y="60353"/>
                </a:moveTo>
                <a:cubicBezTo>
                  <a:pt x="146398" y="62509"/>
                  <a:pt x="111867" y="98433"/>
                  <a:pt x="111867" y="141902"/>
                </a:cubicBezTo>
                <a:cubicBezTo>
                  <a:pt x="111867" y="159864"/>
                  <a:pt x="117981" y="176749"/>
                  <a:pt x="128053" y="190400"/>
                </a:cubicBezTo>
                <a:lnTo>
                  <a:pt x="154671" y="168486"/>
                </a:lnTo>
                <a:cubicBezTo>
                  <a:pt x="149275" y="160942"/>
                  <a:pt x="146398" y="151602"/>
                  <a:pt x="146398" y="141902"/>
                </a:cubicBezTo>
                <a:cubicBezTo>
                  <a:pt x="146398" y="117114"/>
                  <a:pt x="165462" y="96996"/>
                  <a:pt x="189202" y="94841"/>
                </a:cubicBezTo>
                <a:lnTo>
                  <a:pt x="189202" y="60353"/>
                </a:lnTo>
                <a:close/>
                <a:moveTo>
                  <a:pt x="78948" y="57150"/>
                </a:moveTo>
                <a:lnTo>
                  <a:pt x="122303" y="57150"/>
                </a:lnTo>
                <a:cubicBezTo>
                  <a:pt x="124471" y="57150"/>
                  <a:pt x="126639" y="59436"/>
                  <a:pt x="126639" y="61722"/>
                </a:cubicBezTo>
                <a:cubicBezTo>
                  <a:pt x="126639" y="64389"/>
                  <a:pt x="124471" y="66294"/>
                  <a:pt x="122303" y="66294"/>
                </a:cubicBezTo>
                <a:lnTo>
                  <a:pt x="78948" y="66294"/>
                </a:lnTo>
                <a:cubicBezTo>
                  <a:pt x="76419" y="66294"/>
                  <a:pt x="74612" y="64389"/>
                  <a:pt x="74612" y="61722"/>
                </a:cubicBezTo>
                <a:cubicBezTo>
                  <a:pt x="74612" y="59436"/>
                  <a:pt x="76419" y="57150"/>
                  <a:pt x="78948" y="57150"/>
                </a:cubicBezTo>
                <a:close/>
                <a:moveTo>
                  <a:pt x="31668" y="57150"/>
                </a:moveTo>
                <a:lnTo>
                  <a:pt x="57232" y="57150"/>
                </a:lnTo>
                <a:cubicBezTo>
                  <a:pt x="59392" y="57150"/>
                  <a:pt x="61552" y="59436"/>
                  <a:pt x="61552" y="61722"/>
                </a:cubicBezTo>
                <a:cubicBezTo>
                  <a:pt x="61552" y="64389"/>
                  <a:pt x="59392" y="66294"/>
                  <a:pt x="57232" y="66294"/>
                </a:cubicBezTo>
                <a:lnTo>
                  <a:pt x="31668" y="66294"/>
                </a:lnTo>
                <a:cubicBezTo>
                  <a:pt x="29148" y="66294"/>
                  <a:pt x="26987" y="64389"/>
                  <a:pt x="26987" y="61722"/>
                </a:cubicBezTo>
                <a:cubicBezTo>
                  <a:pt x="26987" y="59436"/>
                  <a:pt x="29148" y="57150"/>
                  <a:pt x="31668" y="57150"/>
                </a:cubicBezTo>
                <a:close/>
                <a:moveTo>
                  <a:pt x="8633" y="37002"/>
                </a:moveTo>
                <a:lnTo>
                  <a:pt x="8633" y="246442"/>
                </a:lnTo>
                <a:lnTo>
                  <a:pt x="206467" y="246442"/>
                </a:lnTo>
                <a:lnTo>
                  <a:pt x="206467" y="230995"/>
                </a:lnTo>
                <a:cubicBezTo>
                  <a:pt x="202511" y="231713"/>
                  <a:pt x="198194" y="232073"/>
                  <a:pt x="193878" y="232073"/>
                </a:cubicBezTo>
                <a:cubicBezTo>
                  <a:pt x="143880" y="232073"/>
                  <a:pt x="103234" y="191478"/>
                  <a:pt x="103234" y="141902"/>
                </a:cubicBezTo>
                <a:cubicBezTo>
                  <a:pt x="103234" y="91967"/>
                  <a:pt x="143880" y="51372"/>
                  <a:pt x="193878" y="51372"/>
                </a:cubicBezTo>
                <a:cubicBezTo>
                  <a:pt x="198194" y="51372"/>
                  <a:pt x="202511" y="51731"/>
                  <a:pt x="206467" y="52450"/>
                </a:cubicBezTo>
                <a:lnTo>
                  <a:pt x="206467" y="37002"/>
                </a:lnTo>
                <a:lnTo>
                  <a:pt x="8633" y="37002"/>
                </a:lnTo>
                <a:close/>
                <a:moveTo>
                  <a:pt x="109347" y="14288"/>
                </a:moveTo>
                <a:cubicBezTo>
                  <a:pt x="112014" y="14288"/>
                  <a:pt x="113919" y="15941"/>
                  <a:pt x="113919" y="18256"/>
                </a:cubicBezTo>
                <a:cubicBezTo>
                  <a:pt x="113919" y="20241"/>
                  <a:pt x="112014" y="21894"/>
                  <a:pt x="109347" y="21894"/>
                </a:cubicBezTo>
                <a:cubicBezTo>
                  <a:pt x="106680" y="21894"/>
                  <a:pt x="104775" y="20241"/>
                  <a:pt x="104775" y="18256"/>
                </a:cubicBezTo>
                <a:cubicBezTo>
                  <a:pt x="104775" y="15941"/>
                  <a:pt x="106680" y="14288"/>
                  <a:pt x="109347" y="14288"/>
                </a:cubicBezTo>
                <a:close/>
                <a:moveTo>
                  <a:pt x="15826" y="8622"/>
                </a:moveTo>
                <a:cubicBezTo>
                  <a:pt x="11870" y="8622"/>
                  <a:pt x="8633" y="11855"/>
                  <a:pt x="8633" y="15447"/>
                </a:cubicBezTo>
                <a:lnTo>
                  <a:pt x="8633" y="28740"/>
                </a:lnTo>
                <a:lnTo>
                  <a:pt x="206467" y="28740"/>
                </a:lnTo>
                <a:lnTo>
                  <a:pt x="206467" y="15447"/>
                </a:lnTo>
                <a:cubicBezTo>
                  <a:pt x="206467" y="11855"/>
                  <a:pt x="203230" y="8622"/>
                  <a:pt x="199273" y="8622"/>
                </a:cubicBezTo>
                <a:lnTo>
                  <a:pt x="15826" y="8622"/>
                </a:lnTo>
                <a:close/>
                <a:moveTo>
                  <a:pt x="15826" y="0"/>
                </a:moveTo>
                <a:lnTo>
                  <a:pt x="199273" y="0"/>
                </a:lnTo>
                <a:cubicBezTo>
                  <a:pt x="208266" y="0"/>
                  <a:pt x="215100" y="6826"/>
                  <a:pt x="215100" y="15447"/>
                </a:cubicBezTo>
                <a:lnTo>
                  <a:pt x="215100" y="54246"/>
                </a:lnTo>
                <a:cubicBezTo>
                  <a:pt x="254667" y="63946"/>
                  <a:pt x="283803" y="99511"/>
                  <a:pt x="283803" y="141902"/>
                </a:cubicBezTo>
                <a:cubicBezTo>
                  <a:pt x="283803" y="184293"/>
                  <a:pt x="254667" y="219499"/>
                  <a:pt x="215100" y="229199"/>
                </a:cubicBezTo>
                <a:lnTo>
                  <a:pt x="215100" y="267997"/>
                </a:lnTo>
                <a:cubicBezTo>
                  <a:pt x="215100" y="276619"/>
                  <a:pt x="208266" y="283804"/>
                  <a:pt x="199273" y="283804"/>
                </a:cubicBezTo>
                <a:lnTo>
                  <a:pt x="15826" y="283804"/>
                </a:lnTo>
                <a:cubicBezTo>
                  <a:pt x="6834" y="283804"/>
                  <a:pt x="0" y="276619"/>
                  <a:pt x="0" y="267997"/>
                </a:cubicBezTo>
                <a:lnTo>
                  <a:pt x="0" y="15447"/>
                </a:lnTo>
                <a:cubicBezTo>
                  <a:pt x="0" y="6826"/>
                  <a:pt x="6834" y="0"/>
                  <a:pt x="15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666ABD-B5CB-5241-B601-054B2DD5D492}"/>
              </a:ext>
            </a:extLst>
          </p:cNvPr>
          <p:cNvSpPr txBox="1"/>
          <p:nvPr/>
        </p:nvSpPr>
        <p:spPr>
          <a:xfrm>
            <a:off x="17640472" y="685471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FA40712-8060-BE4F-BAB5-6FD410ECD1B0}"/>
              </a:ext>
            </a:extLst>
          </p:cNvPr>
          <p:cNvSpPr txBox="1">
            <a:spLocks/>
          </p:cNvSpPr>
          <p:nvPr/>
        </p:nvSpPr>
        <p:spPr>
          <a:xfrm>
            <a:off x="17640472" y="7538542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976EE4-F647-9846-BF33-97EEAA42B872}"/>
              </a:ext>
            </a:extLst>
          </p:cNvPr>
          <p:cNvSpPr txBox="1"/>
          <p:nvPr/>
        </p:nvSpPr>
        <p:spPr>
          <a:xfrm>
            <a:off x="17012975" y="2908964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A2F837F-05DD-C343-B648-672100895A84}"/>
              </a:ext>
            </a:extLst>
          </p:cNvPr>
          <p:cNvSpPr txBox="1">
            <a:spLocks/>
          </p:cNvSpPr>
          <p:nvPr/>
        </p:nvSpPr>
        <p:spPr>
          <a:xfrm>
            <a:off x="17012975" y="3592790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C5398-1D8E-8744-AC03-414059ABED72}"/>
              </a:ext>
            </a:extLst>
          </p:cNvPr>
          <p:cNvSpPr txBox="1"/>
          <p:nvPr/>
        </p:nvSpPr>
        <p:spPr>
          <a:xfrm>
            <a:off x="17012975" y="108004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10E5D5CB-E2C2-1F45-8373-F2C3AA9FAF7A}"/>
              </a:ext>
            </a:extLst>
          </p:cNvPr>
          <p:cNvSpPr txBox="1">
            <a:spLocks/>
          </p:cNvSpPr>
          <p:nvPr/>
        </p:nvSpPr>
        <p:spPr>
          <a:xfrm>
            <a:off x="17012975" y="11484293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AAE83-DC9F-E542-8D99-88CC5FB4F226}"/>
              </a:ext>
            </a:extLst>
          </p:cNvPr>
          <p:cNvSpPr txBox="1"/>
          <p:nvPr/>
        </p:nvSpPr>
        <p:spPr>
          <a:xfrm>
            <a:off x="4408416" y="290896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8961AEDF-C2E0-4F40-A08A-30CE2BCABFA5}"/>
              </a:ext>
            </a:extLst>
          </p:cNvPr>
          <p:cNvSpPr txBox="1">
            <a:spLocks/>
          </p:cNvSpPr>
          <p:nvPr/>
        </p:nvSpPr>
        <p:spPr>
          <a:xfrm>
            <a:off x="2148322" y="3592790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FC70B-D1DE-2045-9BD7-FDAD49FA1496}"/>
              </a:ext>
            </a:extLst>
          </p:cNvPr>
          <p:cNvSpPr txBox="1"/>
          <p:nvPr/>
        </p:nvSpPr>
        <p:spPr>
          <a:xfrm>
            <a:off x="4313840" y="1080046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183B180-8430-B34B-82A6-6280B6D07657}"/>
              </a:ext>
            </a:extLst>
          </p:cNvPr>
          <p:cNvSpPr txBox="1">
            <a:spLocks/>
          </p:cNvSpPr>
          <p:nvPr/>
        </p:nvSpPr>
        <p:spPr>
          <a:xfrm>
            <a:off x="2148322" y="11484293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677015-B952-2047-ACBA-3C271B0C1258}"/>
              </a:ext>
            </a:extLst>
          </p:cNvPr>
          <p:cNvSpPr txBox="1"/>
          <p:nvPr/>
        </p:nvSpPr>
        <p:spPr>
          <a:xfrm>
            <a:off x="3727164" y="68547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0EECE1A-E92C-8E45-9C4A-0C518F3E7659}"/>
              </a:ext>
            </a:extLst>
          </p:cNvPr>
          <p:cNvSpPr txBox="1">
            <a:spLocks/>
          </p:cNvSpPr>
          <p:nvPr/>
        </p:nvSpPr>
        <p:spPr>
          <a:xfrm>
            <a:off x="1547220" y="7538542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74041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2B97E-3AC7-CD4A-B9CE-4DEECBA256DB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70EC1-D553-0C4C-BB94-1725505ED53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00D5167-66B7-7642-B74E-B500CA89E530}"/>
              </a:ext>
            </a:extLst>
          </p:cNvPr>
          <p:cNvSpPr/>
          <p:nvPr/>
        </p:nvSpPr>
        <p:spPr>
          <a:xfrm>
            <a:off x="7634578" y="3221288"/>
            <a:ext cx="7421858" cy="4234318"/>
          </a:xfrm>
          <a:custGeom>
            <a:avLst/>
            <a:gdLst>
              <a:gd name="connsiteX0" fmla="*/ 4554247 w 7421858"/>
              <a:gd name="connsiteY0" fmla="*/ 0 h 4234318"/>
              <a:gd name="connsiteX1" fmla="*/ 6735047 w 7421858"/>
              <a:gd name="connsiteY1" fmla="*/ 552199 h 4234318"/>
              <a:gd name="connsiteX2" fmla="*/ 6749999 w 7421858"/>
              <a:gd name="connsiteY2" fmla="*/ 560796 h 4234318"/>
              <a:gd name="connsiteX3" fmla="*/ 7020479 w 7421858"/>
              <a:gd name="connsiteY3" fmla="*/ 92310 h 4234318"/>
              <a:gd name="connsiteX4" fmla="*/ 7421858 w 7421858"/>
              <a:gd name="connsiteY4" fmla="*/ 2679530 h 4234318"/>
              <a:gd name="connsiteX5" fmla="*/ 4980571 w 7421858"/>
              <a:gd name="connsiteY5" fmla="*/ 3625535 h 4234318"/>
              <a:gd name="connsiteX6" fmla="*/ 5283100 w 7421858"/>
              <a:gd name="connsiteY6" fmla="*/ 3101540 h 4234318"/>
              <a:gd name="connsiteX7" fmla="*/ 5194752 w 7421858"/>
              <a:gd name="connsiteY7" fmla="*/ 3058980 h 4234318"/>
              <a:gd name="connsiteX8" fmla="*/ 4554247 w 7421858"/>
              <a:gd name="connsiteY8" fmla="*/ 2929668 h 4234318"/>
              <a:gd name="connsiteX9" fmla="*/ 2976825 w 7421858"/>
              <a:gd name="connsiteY9" fmla="*/ 4105225 h 4234318"/>
              <a:gd name="connsiteX10" fmla="*/ 2944914 w 7421858"/>
              <a:gd name="connsiteY10" fmla="*/ 4234318 h 4234318"/>
              <a:gd name="connsiteX11" fmla="*/ 1444712 w 7421858"/>
              <a:gd name="connsiteY11" fmla="*/ 3027326 h 4234318"/>
              <a:gd name="connsiteX12" fmla="*/ 0 w 7421858"/>
              <a:gd name="connsiteY12" fmla="*/ 4189673 h 4234318"/>
              <a:gd name="connsiteX13" fmla="*/ 29641 w 7421858"/>
              <a:gd name="connsiteY13" fmla="*/ 3892627 h 4234318"/>
              <a:gd name="connsiteX14" fmla="*/ 4554247 w 7421858"/>
              <a:gd name="connsiteY14" fmla="*/ 0 h 42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21858" h="4234318">
                <a:moveTo>
                  <a:pt x="4554247" y="0"/>
                </a:moveTo>
                <a:cubicBezTo>
                  <a:pt x="5343872" y="0"/>
                  <a:pt x="6086775" y="200037"/>
                  <a:pt x="6735047" y="552199"/>
                </a:cubicBezTo>
                <a:lnTo>
                  <a:pt x="6749999" y="560796"/>
                </a:lnTo>
                <a:lnTo>
                  <a:pt x="7020479" y="92310"/>
                </a:lnTo>
                <a:lnTo>
                  <a:pt x="7421858" y="2679530"/>
                </a:lnTo>
                <a:lnTo>
                  <a:pt x="4980571" y="3625535"/>
                </a:lnTo>
                <a:lnTo>
                  <a:pt x="5283100" y="3101540"/>
                </a:lnTo>
                <a:lnTo>
                  <a:pt x="5194752" y="3058980"/>
                </a:lnTo>
                <a:cubicBezTo>
                  <a:pt x="4997887" y="2975713"/>
                  <a:pt x="4781444" y="2929668"/>
                  <a:pt x="4554247" y="2929668"/>
                </a:cubicBezTo>
                <a:cubicBezTo>
                  <a:pt x="3808757" y="2929668"/>
                  <a:pt x="3179054" y="3425416"/>
                  <a:pt x="2976825" y="4105225"/>
                </a:cubicBezTo>
                <a:lnTo>
                  <a:pt x="2944914" y="4234318"/>
                </a:lnTo>
                <a:lnTo>
                  <a:pt x="1444712" y="3027326"/>
                </a:lnTo>
                <a:lnTo>
                  <a:pt x="0" y="4189673"/>
                </a:lnTo>
                <a:lnTo>
                  <a:pt x="29641" y="3892627"/>
                </a:lnTo>
                <a:cubicBezTo>
                  <a:pt x="359173" y="1689568"/>
                  <a:pt x="2259400" y="0"/>
                  <a:pt x="45542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F86F7AF-5D94-E94D-819E-144380AF9AD8}"/>
              </a:ext>
            </a:extLst>
          </p:cNvPr>
          <p:cNvSpPr/>
          <p:nvPr/>
        </p:nvSpPr>
        <p:spPr>
          <a:xfrm>
            <a:off x="12401516" y="4015810"/>
            <a:ext cx="4362485" cy="8142296"/>
          </a:xfrm>
          <a:custGeom>
            <a:avLst/>
            <a:gdLst>
              <a:gd name="connsiteX0" fmla="*/ 2362483 w 4362485"/>
              <a:gd name="connsiteY0" fmla="*/ 0 h 8142296"/>
              <a:gd name="connsiteX1" fmla="*/ 2402074 w 4362485"/>
              <a:gd name="connsiteY1" fmla="*/ 25803 h 8142296"/>
              <a:gd name="connsiteX2" fmla="*/ 4362485 w 4362485"/>
              <a:gd name="connsiteY2" fmla="*/ 3780653 h 8142296"/>
              <a:gd name="connsiteX3" fmla="*/ 2402074 w 4362485"/>
              <a:gd name="connsiteY3" fmla="*/ 7535503 h 8142296"/>
              <a:gd name="connsiteX4" fmla="*/ 2176016 w 4362485"/>
              <a:gd name="connsiteY4" fmla="*/ 7682833 h 8142296"/>
              <a:gd name="connsiteX5" fmla="*/ 2441287 w 4362485"/>
              <a:gd name="connsiteY5" fmla="*/ 8142296 h 8142296"/>
              <a:gd name="connsiteX6" fmla="*/ 0 w 4362485"/>
              <a:gd name="connsiteY6" fmla="*/ 7196290 h 8142296"/>
              <a:gd name="connsiteX7" fmla="*/ 401379 w 4362485"/>
              <a:gd name="connsiteY7" fmla="*/ 4609071 h 8142296"/>
              <a:gd name="connsiteX8" fmla="*/ 709786 w 4362485"/>
              <a:gd name="connsiteY8" fmla="*/ 5143248 h 8142296"/>
              <a:gd name="connsiteX9" fmla="*/ 864172 w 4362485"/>
              <a:gd name="connsiteY9" fmla="*/ 5024899 h 8142296"/>
              <a:gd name="connsiteX10" fmla="*/ 1432817 w 4362485"/>
              <a:gd name="connsiteY10" fmla="*/ 3780653 h 8142296"/>
              <a:gd name="connsiteX11" fmla="*/ 1005344 w 4362485"/>
              <a:gd name="connsiteY11" fmla="*/ 2674252 h 8142296"/>
              <a:gd name="connsiteX12" fmla="*/ 895346 w 4362485"/>
              <a:gd name="connsiteY12" fmla="*/ 2566847 h 8142296"/>
              <a:gd name="connsiteX13" fmla="*/ 2654921 w 4362485"/>
              <a:gd name="connsiteY13" fmla="*/ 1885007 h 814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62485" h="8142296">
                <a:moveTo>
                  <a:pt x="2362483" y="0"/>
                </a:moveTo>
                <a:lnTo>
                  <a:pt x="2402074" y="25803"/>
                </a:lnTo>
                <a:cubicBezTo>
                  <a:pt x="3587147" y="852596"/>
                  <a:pt x="4362485" y="2226080"/>
                  <a:pt x="4362485" y="3780653"/>
                </a:cubicBezTo>
                <a:cubicBezTo>
                  <a:pt x="4362485" y="5335227"/>
                  <a:pt x="3587147" y="6708711"/>
                  <a:pt x="2402074" y="7535503"/>
                </a:cubicBezTo>
                <a:lnTo>
                  <a:pt x="2176016" y="7682833"/>
                </a:lnTo>
                <a:lnTo>
                  <a:pt x="2441287" y="8142296"/>
                </a:lnTo>
                <a:lnTo>
                  <a:pt x="0" y="7196290"/>
                </a:lnTo>
                <a:lnTo>
                  <a:pt x="401379" y="4609071"/>
                </a:lnTo>
                <a:lnTo>
                  <a:pt x="709786" y="5143248"/>
                </a:lnTo>
                <a:lnTo>
                  <a:pt x="864172" y="5024899"/>
                </a:lnTo>
                <a:cubicBezTo>
                  <a:pt x="1212485" y="4723179"/>
                  <a:pt x="1432817" y="4277647"/>
                  <a:pt x="1432817" y="3780653"/>
                </a:cubicBezTo>
                <a:cubicBezTo>
                  <a:pt x="1432817" y="3354659"/>
                  <a:pt x="1270940" y="2966473"/>
                  <a:pt x="1005344" y="2674252"/>
                </a:cubicBezTo>
                <a:lnTo>
                  <a:pt x="895346" y="2566847"/>
                </a:lnTo>
                <a:lnTo>
                  <a:pt x="2654921" y="18850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882E27B-BE3C-3A42-8DCC-EE03B4339E7A}"/>
              </a:ext>
            </a:extLst>
          </p:cNvPr>
          <p:cNvSpPr/>
          <p:nvPr/>
        </p:nvSpPr>
        <p:spPr>
          <a:xfrm>
            <a:off x="7039382" y="6248614"/>
            <a:ext cx="7156130" cy="6123024"/>
          </a:xfrm>
          <a:custGeom>
            <a:avLst/>
            <a:gdLst>
              <a:gd name="connsiteX0" fmla="*/ 2039909 w 7156130"/>
              <a:gd name="connsiteY0" fmla="*/ 0 h 6123024"/>
              <a:gd name="connsiteX1" fmla="*/ 4079817 w 7156130"/>
              <a:gd name="connsiteY1" fmla="*/ 1641214 h 6123024"/>
              <a:gd name="connsiteX2" fmla="*/ 3508652 w 7156130"/>
              <a:gd name="connsiteY2" fmla="*/ 1641214 h 6123024"/>
              <a:gd name="connsiteX3" fmla="*/ 3512433 w 7156130"/>
              <a:gd name="connsiteY3" fmla="*/ 1716092 h 6123024"/>
              <a:gd name="connsiteX4" fmla="*/ 5149444 w 7156130"/>
              <a:gd name="connsiteY4" fmla="*/ 3193356 h 6123024"/>
              <a:gd name="connsiteX5" fmla="*/ 5638767 w 7156130"/>
              <a:gd name="connsiteY5" fmla="*/ 3119377 h 6123024"/>
              <a:gd name="connsiteX6" fmla="*/ 5648797 w 7156130"/>
              <a:gd name="connsiteY6" fmla="*/ 3115706 h 6123024"/>
              <a:gd name="connsiteX7" fmla="*/ 5362134 w 7156130"/>
              <a:gd name="connsiteY7" fmla="*/ 4963487 h 6123024"/>
              <a:gd name="connsiteX8" fmla="*/ 7156130 w 7156130"/>
              <a:gd name="connsiteY8" fmla="*/ 5658666 h 6123024"/>
              <a:gd name="connsiteX9" fmla="*/ 7082800 w 7156130"/>
              <a:gd name="connsiteY9" fmla="*/ 5695661 h 6123024"/>
              <a:gd name="connsiteX10" fmla="*/ 5149444 w 7156130"/>
              <a:gd name="connsiteY10" fmla="*/ 6123024 h 6123024"/>
              <a:gd name="connsiteX11" fmla="*/ 580222 w 7156130"/>
              <a:gd name="connsiteY11" fmla="*/ 1783287 h 6123024"/>
              <a:gd name="connsiteX12" fmla="*/ 576630 w 7156130"/>
              <a:gd name="connsiteY12" fmla="*/ 1641214 h 6123024"/>
              <a:gd name="connsiteX13" fmla="*/ 0 w 7156130"/>
              <a:gd name="connsiteY13" fmla="*/ 1641214 h 612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56130" h="6123024">
                <a:moveTo>
                  <a:pt x="2039909" y="0"/>
                </a:moveTo>
                <a:lnTo>
                  <a:pt x="4079817" y="1641214"/>
                </a:lnTo>
                <a:lnTo>
                  <a:pt x="3508652" y="1641214"/>
                </a:lnTo>
                <a:lnTo>
                  <a:pt x="3512433" y="1716092"/>
                </a:lnTo>
                <a:cubicBezTo>
                  <a:pt x="3596699" y="2545849"/>
                  <a:pt x="4297455" y="3193356"/>
                  <a:pt x="5149444" y="3193356"/>
                </a:cubicBezTo>
                <a:cubicBezTo>
                  <a:pt x="5319842" y="3193356"/>
                  <a:pt x="5484190" y="3167456"/>
                  <a:pt x="5638767" y="3119377"/>
                </a:cubicBezTo>
                <a:lnTo>
                  <a:pt x="5648797" y="3115706"/>
                </a:lnTo>
                <a:lnTo>
                  <a:pt x="5362134" y="4963487"/>
                </a:lnTo>
                <a:lnTo>
                  <a:pt x="7156130" y="5658666"/>
                </a:lnTo>
                <a:lnTo>
                  <a:pt x="7082800" y="5695661"/>
                </a:lnTo>
                <a:cubicBezTo>
                  <a:pt x="6495516" y="5969871"/>
                  <a:pt x="5840366" y="6123024"/>
                  <a:pt x="5149444" y="6123024"/>
                </a:cubicBezTo>
                <a:cubicBezTo>
                  <a:pt x="2701607" y="6123024"/>
                  <a:pt x="702760" y="4200671"/>
                  <a:pt x="580222" y="1783287"/>
                </a:cubicBezTo>
                <a:lnTo>
                  <a:pt x="576630" y="1641214"/>
                </a:lnTo>
                <a:lnTo>
                  <a:pt x="0" y="16412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8330F-8A13-0742-809E-A162286F0DBA}"/>
              </a:ext>
            </a:extLst>
          </p:cNvPr>
          <p:cNvSpPr txBox="1"/>
          <p:nvPr/>
        </p:nvSpPr>
        <p:spPr>
          <a:xfrm>
            <a:off x="8580011" y="6690912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536FC-D172-E344-8054-F6B995E784B4}"/>
              </a:ext>
            </a:extLst>
          </p:cNvPr>
          <p:cNvSpPr txBox="1"/>
          <p:nvPr/>
        </p:nvSpPr>
        <p:spPr>
          <a:xfrm>
            <a:off x="13698462" y="5057184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2C44B-E5B4-364E-B078-1947602A2195}"/>
              </a:ext>
            </a:extLst>
          </p:cNvPr>
          <p:cNvSpPr txBox="1"/>
          <p:nvPr/>
        </p:nvSpPr>
        <p:spPr>
          <a:xfrm>
            <a:off x="12576166" y="10385088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8FAA4580-DD3D-2E48-995A-1B732F01C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1673" y="7616134"/>
            <a:ext cx="1423338" cy="1423338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949">
            <a:extLst>
              <a:ext uri="{FF2B5EF4-FFF2-40B4-BE49-F238E27FC236}">
                <a16:creationId xmlns:a16="http://schemas.microsoft.com/office/drawing/2014/main" id="{EA5902C7-71C0-9B4A-901F-953E937DF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5609" y="4099276"/>
            <a:ext cx="1419076" cy="1423338"/>
          </a:xfrm>
          <a:custGeom>
            <a:avLst/>
            <a:gdLst>
              <a:gd name="T0" fmla="*/ 1584479 w 291288"/>
              <a:gd name="T1" fmla="*/ 5081546 h 291739"/>
              <a:gd name="T2" fmla="*/ 1497482 w 291288"/>
              <a:gd name="T3" fmla="*/ 5650958 h 291739"/>
              <a:gd name="T4" fmla="*/ 2845342 w 291288"/>
              <a:gd name="T5" fmla="*/ 5650958 h 291739"/>
              <a:gd name="T6" fmla="*/ 2845342 w 291288"/>
              <a:gd name="T7" fmla="*/ 5081546 h 291739"/>
              <a:gd name="T8" fmla="*/ 1693171 w 291288"/>
              <a:gd name="T9" fmla="*/ 4411191 h 291739"/>
              <a:gd name="T10" fmla="*/ 1613438 w 291288"/>
              <a:gd name="T11" fmla="*/ 4901341 h 291739"/>
              <a:gd name="T12" fmla="*/ 2932303 w 291288"/>
              <a:gd name="T13" fmla="*/ 4901341 h 291739"/>
              <a:gd name="T14" fmla="*/ 3019233 w 291288"/>
              <a:gd name="T15" fmla="*/ 4995057 h 291739"/>
              <a:gd name="T16" fmla="*/ 3019233 w 291288"/>
              <a:gd name="T17" fmla="*/ 5650958 h 291739"/>
              <a:gd name="T18" fmla="*/ 5396083 w 291288"/>
              <a:gd name="T19" fmla="*/ 5650958 h 291739"/>
              <a:gd name="T20" fmla="*/ 2910585 w 291288"/>
              <a:gd name="T21" fmla="*/ 4411191 h 291739"/>
              <a:gd name="T22" fmla="*/ 584454 w 291288"/>
              <a:gd name="T23" fmla="*/ 4411191 h 291739"/>
              <a:gd name="T24" fmla="*/ 207645 w 291288"/>
              <a:gd name="T25" fmla="*/ 5650958 h 291739"/>
              <a:gd name="T26" fmla="*/ 1316308 w 291288"/>
              <a:gd name="T27" fmla="*/ 5650958 h 291739"/>
              <a:gd name="T28" fmla="*/ 1519225 w 291288"/>
              <a:gd name="T29" fmla="*/ 4411191 h 291739"/>
              <a:gd name="T30" fmla="*/ 5193231 w 291288"/>
              <a:gd name="T31" fmla="*/ 4122900 h 291739"/>
              <a:gd name="T32" fmla="*/ 3954030 w 291288"/>
              <a:gd name="T33" fmla="*/ 4742764 h 291739"/>
              <a:gd name="T34" fmla="*/ 5627966 w 291288"/>
              <a:gd name="T35" fmla="*/ 5571682 h 291739"/>
              <a:gd name="T36" fmla="*/ 3794641 w 291288"/>
              <a:gd name="T37" fmla="*/ 3474189 h 291739"/>
              <a:gd name="T38" fmla="*/ 3077250 w 291288"/>
              <a:gd name="T39" fmla="*/ 4303085 h 291739"/>
              <a:gd name="T40" fmla="*/ 3758425 w 291288"/>
              <a:gd name="T41" fmla="*/ 4634659 h 291739"/>
              <a:gd name="T42" fmla="*/ 5142442 w 291288"/>
              <a:gd name="T43" fmla="*/ 3949899 h 291739"/>
              <a:gd name="T44" fmla="*/ 4997488 w 291288"/>
              <a:gd name="T45" fmla="*/ 3474189 h 291739"/>
              <a:gd name="T46" fmla="*/ 1852580 w 291288"/>
              <a:gd name="T47" fmla="*/ 3474189 h 291739"/>
              <a:gd name="T48" fmla="*/ 1729406 w 291288"/>
              <a:gd name="T49" fmla="*/ 4238207 h 291739"/>
              <a:gd name="T50" fmla="*/ 2714865 w 291288"/>
              <a:gd name="T51" fmla="*/ 4238207 h 291739"/>
              <a:gd name="T52" fmla="*/ 2069980 w 291288"/>
              <a:gd name="T53" fmla="*/ 3474189 h 291739"/>
              <a:gd name="T54" fmla="*/ 867039 w 291288"/>
              <a:gd name="T55" fmla="*/ 3474189 h 291739"/>
              <a:gd name="T56" fmla="*/ 635160 w 291288"/>
              <a:gd name="T57" fmla="*/ 4238207 h 291739"/>
              <a:gd name="T58" fmla="*/ 1548259 w 291288"/>
              <a:gd name="T59" fmla="*/ 4238207 h 291739"/>
              <a:gd name="T60" fmla="*/ 1671433 w 291288"/>
              <a:gd name="T61" fmla="*/ 3474189 h 291739"/>
              <a:gd name="T62" fmla="*/ 2932303 w 291288"/>
              <a:gd name="T63" fmla="*/ 1029775 h 291739"/>
              <a:gd name="T64" fmla="*/ 2318097 w 291288"/>
              <a:gd name="T65" fmla="*/ 1649975 h 291739"/>
              <a:gd name="T66" fmla="*/ 2932303 w 291288"/>
              <a:gd name="T67" fmla="*/ 2262922 h 291739"/>
              <a:gd name="T68" fmla="*/ 3546535 w 291288"/>
              <a:gd name="T69" fmla="*/ 1649975 h 291739"/>
              <a:gd name="T70" fmla="*/ 2932303 w 291288"/>
              <a:gd name="T71" fmla="*/ 1029775 h 291739"/>
              <a:gd name="T72" fmla="*/ 2932303 w 291288"/>
              <a:gd name="T73" fmla="*/ 856672 h 291739"/>
              <a:gd name="T74" fmla="*/ 3727168 w 291288"/>
              <a:gd name="T75" fmla="*/ 1649975 h 291739"/>
              <a:gd name="T76" fmla="*/ 2932303 w 291288"/>
              <a:gd name="T77" fmla="*/ 2436012 h 291739"/>
              <a:gd name="T78" fmla="*/ 2137424 w 291288"/>
              <a:gd name="T79" fmla="*/ 1649975 h 291739"/>
              <a:gd name="T80" fmla="*/ 2932303 w 291288"/>
              <a:gd name="T81" fmla="*/ 856672 h 291739"/>
              <a:gd name="T82" fmla="*/ 2932303 w 291288"/>
              <a:gd name="T83" fmla="*/ 173024 h 291739"/>
              <a:gd name="T84" fmla="*/ 1468514 w 291288"/>
              <a:gd name="T85" fmla="*/ 1628973 h 291739"/>
              <a:gd name="T86" fmla="*/ 2932303 w 291288"/>
              <a:gd name="T87" fmla="*/ 4202168 h 291739"/>
              <a:gd name="T88" fmla="*/ 4388832 w 291288"/>
              <a:gd name="T89" fmla="*/ 1628973 h 291739"/>
              <a:gd name="T90" fmla="*/ 2932303 w 291288"/>
              <a:gd name="T91" fmla="*/ 173024 h 291739"/>
              <a:gd name="T92" fmla="*/ 2932303 w 291288"/>
              <a:gd name="T93" fmla="*/ 0 h 291739"/>
              <a:gd name="T94" fmla="*/ 4562730 w 291288"/>
              <a:gd name="T95" fmla="*/ 1628973 h 291739"/>
              <a:gd name="T96" fmla="*/ 3910540 w 291288"/>
              <a:gd name="T97" fmla="*/ 3293975 h 291739"/>
              <a:gd name="T98" fmla="*/ 5062700 w 291288"/>
              <a:gd name="T99" fmla="*/ 3293975 h 291739"/>
              <a:gd name="T100" fmla="*/ 5142442 w 291288"/>
              <a:gd name="T101" fmla="*/ 3358853 h 291739"/>
              <a:gd name="T102" fmla="*/ 5852599 w 291288"/>
              <a:gd name="T103" fmla="*/ 5708624 h 291739"/>
              <a:gd name="T104" fmla="*/ 5845367 w 291288"/>
              <a:gd name="T105" fmla="*/ 5795115 h 291739"/>
              <a:gd name="T106" fmla="*/ 5772890 w 291288"/>
              <a:gd name="T107" fmla="*/ 5831143 h 291739"/>
              <a:gd name="T108" fmla="*/ 84495 w 291288"/>
              <a:gd name="T109" fmla="*/ 5831143 h 291739"/>
              <a:gd name="T110" fmla="*/ 12038 w 291288"/>
              <a:gd name="T111" fmla="*/ 5795115 h 291739"/>
              <a:gd name="T112" fmla="*/ 4793 w 291288"/>
              <a:gd name="T113" fmla="*/ 5708624 h 291739"/>
              <a:gd name="T114" fmla="*/ 714891 w 291288"/>
              <a:gd name="T115" fmla="*/ 3358853 h 291739"/>
              <a:gd name="T116" fmla="*/ 801841 w 291288"/>
              <a:gd name="T117" fmla="*/ 3293975 h 291739"/>
              <a:gd name="T118" fmla="*/ 1939515 w 291288"/>
              <a:gd name="T119" fmla="*/ 3293975 h 291739"/>
              <a:gd name="T120" fmla="*/ 1294593 w 291288"/>
              <a:gd name="T121" fmla="*/ 1628973 h 291739"/>
              <a:gd name="T122" fmla="*/ 2932303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50">
            <a:extLst>
              <a:ext uri="{FF2B5EF4-FFF2-40B4-BE49-F238E27FC236}">
                <a16:creationId xmlns:a16="http://schemas.microsoft.com/office/drawing/2014/main" id="{C36F645B-A4FE-764E-B0B3-EA8FCA72D5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1819" y="9200000"/>
            <a:ext cx="1423338" cy="1423338"/>
          </a:xfrm>
          <a:custGeom>
            <a:avLst/>
            <a:gdLst>
              <a:gd name="T0" fmla="*/ 2720448 w 291740"/>
              <a:gd name="T1" fmla="*/ 4440269 h 291739"/>
              <a:gd name="T2" fmla="*/ 2720448 w 291740"/>
              <a:gd name="T3" fmla="*/ 4559972 h 291739"/>
              <a:gd name="T4" fmla="*/ 2596118 w 291740"/>
              <a:gd name="T5" fmla="*/ 4559972 h 291739"/>
              <a:gd name="T6" fmla="*/ 2596118 w 291740"/>
              <a:gd name="T7" fmla="*/ 4440269 h 291739"/>
              <a:gd name="T8" fmla="*/ 1072569 w 291740"/>
              <a:gd name="T9" fmla="*/ 4440269 h 291739"/>
              <a:gd name="T10" fmla="*/ 1072569 w 291740"/>
              <a:gd name="T11" fmla="*/ 4559972 h 291739"/>
              <a:gd name="T12" fmla="*/ 948255 w 291740"/>
              <a:gd name="T13" fmla="*/ 4559972 h 291739"/>
              <a:gd name="T14" fmla="*/ 948255 w 291740"/>
              <a:gd name="T15" fmla="*/ 4440269 h 291739"/>
              <a:gd name="T16" fmla="*/ 1925738 w 291740"/>
              <a:gd name="T17" fmla="*/ 4496307 h 291739"/>
              <a:gd name="T18" fmla="*/ 1742923 w 291740"/>
              <a:gd name="T19" fmla="*/ 4496307 h 291739"/>
              <a:gd name="T20" fmla="*/ 453510 w 291740"/>
              <a:gd name="T21" fmla="*/ 2613220 h 291739"/>
              <a:gd name="T22" fmla="*/ 179943 w 291740"/>
              <a:gd name="T23" fmla="*/ 4801691 h 291739"/>
              <a:gd name="T24" fmla="*/ 2267603 w 291740"/>
              <a:gd name="T25" fmla="*/ 5075267 h 291739"/>
              <a:gd name="T26" fmla="*/ 3505773 w 291740"/>
              <a:gd name="T27" fmla="*/ 5579186 h 291739"/>
              <a:gd name="T28" fmla="*/ 3030652 w 291740"/>
              <a:gd name="T29" fmla="*/ 3405091 h 291739"/>
              <a:gd name="T30" fmla="*/ 1497334 w 291740"/>
              <a:gd name="T31" fmla="*/ 4103407 h 291739"/>
              <a:gd name="T32" fmla="*/ 1403730 w 291740"/>
              <a:gd name="T33" fmla="*/ 4103407 h 291739"/>
              <a:gd name="T34" fmla="*/ 1360534 w 291740"/>
              <a:gd name="T35" fmla="*/ 2613220 h 291739"/>
              <a:gd name="T36" fmla="*/ 2178112 w 291740"/>
              <a:gd name="T37" fmla="*/ 2440190 h 291739"/>
              <a:gd name="T38" fmla="*/ 4270905 w 291740"/>
              <a:gd name="T39" fmla="*/ 2527945 h 291739"/>
              <a:gd name="T40" fmla="*/ 2178112 w 291740"/>
              <a:gd name="T41" fmla="*/ 2623047 h 291739"/>
              <a:gd name="T42" fmla="*/ 2178112 w 291740"/>
              <a:gd name="T43" fmla="*/ 2440190 h 291739"/>
              <a:gd name="T44" fmla="*/ 5007846 w 291740"/>
              <a:gd name="T45" fmla="*/ 1616230 h 291739"/>
              <a:gd name="T46" fmla="*/ 5007846 w 291740"/>
              <a:gd name="T47" fmla="*/ 1798769 h 291739"/>
              <a:gd name="T48" fmla="*/ 3232371 w 291740"/>
              <a:gd name="T49" fmla="*/ 1707480 h 291739"/>
              <a:gd name="T50" fmla="*/ 2176456 w 291740"/>
              <a:gd name="T51" fmla="*/ 1616230 h 291739"/>
              <a:gd name="T52" fmla="*/ 2813320 w 291740"/>
              <a:gd name="T53" fmla="*/ 1707480 h 291739"/>
              <a:gd name="T54" fmla="*/ 2176456 w 291740"/>
              <a:gd name="T55" fmla="*/ 1798769 h 291739"/>
              <a:gd name="T56" fmla="*/ 2176456 w 291740"/>
              <a:gd name="T57" fmla="*/ 1616230 h 291739"/>
              <a:gd name="T58" fmla="*/ 5007273 w 291740"/>
              <a:gd name="T59" fmla="*/ 792232 h 291739"/>
              <a:gd name="T60" fmla="*/ 5007273 w 291740"/>
              <a:gd name="T61" fmla="*/ 974820 h 291739"/>
              <a:gd name="T62" fmla="*/ 4278102 w 291740"/>
              <a:gd name="T63" fmla="*/ 883549 h 291739"/>
              <a:gd name="T64" fmla="*/ 2177405 w 291740"/>
              <a:gd name="T65" fmla="*/ 792232 h 291739"/>
              <a:gd name="T66" fmla="*/ 3859022 w 291740"/>
              <a:gd name="T67" fmla="*/ 883549 h 291739"/>
              <a:gd name="T68" fmla="*/ 2177405 w 291740"/>
              <a:gd name="T69" fmla="*/ 974820 h 291739"/>
              <a:gd name="T70" fmla="*/ 2177405 w 291740"/>
              <a:gd name="T71" fmla="*/ 792232 h 291739"/>
              <a:gd name="T72" fmla="*/ 1626897 w 291740"/>
              <a:gd name="T73" fmla="*/ 252009 h 291739"/>
              <a:gd name="T74" fmla="*/ 1540510 w 291740"/>
              <a:gd name="T75" fmla="*/ 3873031 h 291739"/>
              <a:gd name="T76" fmla="*/ 3030652 w 291740"/>
              <a:gd name="T77" fmla="*/ 3225140 h 291739"/>
              <a:gd name="T78" fmla="*/ 5564564 w 291740"/>
              <a:gd name="T79" fmla="*/ 3145937 h 291739"/>
              <a:gd name="T80" fmla="*/ 5643767 w 291740"/>
              <a:gd name="T81" fmla="*/ 446358 h 291739"/>
              <a:gd name="T82" fmla="*/ 5370223 w 291740"/>
              <a:gd name="T83" fmla="*/ 172808 h 291739"/>
              <a:gd name="T84" fmla="*/ 1814051 w 291740"/>
              <a:gd name="T85" fmla="*/ 0 h 291739"/>
              <a:gd name="T86" fmla="*/ 5686966 w 291740"/>
              <a:gd name="T87" fmla="*/ 122423 h 291739"/>
              <a:gd name="T88" fmla="*/ 5823729 w 291740"/>
              <a:gd name="T89" fmla="*/ 2951564 h 291739"/>
              <a:gd name="T90" fmla="*/ 5370223 w 291740"/>
              <a:gd name="T91" fmla="*/ 3405091 h 291739"/>
              <a:gd name="T92" fmla="*/ 3678545 w 291740"/>
              <a:gd name="T93" fmla="*/ 5730355 h 291739"/>
              <a:gd name="T94" fmla="*/ 3592130 w 291740"/>
              <a:gd name="T95" fmla="*/ 5823931 h 291739"/>
              <a:gd name="T96" fmla="*/ 2829096 w 291740"/>
              <a:gd name="T97" fmla="*/ 5399223 h 291739"/>
              <a:gd name="T98" fmla="*/ 453510 w 291740"/>
              <a:gd name="T99" fmla="*/ 5255254 h 291739"/>
              <a:gd name="T100" fmla="*/ 0 w 291740"/>
              <a:gd name="T101" fmla="*/ 2893956 h 291739"/>
              <a:gd name="T102" fmla="*/ 1360534 w 291740"/>
              <a:gd name="T103" fmla="*/ 2433257 h 291739"/>
              <a:gd name="T104" fmla="*/ 1504513 w 291740"/>
              <a:gd name="T105" fmla="*/ 122423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D80FA1-E83D-DD49-8323-22099FC41B7C}"/>
              </a:ext>
            </a:extLst>
          </p:cNvPr>
          <p:cNvSpPr txBox="1"/>
          <p:nvPr/>
        </p:nvSpPr>
        <p:spPr>
          <a:xfrm>
            <a:off x="3698317" y="363699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0F33A03-C473-844E-99D4-EBD4D1A77443}"/>
              </a:ext>
            </a:extLst>
          </p:cNvPr>
          <p:cNvSpPr txBox="1">
            <a:spLocks/>
          </p:cNvSpPr>
          <p:nvPr/>
        </p:nvSpPr>
        <p:spPr>
          <a:xfrm>
            <a:off x="1518373" y="432082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308F89-FA6A-C44F-84A0-306010E79F69}"/>
              </a:ext>
            </a:extLst>
          </p:cNvPr>
          <p:cNvSpPr txBox="1"/>
          <p:nvPr/>
        </p:nvSpPr>
        <p:spPr>
          <a:xfrm>
            <a:off x="3778467" y="911658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2EDDF3B-E404-4247-8869-4D0EDE68CCC3}"/>
              </a:ext>
            </a:extLst>
          </p:cNvPr>
          <p:cNvSpPr txBox="1">
            <a:spLocks/>
          </p:cNvSpPr>
          <p:nvPr/>
        </p:nvSpPr>
        <p:spPr>
          <a:xfrm>
            <a:off x="1518373" y="980040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A2FE99-3D60-D04D-B1C2-FAB33756D673}"/>
              </a:ext>
            </a:extLst>
          </p:cNvPr>
          <p:cNvSpPr txBox="1"/>
          <p:nvPr/>
        </p:nvSpPr>
        <p:spPr>
          <a:xfrm>
            <a:off x="17640471" y="637678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941DFC1-C55E-7340-9462-2926E3D84104}"/>
              </a:ext>
            </a:extLst>
          </p:cNvPr>
          <p:cNvSpPr txBox="1">
            <a:spLocks/>
          </p:cNvSpPr>
          <p:nvPr/>
        </p:nvSpPr>
        <p:spPr>
          <a:xfrm>
            <a:off x="17640471" y="7060615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428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1242E8FD-8BD2-5A41-AB6E-CCB27B47D4B6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3BF21E-6BB2-3547-9DA1-6E6CFDC2CF9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A3A5CD7-2C21-E643-9FF2-4B8EC8EA28FF}"/>
              </a:ext>
            </a:extLst>
          </p:cNvPr>
          <p:cNvSpPr/>
          <p:nvPr/>
        </p:nvSpPr>
        <p:spPr>
          <a:xfrm>
            <a:off x="10769099" y="2863516"/>
            <a:ext cx="4911453" cy="3384793"/>
          </a:xfrm>
          <a:custGeom>
            <a:avLst/>
            <a:gdLst>
              <a:gd name="connsiteX0" fmla="*/ 1419727 w 4911453"/>
              <a:gd name="connsiteY0" fmla="*/ 0 h 3384793"/>
              <a:gd name="connsiteX1" fmla="*/ 1508755 w 4911453"/>
              <a:gd name="connsiteY1" fmla="*/ 4496 h 3384793"/>
              <a:gd name="connsiteX2" fmla="*/ 1508755 w 4911453"/>
              <a:gd name="connsiteY2" fmla="*/ 2251 h 3384793"/>
              <a:gd name="connsiteX3" fmla="*/ 1678528 w 4911453"/>
              <a:gd name="connsiteY3" fmla="*/ 6544 h 3384793"/>
              <a:gd name="connsiteX4" fmla="*/ 4801246 w 4911453"/>
              <a:gd name="connsiteY4" fmla="*/ 1306495 h 3384793"/>
              <a:gd name="connsiteX5" fmla="*/ 4911453 w 4911453"/>
              <a:gd name="connsiteY5" fmla="*/ 1411568 h 3384793"/>
              <a:gd name="connsiteX6" fmla="*/ 4909775 w 4911453"/>
              <a:gd name="connsiteY6" fmla="*/ 1413246 h 3384793"/>
              <a:gd name="connsiteX7" fmla="*/ 4868081 w 4911453"/>
              <a:gd name="connsiteY7" fmla="*/ 1375560 h 3384793"/>
              <a:gd name="connsiteX8" fmla="*/ 2968110 w 4911453"/>
              <a:gd name="connsiteY8" fmla="*/ 1473020 h 3384793"/>
              <a:gd name="connsiteX9" fmla="*/ 2876361 w 4911453"/>
              <a:gd name="connsiteY9" fmla="*/ 1573890 h 3384793"/>
              <a:gd name="connsiteX10" fmla="*/ 2819094 w 4911453"/>
              <a:gd name="connsiteY10" fmla="*/ 1650267 h 3384793"/>
              <a:gd name="connsiteX11" fmla="*/ 2810610 w 4911453"/>
              <a:gd name="connsiteY11" fmla="*/ 1705852 h 3384793"/>
              <a:gd name="connsiteX12" fmla="*/ 2596987 w 4911453"/>
              <a:gd name="connsiteY12" fmla="*/ 2213510 h 3384793"/>
              <a:gd name="connsiteX13" fmla="*/ 2572121 w 4911453"/>
              <a:gd name="connsiteY13" fmla="*/ 2246763 h 3384793"/>
              <a:gd name="connsiteX14" fmla="*/ 2565708 w 4911453"/>
              <a:gd name="connsiteY14" fmla="*/ 2281556 h 3384793"/>
              <a:gd name="connsiteX15" fmla="*/ 2870650 w 4911453"/>
              <a:gd name="connsiteY15" fmla="*/ 3372991 h 3384793"/>
              <a:gd name="connsiteX16" fmla="*/ 2881317 w 4911453"/>
              <a:gd name="connsiteY16" fmla="*/ 3384793 h 3384793"/>
              <a:gd name="connsiteX17" fmla="*/ 2817559 w 4911453"/>
              <a:gd name="connsiteY17" fmla="*/ 3326846 h 3384793"/>
              <a:gd name="connsiteX18" fmla="*/ 1415693 w 4911453"/>
              <a:gd name="connsiteY18" fmla="*/ 2823589 h 3384793"/>
              <a:gd name="connsiteX19" fmla="*/ 1267631 w 4911453"/>
              <a:gd name="connsiteY19" fmla="*/ 2831066 h 3384793"/>
              <a:gd name="connsiteX20" fmla="*/ 1133602 w 4911453"/>
              <a:gd name="connsiteY20" fmla="*/ 2810611 h 3384793"/>
              <a:gd name="connsiteX21" fmla="*/ 0 w 4911453"/>
              <a:gd name="connsiteY21" fmla="*/ 1419727 h 3384793"/>
              <a:gd name="connsiteX22" fmla="*/ 1419727 w 4911453"/>
              <a:gd name="connsiteY22" fmla="*/ 0 h 338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11453" h="3384793">
                <a:moveTo>
                  <a:pt x="1419727" y="0"/>
                </a:moveTo>
                <a:lnTo>
                  <a:pt x="1508755" y="4496"/>
                </a:lnTo>
                <a:lnTo>
                  <a:pt x="1508755" y="2251"/>
                </a:lnTo>
                <a:lnTo>
                  <a:pt x="1678528" y="6544"/>
                </a:lnTo>
                <a:cubicBezTo>
                  <a:pt x="2878589" y="67375"/>
                  <a:pt x="3967666" y="548864"/>
                  <a:pt x="4801246" y="1306495"/>
                </a:cubicBezTo>
                <a:lnTo>
                  <a:pt x="4911453" y="1411568"/>
                </a:lnTo>
                <a:lnTo>
                  <a:pt x="4909775" y="1413246"/>
                </a:lnTo>
                <a:lnTo>
                  <a:pt x="4868081" y="1375560"/>
                </a:lnTo>
                <a:cubicBezTo>
                  <a:pt x="4310449" y="920747"/>
                  <a:pt x="3487896" y="953234"/>
                  <a:pt x="2968110" y="1473020"/>
                </a:cubicBezTo>
                <a:cubicBezTo>
                  <a:pt x="2935623" y="1505507"/>
                  <a:pt x="2905040" y="1539176"/>
                  <a:pt x="2876361" y="1573890"/>
                </a:cubicBezTo>
                <a:lnTo>
                  <a:pt x="2819094" y="1650267"/>
                </a:lnTo>
                <a:lnTo>
                  <a:pt x="2810610" y="1705852"/>
                </a:lnTo>
                <a:cubicBezTo>
                  <a:pt x="2772786" y="1890694"/>
                  <a:pt x="2699041" y="2062450"/>
                  <a:pt x="2596987" y="2213510"/>
                </a:cubicBezTo>
                <a:lnTo>
                  <a:pt x="2572121" y="2246763"/>
                </a:lnTo>
                <a:lnTo>
                  <a:pt x="2565708" y="2281556"/>
                </a:lnTo>
                <a:cubicBezTo>
                  <a:pt x="2513171" y="2661833"/>
                  <a:pt x="2614818" y="3059323"/>
                  <a:pt x="2870650" y="3372991"/>
                </a:cubicBezTo>
                <a:lnTo>
                  <a:pt x="2881317" y="3384793"/>
                </a:lnTo>
                <a:lnTo>
                  <a:pt x="2817559" y="3326846"/>
                </a:lnTo>
                <a:cubicBezTo>
                  <a:pt x="2436600" y="3012451"/>
                  <a:pt x="1948202" y="2823589"/>
                  <a:pt x="1415693" y="2823589"/>
                </a:cubicBezTo>
                <a:lnTo>
                  <a:pt x="1267631" y="2831066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DB3857-443E-2646-9788-89998D96F5C5}"/>
              </a:ext>
            </a:extLst>
          </p:cNvPr>
          <p:cNvSpPr/>
          <p:nvPr/>
        </p:nvSpPr>
        <p:spPr>
          <a:xfrm>
            <a:off x="13321381" y="3920706"/>
            <a:ext cx="3894391" cy="3882982"/>
          </a:xfrm>
          <a:custGeom>
            <a:avLst/>
            <a:gdLst>
              <a:gd name="connsiteX0" fmla="*/ 1419727 w 3894391"/>
              <a:gd name="connsiteY0" fmla="*/ 0 h 3882982"/>
              <a:gd name="connsiteX1" fmla="*/ 2423625 w 3894391"/>
              <a:gd name="connsiteY1" fmla="*/ 415828 h 3882982"/>
              <a:gd name="connsiteX2" fmla="*/ 2483399 w 3894391"/>
              <a:gd name="connsiteY2" fmla="*/ 481961 h 3882982"/>
              <a:gd name="connsiteX3" fmla="*/ 2485077 w 3894391"/>
              <a:gd name="connsiteY3" fmla="*/ 480283 h 3882982"/>
              <a:gd name="connsiteX4" fmla="*/ 2590149 w 3894391"/>
              <a:gd name="connsiteY4" fmla="*/ 590490 h 3882982"/>
              <a:gd name="connsiteX5" fmla="*/ 3890099 w 3894391"/>
              <a:gd name="connsiteY5" fmla="*/ 3713208 h 3882982"/>
              <a:gd name="connsiteX6" fmla="*/ 3894391 w 3894391"/>
              <a:gd name="connsiteY6" fmla="*/ 3882982 h 3882982"/>
              <a:gd name="connsiteX7" fmla="*/ 3892149 w 3894391"/>
              <a:gd name="connsiteY7" fmla="*/ 3882982 h 3882982"/>
              <a:gd name="connsiteX8" fmla="*/ 3889315 w 3894391"/>
              <a:gd name="connsiteY8" fmla="*/ 3826850 h 3882982"/>
              <a:gd name="connsiteX9" fmla="*/ 2476918 w 3894391"/>
              <a:gd name="connsiteY9" fmla="*/ 2552282 h 3882982"/>
              <a:gd name="connsiteX10" fmla="*/ 2340716 w 3894391"/>
              <a:gd name="connsiteY10" fmla="*/ 2558731 h 3882982"/>
              <a:gd name="connsiteX11" fmla="*/ 2246213 w 3894391"/>
              <a:gd name="connsiteY11" fmla="*/ 2572244 h 3882982"/>
              <a:gd name="connsiteX12" fmla="*/ 2200909 w 3894391"/>
              <a:gd name="connsiteY12" fmla="*/ 2605551 h 3882982"/>
              <a:gd name="connsiteX13" fmla="*/ 1690886 w 3894391"/>
              <a:gd name="connsiteY13" fmla="*/ 2813466 h 3882982"/>
              <a:gd name="connsiteX14" fmla="*/ 1649791 w 3894391"/>
              <a:gd name="connsiteY14" fmla="*/ 2819396 h 3882982"/>
              <a:gd name="connsiteX15" fmla="*/ 1620656 w 3894391"/>
              <a:gd name="connsiteY15" fmla="*/ 2839462 h 3882982"/>
              <a:gd name="connsiteX16" fmla="*/ 1064521 w 3894391"/>
              <a:gd name="connsiteY16" fmla="*/ 3826850 h 3882982"/>
              <a:gd name="connsiteX17" fmla="*/ 1062280 w 3894391"/>
              <a:gd name="connsiteY17" fmla="*/ 3871227 h 3882982"/>
              <a:gd name="connsiteX18" fmla="*/ 1055903 w 3894391"/>
              <a:gd name="connsiteY18" fmla="*/ 3744936 h 3882982"/>
              <a:gd name="connsiteX19" fmla="*/ 421783 w 3894391"/>
              <a:gd name="connsiteY19" fmla="*/ 2411898 h 3882982"/>
              <a:gd name="connsiteX20" fmla="*/ 329042 w 3894391"/>
              <a:gd name="connsiteY20" fmla="*/ 2327610 h 3882982"/>
              <a:gd name="connsiteX21" fmla="*/ 318368 w 3894391"/>
              <a:gd name="connsiteY21" fmla="*/ 2315800 h 3882982"/>
              <a:gd name="connsiteX22" fmla="*/ 415828 w 3894391"/>
              <a:gd name="connsiteY22" fmla="*/ 415828 h 3882982"/>
              <a:gd name="connsiteX23" fmla="*/ 1419727 w 3894391"/>
              <a:gd name="connsiteY23" fmla="*/ 0 h 388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4391" h="3882982">
                <a:moveTo>
                  <a:pt x="1419727" y="0"/>
                </a:moveTo>
                <a:cubicBezTo>
                  <a:pt x="1783066" y="0"/>
                  <a:pt x="2146406" y="138609"/>
                  <a:pt x="2423625" y="415828"/>
                </a:cubicBezTo>
                <a:lnTo>
                  <a:pt x="2483399" y="481961"/>
                </a:lnTo>
                <a:lnTo>
                  <a:pt x="2485077" y="480283"/>
                </a:lnTo>
                <a:lnTo>
                  <a:pt x="2590149" y="590490"/>
                </a:lnTo>
                <a:cubicBezTo>
                  <a:pt x="3347780" y="1424070"/>
                  <a:pt x="3829267" y="2513148"/>
                  <a:pt x="3890099" y="3713208"/>
                </a:cubicBezTo>
                <a:lnTo>
                  <a:pt x="3894391" y="3882982"/>
                </a:lnTo>
                <a:lnTo>
                  <a:pt x="3892149" y="3882982"/>
                </a:lnTo>
                <a:lnTo>
                  <a:pt x="3889315" y="3826850"/>
                </a:lnTo>
                <a:cubicBezTo>
                  <a:pt x="3816611" y="3110944"/>
                  <a:pt x="3212006" y="2552282"/>
                  <a:pt x="2476918" y="2552282"/>
                </a:cubicBezTo>
                <a:cubicBezTo>
                  <a:pt x="2430975" y="2552282"/>
                  <a:pt x="2385542" y="2554465"/>
                  <a:pt x="2340716" y="2558731"/>
                </a:cubicBezTo>
                <a:lnTo>
                  <a:pt x="2246213" y="2572244"/>
                </a:lnTo>
                <a:lnTo>
                  <a:pt x="2200909" y="2605551"/>
                </a:lnTo>
                <a:cubicBezTo>
                  <a:pt x="2043460" y="2709508"/>
                  <a:pt x="1869864" y="2778813"/>
                  <a:pt x="1690886" y="2813466"/>
                </a:cubicBezTo>
                <a:lnTo>
                  <a:pt x="1649791" y="2819396"/>
                </a:lnTo>
                <a:lnTo>
                  <a:pt x="1620656" y="2839462"/>
                </a:lnTo>
                <a:cubicBezTo>
                  <a:pt x="1314610" y="3071209"/>
                  <a:pt x="1105417" y="3424153"/>
                  <a:pt x="1064521" y="3826850"/>
                </a:cubicBezTo>
                <a:lnTo>
                  <a:pt x="1062280" y="3871227"/>
                </a:lnTo>
                <a:lnTo>
                  <a:pt x="1055903" y="3744936"/>
                </a:lnTo>
                <a:cubicBezTo>
                  <a:pt x="1003235" y="3226323"/>
                  <a:pt x="770752" y="2760867"/>
                  <a:pt x="421783" y="2411898"/>
                </a:cubicBezTo>
                <a:lnTo>
                  <a:pt x="329042" y="2327610"/>
                </a:lnTo>
                <a:lnTo>
                  <a:pt x="318368" y="2315800"/>
                </a:lnTo>
                <a:cubicBezTo>
                  <a:pt x="-136444" y="1758169"/>
                  <a:pt x="-103958" y="935615"/>
                  <a:pt x="415828" y="415828"/>
                </a:cubicBezTo>
                <a:cubicBezTo>
                  <a:pt x="693047" y="138609"/>
                  <a:pt x="1056387" y="0"/>
                  <a:pt x="141972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0DABDAD-0455-604A-ADC7-5E4B36343DCC}"/>
              </a:ext>
            </a:extLst>
          </p:cNvPr>
          <p:cNvSpPr/>
          <p:nvPr/>
        </p:nvSpPr>
        <p:spPr>
          <a:xfrm>
            <a:off x="13812550" y="6472989"/>
            <a:ext cx="3405477" cy="4911454"/>
          </a:xfrm>
          <a:custGeom>
            <a:avLst/>
            <a:gdLst>
              <a:gd name="connsiteX0" fmla="*/ 1985750 w 3405477"/>
              <a:gd name="connsiteY0" fmla="*/ 0 h 4911454"/>
              <a:gd name="connsiteX1" fmla="*/ 3405477 w 3405477"/>
              <a:gd name="connsiteY1" fmla="*/ 1419727 h 4911454"/>
              <a:gd name="connsiteX2" fmla="*/ 3400981 w 3405477"/>
              <a:gd name="connsiteY2" fmla="*/ 1508756 h 4911454"/>
              <a:gd name="connsiteX3" fmla="*/ 3403223 w 3405477"/>
              <a:gd name="connsiteY3" fmla="*/ 1508756 h 4911454"/>
              <a:gd name="connsiteX4" fmla="*/ 3398931 w 3405477"/>
              <a:gd name="connsiteY4" fmla="*/ 1678529 h 4911454"/>
              <a:gd name="connsiteX5" fmla="*/ 2098981 w 3405477"/>
              <a:gd name="connsiteY5" fmla="*/ 4801247 h 4911454"/>
              <a:gd name="connsiteX6" fmla="*/ 1993909 w 3405477"/>
              <a:gd name="connsiteY6" fmla="*/ 4911454 h 4911454"/>
              <a:gd name="connsiteX7" fmla="*/ 1992232 w 3405477"/>
              <a:gd name="connsiteY7" fmla="*/ 4909777 h 4911454"/>
              <a:gd name="connsiteX8" fmla="*/ 2029917 w 3405477"/>
              <a:gd name="connsiteY8" fmla="*/ 4868083 h 4911454"/>
              <a:gd name="connsiteX9" fmla="*/ 2109484 w 3405477"/>
              <a:gd name="connsiteY9" fmla="*/ 4760561 h 4911454"/>
              <a:gd name="connsiteX10" fmla="*/ 2111867 w 3405477"/>
              <a:gd name="connsiteY10" fmla="*/ 4756612 h 4911454"/>
              <a:gd name="connsiteX11" fmla="*/ 2114382 w 3405477"/>
              <a:gd name="connsiteY11" fmla="*/ 4753192 h 4911454"/>
              <a:gd name="connsiteX12" fmla="*/ 2135383 w 3405477"/>
              <a:gd name="connsiteY12" fmla="*/ 4717653 h 4911454"/>
              <a:gd name="connsiteX13" fmla="*/ 2177629 w 3405477"/>
              <a:gd name="connsiteY13" fmla="*/ 4647662 h 4911454"/>
              <a:gd name="connsiteX14" fmla="*/ 2181596 w 3405477"/>
              <a:gd name="connsiteY14" fmla="*/ 4639449 h 4911454"/>
              <a:gd name="connsiteX15" fmla="*/ 2185852 w 3405477"/>
              <a:gd name="connsiteY15" fmla="*/ 4632246 h 4911454"/>
              <a:gd name="connsiteX16" fmla="*/ 2204983 w 3405477"/>
              <a:gd name="connsiteY16" fmla="*/ 4591028 h 4911454"/>
              <a:gd name="connsiteX17" fmla="*/ 2234354 w 3405477"/>
              <a:gd name="connsiteY17" fmla="*/ 4530216 h 4911454"/>
              <a:gd name="connsiteX18" fmla="*/ 2239109 w 3405477"/>
              <a:gd name="connsiteY18" fmla="*/ 4517500 h 4911454"/>
              <a:gd name="connsiteX19" fmla="*/ 2244328 w 3405477"/>
              <a:gd name="connsiteY19" fmla="*/ 4506254 h 4911454"/>
              <a:gd name="connsiteX20" fmla="*/ 2259029 w 3405477"/>
              <a:gd name="connsiteY20" fmla="*/ 4464226 h 4911454"/>
              <a:gd name="connsiteX21" fmla="*/ 2279658 w 3405477"/>
              <a:gd name="connsiteY21" fmla="*/ 4409056 h 4911454"/>
              <a:gd name="connsiteX22" fmla="*/ 2284405 w 3405477"/>
              <a:gd name="connsiteY22" fmla="*/ 4391678 h 4911454"/>
              <a:gd name="connsiteX23" fmla="*/ 2289810 w 3405477"/>
              <a:gd name="connsiteY23" fmla="*/ 4376225 h 4911454"/>
              <a:gd name="connsiteX24" fmla="*/ 2299780 w 3405477"/>
              <a:gd name="connsiteY24" fmla="*/ 4335389 h 4911454"/>
              <a:gd name="connsiteX25" fmla="*/ 2313540 w 3405477"/>
              <a:gd name="connsiteY25" fmla="*/ 4285014 h 4911454"/>
              <a:gd name="connsiteX26" fmla="*/ 2317481 w 3405477"/>
              <a:gd name="connsiteY26" fmla="*/ 4262891 h 4911454"/>
              <a:gd name="connsiteX27" fmla="*/ 2322296 w 3405477"/>
              <a:gd name="connsiteY27" fmla="*/ 4243169 h 4911454"/>
              <a:gd name="connsiteX28" fmla="*/ 2327851 w 3405477"/>
              <a:gd name="connsiteY28" fmla="*/ 4204677 h 4911454"/>
              <a:gd name="connsiteX29" fmla="*/ 2336002 w 3405477"/>
              <a:gd name="connsiteY29" fmla="*/ 4158920 h 4911454"/>
              <a:gd name="connsiteX30" fmla="*/ 2338333 w 3405477"/>
              <a:gd name="connsiteY30" fmla="*/ 4132041 h 4911454"/>
              <a:gd name="connsiteX31" fmla="*/ 2341788 w 3405477"/>
              <a:gd name="connsiteY31" fmla="*/ 4108094 h 4911454"/>
              <a:gd name="connsiteX32" fmla="*/ 2343478 w 3405477"/>
              <a:gd name="connsiteY32" fmla="*/ 4072710 h 4911454"/>
              <a:gd name="connsiteX33" fmla="*/ 2347042 w 3405477"/>
              <a:gd name="connsiteY33" fmla="*/ 4031607 h 4911454"/>
              <a:gd name="connsiteX34" fmla="*/ 2346948 w 3405477"/>
              <a:gd name="connsiteY34" fmla="*/ 4000027 h 4911454"/>
              <a:gd name="connsiteX35" fmla="*/ 2348286 w 3405477"/>
              <a:gd name="connsiteY35" fmla="*/ 3972010 h 4911454"/>
              <a:gd name="connsiteX36" fmla="*/ 2346770 w 3405477"/>
              <a:gd name="connsiteY36" fmla="*/ 3940261 h 4911454"/>
              <a:gd name="connsiteX37" fmla="*/ 2346661 w 3405477"/>
              <a:gd name="connsiteY37" fmla="*/ 3903905 h 4911454"/>
              <a:gd name="connsiteX38" fmla="*/ 2343307 w 3405477"/>
              <a:gd name="connsiteY38" fmla="*/ 3867736 h 4911454"/>
              <a:gd name="connsiteX39" fmla="*/ 2341788 w 3405477"/>
              <a:gd name="connsiteY39" fmla="*/ 3835925 h 4911454"/>
              <a:gd name="connsiteX40" fmla="*/ 2337783 w 3405477"/>
              <a:gd name="connsiteY40" fmla="*/ 3808169 h 4911454"/>
              <a:gd name="connsiteX41" fmla="*/ 2334860 w 3405477"/>
              <a:gd name="connsiteY41" fmla="*/ 3776647 h 4911454"/>
              <a:gd name="connsiteX42" fmla="*/ 2327374 w 3405477"/>
              <a:gd name="connsiteY42" fmla="*/ 3736040 h 4911454"/>
              <a:gd name="connsiteX43" fmla="*/ 2322296 w 3405477"/>
              <a:gd name="connsiteY43" fmla="*/ 3700850 h 4911454"/>
              <a:gd name="connsiteX44" fmla="*/ 2316547 w 3405477"/>
              <a:gd name="connsiteY44" fmla="*/ 3677304 h 4911454"/>
              <a:gd name="connsiteX45" fmla="*/ 2311637 w 3405477"/>
              <a:gd name="connsiteY45" fmla="*/ 3650664 h 4911454"/>
              <a:gd name="connsiteX46" fmla="*/ 2299085 w 3405477"/>
              <a:gd name="connsiteY46" fmla="*/ 3605784 h 4911454"/>
              <a:gd name="connsiteX47" fmla="*/ 2289810 w 3405477"/>
              <a:gd name="connsiteY47" fmla="*/ 3567794 h 4911454"/>
              <a:gd name="connsiteX48" fmla="*/ 2283080 w 3405477"/>
              <a:gd name="connsiteY48" fmla="*/ 3548554 h 4911454"/>
              <a:gd name="connsiteX49" fmla="*/ 2276993 w 3405477"/>
              <a:gd name="connsiteY49" fmla="*/ 3526788 h 4911454"/>
              <a:gd name="connsiteX50" fmla="*/ 2258314 w 3405477"/>
              <a:gd name="connsiteY50" fmla="*/ 3477750 h 4911454"/>
              <a:gd name="connsiteX51" fmla="*/ 2244328 w 3405477"/>
              <a:gd name="connsiteY51" fmla="*/ 3437765 h 4911454"/>
              <a:gd name="connsiteX52" fmla="*/ 2237389 w 3405477"/>
              <a:gd name="connsiteY52" fmla="*/ 3422814 h 4911454"/>
              <a:gd name="connsiteX53" fmla="*/ 2230928 w 3405477"/>
              <a:gd name="connsiteY53" fmla="*/ 3405850 h 4911454"/>
              <a:gd name="connsiteX54" fmla="*/ 2204793 w 3405477"/>
              <a:gd name="connsiteY54" fmla="*/ 3352583 h 4911454"/>
              <a:gd name="connsiteX55" fmla="*/ 2185852 w 3405477"/>
              <a:gd name="connsiteY55" fmla="*/ 3311773 h 4911454"/>
              <a:gd name="connsiteX56" fmla="*/ 2179480 w 3405477"/>
              <a:gd name="connsiteY56" fmla="*/ 3300989 h 4911454"/>
              <a:gd name="connsiteX57" fmla="*/ 2173442 w 3405477"/>
              <a:gd name="connsiteY57" fmla="*/ 3288682 h 4911454"/>
              <a:gd name="connsiteX58" fmla="*/ 2137822 w 3405477"/>
              <a:gd name="connsiteY58" fmla="*/ 3230494 h 4911454"/>
              <a:gd name="connsiteX59" fmla="*/ 2114382 w 3405477"/>
              <a:gd name="connsiteY59" fmla="*/ 3190827 h 4911454"/>
              <a:gd name="connsiteX60" fmla="*/ 2109354 w 3405477"/>
              <a:gd name="connsiteY60" fmla="*/ 3183988 h 4911454"/>
              <a:gd name="connsiteX61" fmla="*/ 2104535 w 3405477"/>
              <a:gd name="connsiteY61" fmla="*/ 3176115 h 4911454"/>
              <a:gd name="connsiteX62" fmla="*/ 2054834 w 3405477"/>
              <a:gd name="connsiteY62" fmla="*/ 3109830 h 4911454"/>
              <a:gd name="connsiteX63" fmla="*/ 2029917 w 3405477"/>
              <a:gd name="connsiteY63" fmla="*/ 3075937 h 4911454"/>
              <a:gd name="connsiteX64" fmla="*/ 2027011 w 3405477"/>
              <a:gd name="connsiteY64" fmla="*/ 3072722 h 4911454"/>
              <a:gd name="connsiteX65" fmla="*/ 2024206 w 3405477"/>
              <a:gd name="connsiteY65" fmla="*/ 3068981 h 4911454"/>
              <a:gd name="connsiteX66" fmla="*/ 1932595 w 3405477"/>
              <a:gd name="connsiteY66" fmla="*/ 2968264 h 4911454"/>
              <a:gd name="connsiteX67" fmla="*/ 1932457 w 3405477"/>
              <a:gd name="connsiteY67" fmla="*/ 2968111 h 4911454"/>
              <a:gd name="connsiteX68" fmla="*/ 1932289 w 3405477"/>
              <a:gd name="connsiteY68" fmla="*/ 2967959 h 4911454"/>
              <a:gd name="connsiteX69" fmla="*/ 1831588 w 3405477"/>
              <a:gd name="connsiteY69" fmla="*/ 2876363 h 4911454"/>
              <a:gd name="connsiteX70" fmla="*/ 1827848 w 3405477"/>
              <a:gd name="connsiteY70" fmla="*/ 2873559 h 4911454"/>
              <a:gd name="connsiteX71" fmla="*/ 1824631 w 3405477"/>
              <a:gd name="connsiteY71" fmla="*/ 2870651 h 4911454"/>
              <a:gd name="connsiteX72" fmla="*/ 1790715 w 3405477"/>
              <a:gd name="connsiteY72" fmla="*/ 2845717 h 4911454"/>
              <a:gd name="connsiteX73" fmla="*/ 1755207 w 3405477"/>
              <a:gd name="connsiteY73" fmla="*/ 2819093 h 4911454"/>
              <a:gd name="connsiteX74" fmla="*/ 1754316 w 3405477"/>
              <a:gd name="connsiteY74" fmla="*/ 2818957 h 4911454"/>
              <a:gd name="connsiteX75" fmla="*/ 1709741 w 3405477"/>
              <a:gd name="connsiteY75" fmla="*/ 2786186 h 4911454"/>
              <a:gd name="connsiteX76" fmla="*/ 1199717 w 3405477"/>
              <a:gd name="connsiteY76" fmla="*/ 2578271 h 4911454"/>
              <a:gd name="connsiteX77" fmla="*/ 1159100 w 3405477"/>
              <a:gd name="connsiteY77" fmla="*/ 2572410 h 4911454"/>
              <a:gd name="connsiteX78" fmla="*/ 1158716 w 3405477"/>
              <a:gd name="connsiteY78" fmla="*/ 2572123 h 4911454"/>
              <a:gd name="connsiteX79" fmla="*/ 1123922 w 3405477"/>
              <a:gd name="connsiteY79" fmla="*/ 2565709 h 4911454"/>
              <a:gd name="connsiteX80" fmla="*/ 1095521 w 3405477"/>
              <a:gd name="connsiteY80" fmla="*/ 2563235 h 4911454"/>
              <a:gd name="connsiteX81" fmla="*/ 1064642 w 3405477"/>
              <a:gd name="connsiteY81" fmla="*/ 2558779 h 4911454"/>
              <a:gd name="connsiteX82" fmla="*/ 1019759 w 3405477"/>
              <a:gd name="connsiteY82" fmla="*/ 2556637 h 4911454"/>
              <a:gd name="connsiteX83" fmla="*/ 980709 w 3405477"/>
              <a:gd name="connsiteY83" fmla="*/ 2553235 h 4911454"/>
              <a:gd name="connsiteX84" fmla="*/ 955733 w 3405477"/>
              <a:gd name="connsiteY84" fmla="*/ 2553580 h 4911454"/>
              <a:gd name="connsiteX85" fmla="*/ 928558 w 3405477"/>
              <a:gd name="connsiteY85" fmla="*/ 2552282 h 4911454"/>
              <a:gd name="connsiteX86" fmla="*/ 879309 w 3405477"/>
              <a:gd name="connsiteY86" fmla="*/ 2554634 h 4911454"/>
              <a:gd name="connsiteX87" fmla="*/ 837065 w 3405477"/>
              <a:gd name="connsiteY87" fmla="*/ 2555216 h 4911454"/>
              <a:gd name="connsiteX88" fmla="*/ 815746 w 3405477"/>
              <a:gd name="connsiteY88" fmla="*/ 2557668 h 4911454"/>
              <a:gd name="connsiteX89" fmla="*/ 792474 w 3405477"/>
              <a:gd name="connsiteY89" fmla="*/ 2558779 h 4911454"/>
              <a:gd name="connsiteX90" fmla="*/ 739005 w 3405477"/>
              <a:gd name="connsiteY90" fmla="*/ 2566495 h 4911454"/>
              <a:gd name="connsiteX91" fmla="*/ 694176 w 3405477"/>
              <a:gd name="connsiteY91" fmla="*/ 2571652 h 4911454"/>
              <a:gd name="connsiteX92" fmla="*/ 676640 w 3405477"/>
              <a:gd name="connsiteY92" fmla="*/ 2575495 h 4911454"/>
              <a:gd name="connsiteX93" fmla="*/ 657399 w 3405477"/>
              <a:gd name="connsiteY93" fmla="*/ 2578271 h 4911454"/>
              <a:gd name="connsiteX94" fmla="*/ 599786 w 3405477"/>
              <a:gd name="connsiteY94" fmla="*/ 2592338 h 4911454"/>
              <a:gd name="connsiteX95" fmla="*/ 553226 w 3405477"/>
              <a:gd name="connsiteY95" fmla="*/ 2602542 h 4911454"/>
              <a:gd name="connsiteX96" fmla="*/ 539507 w 3405477"/>
              <a:gd name="connsiteY96" fmla="*/ 2607056 h 4911454"/>
              <a:gd name="connsiteX97" fmla="*/ 524343 w 3405477"/>
              <a:gd name="connsiteY97" fmla="*/ 2610758 h 4911454"/>
              <a:gd name="connsiteX98" fmla="*/ 462436 w 3405477"/>
              <a:gd name="connsiteY98" fmla="*/ 2632412 h 4911454"/>
              <a:gd name="connsiteX99" fmla="*/ 415397 w 3405477"/>
              <a:gd name="connsiteY99" fmla="*/ 2647888 h 4911454"/>
              <a:gd name="connsiteX100" fmla="*/ 405431 w 3405477"/>
              <a:gd name="connsiteY100" fmla="*/ 2652351 h 4911454"/>
              <a:gd name="connsiteX101" fmla="*/ 394314 w 3405477"/>
              <a:gd name="connsiteY101" fmla="*/ 2656240 h 4911454"/>
              <a:gd name="connsiteX102" fmla="*/ 327243 w 3405477"/>
              <a:gd name="connsiteY102" fmla="*/ 2687369 h 4911454"/>
              <a:gd name="connsiteX103" fmla="*/ 281875 w 3405477"/>
              <a:gd name="connsiteY103" fmla="*/ 2707688 h 4911454"/>
              <a:gd name="connsiteX104" fmla="*/ 275508 w 3405477"/>
              <a:gd name="connsiteY104" fmla="*/ 2711380 h 4911454"/>
              <a:gd name="connsiteX105" fmla="*/ 268322 w 3405477"/>
              <a:gd name="connsiteY105" fmla="*/ 2714715 h 4911454"/>
              <a:gd name="connsiteX106" fmla="*/ 192358 w 3405477"/>
              <a:gd name="connsiteY106" fmla="*/ 2759605 h 4911454"/>
              <a:gd name="connsiteX107" fmla="*/ 153843 w 3405477"/>
              <a:gd name="connsiteY107" fmla="*/ 2781942 h 4911454"/>
              <a:gd name="connsiteX108" fmla="*/ 150830 w 3405477"/>
              <a:gd name="connsiteY108" fmla="*/ 2784145 h 4911454"/>
              <a:gd name="connsiteX109" fmla="*/ 147376 w 3405477"/>
              <a:gd name="connsiteY109" fmla="*/ 2786186 h 4911454"/>
              <a:gd name="connsiteX110" fmla="*/ 32486 w 3405477"/>
              <a:gd name="connsiteY110" fmla="*/ 2870651 h 4911454"/>
              <a:gd name="connsiteX111" fmla="*/ 0 w 3405477"/>
              <a:gd name="connsiteY111" fmla="*/ 2900014 h 4911454"/>
              <a:gd name="connsiteX112" fmla="*/ 72856 w 3405477"/>
              <a:gd name="connsiteY112" fmla="*/ 2819852 h 4911454"/>
              <a:gd name="connsiteX113" fmla="*/ 576113 w 3405477"/>
              <a:gd name="connsiteY113" fmla="*/ 1417986 h 4911454"/>
              <a:gd name="connsiteX114" fmla="*/ 571112 w 3405477"/>
              <a:gd name="connsiteY114" fmla="*/ 1318948 h 4911454"/>
              <a:gd name="connsiteX115" fmla="*/ 573353 w 3405477"/>
              <a:gd name="connsiteY115" fmla="*/ 1274568 h 4911454"/>
              <a:gd name="connsiteX116" fmla="*/ 1985750 w 3405477"/>
              <a:gd name="connsiteY116" fmla="*/ 0 h 491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405477" h="4911454">
                <a:moveTo>
                  <a:pt x="1985750" y="0"/>
                </a:moveTo>
                <a:cubicBezTo>
                  <a:pt x="2769844" y="0"/>
                  <a:pt x="3405477" y="635633"/>
                  <a:pt x="3405477" y="1419727"/>
                </a:cubicBezTo>
                <a:lnTo>
                  <a:pt x="3400981" y="1508756"/>
                </a:lnTo>
                <a:lnTo>
                  <a:pt x="3403223" y="1508756"/>
                </a:lnTo>
                <a:lnTo>
                  <a:pt x="3398931" y="1678529"/>
                </a:lnTo>
                <a:cubicBezTo>
                  <a:pt x="3338099" y="2878590"/>
                  <a:pt x="2856612" y="3967667"/>
                  <a:pt x="2098981" y="4801247"/>
                </a:cubicBezTo>
                <a:lnTo>
                  <a:pt x="1993909" y="4911454"/>
                </a:lnTo>
                <a:lnTo>
                  <a:pt x="1992232" y="4909777"/>
                </a:lnTo>
                <a:lnTo>
                  <a:pt x="2029917" y="4868083"/>
                </a:lnTo>
                <a:cubicBezTo>
                  <a:pt x="2058343" y="4833231"/>
                  <a:pt x="2084865" y="4797344"/>
                  <a:pt x="2109484" y="4760561"/>
                </a:cubicBezTo>
                <a:lnTo>
                  <a:pt x="2111867" y="4756612"/>
                </a:lnTo>
                <a:lnTo>
                  <a:pt x="2114382" y="4753192"/>
                </a:lnTo>
                <a:lnTo>
                  <a:pt x="2135383" y="4717653"/>
                </a:lnTo>
                <a:lnTo>
                  <a:pt x="2177629" y="4647662"/>
                </a:lnTo>
                <a:lnTo>
                  <a:pt x="2181596" y="4639449"/>
                </a:lnTo>
                <a:lnTo>
                  <a:pt x="2185852" y="4632246"/>
                </a:lnTo>
                <a:lnTo>
                  <a:pt x="2204983" y="4591028"/>
                </a:lnTo>
                <a:lnTo>
                  <a:pt x="2234354" y="4530216"/>
                </a:lnTo>
                <a:lnTo>
                  <a:pt x="2239109" y="4517500"/>
                </a:lnTo>
                <a:lnTo>
                  <a:pt x="2244328" y="4506254"/>
                </a:lnTo>
                <a:lnTo>
                  <a:pt x="2259029" y="4464226"/>
                </a:lnTo>
                <a:lnTo>
                  <a:pt x="2279658" y="4409056"/>
                </a:lnTo>
                <a:lnTo>
                  <a:pt x="2284405" y="4391678"/>
                </a:lnTo>
                <a:lnTo>
                  <a:pt x="2289810" y="4376225"/>
                </a:lnTo>
                <a:lnTo>
                  <a:pt x="2299780" y="4335389"/>
                </a:lnTo>
                <a:lnTo>
                  <a:pt x="2313540" y="4285014"/>
                </a:lnTo>
                <a:lnTo>
                  <a:pt x="2317481" y="4262891"/>
                </a:lnTo>
                <a:lnTo>
                  <a:pt x="2322296" y="4243169"/>
                </a:lnTo>
                <a:lnTo>
                  <a:pt x="2327851" y="4204677"/>
                </a:lnTo>
                <a:lnTo>
                  <a:pt x="2336002" y="4158920"/>
                </a:lnTo>
                <a:lnTo>
                  <a:pt x="2338333" y="4132041"/>
                </a:lnTo>
                <a:lnTo>
                  <a:pt x="2341788" y="4108094"/>
                </a:lnTo>
                <a:lnTo>
                  <a:pt x="2343478" y="4072710"/>
                </a:lnTo>
                <a:lnTo>
                  <a:pt x="2347042" y="4031607"/>
                </a:lnTo>
                <a:lnTo>
                  <a:pt x="2346948" y="4000027"/>
                </a:lnTo>
                <a:lnTo>
                  <a:pt x="2348286" y="3972010"/>
                </a:lnTo>
                <a:lnTo>
                  <a:pt x="2346770" y="3940261"/>
                </a:lnTo>
                <a:lnTo>
                  <a:pt x="2346661" y="3903905"/>
                </a:lnTo>
                <a:lnTo>
                  <a:pt x="2343307" y="3867736"/>
                </a:lnTo>
                <a:lnTo>
                  <a:pt x="2341788" y="3835925"/>
                </a:lnTo>
                <a:lnTo>
                  <a:pt x="2337783" y="3808169"/>
                </a:lnTo>
                <a:lnTo>
                  <a:pt x="2334860" y="3776647"/>
                </a:lnTo>
                <a:lnTo>
                  <a:pt x="2327374" y="3736040"/>
                </a:lnTo>
                <a:lnTo>
                  <a:pt x="2322296" y="3700850"/>
                </a:lnTo>
                <a:lnTo>
                  <a:pt x="2316547" y="3677304"/>
                </a:lnTo>
                <a:lnTo>
                  <a:pt x="2311637" y="3650664"/>
                </a:lnTo>
                <a:lnTo>
                  <a:pt x="2299085" y="3605784"/>
                </a:lnTo>
                <a:lnTo>
                  <a:pt x="2289810" y="3567794"/>
                </a:lnTo>
                <a:lnTo>
                  <a:pt x="2283080" y="3548554"/>
                </a:lnTo>
                <a:lnTo>
                  <a:pt x="2276993" y="3526788"/>
                </a:lnTo>
                <a:lnTo>
                  <a:pt x="2258314" y="3477750"/>
                </a:lnTo>
                <a:lnTo>
                  <a:pt x="2244328" y="3437765"/>
                </a:lnTo>
                <a:lnTo>
                  <a:pt x="2237389" y="3422814"/>
                </a:lnTo>
                <a:lnTo>
                  <a:pt x="2230928" y="3405850"/>
                </a:lnTo>
                <a:lnTo>
                  <a:pt x="2204793" y="3352583"/>
                </a:lnTo>
                <a:lnTo>
                  <a:pt x="2185852" y="3311773"/>
                </a:lnTo>
                <a:lnTo>
                  <a:pt x="2179480" y="3300989"/>
                </a:lnTo>
                <a:lnTo>
                  <a:pt x="2173442" y="3288682"/>
                </a:lnTo>
                <a:lnTo>
                  <a:pt x="2137822" y="3230494"/>
                </a:lnTo>
                <a:lnTo>
                  <a:pt x="2114382" y="3190827"/>
                </a:lnTo>
                <a:lnTo>
                  <a:pt x="2109354" y="3183988"/>
                </a:lnTo>
                <a:lnTo>
                  <a:pt x="2104535" y="3176115"/>
                </a:lnTo>
                <a:lnTo>
                  <a:pt x="2054834" y="3109830"/>
                </a:lnTo>
                <a:lnTo>
                  <a:pt x="2029917" y="3075937"/>
                </a:lnTo>
                <a:lnTo>
                  <a:pt x="2027011" y="3072722"/>
                </a:lnTo>
                <a:lnTo>
                  <a:pt x="2024206" y="3068981"/>
                </a:lnTo>
                <a:lnTo>
                  <a:pt x="1932595" y="2968264"/>
                </a:lnTo>
                <a:lnTo>
                  <a:pt x="1932457" y="2968111"/>
                </a:lnTo>
                <a:lnTo>
                  <a:pt x="1932289" y="2967959"/>
                </a:lnTo>
                <a:lnTo>
                  <a:pt x="1831588" y="2876363"/>
                </a:lnTo>
                <a:lnTo>
                  <a:pt x="1827848" y="2873559"/>
                </a:lnTo>
                <a:lnTo>
                  <a:pt x="1824631" y="2870651"/>
                </a:lnTo>
                <a:lnTo>
                  <a:pt x="1790715" y="2845717"/>
                </a:lnTo>
                <a:lnTo>
                  <a:pt x="1755207" y="2819093"/>
                </a:lnTo>
                <a:lnTo>
                  <a:pt x="1754316" y="2818957"/>
                </a:lnTo>
                <a:lnTo>
                  <a:pt x="1709741" y="2786186"/>
                </a:lnTo>
                <a:cubicBezTo>
                  <a:pt x="1552292" y="2682229"/>
                  <a:pt x="1378696" y="2612924"/>
                  <a:pt x="1199717" y="2578271"/>
                </a:cubicBezTo>
                <a:lnTo>
                  <a:pt x="1159100" y="2572410"/>
                </a:lnTo>
                <a:lnTo>
                  <a:pt x="1158716" y="2572123"/>
                </a:lnTo>
                <a:lnTo>
                  <a:pt x="1123922" y="2565709"/>
                </a:lnTo>
                <a:lnTo>
                  <a:pt x="1095521" y="2563235"/>
                </a:lnTo>
                <a:lnTo>
                  <a:pt x="1064642" y="2558779"/>
                </a:lnTo>
                <a:lnTo>
                  <a:pt x="1019759" y="2556637"/>
                </a:lnTo>
                <a:lnTo>
                  <a:pt x="980709" y="2553235"/>
                </a:lnTo>
                <a:lnTo>
                  <a:pt x="955733" y="2553580"/>
                </a:lnTo>
                <a:lnTo>
                  <a:pt x="928558" y="2552282"/>
                </a:lnTo>
                <a:lnTo>
                  <a:pt x="879309" y="2554634"/>
                </a:lnTo>
                <a:lnTo>
                  <a:pt x="837065" y="2555216"/>
                </a:lnTo>
                <a:lnTo>
                  <a:pt x="815746" y="2557668"/>
                </a:lnTo>
                <a:lnTo>
                  <a:pt x="792474" y="2558779"/>
                </a:lnTo>
                <a:lnTo>
                  <a:pt x="739005" y="2566495"/>
                </a:lnTo>
                <a:lnTo>
                  <a:pt x="694176" y="2571652"/>
                </a:lnTo>
                <a:lnTo>
                  <a:pt x="676640" y="2575495"/>
                </a:lnTo>
                <a:lnTo>
                  <a:pt x="657399" y="2578271"/>
                </a:lnTo>
                <a:lnTo>
                  <a:pt x="599786" y="2592338"/>
                </a:lnTo>
                <a:lnTo>
                  <a:pt x="553226" y="2602542"/>
                </a:lnTo>
                <a:lnTo>
                  <a:pt x="539507" y="2607056"/>
                </a:lnTo>
                <a:lnTo>
                  <a:pt x="524343" y="2610758"/>
                </a:lnTo>
                <a:lnTo>
                  <a:pt x="462436" y="2632412"/>
                </a:lnTo>
                <a:lnTo>
                  <a:pt x="415397" y="2647888"/>
                </a:lnTo>
                <a:lnTo>
                  <a:pt x="405431" y="2652351"/>
                </a:lnTo>
                <a:lnTo>
                  <a:pt x="394314" y="2656240"/>
                </a:lnTo>
                <a:lnTo>
                  <a:pt x="327243" y="2687369"/>
                </a:lnTo>
                <a:lnTo>
                  <a:pt x="281875" y="2707688"/>
                </a:lnTo>
                <a:lnTo>
                  <a:pt x="275508" y="2711380"/>
                </a:lnTo>
                <a:lnTo>
                  <a:pt x="268322" y="2714715"/>
                </a:lnTo>
                <a:lnTo>
                  <a:pt x="192358" y="2759605"/>
                </a:lnTo>
                <a:lnTo>
                  <a:pt x="153843" y="2781942"/>
                </a:lnTo>
                <a:lnTo>
                  <a:pt x="150830" y="2784145"/>
                </a:lnTo>
                <a:lnTo>
                  <a:pt x="147376" y="2786186"/>
                </a:lnTo>
                <a:cubicBezTo>
                  <a:pt x="108014" y="2812175"/>
                  <a:pt x="69661" y="2840330"/>
                  <a:pt x="32486" y="2870651"/>
                </a:cubicBezTo>
                <a:lnTo>
                  <a:pt x="0" y="2900014"/>
                </a:lnTo>
                <a:lnTo>
                  <a:pt x="72856" y="2819852"/>
                </a:lnTo>
                <a:cubicBezTo>
                  <a:pt x="387251" y="2438893"/>
                  <a:pt x="576113" y="1950495"/>
                  <a:pt x="576113" y="1417986"/>
                </a:cubicBezTo>
                <a:lnTo>
                  <a:pt x="571112" y="1318948"/>
                </a:lnTo>
                <a:lnTo>
                  <a:pt x="573353" y="1274568"/>
                </a:lnTo>
                <a:cubicBezTo>
                  <a:pt x="646057" y="558662"/>
                  <a:pt x="1250662" y="0"/>
                  <a:pt x="19857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9022DA4-173A-5440-9BD5-BA1F022179A4}"/>
              </a:ext>
            </a:extLst>
          </p:cNvPr>
          <p:cNvSpPr/>
          <p:nvPr/>
        </p:nvSpPr>
        <p:spPr>
          <a:xfrm>
            <a:off x="12277854" y="9025271"/>
            <a:ext cx="3882980" cy="3894394"/>
          </a:xfrm>
          <a:custGeom>
            <a:avLst/>
            <a:gdLst>
              <a:gd name="connsiteX0" fmla="*/ 2463253 w 3882980"/>
              <a:gd name="connsiteY0" fmla="*/ 0 h 3894394"/>
              <a:gd name="connsiteX1" fmla="*/ 3467152 w 3882980"/>
              <a:gd name="connsiteY1" fmla="*/ 415829 h 3894394"/>
              <a:gd name="connsiteX2" fmla="*/ 3467152 w 3882980"/>
              <a:gd name="connsiteY2" fmla="*/ 2423626 h 3894394"/>
              <a:gd name="connsiteX3" fmla="*/ 3401021 w 3882980"/>
              <a:gd name="connsiteY3" fmla="*/ 2483400 h 3894394"/>
              <a:gd name="connsiteX4" fmla="*/ 3402698 w 3882980"/>
              <a:gd name="connsiteY4" fmla="*/ 2485077 h 3894394"/>
              <a:gd name="connsiteX5" fmla="*/ 3292491 w 3882980"/>
              <a:gd name="connsiteY5" fmla="*/ 2590150 h 3894394"/>
              <a:gd name="connsiteX6" fmla="*/ 169773 w 3882980"/>
              <a:gd name="connsiteY6" fmla="*/ 3890101 h 3894394"/>
              <a:gd name="connsiteX7" fmla="*/ 0 w 3882980"/>
              <a:gd name="connsiteY7" fmla="*/ 3894394 h 3894394"/>
              <a:gd name="connsiteX8" fmla="*/ 0 w 3882980"/>
              <a:gd name="connsiteY8" fmla="*/ 3892149 h 3894394"/>
              <a:gd name="connsiteX9" fmla="*/ 56130 w 3882980"/>
              <a:gd name="connsiteY9" fmla="*/ 3889315 h 3894394"/>
              <a:gd name="connsiteX10" fmla="*/ 56131 w 3882980"/>
              <a:gd name="connsiteY10" fmla="*/ 3889315 h 3894394"/>
              <a:gd name="connsiteX11" fmla="*/ 188423 w 3882980"/>
              <a:gd name="connsiteY11" fmla="*/ 3869548 h 3894394"/>
              <a:gd name="connsiteX12" fmla="*/ 192894 w 3882980"/>
              <a:gd name="connsiteY12" fmla="*/ 3868442 h 3894394"/>
              <a:gd name="connsiteX13" fmla="*/ 197096 w 3882980"/>
              <a:gd name="connsiteY13" fmla="*/ 3867801 h 3894394"/>
              <a:gd name="connsiteX14" fmla="*/ 237113 w 3882980"/>
              <a:gd name="connsiteY14" fmla="*/ 3857512 h 3894394"/>
              <a:gd name="connsiteX15" fmla="*/ 316441 w 3882980"/>
              <a:gd name="connsiteY15" fmla="*/ 3837902 h 3894394"/>
              <a:gd name="connsiteX16" fmla="*/ 325050 w 3882980"/>
              <a:gd name="connsiteY16" fmla="*/ 3834901 h 3894394"/>
              <a:gd name="connsiteX17" fmla="*/ 333155 w 3882980"/>
              <a:gd name="connsiteY17" fmla="*/ 3832817 h 3894394"/>
              <a:gd name="connsiteX18" fmla="*/ 375837 w 3882980"/>
              <a:gd name="connsiteY18" fmla="*/ 3817195 h 3894394"/>
              <a:gd name="connsiteX19" fmla="*/ 439598 w 3882980"/>
              <a:gd name="connsiteY19" fmla="*/ 3794966 h 3894394"/>
              <a:gd name="connsiteX20" fmla="*/ 451950 w 3882980"/>
              <a:gd name="connsiteY20" fmla="*/ 3789337 h 3894394"/>
              <a:gd name="connsiteX21" fmla="*/ 463593 w 3882980"/>
              <a:gd name="connsiteY21" fmla="*/ 3785076 h 3894394"/>
              <a:gd name="connsiteX22" fmla="*/ 503706 w 3882980"/>
              <a:gd name="connsiteY22" fmla="*/ 3765753 h 3894394"/>
              <a:gd name="connsiteX23" fmla="*/ 557305 w 3882980"/>
              <a:gd name="connsiteY23" fmla="*/ 3741328 h 3894394"/>
              <a:gd name="connsiteX24" fmla="*/ 572951 w 3882980"/>
              <a:gd name="connsiteY24" fmla="*/ 3732395 h 3894394"/>
              <a:gd name="connsiteX25" fmla="*/ 587697 w 3882980"/>
              <a:gd name="connsiteY25" fmla="*/ 3725292 h 3894394"/>
              <a:gd name="connsiteX26" fmla="*/ 623617 w 3882980"/>
              <a:gd name="connsiteY26" fmla="*/ 3703470 h 3894394"/>
              <a:gd name="connsiteX27" fmla="*/ 668975 w 3882980"/>
              <a:gd name="connsiteY27" fmla="*/ 3677575 h 3894394"/>
              <a:gd name="connsiteX28" fmla="*/ 687409 w 3882980"/>
              <a:gd name="connsiteY28" fmla="*/ 3664716 h 3894394"/>
              <a:gd name="connsiteX29" fmla="*/ 704754 w 3882980"/>
              <a:gd name="connsiteY29" fmla="*/ 3654178 h 3894394"/>
              <a:gd name="connsiteX30" fmla="*/ 735892 w 3882980"/>
              <a:gd name="connsiteY30" fmla="*/ 3630894 h 3894394"/>
              <a:gd name="connsiteX31" fmla="*/ 774019 w 3882980"/>
              <a:gd name="connsiteY31" fmla="*/ 3604296 h 3894394"/>
              <a:gd name="connsiteX32" fmla="*/ 794679 w 3882980"/>
              <a:gd name="connsiteY32" fmla="*/ 3586934 h 3894394"/>
              <a:gd name="connsiteX33" fmla="*/ 814049 w 3882980"/>
              <a:gd name="connsiteY33" fmla="*/ 3572449 h 3894394"/>
              <a:gd name="connsiteX34" fmla="*/ 840257 w 3882980"/>
              <a:gd name="connsiteY34" fmla="*/ 3548630 h 3894394"/>
              <a:gd name="connsiteX35" fmla="*/ 871850 w 3882980"/>
              <a:gd name="connsiteY35" fmla="*/ 3522078 h 3894394"/>
              <a:gd name="connsiteX36" fmla="*/ 894120 w 3882980"/>
              <a:gd name="connsiteY36" fmla="*/ 3499675 h 3894394"/>
              <a:gd name="connsiteX37" fmla="*/ 914870 w 3882980"/>
              <a:gd name="connsiteY37" fmla="*/ 3480817 h 3894394"/>
              <a:gd name="connsiteX38" fmla="*/ 936240 w 3882980"/>
              <a:gd name="connsiteY38" fmla="*/ 3457304 h 3894394"/>
              <a:gd name="connsiteX39" fmla="*/ 961880 w 3882980"/>
              <a:gd name="connsiteY39" fmla="*/ 3431511 h 3894394"/>
              <a:gd name="connsiteX40" fmla="*/ 985092 w 3882980"/>
              <a:gd name="connsiteY40" fmla="*/ 3403553 h 3894394"/>
              <a:gd name="connsiteX41" fmla="*/ 1006502 w 3882980"/>
              <a:gd name="connsiteY41" fmla="*/ 3379996 h 3894394"/>
              <a:gd name="connsiteX42" fmla="*/ 1023288 w 3882980"/>
              <a:gd name="connsiteY42" fmla="*/ 3357548 h 3894394"/>
              <a:gd name="connsiteX43" fmla="*/ 1043520 w 3882980"/>
              <a:gd name="connsiteY43" fmla="*/ 3333180 h 3894394"/>
              <a:gd name="connsiteX44" fmla="*/ 1066952 w 3882980"/>
              <a:gd name="connsiteY44" fmla="*/ 3299157 h 3894394"/>
              <a:gd name="connsiteX45" fmla="*/ 1088231 w 3882980"/>
              <a:gd name="connsiteY45" fmla="*/ 3270701 h 3894394"/>
              <a:gd name="connsiteX46" fmla="*/ 1100808 w 3882980"/>
              <a:gd name="connsiteY46" fmla="*/ 3249999 h 3894394"/>
              <a:gd name="connsiteX47" fmla="*/ 1116182 w 3882980"/>
              <a:gd name="connsiteY47" fmla="*/ 3227676 h 3894394"/>
              <a:gd name="connsiteX48" fmla="*/ 1125020 w 3882980"/>
              <a:gd name="connsiteY48" fmla="*/ 3210144 h 3894394"/>
              <a:gd name="connsiteX49" fmla="*/ 1159345 w 3882980"/>
              <a:gd name="connsiteY49" fmla="*/ 3153644 h 3894394"/>
              <a:gd name="connsiteX50" fmla="*/ 1219129 w 3882980"/>
              <a:gd name="connsiteY50" fmla="*/ 3029540 h 3894394"/>
              <a:gd name="connsiteX51" fmla="*/ 1224034 w 3882980"/>
              <a:gd name="connsiteY51" fmla="*/ 3013738 h 3894394"/>
              <a:gd name="connsiteX52" fmla="*/ 1232222 w 3882980"/>
              <a:gd name="connsiteY52" fmla="*/ 2997496 h 3894394"/>
              <a:gd name="connsiteX53" fmla="*/ 1277340 w 3882980"/>
              <a:gd name="connsiteY53" fmla="*/ 2842015 h 3894394"/>
              <a:gd name="connsiteX54" fmla="*/ 1301854 w 3882980"/>
              <a:gd name="connsiteY54" fmla="*/ 2763043 h 3894394"/>
              <a:gd name="connsiteX55" fmla="*/ 1303627 w 3882980"/>
              <a:gd name="connsiteY55" fmla="*/ 2751426 h 3894394"/>
              <a:gd name="connsiteX56" fmla="*/ 1305296 w 3882980"/>
              <a:gd name="connsiteY56" fmla="*/ 2745676 h 3894394"/>
              <a:gd name="connsiteX57" fmla="*/ 1306583 w 3882980"/>
              <a:gd name="connsiteY57" fmla="*/ 2732060 h 3894394"/>
              <a:gd name="connsiteX58" fmla="*/ 1323368 w 3882980"/>
              <a:gd name="connsiteY58" fmla="*/ 2622077 h 3894394"/>
              <a:gd name="connsiteX59" fmla="*/ 1330697 w 3882980"/>
              <a:gd name="connsiteY59" fmla="*/ 2476941 h 3894394"/>
              <a:gd name="connsiteX60" fmla="*/ 1330699 w 3882980"/>
              <a:gd name="connsiteY60" fmla="*/ 2476918 h 3894394"/>
              <a:gd name="connsiteX61" fmla="*/ 1324250 w 3882980"/>
              <a:gd name="connsiteY61" fmla="*/ 2340716 h 3894394"/>
              <a:gd name="connsiteX62" fmla="*/ 1323586 w 3882980"/>
              <a:gd name="connsiteY62" fmla="*/ 2336072 h 3894394"/>
              <a:gd name="connsiteX63" fmla="*/ 1323368 w 3882980"/>
              <a:gd name="connsiteY63" fmla="*/ 2331759 h 3894394"/>
              <a:gd name="connsiteX64" fmla="*/ 1317044 w 3882980"/>
              <a:gd name="connsiteY64" fmla="*/ 2290320 h 3894394"/>
              <a:gd name="connsiteX65" fmla="*/ 1310737 w 3882980"/>
              <a:gd name="connsiteY65" fmla="*/ 2246214 h 3894394"/>
              <a:gd name="connsiteX66" fmla="*/ 1310201 w 3882980"/>
              <a:gd name="connsiteY66" fmla="*/ 2245485 h 3894394"/>
              <a:gd name="connsiteX67" fmla="*/ 1301854 w 3882980"/>
              <a:gd name="connsiteY67" fmla="*/ 2190793 h 3894394"/>
              <a:gd name="connsiteX68" fmla="*/ 1088231 w 3882980"/>
              <a:gd name="connsiteY68" fmla="*/ 1683135 h 3894394"/>
              <a:gd name="connsiteX69" fmla="*/ 1063655 w 3882980"/>
              <a:gd name="connsiteY69" fmla="*/ 1650270 h 3894394"/>
              <a:gd name="connsiteX70" fmla="*/ 1063586 w 3882980"/>
              <a:gd name="connsiteY70" fmla="*/ 1649791 h 3894394"/>
              <a:gd name="connsiteX71" fmla="*/ 1043520 w 3882980"/>
              <a:gd name="connsiteY71" fmla="*/ 1620656 h 3894394"/>
              <a:gd name="connsiteX72" fmla="*/ 1025170 w 3882980"/>
              <a:gd name="connsiteY72" fmla="*/ 1598805 h 3894394"/>
              <a:gd name="connsiteX73" fmla="*/ 1006502 w 3882980"/>
              <a:gd name="connsiteY73" fmla="*/ 1573840 h 3894394"/>
              <a:gd name="connsiteX74" fmla="*/ 976303 w 3882980"/>
              <a:gd name="connsiteY74" fmla="*/ 1540613 h 3894394"/>
              <a:gd name="connsiteX75" fmla="*/ 951073 w 3882980"/>
              <a:gd name="connsiteY75" fmla="*/ 1510568 h 3894394"/>
              <a:gd name="connsiteX76" fmla="*/ 933153 w 3882980"/>
              <a:gd name="connsiteY76" fmla="*/ 1493136 h 3894394"/>
              <a:gd name="connsiteX77" fmla="*/ 914870 w 3882980"/>
              <a:gd name="connsiteY77" fmla="*/ 1473019 h 3894394"/>
              <a:gd name="connsiteX78" fmla="*/ 878412 w 3882980"/>
              <a:gd name="connsiteY78" fmla="*/ 1439885 h 3894394"/>
              <a:gd name="connsiteX79" fmla="*/ 848101 w 3882980"/>
              <a:gd name="connsiteY79" fmla="*/ 1410398 h 3894394"/>
              <a:gd name="connsiteX80" fmla="*/ 831275 w 3882980"/>
              <a:gd name="connsiteY80" fmla="*/ 1397044 h 3894394"/>
              <a:gd name="connsiteX81" fmla="*/ 814049 w 3882980"/>
              <a:gd name="connsiteY81" fmla="*/ 1381388 h 3894394"/>
              <a:gd name="connsiteX82" fmla="*/ 770820 w 3882980"/>
              <a:gd name="connsiteY82" fmla="*/ 1349062 h 3894394"/>
              <a:gd name="connsiteX83" fmla="*/ 735441 w 3882980"/>
              <a:gd name="connsiteY83" fmla="*/ 1320982 h 3894394"/>
              <a:gd name="connsiteX84" fmla="*/ 720310 w 3882980"/>
              <a:gd name="connsiteY84" fmla="*/ 1311290 h 3894394"/>
              <a:gd name="connsiteX85" fmla="*/ 704754 w 3882980"/>
              <a:gd name="connsiteY85" fmla="*/ 1299658 h 3894394"/>
              <a:gd name="connsiteX86" fmla="*/ 654114 w 3882980"/>
              <a:gd name="connsiteY86" fmla="*/ 1268893 h 3894394"/>
              <a:gd name="connsiteX87" fmla="*/ 613931 w 3882980"/>
              <a:gd name="connsiteY87" fmla="*/ 1243157 h 3894394"/>
              <a:gd name="connsiteX88" fmla="*/ 601024 w 3882980"/>
              <a:gd name="connsiteY88" fmla="*/ 1236641 h 3894394"/>
              <a:gd name="connsiteX89" fmla="*/ 587697 w 3882980"/>
              <a:gd name="connsiteY89" fmla="*/ 1228544 h 3894394"/>
              <a:gd name="connsiteX90" fmla="*/ 528670 w 3882980"/>
              <a:gd name="connsiteY90" fmla="*/ 1200109 h 3894394"/>
              <a:gd name="connsiteX91" fmla="*/ 484408 w 3882980"/>
              <a:gd name="connsiteY91" fmla="*/ 1177762 h 3894394"/>
              <a:gd name="connsiteX92" fmla="*/ 474192 w 3882980"/>
              <a:gd name="connsiteY92" fmla="*/ 1173866 h 3894394"/>
              <a:gd name="connsiteX93" fmla="*/ 463593 w 3882980"/>
              <a:gd name="connsiteY93" fmla="*/ 1168760 h 3894394"/>
              <a:gd name="connsiteX94" fmla="*/ 394231 w 3882980"/>
              <a:gd name="connsiteY94" fmla="*/ 1143373 h 3894394"/>
              <a:gd name="connsiteX95" fmla="*/ 347709 w 3882980"/>
              <a:gd name="connsiteY95" fmla="*/ 1125632 h 3894394"/>
              <a:gd name="connsiteX96" fmla="*/ 340584 w 3882980"/>
              <a:gd name="connsiteY96" fmla="*/ 1123738 h 3894394"/>
              <a:gd name="connsiteX97" fmla="*/ 333155 w 3882980"/>
              <a:gd name="connsiteY97" fmla="*/ 1121019 h 3894394"/>
              <a:gd name="connsiteX98" fmla="*/ 247806 w 3882980"/>
              <a:gd name="connsiteY98" fmla="*/ 1099074 h 3894394"/>
              <a:gd name="connsiteX99" fmla="*/ 204671 w 3882980"/>
              <a:gd name="connsiteY99" fmla="*/ 1087606 h 3894394"/>
              <a:gd name="connsiteX100" fmla="*/ 200973 w 3882980"/>
              <a:gd name="connsiteY100" fmla="*/ 1087032 h 3894394"/>
              <a:gd name="connsiteX101" fmla="*/ 197096 w 3882980"/>
              <a:gd name="connsiteY101" fmla="*/ 1086035 h 3894394"/>
              <a:gd name="connsiteX102" fmla="*/ 56150 w 3882980"/>
              <a:gd name="connsiteY102" fmla="*/ 1064524 h 3894394"/>
              <a:gd name="connsiteX103" fmla="*/ 56131 w 3882980"/>
              <a:gd name="connsiteY103" fmla="*/ 1064521 h 3894394"/>
              <a:gd name="connsiteX104" fmla="*/ 56130 w 3882980"/>
              <a:gd name="connsiteY104" fmla="*/ 1064521 h 3894394"/>
              <a:gd name="connsiteX105" fmla="*/ 31567 w 3882980"/>
              <a:gd name="connsiteY105" fmla="*/ 1063281 h 3894394"/>
              <a:gd name="connsiteX106" fmla="*/ 132271 w 3882980"/>
              <a:gd name="connsiteY106" fmla="*/ 1058196 h 3894394"/>
              <a:gd name="connsiteX107" fmla="*/ 1465309 w 3882980"/>
              <a:gd name="connsiteY107" fmla="*/ 424076 h 3894394"/>
              <a:gd name="connsiteX108" fmla="*/ 1534696 w 3882980"/>
              <a:gd name="connsiteY108" fmla="*/ 347731 h 3894394"/>
              <a:gd name="connsiteX109" fmla="*/ 1567181 w 3882980"/>
              <a:gd name="connsiteY109" fmla="*/ 318369 h 3894394"/>
              <a:gd name="connsiteX110" fmla="*/ 2463253 w 3882980"/>
              <a:gd name="connsiteY110" fmla="*/ 0 h 389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882980" h="3894394">
                <a:moveTo>
                  <a:pt x="2463253" y="0"/>
                </a:moveTo>
                <a:cubicBezTo>
                  <a:pt x="2826593" y="0"/>
                  <a:pt x="3189933" y="138610"/>
                  <a:pt x="3467152" y="415829"/>
                </a:cubicBezTo>
                <a:cubicBezTo>
                  <a:pt x="4021590" y="970267"/>
                  <a:pt x="4021590" y="1869188"/>
                  <a:pt x="3467152" y="2423626"/>
                </a:cubicBezTo>
                <a:lnTo>
                  <a:pt x="3401021" y="2483400"/>
                </a:lnTo>
                <a:lnTo>
                  <a:pt x="3402698" y="2485077"/>
                </a:lnTo>
                <a:lnTo>
                  <a:pt x="3292491" y="2590150"/>
                </a:lnTo>
                <a:cubicBezTo>
                  <a:pt x="2458911" y="3347781"/>
                  <a:pt x="1369834" y="3829270"/>
                  <a:pt x="169773" y="3890101"/>
                </a:cubicBezTo>
                <a:lnTo>
                  <a:pt x="0" y="3894394"/>
                </a:lnTo>
                <a:lnTo>
                  <a:pt x="0" y="3892149"/>
                </a:lnTo>
                <a:lnTo>
                  <a:pt x="56130" y="3889315"/>
                </a:lnTo>
                <a:lnTo>
                  <a:pt x="56131" y="3889315"/>
                </a:lnTo>
                <a:cubicBezTo>
                  <a:pt x="100875" y="3884771"/>
                  <a:pt x="145005" y="3878149"/>
                  <a:pt x="188423" y="3869548"/>
                </a:cubicBezTo>
                <a:lnTo>
                  <a:pt x="192894" y="3868442"/>
                </a:lnTo>
                <a:lnTo>
                  <a:pt x="197096" y="3867801"/>
                </a:lnTo>
                <a:lnTo>
                  <a:pt x="237113" y="3857512"/>
                </a:lnTo>
                <a:lnTo>
                  <a:pt x="316441" y="3837902"/>
                </a:lnTo>
                <a:lnTo>
                  <a:pt x="325050" y="3834901"/>
                </a:lnTo>
                <a:lnTo>
                  <a:pt x="333155" y="3832817"/>
                </a:lnTo>
                <a:lnTo>
                  <a:pt x="375837" y="3817195"/>
                </a:lnTo>
                <a:lnTo>
                  <a:pt x="439598" y="3794966"/>
                </a:lnTo>
                <a:lnTo>
                  <a:pt x="451950" y="3789337"/>
                </a:lnTo>
                <a:lnTo>
                  <a:pt x="463593" y="3785076"/>
                </a:lnTo>
                <a:lnTo>
                  <a:pt x="503706" y="3765753"/>
                </a:lnTo>
                <a:lnTo>
                  <a:pt x="557305" y="3741328"/>
                </a:lnTo>
                <a:lnTo>
                  <a:pt x="572951" y="3732395"/>
                </a:lnTo>
                <a:lnTo>
                  <a:pt x="587697" y="3725292"/>
                </a:lnTo>
                <a:lnTo>
                  <a:pt x="623617" y="3703470"/>
                </a:lnTo>
                <a:lnTo>
                  <a:pt x="668975" y="3677575"/>
                </a:lnTo>
                <a:lnTo>
                  <a:pt x="687409" y="3664716"/>
                </a:lnTo>
                <a:lnTo>
                  <a:pt x="704754" y="3654178"/>
                </a:lnTo>
                <a:lnTo>
                  <a:pt x="735892" y="3630894"/>
                </a:lnTo>
                <a:lnTo>
                  <a:pt x="774019" y="3604296"/>
                </a:lnTo>
                <a:lnTo>
                  <a:pt x="794679" y="3586934"/>
                </a:lnTo>
                <a:lnTo>
                  <a:pt x="814049" y="3572449"/>
                </a:lnTo>
                <a:lnTo>
                  <a:pt x="840257" y="3548630"/>
                </a:lnTo>
                <a:lnTo>
                  <a:pt x="871850" y="3522078"/>
                </a:lnTo>
                <a:lnTo>
                  <a:pt x="894120" y="3499675"/>
                </a:lnTo>
                <a:lnTo>
                  <a:pt x="914870" y="3480817"/>
                </a:lnTo>
                <a:lnTo>
                  <a:pt x="936240" y="3457304"/>
                </a:lnTo>
                <a:lnTo>
                  <a:pt x="961880" y="3431511"/>
                </a:lnTo>
                <a:lnTo>
                  <a:pt x="985092" y="3403553"/>
                </a:lnTo>
                <a:lnTo>
                  <a:pt x="1006502" y="3379996"/>
                </a:lnTo>
                <a:lnTo>
                  <a:pt x="1023288" y="3357548"/>
                </a:lnTo>
                <a:lnTo>
                  <a:pt x="1043520" y="3333180"/>
                </a:lnTo>
                <a:lnTo>
                  <a:pt x="1066952" y="3299157"/>
                </a:lnTo>
                <a:lnTo>
                  <a:pt x="1088231" y="3270701"/>
                </a:lnTo>
                <a:lnTo>
                  <a:pt x="1100808" y="3249999"/>
                </a:lnTo>
                <a:lnTo>
                  <a:pt x="1116182" y="3227676"/>
                </a:lnTo>
                <a:lnTo>
                  <a:pt x="1125020" y="3210144"/>
                </a:lnTo>
                <a:lnTo>
                  <a:pt x="1159345" y="3153644"/>
                </a:lnTo>
                <a:cubicBezTo>
                  <a:pt x="1181201" y="3113411"/>
                  <a:pt x="1201168" y="3072003"/>
                  <a:pt x="1219129" y="3029540"/>
                </a:cubicBezTo>
                <a:lnTo>
                  <a:pt x="1224034" y="3013738"/>
                </a:lnTo>
                <a:lnTo>
                  <a:pt x="1232222" y="2997496"/>
                </a:lnTo>
                <a:lnTo>
                  <a:pt x="1277340" y="2842015"/>
                </a:lnTo>
                <a:lnTo>
                  <a:pt x="1301854" y="2763043"/>
                </a:lnTo>
                <a:lnTo>
                  <a:pt x="1303627" y="2751426"/>
                </a:lnTo>
                <a:lnTo>
                  <a:pt x="1305296" y="2745676"/>
                </a:lnTo>
                <a:lnTo>
                  <a:pt x="1306583" y="2732060"/>
                </a:lnTo>
                <a:lnTo>
                  <a:pt x="1323368" y="2622077"/>
                </a:lnTo>
                <a:lnTo>
                  <a:pt x="1330697" y="2476941"/>
                </a:lnTo>
                <a:lnTo>
                  <a:pt x="1330699" y="2476918"/>
                </a:lnTo>
                <a:cubicBezTo>
                  <a:pt x="1330699" y="2430975"/>
                  <a:pt x="1328517" y="2385542"/>
                  <a:pt x="1324250" y="2340716"/>
                </a:cubicBezTo>
                <a:lnTo>
                  <a:pt x="1323586" y="2336072"/>
                </a:lnTo>
                <a:lnTo>
                  <a:pt x="1323368" y="2331759"/>
                </a:lnTo>
                <a:lnTo>
                  <a:pt x="1317044" y="2290320"/>
                </a:lnTo>
                <a:lnTo>
                  <a:pt x="1310737" y="2246214"/>
                </a:lnTo>
                <a:lnTo>
                  <a:pt x="1310201" y="2245485"/>
                </a:lnTo>
                <a:lnTo>
                  <a:pt x="1301854" y="2190793"/>
                </a:lnTo>
                <a:cubicBezTo>
                  <a:pt x="1264030" y="2005952"/>
                  <a:pt x="1190285" y="1834195"/>
                  <a:pt x="1088231" y="1683135"/>
                </a:cubicBezTo>
                <a:lnTo>
                  <a:pt x="1063655" y="1650270"/>
                </a:lnTo>
                <a:lnTo>
                  <a:pt x="1063586" y="1649791"/>
                </a:lnTo>
                <a:lnTo>
                  <a:pt x="1043520" y="1620656"/>
                </a:lnTo>
                <a:lnTo>
                  <a:pt x="1025170" y="1598805"/>
                </a:lnTo>
                <a:lnTo>
                  <a:pt x="1006502" y="1573840"/>
                </a:lnTo>
                <a:lnTo>
                  <a:pt x="976303" y="1540613"/>
                </a:lnTo>
                <a:lnTo>
                  <a:pt x="951073" y="1510568"/>
                </a:lnTo>
                <a:lnTo>
                  <a:pt x="933153" y="1493136"/>
                </a:lnTo>
                <a:lnTo>
                  <a:pt x="914870" y="1473019"/>
                </a:lnTo>
                <a:lnTo>
                  <a:pt x="878412" y="1439885"/>
                </a:lnTo>
                <a:lnTo>
                  <a:pt x="848101" y="1410398"/>
                </a:lnTo>
                <a:lnTo>
                  <a:pt x="831275" y="1397044"/>
                </a:lnTo>
                <a:lnTo>
                  <a:pt x="814049" y="1381388"/>
                </a:lnTo>
                <a:lnTo>
                  <a:pt x="770820" y="1349062"/>
                </a:lnTo>
                <a:lnTo>
                  <a:pt x="735441" y="1320982"/>
                </a:lnTo>
                <a:lnTo>
                  <a:pt x="720310" y="1311290"/>
                </a:lnTo>
                <a:lnTo>
                  <a:pt x="704754" y="1299658"/>
                </a:lnTo>
                <a:lnTo>
                  <a:pt x="654114" y="1268893"/>
                </a:lnTo>
                <a:lnTo>
                  <a:pt x="613931" y="1243157"/>
                </a:lnTo>
                <a:lnTo>
                  <a:pt x="601024" y="1236641"/>
                </a:lnTo>
                <a:lnTo>
                  <a:pt x="587697" y="1228544"/>
                </a:lnTo>
                <a:lnTo>
                  <a:pt x="528670" y="1200109"/>
                </a:lnTo>
                <a:lnTo>
                  <a:pt x="484408" y="1177762"/>
                </a:lnTo>
                <a:lnTo>
                  <a:pt x="474192" y="1173866"/>
                </a:lnTo>
                <a:lnTo>
                  <a:pt x="463593" y="1168760"/>
                </a:lnTo>
                <a:lnTo>
                  <a:pt x="394231" y="1143373"/>
                </a:lnTo>
                <a:lnTo>
                  <a:pt x="347709" y="1125632"/>
                </a:lnTo>
                <a:lnTo>
                  <a:pt x="340584" y="1123738"/>
                </a:lnTo>
                <a:lnTo>
                  <a:pt x="333155" y="1121019"/>
                </a:lnTo>
                <a:lnTo>
                  <a:pt x="247806" y="1099074"/>
                </a:lnTo>
                <a:lnTo>
                  <a:pt x="204671" y="1087606"/>
                </a:lnTo>
                <a:lnTo>
                  <a:pt x="200973" y="1087032"/>
                </a:lnTo>
                <a:lnTo>
                  <a:pt x="197096" y="1086035"/>
                </a:lnTo>
                <a:lnTo>
                  <a:pt x="56150" y="1064524"/>
                </a:lnTo>
                <a:lnTo>
                  <a:pt x="56131" y="1064521"/>
                </a:lnTo>
                <a:lnTo>
                  <a:pt x="56130" y="1064521"/>
                </a:lnTo>
                <a:lnTo>
                  <a:pt x="31567" y="1063281"/>
                </a:lnTo>
                <a:lnTo>
                  <a:pt x="132271" y="1058196"/>
                </a:lnTo>
                <a:cubicBezTo>
                  <a:pt x="650885" y="1005528"/>
                  <a:pt x="1116340" y="773045"/>
                  <a:pt x="1465309" y="424076"/>
                </a:cubicBezTo>
                <a:lnTo>
                  <a:pt x="1534696" y="347731"/>
                </a:lnTo>
                <a:lnTo>
                  <a:pt x="1567181" y="318369"/>
                </a:lnTo>
                <a:cubicBezTo>
                  <a:pt x="1827409" y="106123"/>
                  <a:pt x="2145331" y="0"/>
                  <a:pt x="24632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0BDA6A2-7ED5-CA4D-BB7E-B4001D63BA40}"/>
              </a:ext>
            </a:extLst>
          </p:cNvPr>
          <p:cNvSpPr/>
          <p:nvPr/>
        </p:nvSpPr>
        <p:spPr>
          <a:xfrm>
            <a:off x="8697098" y="9554166"/>
            <a:ext cx="4911454" cy="3367750"/>
          </a:xfrm>
          <a:custGeom>
            <a:avLst/>
            <a:gdLst>
              <a:gd name="connsiteX0" fmla="*/ 2044653 w 4911454"/>
              <a:gd name="connsiteY0" fmla="*/ 0 h 3367750"/>
              <a:gd name="connsiteX1" fmla="*/ 2085828 w 4911454"/>
              <a:gd name="connsiteY1" fmla="*/ 37422 h 3367750"/>
              <a:gd name="connsiteX2" fmla="*/ 3487694 w 4911454"/>
              <a:gd name="connsiteY2" fmla="*/ 540679 h 3367750"/>
              <a:gd name="connsiteX3" fmla="*/ 3612326 w 4911454"/>
              <a:gd name="connsiteY3" fmla="*/ 534386 h 3367750"/>
              <a:gd name="connsiteX4" fmla="*/ 3636886 w 4911454"/>
              <a:gd name="connsiteY4" fmla="*/ 535626 h 3367750"/>
              <a:gd name="connsiteX5" fmla="*/ 4911454 w 4911454"/>
              <a:gd name="connsiteY5" fmla="*/ 1948023 h 3367750"/>
              <a:gd name="connsiteX6" fmla="*/ 3491727 w 4911454"/>
              <a:gd name="connsiteY6" fmla="*/ 3367750 h 3367750"/>
              <a:gd name="connsiteX7" fmla="*/ 3402699 w 4911454"/>
              <a:gd name="connsiteY7" fmla="*/ 3363254 h 3367750"/>
              <a:gd name="connsiteX8" fmla="*/ 3402699 w 4911454"/>
              <a:gd name="connsiteY8" fmla="*/ 3365499 h 3367750"/>
              <a:gd name="connsiteX9" fmla="*/ 3232925 w 4911454"/>
              <a:gd name="connsiteY9" fmla="*/ 3361206 h 3367750"/>
              <a:gd name="connsiteX10" fmla="*/ 110207 w 4911454"/>
              <a:gd name="connsiteY10" fmla="*/ 2061255 h 3367750"/>
              <a:gd name="connsiteX11" fmla="*/ 0 w 4911454"/>
              <a:gd name="connsiteY11" fmla="*/ 1956182 h 3367750"/>
              <a:gd name="connsiteX12" fmla="*/ 1676 w 4911454"/>
              <a:gd name="connsiteY12" fmla="*/ 1954506 h 3367750"/>
              <a:gd name="connsiteX13" fmla="*/ 38047 w 4911454"/>
              <a:gd name="connsiteY13" fmla="*/ 1987380 h 3367750"/>
              <a:gd name="connsiteX14" fmla="*/ 43370 w 4911454"/>
              <a:gd name="connsiteY14" fmla="*/ 1992192 h 3367750"/>
              <a:gd name="connsiteX15" fmla="*/ 43371 w 4911454"/>
              <a:gd name="connsiteY15" fmla="*/ 1992193 h 3367750"/>
              <a:gd name="connsiteX16" fmla="*/ 43391 w 4911454"/>
              <a:gd name="connsiteY16" fmla="*/ 1992207 h 3367750"/>
              <a:gd name="connsiteX17" fmla="*/ 150892 w 4911454"/>
              <a:gd name="connsiteY17" fmla="*/ 2071759 h 3367750"/>
              <a:gd name="connsiteX18" fmla="*/ 154833 w 4911454"/>
              <a:gd name="connsiteY18" fmla="*/ 2074138 h 3367750"/>
              <a:gd name="connsiteX19" fmla="*/ 158261 w 4911454"/>
              <a:gd name="connsiteY19" fmla="*/ 2076658 h 3367750"/>
              <a:gd name="connsiteX20" fmla="*/ 193876 w 4911454"/>
              <a:gd name="connsiteY20" fmla="*/ 2097704 h 3367750"/>
              <a:gd name="connsiteX21" fmla="*/ 263791 w 4911454"/>
              <a:gd name="connsiteY21" fmla="*/ 2139904 h 3367750"/>
              <a:gd name="connsiteX22" fmla="*/ 271995 w 4911454"/>
              <a:gd name="connsiteY22" fmla="*/ 2143867 h 3367750"/>
              <a:gd name="connsiteX23" fmla="*/ 279207 w 4911454"/>
              <a:gd name="connsiteY23" fmla="*/ 2148129 h 3367750"/>
              <a:gd name="connsiteX24" fmla="*/ 320478 w 4911454"/>
              <a:gd name="connsiteY24" fmla="*/ 2167283 h 3367750"/>
              <a:gd name="connsiteX25" fmla="*/ 381237 w 4911454"/>
              <a:gd name="connsiteY25" fmla="*/ 2196629 h 3367750"/>
              <a:gd name="connsiteX26" fmla="*/ 393942 w 4911454"/>
              <a:gd name="connsiteY26" fmla="*/ 2201380 h 3367750"/>
              <a:gd name="connsiteX27" fmla="*/ 405199 w 4911454"/>
              <a:gd name="connsiteY27" fmla="*/ 2206604 h 3367750"/>
              <a:gd name="connsiteX28" fmla="*/ 447269 w 4911454"/>
              <a:gd name="connsiteY28" fmla="*/ 2221320 h 3367750"/>
              <a:gd name="connsiteX29" fmla="*/ 502397 w 4911454"/>
              <a:gd name="connsiteY29" fmla="*/ 2241933 h 3367750"/>
              <a:gd name="connsiteX30" fmla="*/ 519762 w 4911454"/>
              <a:gd name="connsiteY30" fmla="*/ 2246676 h 3367750"/>
              <a:gd name="connsiteX31" fmla="*/ 535228 w 4911454"/>
              <a:gd name="connsiteY31" fmla="*/ 2252086 h 3367750"/>
              <a:gd name="connsiteX32" fmla="*/ 576099 w 4911454"/>
              <a:gd name="connsiteY32" fmla="*/ 2262064 h 3367750"/>
              <a:gd name="connsiteX33" fmla="*/ 626439 w 4911454"/>
              <a:gd name="connsiteY33" fmla="*/ 2275815 h 3367750"/>
              <a:gd name="connsiteX34" fmla="*/ 648548 w 4911454"/>
              <a:gd name="connsiteY34" fmla="*/ 2279753 h 3367750"/>
              <a:gd name="connsiteX35" fmla="*/ 668284 w 4911454"/>
              <a:gd name="connsiteY35" fmla="*/ 2284572 h 3367750"/>
              <a:gd name="connsiteX36" fmla="*/ 706805 w 4911454"/>
              <a:gd name="connsiteY36" fmla="*/ 2290131 h 3367750"/>
              <a:gd name="connsiteX37" fmla="*/ 752533 w 4911454"/>
              <a:gd name="connsiteY37" fmla="*/ 2298277 h 3367750"/>
              <a:gd name="connsiteX38" fmla="*/ 779394 w 4911454"/>
              <a:gd name="connsiteY38" fmla="*/ 2300606 h 3367750"/>
              <a:gd name="connsiteX39" fmla="*/ 803359 w 4911454"/>
              <a:gd name="connsiteY39" fmla="*/ 2304064 h 3367750"/>
              <a:gd name="connsiteX40" fmla="*/ 838770 w 4911454"/>
              <a:gd name="connsiteY40" fmla="*/ 2305755 h 3367750"/>
              <a:gd name="connsiteX41" fmla="*/ 879846 w 4911454"/>
              <a:gd name="connsiteY41" fmla="*/ 2309317 h 3367750"/>
              <a:gd name="connsiteX42" fmla="*/ 911406 w 4911454"/>
              <a:gd name="connsiteY42" fmla="*/ 2309223 h 3367750"/>
              <a:gd name="connsiteX43" fmla="*/ 939444 w 4911454"/>
              <a:gd name="connsiteY43" fmla="*/ 2310562 h 3367750"/>
              <a:gd name="connsiteX44" fmla="*/ 971216 w 4911454"/>
              <a:gd name="connsiteY44" fmla="*/ 2309045 h 3367750"/>
              <a:gd name="connsiteX45" fmla="*/ 1007548 w 4911454"/>
              <a:gd name="connsiteY45" fmla="*/ 2308936 h 3367750"/>
              <a:gd name="connsiteX46" fmla="*/ 1043695 w 4911454"/>
              <a:gd name="connsiteY46" fmla="*/ 2305584 h 3367750"/>
              <a:gd name="connsiteX47" fmla="*/ 1075528 w 4911454"/>
              <a:gd name="connsiteY47" fmla="*/ 2304064 h 3367750"/>
              <a:gd name="connsiteX48" fmla="*/ 1103304 w 4911454"/>
              <a:gd name="connsiteY48" fmla="*/ 2300056 h 3367750"/>
              <a:gd name="connsiteX49" fmla="*/ 1134806 w 4911454"/>
              <a:gd name="connsiteY49" fmla="*/ 2297134 h 3367750"/>
              <a:gd name="connsiteX50" fmla="*/ 1175388 w 4911454"/>
              <a:gd name="connsiteY50" fmla="*/ 2289654 h 3367750"/>
              <a:gd name="connsiteX51" fmla="*/ 1210603 w 4911454"/>
              <a:gd name="connsiteY51" fmla="*/ 2284572 h 3367750"/>
              <a:gd name="connsiteX52" fmla="*/ 1234166 w 4911454"/>
              <a:gd name="connsiteY52" fmla="*/ 2278819 h 3367750"/>
              <a:gd name="connsiteX53" fmla="*/ 1260789 w 4911454"/>
              <a:gd name="connsiteY53" fmla="*/ 2273912 h 3367750"/>
              <a:gd name="connsiteX54" fmla="*/ 1305641 w 4911454"/>
              <a:gd name="connsiteY54" fmla="*/ 2261368 h 3367750"/>
              <a:gd name="connsiteX55" fmla="*/ 1343659 w 4911454"/>
              <a:gd name="connsiteY55" fmla="*/ 2252086 h 3367750"/>
              <a:gd name="connsiteX56" fmla="*/ 1362914 w 4911454"/>
              <a:gd name="connsiteY56" fmla="*/ 2245351 h 3367750"/>
              <a:gd name="connsiteX57" fmla="*/ 1384665 w 4911454"/>
              <a:gd name="connsiteY57" fmla="*/ 2239268 h 3367750"/>
              <a:gd name="connsiteX58" fmla="*/ 1433669 w 4911454"/>
              <a:gd name="connsiteY58" fmla="*/ 2220602 h 3367750"/>
              <a:gd name="connsiteX59" fmla="*/ 1473688 w 4911454"/>
              <a:gd name="connsiteY59" fmla="*/ 2206604 h 3367750"/>
              <a:gd name="connsiteX60" fmla="*/ 1488652 w 4911454"/>
              <a:gd name="connsiteY60" fmla="*/ 2199659 h 3367750"/>
              <a:gd name="connsiteX61" fmla="*/ 1505603 w 4911454"/>
              <a:gd name="connsiteY61" fmla="*/ 2193203 h 3367750"/>
              <a:gd name="connsiteX62" fmla="*/ 1558831 w 4911454"/>
              <a:gd name="connsiteY62" fmla="*/ 2167087 h 3367750"/>
              <a:gd name="connsiteX63" fmla="*/ 1599680 w 4911454"/>
              <a:gd name="connsiteY63" fmla="*/ 2148129 h 3367750"/>
              <a:gd name="connsiteX64" fmla="*/ 1610474 w 4911454"/>
              <a:gd name="connsiteY64" fmla="*/ 2141750 h 3367750"/>
              <a:gd name="connsiteX65" fmla="*/ 1622771 w 4911454"/>
              <a:gd name="connsiteY65" fmla="*/ 2135717 h 3367750"/>
              <a:gd name="connsiteX66" fmla="*/ 1680914 w 4911454"/>
              <a:gd name="connsiteY66" fmla="*/ 2100125 h 3367750"/>
              <a:gd name="connsiteX67" fmla="*/ 1720626 w 4911454"/>
              <a:gd name="connsiteY67" fmla="*/ 2076658 h 3367750"/>
              <a:gd name="connsiteX68" fmla="*/ 1727473 w 4911454"/>
              <a:gd name="connsiteY68" fmla="*/ 2071624 h 3367750"/>
              <a:gd name="connsiteX69" fmla="*/ 1735338 w 4911454"/>
              <a:gd name="connsiteY69" fmla="*/ 2066810 h 3367750"/>
              <a:gd name="connsiteX70" fmla="*/ 1801558 w 4911454"/>
              <a:gd name="connsiteY70" fmla="*/ 2017158 h 3367750"/>
              <a:gd name="connsiteX71" fmla="*/ 1835516 w 4911454"/>
              <a:gd name="connsiteY71" fmla="*/ 1992193 h 3367750"/>
              <a:gd name="connsiteX72" fmla="*/ 1838737 w 4911454"/>
              <a:gd name="connsiteY72" fmla="*/ 1989282 h 3367750"/>
              <a:gd name="connsiteX73" fmla="*/ 1842472 w 4911454"/>
              <a:gd name="connsiteY73" fmla="*/ 1986481 h 3367750"/>
              <a:gd name="connsiteX74" fmla="*/ 1943022 w 4911454"/>
              <a:gd name="connsiteY74" fmla="*/ 1895022 h 3367750"/>
              <a:gd name="connsiteX75" fmla="*/ 1943342 w 4911454"/>
              <a:gd name="connsiteY75" fmla="*/ 1894733 h 3367750"/>
              <a:gd name="connsiteX76" fmla="*/ 1943631 w 4911454"/>
              <a:gd name="connsiteY76" fmla="*/ 1894413 h 3367750"/>
              <a:gd name="connsiteX77" fmla="*/ 2035090 w 4911454"/>
              <a:gd name="connsiteY77" fmla="*/ 1793863 h 3367750"/>
              <a:gd name="connsiteX78" fmla="*/ 2037890 w 4911454"/>
              <a:gd name="connsiteY78" fmla="*/ 1790128 h 3367750"/>
              <a:gd name="connsiteX79" fmla="*/ 2040802 w 4911454"/>
              <a:gd name="connsiteY79" fmla="*/ 1786907 h 3367750"/>
              <a:gd name="connsiteX80" fmla="*/ 2065765 w 4911454"/>
              <a:gd name="connsiteY80" fmla="*/ 1752952 h 3367750"/>
              <a:gd name="connsiteX81" fmla="*/ 2092361 w 4911454"/>
              <a:gd name="connsiteY81" fmla="*/ 1717481 h 3367750"/>
              <a:gd name="connsiteX82" fmla="*/ 2092497 w 4911454"/>
              <a:gd name="connsiteY82" fmla="*/ 1716591 h 3367750"/>
              <a:gd name="connsiteX83" fmla="*/ 2125267 w 4911454"/>
              <a:gd name="connsiteY83" fmla="*/ 1672017 h 3367750"/>
              <a:gd name="connsiteX84" fmla="*/ 2333181 w 4911454"/>
              <a:gd name="connsiteY84" fmla="*/ 1161994 h 3367750"/>
              <a:gd name="connsiteX85" fmla="*/ 2339042 w 4911454"/>
              <a:gd name="connsiteY85" fmla="*/ 1121377 h 3367750"/>
              <a:gd name="connsiteX86" fmla="*/ 2339330 w 4911454"/>
              <a:gd name="connsiteY86" fmla="*/ 1120992 h 3367750"/>
              <a:gd name="connsiteX87" fmla="*/ 2345743 w 4911454"/>
              <a:gd name="connsiteY87" fmla="*/ 1086197 h 3367750"/>
              <a:gd name="connsiteX88" fmla="*/ 2348216 w 4911454"/>
              <a:gd name="connsiteY88" fmla="*/ 1057808 h 3367750"/>
              <a:gd name="connsiteX89" fmla="*/ 2352673 w 4911454"/>
              <a:gd name="connsiteY89" fmla="*/ 1026919 h 3367750"/>
              <a:gd name="connsiteX90" fmla="*/ 2354817 w 4911454"/>
              <a:gd name="connsiteY90" fmla="*/ 982021 h 3367750"/>
              <a:gd name="connsiteX91" fmla="*/ 2358217 w 4911454"/>
              <a:gd name="connsiteY91" fmla="*/ 942984 h 3367750"/>
              <a:gd name="connsiteX92" fmla="*/ 2357873 w 4911454"/>
              <a:gd name="connsiteY92" fmla="*/ 918016 h 3367750"/>
              <a:gd name="connsiteX93" fmla="*/ 2359170 w 4911454"/>
              <a:gd name="connsiteY93" fmla="*/ 890835 h 3367750"/>
              <a:gd name="connsiteX94" fmla="*/ 2356819 w 4911454"/>
              <a:gd name="connsiteY94" fmla="*/ 841576 h 3367750"/>
              <a:gd name="connsiteX95" fmla="*/ 2356236 w 4911454"/>
              <a:gd name="connsiteY95" fmla="*/ 799340 h 3367750"/>
              <a:gd name="connsiteX96" fmla="*/ 2353784 w 4911454"/>
              <a:gd name="connsiteY96" fmla="*/ 778024 h 3367750"/>
              <a:gd name="connsiteX97" fmla="*/ 2352673 w 4911454"/>
              <a:gd name="connsiteY97" fmla="*/ 754750 h 3367750"/>
              <a:gd name="connsiteX98" fmla="*/ 2344957 w 4911454"/>
              <a:gd name="connsiteY98" fmla="*/ 701277 h 3367750"/>
              <a:gd name="connsiteX99" fmla="*/ 2339801 w 4911454"/>
              <a:gd name="connsiteY99" fmla="*/ 656451 h 3367750"/>
              <a:gd name="connsiteX100" fmla="*/ 2335958 w 4911454"/>
              <a:gd name="connsiteY100" fmla="*/ 638916 h 3367750"/>
              <a:gd name="connsiteX101" fmla="*/ 2333181 w 4911454"/>
              <a:gd name="connsiteY101" fmla="*/ 619675 h 3367750"/>
              <a:gd name="connsiteX102" fmla="*/ 2319115 w 4911454"/>
              <a:gd name="connsiteY102" fmla="*/ 562065 h 3367750"/>
              <a:gd name="connsiteX103" fmla="*/ 2308910 w 4911454"/>
              <a:gd name="connsiteY103" fmla="*/ 515501 h 3367750"/>
              <a:gd name="connsiteX104" fmla="*/ 2304396 w 4911454"/>
              <a:gd name="connsiteY104" fmla="*/ 501780 h 3367750"/>
              <a:gd name="connsiteX105" fmla="*/ 2300695 w 4911454"/>
              <a:gd name="connsiteY105" fmla="*/ 486619 h 3367750"/>
              <a:gd name="connsiteX106" fmla="*/ 2279045 w 4911454"/>
              <a:gd name="connsiteY106" fmla="*/ 424724 h 3367750"/>
              <a:gd name="connsiteX107" fmla="*/ 2263565 w 4911454"/>
              <a:gd name="connsiteY107" fmla="*/ 377672 h 3367750"/>
              <a:gd name="connsiteX108" fmla="*/ 2259101 w 4911454"/>
              <a:gd name="connsiteY108" fmla="*/ 367704 h 3367750"/>
              <a:gd name="connsiteX109" fmla="*/ 2255213 w 4911454"/>
              <a:gd name="connsiteY109" fmla="*/ 356590 h 3367750"/>
              <a:gd name="connsiteX110" fmla="*/ 2224095 w 4911454"/>
              <a:gd name="connsiteY110" fmla="*/ 289542 h 3367750"/>
              <a:gd name="connsiteX111" fmla="*/ 2203765 w 4911454"/>
              <a:gd name="connsiteY111" fmla="*/ 244150 h 3367750"/>
              <a:gd name="connsiteX112" fmla="*/ 2200071 w 4911454"/>
              <a:gd name="connsiteY112" fmla="*/ 237780 h 3367750"/>
              <a:gd name="connsiteX113" fmla="*/ 2196737 w 4911454"/>
              <a:gd name="connsiteY113" fmla="*/ 230598 h 3367750"/>
              <a:gd name="connsiteX114" fmla="*/ 2151877 w 4911454"/>
              <a:gd name="connsiteY114" fmla="*/ 154684 h 3367750"/>
              <a:gd name="connsiteX115" fmla="*/ 2129511 w 4911454"/>
              <a:gd name="connsiteY115" fmla="*/ 116118 h 3367750"/>
              <a:gd name="connsiteX116" fmla="*/ 2127305 w 4911454"/>
              <a:gd name="connsiteY116" fmla="*/ 113101 h 3367750"/>
              <a:gd name="connsiteX117" fmla="*/ 2125267 w 4911454"/>
              <a:gd name="connsiteY117" fmla="*/ 109652 h 336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911454" h="3367750">
                <a:moveTo>
                  <a:pt x="2044653" y="0"/>
                </a:moveTo>
                <a:lnTo>
                  <a:pt x="2085828" y="37422"/>
                </a:lnTo>
                <a:cubicBezTo>
                  <a:pt x="2466787" y="351817"/>
                  <a:pt x="2955185" y="540679"/>
                  <a:pt x="3487694" y="540679"/>
                </a:cubicBezTo>
                <a:lnTo>
                  <a:pt x="3612326" y="534386"/>
                </a:lnTo>
                <a:lnTo>
                  <a:pt x="3636886" y="535626"/>
                </a:lnTo>
                <a:cubicBezTo>
                  <a:pt x="4352792" y="608330"/>
                  <a:pt x="4911454" y="1212935"/>
                  <a:pt x="4911454" y="1948023"/>
                </a:cubicBezTo>
                <a:cubicBezTo>
                  <a:pt x="4911454" y="2732117"/>
                  <a:pt x="4275821" y="3367750"/>
                  <a:pt x="3491727" y="3367750"/>
                </a:cubicBezTo>
                <a:lnTo>
                  <a:pt x="3402699" y="3363254"/>
                </a:lnTo>
                <a:lnTo>
                  <a:pt x="3402699" y="3365499"/>
                </a:lnTo>
                <a:lnTo>
                  <a:pt x="3232925" y="3361206"/>
                </a:lnTo>
                <a:cubicBezTo>
                  <a:pt x="2032864" y="3300375"/>
                  <a:pt x="943787" y="2818886"/>
                  <a:pt x="110207" y="2061255"/>
                </a:cubicBezTo>
                <a:lnTo>
                  <a:pt x="0" y="1956182"/>
                </a:lnTo>
                <a:lnTo>
                  <a:pt x="1676" y="1954506"/>
                </a:lnTo>
                <a:lnTo>
                  <a:pt x="38047" y="1987380"/>
                </a:lnTo>
                <a:lnTo>
                  <a:pt x="43370" y="1992192"/>
                </a:lnTo>
                <a:lnTo>
                  <a:pt x="43371" y="1992193"/>
                </a:lnTo>
                <a:lnTo>
                  <a:pt x="43391" y="1992207"/>
                </a:lnTo>
                <a:lnTo>
                  <a:pt x="150892" y="2071759"/>
                </a:lnTo>
                <a:lnTo>
                  <a:pt x="154833" y="2074138"/>
                </a:lnTo>
                <a:lnTo>
                  <a:pt x="158261" y="2076658"/>
                </a:lnTo>
                <a:lnTo>
                  <a:pt x="193876" y="2097704"/>
                </a:lnTo>
                <a:lnTo>
                  <a:pt x="263791" y="2139904"/>
                </a:lnTo>
                <a:lnTo>
                  <a:pt x="271995" y="2143867"/>
                </a:lnTo>
                <a:lnTo>
                  <a:pt x="279207" y="2148129"/>
                </a:lnTo>
                <a:lnTo>
                  <a:pt x="320478" y="2167283"/>
                </a:lnTo>
                <a:lnTo>
                  <a:pt x="381237" y="2196629"/>
                </a:lnTo>
                <a:lnTo>
                  <a:pt x="393942" y="2201380"/>
                </a:lnTo>
                <a:lnTo>
                  <a:pt x="405199" y="2206604"/>
                </a:lnTo>
                <a:lnTo>
                  <a:pt x="447269" y="2221320"/>
                </a:lnTo>
                <a:lnTo>
                  <a:pt x="502397" y="2241933"/>
                </a:lnTo>
                <a:lnTo>
                  <a:pt x="519762" y="2246676"/>
                </a:lnTo>
                <a:lnTo>
                  <a:pt x="535228" y="2252086"/>
                </a:lnTo>
                <a:lnTo>
                  <a:pt x="576099" y="2262064"/>
                </a:lnTo>
                <a:lnTo>
                  <a:pt x="626439" y="2275815"/>
                </a:lnTo>
                <a:lnTo>
                  <a:pt x="648548" y="2279753"/>
                </a:lnTo>
                <a:lnTo>
                  <a:pt x="668284" y="2284572"/>
                </a:lnTo>
                <a:lnTo>
                  <a:pt x="706805" y="2290131"/>
                </a:lnTo>
                <a:lnTo>
                  <a:pt x="752533" y="2298277"/>
                </a:lnTo>
                <a:lnTo>
                  <a:pt x="779394" y="2300606"/>
                </a:lnTo>
                <a:lnTo>
                  <a:pt x="803359" y="2304064"/>
                </a:lnTo>
                <a:lnTo>
                  <a:pt x="838770" y="2305755"/>
                </a:lnTo>
                <a:lnTo>
                  <a:pt x="879846" y="2309317"/>
                </a:lnTo>
                <a:lnTo>
                  <a:pt x="911406" y="2309223"/>
                </a:lnTo>
                <a:lnTo>
                  <a:pt x="939444" y="2310562"/>
                </a:lnTo>
                <a:lnTo>
                  <a:pt x="971216" y="2309045"/>
                </a:lnTo>
                <a:lnTo>
                  <a:pt x="1007548" y="2308936"/>
                </a:lnTo>
                <a:lnTo>
                  <a:pt x="1043695" y="2305584"/>
                </a:lnTo>
                <a:lnTo>
                  <a:pt x="1075528" y="2304064"/>
                </a:lnTo>
                <a:lnTo>
                  <a:pt x="1103304" y="2300056"/>
                </a:lnTo>
                <a:lnTo>
                  <a:pt x="1134806" y="2297134"/>
                </a:lnTo>
                <a:lnTo>
                  <a:pt x="1175388" y="2289654"/>
                </a:lnTo>
                <a:lnTo>
                  <a:pt x="1210603" y="2284572"/>
                </a:lnTo>
                <a:lnTo>
                  <a:pt x="1234166" y="2278819"/>
                </a:lnTo>
                <a:lnTo>
                  <a:pt x="1260789" y="2273912"/>
                </a:lnTo>
                <a:lnTo>
                  <a:pt x="1305641" y="2261368"/>
                </a:lnTo>
                <a:lnTo>
                  <a:pt x="1343659" y="2252086"/>
                </a:lnTo>
                <a:lnTo>
                  <a:pt x="1362914" y="2245351"/>
                </a:lnTo>
                <a:lnTo>
                  <a:pt x="1384665" y="2239268"/>
                </a:lnTo>
                <a:lnTo>
                  <a:pt x="1433669" y="2220602"/>
                </a:lnTo>
                <a:lnTo>
                  <a:pt x="1473688" y="2206604"/>
                </a:lnTo>
                <a:lnTo>
                  <a:pt x="1488652" y="2199659"/>
                </a:lnTo>
                <a:lnTo>
                  <a:pt x="1505603" y="2193203"/>
                </a:lnTo>
                <a:lnTo>
                  <a:pt x="1558831" y="2167087"/>
                </a:lnTo>
                <a:lnTo>
                  <a:pt x="1599680" y="2148129"/>
                </a:lnTo>
                <a:lnTo>
                  <a:pt x="1610474" y="2141750"/>
                </a:lnTo>
                <a:lnTo>
                  <a:pt x="1622771" y="2135717"/>
                </a:lnTo>
                <a:lnTo>
                  <a:pt x="1680914" y="2100125"/>
                </a:lnTo>
                <a:lnTo>
                  <a:pt x="1720626" y="2076658"/>
                </a:lnTo>
                <a:lnTo>
                  <a:pt x="1727473" y="2071624"/>
                </a:lnTo>
                <a:lnTo>
                  <a:pt x="1735338" y="2066810"/>
                </a:lnTo>
                <a:lnTo>
                  <a:pt x="1801558" y="2017158"/>
                </a:lnTo>
                <a:lnTo>
                  <a:pt x="1835516" y="1992193"/>
                </a:lnTo>
                <a:lnTo>
                  <a:pt x="1838737" y="1989282"/>
                </a:lnTo>
                <a:lnTo>
                  <a:pt x="1842472" y="1986481"/>
                </a:lnTo>
                <a:lnTo>
                  <a:pt x="1943022" y="1895022"/>
                </a:lnTo>
                <a:lnTo>
                  <a:pt x="1943342" y="1894733"/>
                </a:lnTo>
                <a:lnTo>
                  <a:pt x="1943631" y="1894413"/>
                </a:lnTo>
                <a:lnTo>
                  <a:pt x="2035090" y="1793863"/>
                </a:lnTo>
                <a:lnTo>
                  <a:pt x="2037890" y="1790128"/>
                </a:lnTo>
                <a:lnTo>
                  <a:pt x="2040802" y="1786907"/>
                </a:lnTo>
                <a:lnTo>
                  <a:pt x="2065765" y="1752952"/>
                </a:lnTo>
                <a:lnTo>
                  <a:pt x="2092361" y="1717481"/>
                </a:lnTo>
                <a:lnTo>
                  <a:pt x="2092497" y="1716591"/>
                </a:lnTo>
                <a:lnTo>
                  <a:pt x="2125267" y="1672017"/>
                </a:lnTo>
                <a:cubicBezTo>
                  <a:pt x="2229224" y="1514568"/>
                  <a:pt x="2298529" y="1340972"/>
                  <a:pt x="2333181" y="1161994"/>
                </a:cubicBezTo>
                <a:lnTo>
                  <a:pt x="2339042" y="1121377"/>
                </a:lnTo>
                <a:lnTo>
                  <a:pt x="2339330" y="1120992"/>
                </a:lnTo>
                <a:lnTo>
                  <a:pt x="2345743" y="1086197"/>
                </a:lnTo>
                <a:lnTo>
                  <a:pt x="2348216" y="1057808"/>
                </a:lnTo>
                <a:lnTo>
                  <a:pt x="2352673" y="1026919"/>
                </a:lnTo>
                <a:lnTo>
                  <a:pt x="2354817" y="982021"/>
                </a:lnTo>
                <a:lnTo>
                  <a:pt x="2358217" y="942984"/>
                </a:lnTo>
                <a:lnTo>
                  <a:pt x="2357873" y="918016"/>
                </a:lnTo>
                <a:lnTo>
                  <a:pt x="2359170" y="890835"/>
                </a:lnTo>
                <a:lnTo>
                  <a:pt x="2356819" y="841576"/>
                </a:lnTo>
                <a:lnTo>
                  <a:pt x="2356236" y="799340"/>
                </a:lnTo>
                <a:lnTo>
                  <a:pt x="2353784" y="778024"/>
                </a:lnTo>
                <a:lnTo>
                  <a:pt x="2352673" y="754750"/>
                </a:lnTo>
                <a:lnTo>
                  <a:pt x="2344957" y="701277"/>
                </a:lnTo>
                <a:lnTo>
                  <a:pt x="2339801" y="656451"/>
                </a:lnTo>
                <a:lnTo>
                  <a:pt x="2335958" y="638916"/>
                </a:lnTo>
                <a:lnTo>
                  <a:pt x="2333181" y="619675"/>
                </a:lnTo>
                <a:lnTo>
                  <a:pt x="2319115" y="562065"/>
                </a:lnTo>
                <a:lnTo>
                  <a:pt x="2308910" y="515501"/>
                </a:lnTo>
                <a:lnTo>
                  <a:pt x="2304396" y="501780"/>
                </a:lnTo>
                <a:lnTo>
                  <a:pt x="2300695" y="486619"/>
                </a:lnTo>
                <a:lnTo>
                  <a:pt x="2279045" y="424724"/>
                </a:lnTo>
                <a:lnTo>
                  <a:pt x="2263565" y="377672"/>
                </a:lnTo>
                <a:lnTo>
                  <a:pt x="2259101" y="367704"/>
                </a:lnTo>
                <a:lnTo>
                  <a:pt x="2255213" y="356590"/>
                </a:lnTo>
                <a:lnTo>
                  <a:pt x="2224095" y="289542"/>
                </a:lnTo>
                <a:lnTo>
                  <a:pt x="2203765" y="244150"/>
                </a:lnTo>
                <a:lnTo>
                  <a:pt x="2200071" y="237780"/>
                </a:lnTo>
                <a:lnTo>
                  <a:pt x="2196737" y="230598"/>
                </a:lnTo>
                <a:lnTo>
                  <a:pt x="2151877" y="154684"/>
                </a:lnTo>
                <a:lnTo>
                  <a:pt x="2129511" y="116118"/>
                </a:lnTo>
                <a:lnTo>
                  <a:pt x="2127305" y="113101"/>
                </a:lnTo>
                <a:lnTo>
                  <a:pt x="2125267" y="109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77B8974-4B18-B04C-BB8F-DCD4E581D525}"/>
              </a:ext>
            </a:extLst>
          </p:cNvPr>
          <p:cNvSpPr/>
          <p:nvPr/>
        </p:nvSpPr>
        <p:spPr>
          <a:xfrm>
            <a:off x="7161877" y="7981745"/>
            <a:ext cx="3894391" cy="3882982"/>
          </a:xfrm>
          <a:custGeom>
            <a:avLst/>
            <a:gdLst>
              <a:gd name="connsiteX0" fmla="*/ 0 w 3894391"/>
              <a:gd name="connsiteY0" fmla="*/ 0 h 3882982"/>
              <a:gd name="connsiteX1" fmla="*/ 2244 w 3894391"/>
              <a:gd name="connsiteY1" fmla="*/ 0 h 3882982"/>
              <a:gd name="connsiteX2" fmla="*/ 5078 w 3894391"/>
              <a:gd name="connsiteY2" fmla="*/ 56130 h 3882982"/>
              <a:gd name="connsiteX3" fmla="*/ 5083 w 3894391"/>
              <a:gd name="connsiteY3" fmla="*/ 56161 h 3882982"/>
              <a:gd name="connsiteX4" fmla="*/ 24846 w 3894391"/>
              <a:gd name="connsiteY4" fmla="*/ 188422 h 3882982"/>
              <a:gd name="connsiteX5" fmla="*/ 25951 w 3894391"/>
              <a:gd name="connsiteY5" fmla="*/ 192892 h 3882982"/>
              <a:gd name="connsiteX6" fmla="*/ 26592 w 3894391"/>
              <a:gd name="connsiteY6" fmla="*/ 197096 h 3882982"/>
              <a:gd name="connsiteX7" fmla="*/ 36887 w 3894391"/>
              <a:gd name="connsiteY7" fmla="*/ 237135 h 3882982"/>
              <a:gd name="connsiteX8" fmla="*/ 56491 w 3894391"/>
              <a:gd name="connsiteY8" fmla="*/ 316440 h 3882982"/>
              <a:gd name="connsiteX9" fmla="*/ 59491 w 3894391"/>
              <a:gd name="connsiteY9" fmla="*/ 325046 h 3882982"/>
              <a:gd name="connsiteX10" fmla="*/ 61576 w 3894391"/>
              <a:gd name="connsiteY10" fmla="*/ 333155 h 3882982"/>
              <a:gd name="connsiteX11" fmla="*/ 77205 w 3894391"/>
              <a:gd name="connsiteY11" fmla="*/ 375856 h 3882982"/>
              <a:gd name="connsiteX12" fmla="*/ 99427 w 3894391"/>
              <a:gd name="connsiteY12" fmla="*/ 439597 h 3882982"/>
              <a:gd name="connsiteX13" fmla="*/ 105054 w 3894391"/>
              <a:gd name="connsiteY13" fmla="*/ 451945 h 3882982"/>
              <a:gd name="connsiteX14" fmla="*/ 109317 w 3894391"/>
              <a:gd name="connsiteY14" fmla="*/ 463593 h 3882982"/>
              <a:gd name="connsiteX15" fmla="*/ 128649 w 3894391"/>
              <a:gd name="connsiteY15" fmla="*/ 503724 h 3882982"/>
              <a:gd name="connsiteX16" fmla="*/ 153066 w 3894391"/>
              <a:gd name="connsiteY16" fmla="*/ 557304 h 3882982"/>
              <a:gd name="connsiteX17" fmla="*/ 161995 w 3894391"/>
              <a:gd name="connsiteY17" fmla="*/ 572945 h 3882982"/>
              <a:gd name="connsiteX18" fmla="*/ 169102 w 3894391"/>
              <a:gd name="connsiteY18" fmla="*/ 587697 h 3882982"/>
              <a:gd name="connsiteX19" fmla="*/ 190933 w 3894391"/>
              <a:gd name="connsiteY19" fmla="*/ 623632 h 3882982"/>
              <a:gd name="connsiteX20" fmla="*/ 216818 w 3894391"/>
              <a:gd name="connsiteY20" fmla="*/ 668974 h 3882982"/>
              <a:gd name="connsiteX21" fmla="*/ 229673 w 3894391"/>
              <a:gd name="connsiteY21" fmla="*/ 687401 h 3882982"/>
              <a:gd name="connsiteX22" fmla="*/ 240215 w 3894391"/>
              <a:gd name="connsiteY22" fmla="*/ 704754 h 3882982"/>
              <a:gd name="connsiteX23" fmla="*/ 263510 w 3894391"/>
              <a:gd name="connsiteY23" fmla="*/ 735905 h 3882982"/>
              <a:gd name="connsiteX24" fmla="*/ 290098 w 3894391"/>
              <a:gd name="connsiteY24" fmla="*/ 774018 h 3882982"/>
              <a:gd name="connsiteX25" fmla="*/ 307453 w 3894391"/>
              <a:gd name="connsiteY25" fmla="*/ 794670 h 3882982"/>
              <a:gd name="connsiteX26" fmla="*/ 321945 w 3894391"/>
              <a:gd name="connsiteY26" fmla="*/ 814049 h 3882982"/>
              <a:gd name="connsiteX27" fmla="*/ 345774 w 3894391"/>
              <a:gd name="connsiteY27" fmla="*/ 840269 h 3882982"/>
              <a:gd name="connsiteX28" fmla="*/ 372315 w 3894391"/>
              <a:gd name="connsiteY28" fmla="*/ 871849 h 3882982"/>
              <a:gd name="connsiteX29" fmla="*/ 394709 w 3894391"/>
              <a:gd name="connsiteY29" fmla="*/ 894110 h 3882982"/>
              <a:gd name="connsiteX30" fmla="*/ 413577 w 3894391"/>
              <a:gd name="connsiteY30" fmla="*/ 914870 h 3882982"/>
              <a:gd name="connsiteX31" fmla="*/ 437101 w 3894391"/>
              <a:gd name="connsiteY31" fmla="*/ 936250 h 3882982"/>
              <a:gd name="connsiteX32" fmla="*/ 462883 w 3894391"/>
              <a:gd name="connsiteY32" fmla="*/ 961879 h 3882982"/>
              <a:gd name="connsiteX33" fmla="*/ 490829 w 3894391"/>
              <a:gd name="connsiteY33" fmla="*/ 985081 h 3882982"/>
              <a:gd name="connsiteX34" fmla="*/ 514397 w 3894391"/>
              <a:gd name="connsiteY34" fmla="*/ 1006502 h 3882982"/>
              <a:gd name="connsiteX35" fmla="*/ 536857 w 3894391"/>
              <a:gd name="connsiteY35" fmla="*/ 1023297 h 3882982"/>
              <a:gd name="connsiteX36" fmla="*/ 561213 w 3894391"/>
              <a:gd name="connsiteY36" fmla="*/ 1043519 h 3882982"/>
              <a:gd name="connsiteX37" fmla="*/ 595218 w 3894391"/>
              <a:gd name="connsiteY37" fmla="*/ 1066938 h 3882982"/>
              <a:gd name="connsiteX38" fmla="*/ 623692 w 3894391"/>
              <a:gd name="connsiteY38" fmla="*/ 1088231 h 3882982"/>
              <a:gd name="connsiteX39" fmla="*/ 644407 w 3894391"/>
              <a:gd name="connsiteY39" fmla="*/ 1100816 h 3882982"/>
              <a:gd name="connsiteX40" fmla="*/ 666717 w 3894391"/>
              <a:gd name="connsiteY40" fmla="*/ 1116181 h 3882982"/>
              <a:gd name="connsiteX41" fmla="*/ 684240 w 3894391"/>
              <a:gd name="connsiteY41" fmla="*/ 1125015 h 3882982"/>
              <a:gd name="connsiteX42" fmla="*/ 740749 w 3894391"/>
              <a:gd name="connsiteY42" fmla="*/ 1159345 h 3882982"/>
              <a:gd name="connsiteX43" fmla="*/ 864853 w 3894391"/>
              <a:gd name="connsiteY43" fmla="*/ 1219129 h 3882982"/>
              <a:gd name="connsiteX44" fmla="*/ 880660 w 3894391"/>
              <a:gd name="connsiteY44" fmla="*/ 1224036 h 3882982"/>
              <a:gd name="connsiteX45" fmla="*/ 896897 w 3894391"/>
              <a:gd name="connsiteY45" fmla="*/ 1232221 h 3882982"/>
              <a:gd name="connsiteX46" fmla="*/ 1052329 w 3894391"/>
              <a:gd name="connsiteY46" fmla="*/ 1277325 h 3882982"/>
              <a:gd name="connsiteX47" fmla="*/ 1131351 w 3894391"/>
              <a:gd name="connsiteY47" fmla="*/ 1301854 h 3882982"/>
              <a:gd name="connsiteX48" fmla="*/ 1142975 w 3894391"/>
              <a:gd name="connsiteY48" fmla="*/ 1303628 h 3882982"/>
              <a:gd name="connsiteX49" fmla="*/ 1148718 w 3894391"/>
              <a:gd name="connsiteY49" fmla="*/ 1305295 h 3882982"/>
              <a:gd name="connsiteX50" fmla="*/ 1162316 w 3894391"/>
              <a:gd name="connsiteY50" fmla="*/ 1306580 h 3882982"/>
              <a:gd name="connsiteX51" fmla="*/ 1272316 w 3894391"/>
              <a:gd name="connsiteY51" fmla="*/ 1323368 h 3882982"/>
              <a:gd name="connsiteX52" fmla="*/ 1417475 w 3894391"/>
              <a:gd name="connsiteY52" fmla="*/ 1330698 h 3882982"/>
              <a:gd name="connsiteX53" fmla="*/ 1553677 w 3894391"/>
              <a:gd name="connsiteY53" fmla="*/ 1324249 h 3882982"/>
              <a:gd name="connsiteX54" fmla="*/ 1558311 w 3894391"/>
              <a:gd name="connsiteY54" fmla="*/ 1323587 h 3882982"/>
              <a:gd name="connsiteX55" fmla="*/ 1562634 w 3894391"/>
              <a:gd name="connsiteY55" fmla="*/ 1323368 h 3882982"/>
              <a:gd name="connsiteX56" fmla="*/ 1604154 w 3894391"/>
              <a:gd name="connsiteY56" fmla="*/ 1317031 h 3882982"/>
              <a:gd name="connsiteX57" fmla="*/ 1648182 w 3894391"/>
              <a:gd name="connsiteY57" fmla="*/ 1310736 h 3882982"/>
              <a:gd name="connsiteX58" fmla="*/ 1648910 w 3894391"/>
              <a:gd name="connsiteY58" fmla="*/ 1310201 h 3882982"/>
              <a:gd name="connsiteX59" fmla="*/ 1703600 w 3894391"/>
              <a:gd name="connsiteY59" fmla="*/ 1301854 h 3882982"/>
              <a:gd name="connsiteX60" fmla="*/ 2211258 w 3894391"/>
              <a:gd name="connsiteY60" fmla="*/ 1088231 h 3882982"/>
              <a:gd name="connsiteX61" fmla="*/ 2244122 w 3894391"/>
              <a:gd name="connsiteY61" fmla="*/ 1063656 h 3882982"/>
              <a:gd name="connsiteX62" fmla="*/ 2244598 w 3894391"/>
              <a:gd name="connsiteY62" fmla="*/ 1063587 h 3882982"/>
              <a:gd name="connsiteX63" fmla="*/ 2273737 w 3894391"/>
              <a:gd name="connsiteY63" fmla="*/ 1043519 h 3882982"/>
              <a:gd name="connsiteX64" fmla="*/ 2295578 w 3894391"/>
              <a:gd name="connsiteY64" fmla="*/ 1025178 h 3882982"/>
              <a:gd name="connsiteX65" fmla="*/ 2320553 w 3894391"/>
              <a:gd name="connsiteY65" fmla="*/ 1006502 h 3882982"/>
              <a:gd name="connsiteX66" fmla="*/ 2353793 w 3894391"/>
              <a:gd name="connsiteY66" fmla="*/ 976291 h 3882982"/>
              <a:gd name="connsiteX67" fmla="*/ 2383825 w 3894391"/>
              <a:gd name="connsiteY67" fmla="*/ 951072 h 3882982"/>
              <a:gd name="connsiteX68" fmla="*/ 2401249 w 3894391"/>
              <a:gd name="connsiteY68" fmla="*/ 933161 h 3882982"/>
              <a:gd name="connsiteX69" fmla="*/ 2421374 w 3894391"/>
              <a:gd name="connsiteY69" fmla="*/ 914870 h 3882982"/>
              <a:gd name="connsiteX70" fmla="*/ 2454522 w 3894391"/>
              <a:gd name="connsiteY70" fmla="*/ 878398 h 3882982"/>
              <a:gd name="connsiteX71" fmla="*/ 2483995 w 3894391"/>
              <a:gd name="connsiteY71" fmla="*/ 848100 h 3882982"/>
              <a:gd name="connsiteX72" fmla="*/ 2497343 w 3894391"/>
              <a:gd name="connsiteY72" fmla="*/ 831282 h 3882982"/>
              <a:gd name="connsiteX73" fmla="*/ 2513006 w 3894391"/>
              <a:gd name="connsiteY73" fmla="*/ 814049 h 3882982"/>
              <a:gd name="connsiteX74" fmla="*/ 2545343 w 3894391"/>
              <a:gd name="connsiteY74" fmla="*/ 770805 h 3882982"/>
              <a:gd name="connsiteX75" fmla="*/ 2573411 w 3894391"/>
              <a:gd name="connsiteY75" fmla="*/ 735440 h 3882982"/>
              <a:gd name="connsiteX76" fmla="*/ 2583099 w 3894391"/>
              <a:gd name="connsiteY76" fmla="*/ 720315 h 3882982"/>
              <a:gd name="connsiteX77" fmla="*/ 2594735 w 3894391"/>
              <a:gd name="connsiteY77" fmla="*/ 704754 h 3882982"/>
              <a:gd name="connsiteX78" fmla="*/ 2625510 w 3894391"/>
              <a:gd name="connsiteY78" fmla="*/ 654097 h 3882982"/>
              <a:gd name="connsiteX79" fmla="*/ 2651236 w 3894391"/>
              <a:gd name="connsiteY79" fmla="*/ 613930 h 3882982"/>
              <a:gd name="connsiteX80" fmla="*/ 2657750 w 3894391"/>
              <a:gd name="connsiteY80" fmla="*/ 601029 h 3882982"/>
              <a:gd name="connsiteX81" fmla="*/ 2665849 w 3894391"/>
              <a:gd name="connsiteY81" fmla="*/ 587697 h 3882982"/>
              <a:gd name="connsiteX82" fmla="*/ 2694294 w 3894391"/>
              <a:gd name="connsiteY82" fmla="*/ 528649 h 3882982"/>
              <a:gd name="connsiteX83" fmla="*/ 2716631 w 3894391"/>
              <a:gd name="connsiteY83" fmla="*/ 484407 h 3882982"/>
              <a:gd name="connsiteX84" fmla="*/ 2720525 w 3894391"/>
              <a:gd name="connsiteY84" fmla="*/ 474196 h 3882982"/>
              <a:gd name="connsiteX85" fmla="*/ 2725633 w 3894391"/>
              <a:gd name="connsiteY85" fmla="*/ 463593 h 3882982"/>
              <a:gd name="connsiteX86" fmla="*/ 2751029 w 3894391"/>
              <a:gd name="connsiteY86" fmla="*/ 394206 h 3882982"/>
              <a:gd name="connsiteX87" fmla="*/ 2768761 w 3894391"/>
              <a:gd name="connsiteY87" fmla="*/ 347708 h 3882982"/>
              <a:gd name="connsiteX88" fmla="*/ 2770654 w 3894391"/>
              <a:gd name="connsiteY88" fmla="*/ 340587 h 3882982"/>
              <a:gd name="connsiteX89" fmla="*/ 2773374 w 3894391"/>
              <a:gd name="connsiteY89" fmla="*/ 333155 h 3882982"/>
              <a:gd name="connsiteX90" fmla="*/ 2795327 w 3894391"/>
              <a:gd name="connsiteY90" fmla="*/ 247777 h 3882982"/>
              <a:gd name="connsiteX91" fmla="*/ 2806787 w 3894391"/>
              <a:gd name="connsiteY91" fmla="*/ 204670 h 3882982"/>
              <a:gd name="connsiteX92" fmla="*/ 2807361 w 3894391"/>
              <a:gd name="connsiteY92" fmla="*/ 200975 h 3882982"/>
              <a:gd name="connsiteX93" fmla="*/ 2808358 w 3894391"/>
              <a:gd name="connsiteY93" fmla="*/ 197096 h 3882982"/>
              <a:gd name="connsiteX94" fmla="*/ 2827311 w 3894391"/>
              <a:gd name="connsiteY94" fmla="*/ 72915 h 3882982"/>
              <a:gd name="connsiteX95" fmla="*/ 2830423 w 3894391"/>
              <a:gd name="connsiteY95" fmla="*/ 134563 h 3882982"/>
              <a:gd name="connsiteX96" fmla="*/ 3464544 w 3894391"/>
              <a:gd name="connsiteY96" fmla="*/ 1467602 h 3882982"/>
              <a:gd name="connsiteX97" fmla="*/ 3579874 w 3894391"/>
              <a:gd name="connsiteY97" fmla="*/ 1572421 h 3882982"/>
              <a:gd name="connsiteX98" fmla="*/ 3660488 w 3894391"/>
              <a:gd name="connsiteY98" fmla="*/ 1682073 h 3882982"/>
              <a:gd name="connsiteX99" fmla="*/ 3478563 w 3894391"/>
              <a:gd name="connsiteY99" fmla="*/ 3467154 h 3882982"/>
              <a:gd name="connsiteX100" fmla="*/ 1470766 w 3894391"/>
              <a:gd name="connsiteY100" fmla="*/ 3467154 h 3882982"/>
              <a:gd name="connsiteX101" fmla="*/ 1410992 w 3894391"/>
              <a:gd name="connsiteY101" fmla="*/ 3401022 h 3882982"/>
              <a:gd name="connsiteX102" fmla="*/ 1409316 w 3894391"/>
              <a:gd name="connsiteY102" fmla="*/ 3402698 h 3882982"/>
              <a:gd name="connsiteX103" fmla="*/ 1304244 w 3894391"/>
              <a:gd name="connsiteY103" fmla="*/ 3292491 h 3882982"/>
              <a:gd name="connsiteX104" fmla="*/ 4293 w 3894391"/>
              <a:gd name="connsiteY104" fmla="*/ 169773 h 388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894391" h="3882982">
                <a:moveTo>
                  <a:pt x="0" y="0"/>
                </a:moveTo>
                <a:lnTo>
                  <a:pt x="2244" y="0"/>
                </a:lnTo>
                <a:lnTo>
                  <a:pt x="5078" y="56130"/>
                </a:lnTo>
                <a:lnTo>
                  <a:pt x="5083" y="56161"/>
                </a:lnTo>
                <a:lnTo>
                  <a:pt x="24846" y="188422"/>
                </a:lnTo>
                <a:lnTo>
                  <a:pt x="25951" y="192892"/>
                </a:lnTo>
                <a:lnTo>
                  <a:pt x="26592" y="197096"/>
                </a:lnTo>
                <a:lnTo>
                  <a:pt x="36887" y="237135"/>
                </a:lnTo>
                <a:lnTo>
                  <a:pt x="56491" y="316440"/>
                </a:lnTo>
                <a:lnTo>
                  <a:pt x="59491" y="325046"/>
                </a:lnTo>
                <a:lnTo>
                  <a:pt x="61576" y="333155"/>
                </a:lnTo>
                <a:lnTo>
                  <a:pt x="77205" y="375856"/>
                </a:lnTo>
                <a:lnTo>
                  <a:pt x="99427" y="439597"/>
                </a:lnTo>
                <a:lnTo>
                  <a:pt x="105054" y="451945"/>
                </a:lnTo>
                <a:lnTo>
                  <a:pt x="109317" y="463593"/>
                </a:lnTo>
                <a:lnTo>
                  <a:pt x="128649" y="503724"/>
                </a:lnTo>
                <a:lnTo>
                  <a:pt x="153066" y="557304"/>
                </a:lnTo>
                <a:lnTo>
                  <a:pt x="161995" y="572945"/>
                </a:lnTo>
                <a:lnTo>
                  <a:pt x="169102" y="587697"/>
                </a:lnTo>
                <a:lnTo>
                  <a:pt x="190933" y="623632"/>
                </a:lnTo>
                <a:lnTo>
                  <a:pt x="216818" y="668974"/>
                </a:lnTo>
                <a:lnTo>
                  <a:pt x="229673" y="687401"/>
                </a:lnTo>
                <a:lnTo>
                  <a:pt x="240215" y="704754"/>
                </a:lnTo>
                <a:lnTo>
                  <a:pt x="263510" y="735905"/>
                </a:lnTo>
                <a:lnTo>
                  <a:pt x="290098" y="774018"/>
                </a:lnTo>
                <a:lnTo>
                  <a:pt x="307453" y="794670"/>
                </a:lnTo>
                <a:lnTo>
                  <a:pt x="321945" y="814049"/>
                </a:lnTo>
                <a:lnTo>
                  <a:pt x="345774" y="840269"/>
                </a:lnTo>
                <a:lnTo>
                  <a:pt x="372315" y="871849"/>
                </a:lnTo>
                <a:lnTo>
                  <a:pt x="394709" y="894110"/>
                </a:lnTo>
                <a:lnTo>
                  <a:pt x="413577" y="914870"/>
                </a:lnTo>
                <a:lnTo>
                  <a:pt x="437101" y="936250"/>
                </a:lnTo>
                <a:lnTo>
                  <a:pt x="462883" y="961879"/>
                </a:lnTo>
                <a:lnTo>
                  <a:pt x="490829" y="985081"/>
                </a:lnTo>
                <a:lnTo>
                  <a:pt x="514397" y="1006502"/>
                </a:lnTo>
                <a:lnTo>
                  <a:pt x="536857" y="1023297"/>
                </a:lnTo>
                <a:lnTo>
                  <a:pt x="561213" y="1043519"/>
                </a:lnTo>
                <a:lnTo>
                  <a:pt x="595218" y="1066938"/>
                </a:lnTo>
                <a:lnTo>
                  <a:pt x="623692" y="1088231"/>
                </a:lnTo>
                <a:lnTo>
                  <a:pt x="644407" y="1100816"/>
                </a:lnTo>
                <a:lnTo>
                  <a:pt x="666717" y="1116181"/>
                </a:lnTo>
                <a:lnTo>
                  <a:pt x="684240" y="1125015"/>
                </a:lnTo>
                <a:lnTo>
                  <a:pt x="740749" y="1159345"/>
                </a:lnTo>
                <a:cubicBezTo>
                  <a:pt x="780982" y="1181201"/>
                  <a:pt x="822390" y="1201168"/>
                  <a:pt x="864853" y="1219129"/>
                </a:cubicBezTo>
                <a:lnTo>
                  <a:pt x="880660" y="1224036"/>
                </a:lnTo>
                <a:lnTo>
                  <a:pt x="896897" y="1232221"/>
                </a:lnTo>
                <a:lnTo>
                  <a:pt x="1052329" y="1277325"/>
                </a:lnTo>
                <a:lnTo>
                  <a:pt x="1131351" y="1301854"/>
                </a:lnTo>
                <a:lnTo>
                  <a:pt x="1142975" y="1303628"/>
                </a:lnTo>
                <a:lnTo>
                  <a:pt x="1148718" y="1305295"/>
                </a:lnTo>
                <a:lnTo>
                  <a:pt x="1162316" y="1306580"/>
                </a:lnTo>
                <a:lnTo>
                  <a:pt x="1272316" y="1323368"/>
                </a:lnTo>
                <a:cubicBezTo>
                  <a:pt x="1320043" y="1328215"/>
                  <a:pt x="1368469" y="1330698"/>
                  <a:pt x="1417475" y="1330698"/>
                </a:cubicBezTo>
                <a:cubicBezTo>
                  <a:pt x="1463418" y="1330698"/>
                  <a:pt x="1508851" y="1328516"/>
                  <a:pt x="1553677" y="1324249"/>
                </a:cubicBezTo>
                <a:lnTo>
                  <a:pt x="1558311" y="1323587"/>
                </a:lnTo>
                <a:lnTo>
                  <a:pt x="1562634" y="1323368"/>
                </a:lnTo>
                <a:lnTo>
                  <a:pt x="1604154" y="1317031"/>
                </a:lnTo>
                <a:lnTo>
                  <a:pt x="1648182" y="1310736"/>
                </a:lnTo>
                <a:lnTo>
                  <a:pt x="1648910" y="1310201"/>
                </a:lnTo>
                <a:lnTo>
                  <a:pt x="1703600" y="1301854"/>
                </a:lnTo>
                <a:cubicBezTo>
                  <a:pt x="1888441" y="1264030"/>
                  <a:pt x="2060198" y="1190285"/>
                  <a:pt x="2211258" y="1088231"/>
                </a:cubicBezTo>
                <a:lnTo>
                  <a:pt x="2244122" y="1063656"/>
                </a:lnTo>
                <a:lnTo>
                  <a:pt x="2244598" y="1063587"/>
                </a:lnTo>
                <a:lnTo>
                  <a:pt x="2273737" y="1043519"/>
                </a:lnTo>
                <a:lnTo>
                  <a:pt x="2295578" y="1025178"/>
                </a:lnTo>
                <a:lnTo>
                  <a:pt x="2320553" y="1006502"/>
                </a:lnTo>
                <a:lnTo>
                  <a:pt x="2353793" y="976291"/>
                </a:lnTo>
                <a:lnTo>
                  <a:pt x="2383825" y="951072"/>
                </a:lnTo>
                <a:lnTo>
                  <a:pt x="2401249" y="933161"/>
                </a:lnTo>
                <a:lnTo>
                  <a:pt x="2421374" y="914870"/>
                </a:lnTo>
                <a:lnTo>
                  <a:pt x="2454522" y="878398"/>
                </a:lnTo>
                <a:lnTo>
                  <a:pt x="2483995" y="848100"/>
                </a:lnTo>
                <a:lnTo>
                  <a:pt x="2497343" y="831282"/>
                </a:lnTo>
                <a:lnTo>
                  <a:pt x="2513006" y="814049"/>
                </a:lnTo>
                <a:lnTo>
                  <a:pt x="2545343" y="770805"/>
                </a:lnTo>
                <a:lnTo>
                  <a:pt x="2573411" y="735440"/>
                </a:lnTo>
                <a:lnTo>
                  <a:pt x="2583099" y="720315"/>
                </a:lnTo>
                <a:lnTo>
                  <a:pt x="2594735" y="704754"/>
                </a:lnTo>
                <a:lnTo>
                  <a:pt x="2625510" y="654097"/>
                </a:lnTo>
                <a:lnTo>
                  <a:pt x="2651236" y="613930"/>
                </a:lnTo>
                <a:lnTo>
                  <a:pt x="2657750" y="601029"/>
                </a:lnTo>
                <a:lnTo>
                  <a:pt x="2665849" y="587697"/>
                </a:lnTo>
                <a:lnTo>
                  <a:pt x="2694294" y="528649"/>
                </a:lnTo>
                <a:lnTo>
                  <a:pt x="2716631" y="484407"/>
                </a:lnTo>
                <a:lnTo>
                  <a:pt x="2720525" y="474196"/>
                </a:lnTo>
                <a:lnTo>
                  <a:pt x="2725633" y="463593"/>
                </a:lnTo>
                <a:lnTo>
                  <a:pt x="2751029" y="394206"/>
                </a:lnTo>
                <a:lnTo>
                  <a:pt x="2768761" y="347708"/>
                </a:lnTo>
                <a:lnTo>
                  <a:pt x="2770654" y="340587"/>
                </a:lnTo>
                <a:lnTo>
                  <a:pt x="2773374" y="333155"/>
                </a:lnTo>
                <a:lnTo>
                  <a:pt x="2795327" y="247777"/>
                </a:lnTo>
                <a:lnTo>
                  <a:pt x="2806787" y="204670"/>
                </a:lnTo>
                <a:lnTo>
                  <a:pt x="2807361" y="200975"/>
                </a:lnTo>
                <a:lnTo>
                  <a:pt x="2808358" y="197096"/>
                </a:lnTo>
                <a:lnTo>
                  <a:pt x="2827311" y="72915"/>
                </a:lnTo>
                <a:lnTo>
                  <a:pt x="2830423" y="134563"/>
                </a:lnTo>
                <a:cubicBezTo>
                  <a:pt x="2883092" y="653177"/>
                  <a:pt x="3115574" y="1118632"/>
                  <a:pt x="3464544" y="1467602"/>
                </a:cubicBezTo>
                <a:lnTo>
                  <a:pt x="3579874" y="1572421"/>
                </a:lnTo>
                <a:lnTo>
                  <a:pt x="3660488" y="1682073"/>
                </a:lnTo>
                <a:cubicBezTo>
                  <a:pt x="4024338" y="2233143"/>
                  <a:pt x="3963696" y="2982021"/>
                  <a:pt x="3478563" y="3467154"/>
                </a:cubicBezTo>
                <a:cubicBezTo>
                  <a:pt x="2924125" y="4021592"/>
                  <a:pt x="2025204" y="4021592"/>
                  <a:pt x="1470766" y="3467154"/>
                </a:cubicBezTo>
                <a:lnTo>
                  <a:pt x="1410992" y="3401022"/>
                </a:lnTo>
                <a:lnTo>
                  <a:pt x="1409316" y="3402698"/>
                </a:lnTo>
                <a:lnTo>
                  <a:pt x="1304244" y="3292491"/>
                </a:lnTo>
                <a:cubicBezTo>
                  <a:pt x="546613" y="2458911"/>
                  <a:pt x="65124" y="1369834"/>
                  <a:pt x="4293" y="1697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493571F-7B5A-1B47-8192-B7AA9DEE1A52}"/>
              </a:ext>
            </a:extLst>
          </p:cNvPr>
          <p:cNvSpPr/>
          <p:nvPr/>
        </p:nvSpPr>
        <p:spPr>
          <a:xfrm>
            <a:off x="7159625" y="4400990"/>
            <a:ext cx="3356627" cy="4911453"/>
          </a:xfrm>
          <a:custGeom>
            <a:avLst/>
            <a:gdLst>
              <a:gd name="connsiteX0" fmla="*/ 1411569 w 3356627"/>
              <a:gd name="connsiteY0" fmla="*/ 0 h 4911453"/>
              <a:gd name="connsiteX1" fmla="*/ 1413244 w 3356627"/>
              <a:gd name="connsiteY1" fmla="*/ 1675 h 4911453"/>
              <a:gd name="connsiteX2" fmla="*/ 1375557 w 3356627"/>
              <a:gd name="connsiteY2" fmla="*/ 43370 h 4911453"/>
              <a:gd name="connsiteX3" fmla="*/ 1375281 w 3356627"/>
              <a:gd name="connsiteY3" fmla="*/ 43745 h 4911453"/>
              <a:gd name="connsiteX4" fmla="*/ 1295991 w 3356627"/>
              <a:gd name="connsiteY4" fmla="*/ 150893 h 4911453"/>
              <a:gd name="connsiteX5" fmla="*/ 1293621 w 3356627"/>
              <a:gd name="connsiteY5" fmla="*/ 154821 h 4911453"/>
              <a:gd name="connsiteX6" fmla="*/ 1291092 w 3356627"/>
              <a:gd name="connsiteY6" fmla="*/ 158261 h 4911453"/>
              <a:gd name="connsiteX7" fmla="*/ 1269971 w 3356627"/>
              <a:gd name="connsiteY7" fmla="*/ 194001 h 4911453"/>
              <a:gd name="connsiteX8" fmla="*/ 1227846 w 3356627"/>
              <a:gd name="connsiteY8" fmla="*/ 263793 h 4911453"/>
              <a:gd name="connsiteX9" fmla="*/ 1223891 w 3356627"/>
              <a:gd name="connsiteY9" fmla="*/ 271981 h 4911453"/>
              <a:gd name="connsiteX10" fmla="*/ 1219621 w 3356627"/>
              <a:gd name="connsiteY10" fmla="*/ 279206 h 4911453"/>
              <a:gd name="connsiteX11" fmla="*/ 1200430 w 3356627"/>
              <a:gd name="connsiteY11" fmla="*/ 320556 h 4911453"/>
              <a:gd name="connsiteX12" fmla="*/ 1171121 w 3356627"/>
              <a:gd name="connsiteY12" fmla="*/ 381238 h 4911453"/>
              <a:gd name="connsiteX13" fmla="*/ 1166377 w 3356627"/>
              <a:gd name="connsiteY13" fmla="*/ 393927 h 4911453"/>
              <a:gd name="connsiteX14" fmla="*/ 1161145 w 3356627"/>
              <a:gd name="connsiteY14" fmla="*/ 405198 h 4911453"/>
              <a:gd name="connsiteX15" fmla="*/ 1146410 w 3356627"/>
              <a:gd name="connsiteY15" fmla="*/ 447325 h 4911453"/>
              <a:gd name="connsiteX16" fmla="*/ 1125818 w 3356627"/>
              <a:gd name="connsiteY16" fmla="*/ 502398 h 4911453"/>
              <a:gd name="connsiteX17" fmla="*/ 1121079 w 3356627"/>
              <a:gd name="connsiteY17" fmla="*/ 519746 h 4911453"/>
              <a:gd name="connsiteX18" fmla="*/ 1115664 w 3356627"/>
              <a:gd name="connsiteY18" fmla="*/ 535227 h 4911453"/>
              <a:gd name="connsiteX19" fmla="*/ 1105675 w 3356627"/>
              <a:gd name="connsiteY19" fmla="*/ 576140 h 4911453"/>
              <a:gd name="connsiteX20" fmla="*/ 1091935 w 3356627"/>
              <a:gd name="connsiteY20" fmla="*/ 626440 h 4911453"/>
              <a:gd name="connsiteX21" fmla="*/ 1088000 w 3356627"/>
              <a:gd name="connsiteY21" fmla="*/ 648531 h 4911453"/>
              <a:gd name="connsiteX22" fmla="*/ 1083177 w 3356627"/>
              <a:gd name="connsiteY22" fmla="*/ 668284 h 4911453"/>
              <a:gd name="connsiteX23" fmla="*/ 1077614 w 3356627"/>
              <a:gd name="connsiteY23" fmla="*/ 706837 h 4911453"/>
              <a:gd name="connsiteX24" fmla="*/ 1069474 w 3356627"/>
              <a:gd name="connsiteY24" fmla="*/ 752534 h 4911453"/>
              <a:gd name="connsiteX25" fmla="*/ 1067146 w 3356627"/>
              <a:gd name="connsiteY25" fmla="*/ 779378 h 4911453"/>
              <a:gd name="connsiteX26" fmla="*/ 1063685 w 3356627"/>
              <a:gd name="connsiteY26" fmla="*/ 803359 h 4911453"/>
              <a:gd name="connsiteX27" fmla="*/ 1061994 w 3356627"/>
              <a:gd name="connsiteY27" fmla="*/ 838792 h 4911453"/>
              <a:gd name="connsiteX28" fmla="*/ 1058433 w 3356627"/>
              <a:gd name="connsiteY28" fmla="*/ 879848 h 4911453"/>
              <a:gd name="connsiteX29" fmla="*/ 1058527 w 3356627"/>
              <a:gd name="connsiteY29" fmla="*/ 911391 h 4911453"/>
              <a:gd name="connsiteX30" fmla="*/ 1057188 w 3356627"/>
              <a:gd name="connsiteY30" fmla="*/ 939443 h 4911453"/>
              <a:gd name="connsiteX31" fmla="*/ 1058706 w 3356627"/>
              <a:gd name="connsiteY31" fmla="*/ 971231 h 4911453"/>
              <a:gd name="connsiteX32" fmla="*/ 1058814 w 3356627"/>
              <a:gd name="connsiteY32" fmla="*/ 1007549 h 4911453"/>
              <a:gd name="connsiteX33" fmla="*/ 1062165 w 3356627"/>
              <a:gd name="connsiteY33" fmla="*/ 1043682 h 4911453"/>
              <a:gd name="connsiteX34" fmla="*/ 1063685 w 3356627"/>
              <a:gd name="connsiteY34" fmla="*/ 1075527 h 4911453"/>
              <a:gd name="connsiteX35" fmla="*/ 1067695 w 3356627"/>
              <a:gd name="connsiteY35" fmla="*/ 1103314 h 4911453"/>
              <a:gd name="connsiteX36" fmla="*/ 1070616 w 3356627"/>
              <a:gd name="connsiteY36" fmla="*/ 1134807 h 4911453"/>
              <a:gd name="connsiteX37" fmla="*/ 1078094 w 3356627"/>
              <a:gd name="connsiteY37" fmla="*/ 1175377 h 4911453"/>
              <a:gd name="connsiteX38" fmla="*/ 1083177 w 3356627"/>
              <a:gd name="connsiteY38" fmla="*/ 1210602 h 4911453"/>
              <a:gd name="connsiteX39" fmla="*/ 1088932 w 3356627"/>
              <a:gd name="connsiteY39" fmla="*/ 1234171 h 4911453"/>
              <a:gd name="connsiteX40" fmla="*/ 1093839 w 3356627"/>
              <a:gd name="connsiteY40" fmla="*/ 1260790 h 4911453"/>
              <a:gd name="connsiteX41" fmla="*/ 1106381 w 3356627"/>
              <a:gd name="connsiteY41" fmla="*/ 1305636 h 4911453"/>
              <a:gd name="connsiteX42" fmla="*/ 1115664 w 3356627"/>
              <a:gd name="connsiteY42" fmla="*/ 1343659 h 4911453"/>
              <a:gd name="connsiteX43" fmla="*/ 1122400 w 3356627"/>
              <a:gd name="connsiteY43" fmla="*/ 1362915 h 4911453"/>
              <a:gd name="connsiteX44" fmla="*/ 1128483 w 3356627"/>
              <a:gd name="connsiteY44" fmla="*/ 1384666 h 4911453"/>
              <a:gd name="connsiteX45" fmla="*/ 1147150 w 3356627"/>
              <a:gd name="connsiteY45" fmla="*/ 1433674 h 4911453"/>
              <a:gd name="connsiteX46" fmla="*/ 1161145 w 3356627"/>
              <a:gd name="connsiteY46" fmla="*/ 1473687 h 4911453"/>
              <a:gd name="connsiteX47" fmla="*/ 1168089 w 3356627"/>
              <a:gd name="connsiteY47" fmla="*/ 1488648 h 4911453"/>
              <a:gd name="connsiteX48" fmla="*/ 1174548 w 3356627"/>
              <a:gd name="connsiteY48" fmla="*/ 1505604 h 4911453"/>
              <a:gd name="connsiteX49" fmla="*/ 1200671 w 3356627"/>
              <a:gd name="connsiteY49" fmla="*/ 1558848 h 4911453"/>
              <a:gd name="connsiteX50" fmla="*/ 1219621 w 3356627"/>
              <a:gd name="connsiteY50" fmla="*/ 1599679 h 4911453"/>
              <a:gd name="connsiteX51" fmla="*/ 1225997 w 3356627"/>
              <a:gd name="connsiteY51" fmla="*/ 1610468 h 4911453"/>
              <a:gd name="connsiteX52" fmla="*/ 1232033 w 3356627"/>
              <a:gd name="connsiteY52" fmla="*/ 1622772 h 4911453"/>
              <a:gd name="connsiteX53" fmla="*/ 1267645 w 3356627"/>
              <a:gd name="connsiteY53" fmla="*/ 1680947 h 4911453"/>
              <a:gd name="connsiteX54" fmla="*/ 1291092 w 3356627"/>
              <a:gd name="connsiteY54" fmla="*/ 1720625 h 4911453"/>
              <a:gd name="connsiteX55" fmla="*/ 1296121 w 3356627"/>
              <a:gd name="connsiteY55" fmla="*/ 1727466 h 4911453"/>
              <a:gd name="connsiteX56" fmla="*/ 1300941 w 3356627"/>
              <a:gd name="connsiteY56" fmla="*/ 1735339 h 4911453"/>
              <a:gd name="connsiteX57" fmla="*/ 1350649 w 3356627"/>
              <a:gd name="connsiteY57" fmla="*/ 1801636 h 4911453"/>
              <a:gd name="connsiteX58" fmla="*/ 1375557 w 3356627"/>
              <a:gd name="connsiteY58" fmla="*/ 1835515 h 4911453"/>
              <a:gd name="connsiteX59" fmla="*/ 1378461 w 3356627"/>
              <a:gd name="connsiteY59" fmla="*/ 1838728 h 4911453"/>
              <a:gd name="connsiteX60" fmla="*/ 1381269 w 3356627"/>
              <a:gd name="connsiteY60" fmla="*/ 1842473 h 4911453"/>
              <a:gd name="connsiteX61" fmla="*/ 1472992 w 3356627"/>
              <a:gd name="connsiteY61" fmla="*/ 1943314 h 4911453"/>
              <a:gd name="connsiteX62" fmla="*/ 1473017 w 3356627"/>
              <a:gd name="connsiteY62" fmla="*/ 1943341 h 4911453"/>
              <a:gd name="connsiteX63" fmla="*/ 1473018 w 3356627"/>
              <a:gd name="connsiteY63" fmla="*/ 1943342 h 4911453"/>
              <a:gd name="connsiteX64" fmla="*/ 1573887 w 3356627"/>
              <a:gd name="connsiteY64" fmla="*/ 2035092 h 4911453"/>
              <a:gd name="connsiteX65" fmla="*/ 1577640 w 3356627"/>
              <a:gd name="connsiteY65" fmla="*/ 2037906 h 4911453"/>
              <a:gd name="connsiteX66" fmla="*/ 1580843 w 3356627"/>
              <a:gd name="connsiteY66" fmla="*/ 2040801 h 4911453"/>
              <a:gd name="connsiteX67" fmla="*/ 1614625 w 3356627"/>
              <a:gd name="connsiteY67" fmla="*/ 2065637 h 4911453"/>
              <a:gd name="connsiteX68" fmla="*/ 1650266 w 3356627"/>
              <a:gd name="connsiteY68" fmla="*/ 2092360 h 4911453"/>
              <a:gd name="connsiteX69" fmla="*/ 1651160 w 3356627"/>
              <a:gd name="connsiteY69" fmla="*/ 2092497 h 4911453"/>
              <a:gd name="connsiteX70" fmla="*/ 1695733 w 3356627"/>
              <a:gd name="connsiteY70" fmla="*/ 2125266 h 4911453"/>
              <a:gd name="connsiteX71" fmla="*/ 2205756 w 3356627"/>
              <a:gd name="connsiteY71" fmla="*/ 2333180 h 4911453"/>
              <a:gd name="connsiteX72" fmla="*/ 2246374 w 3356627"/>
              <a:gd name="connsiteY72" fmla="*/ 2339042 h 4911453"/>
              <a:gd name="connsiteX73" fmla="*/ 2246762 w 3356627"/>
              <a:gd name="connsiteY73" fmla="*/ 2339332 h 4911453"/>
              <a:gd name="connsiteX74" fmla="*/ 2281553 w 3356627"/>
              <a:gd name="connsiteY74" fmla="*/ 2345745 h 4911453"/>
              <a:gd name="connsiteX75" fmla="*/ 2309994 w 3356627"/>
              <a:gd name="connsiteY75" fmla="*/ 2348222 h 4911453"/>
              <a:gd name="connsiteX76" fmla="*/ 2340831 w 3356627"/>
              <a:gd name="connsiteY76" fmla="*/ 2352672 h 4911453"/>
              <a:gd name="connsiteX77" fmla="*/ 2385654 w 3356627"/>
              <a:gd name="connsiteY77" fmla="*/ 2354812 h 4911453"/>
              <a:gd name="connsiteX78" fmla="*/ 2424766 w 3356627"/>
              <a:gd name="connsiteY78" fmla="*/ 2358219 h 4911453"/>
              <a:gd name="connsiteX79" fmla="*/ 2449781 w 3356627"/>
              <a:gd name="connsiteY79" fmla="*/ 2357874 h 4911453"/>
              <a:gd name="connsiteX80" fmla="*/ 2476916 w 3356627"/>
              <a:gd name="connsiteY80" fmla="*/ 2359170 h 4911453"/>
              <a:gd name="connsiteX81" fmla="*/ 2526091 w 3356627"/>
              <a:gd name="connsiteY81" fmla="*/ 2356822 h 4911453"/>
              <a:gd name="connsiteX82" fmla="*/ 2568410 w 3356627"/>
              <a:gd name="connsiteY82" fmla="*/ 2356238 h 4911453"/>
              <a:gd name="connsiteX83" fmla="*/ 2589767 w 3356627"/>
              <a:gd name="connsiteY83" fmla="*/ 2353782 h 4911453"/>
              <a:gd name="connsiteX84" fmla="*/ 2613000 w 3356627"/>
              <a:gd name="connsiteY84" fmla="*/ 2352672 h 4911453"/>
              <a:gd name="connsiteX85" fmla="*/ 2666383 w 3356627"/>
              <a:gd name="connsiteY85" fmla="*/ 2344969 h 4911453"/>
              <a:gd name="connsiteX86" fmla="*/ 2711299 w 3356627"/>
              <a:gd name="connsiteY86" fmla="*/ 2339803 h 4911453"/>
              <a:gd name="connsiteX87" fmla="*/ 2728868 w 3356627"/>
              <a:gd name="connsiteY87" fmla="*/ 2335952 h 4911453"/>
              <a:gd name="connsiteX88" fmla="*/ 2748075 w 3356627"/>
              <a:gd name="connsiteY88" fmla="*/ 2333180 h 4911453"/>
              <a:gd name="connsiteX89" fmla="*/ 2805586 w 3356627"/>
              <a:gd name="connsiteY89" fmla="*/ 2319139 h 4911453"/>
              <a:gd name="connsiteX90" fmla="*/ 2852249 w 3356627"/>
              <a:gd name="connsiteY90" fmla="*/ 2308912 h 4911453"/>
              <a:gd name="connsiteX91" fmla="*/ 2865999 w 3356627"/>
              <a:gd name="connsiteY91" fmla="*/ 2304389 h 4911453"/>
              <a:gd name="connsiteX92" fmla="*/ 2881131 w 3356627"/>
              <a:gd name="connsiteY92" fmla="*/ 2300694 h 4911453"/>
              <a:gd name="connsiteX93" fmla="*/ 2942914 w 3356627"/>
              <a:gd name="connsiteY93" fmla="*/ 2279084 h 4911453"/>
              <a:gd name="connsiteX94" fmla="*/ 2990078 w 3356627"/>
              <a:gd name="connsiteY94" fmla="*/ 2263567 h 4911453"/>
              <a:gd name="connsiteX95" fmla="*/ 3000070 w 3356627"/>
              <a:gd name="connsiteY95" fmla="*/ 2259092 h 4911453"/>
              <a:gd name="connsiteX96" fmla="*/ 3011160 w 3356627"/>
              <a:gd name="connsiteY96" fmla="*/ 2255213 h 4911453"/>
              <a:gd name="connsiteX97" fmla="*/ 3078077 w 3356627"/>
              <a:gd name="connsiteY97" fmla="*/ 2224155 h 4911453"/>
              <a:gd name="connsiteX98" fmla="*/ 3123600 w 3356627"/>
              <a:gd name="connsiteY98" fmla="*/ 2203767 h 4911453"/>
              <a:gd name="connsiteX99" fmla="*/ 3129988 w 3356627"/>
              <a:gd name="connsiteY99" fmla="*/ 2200062 h 4911453"/>
              <a:gd name="connsiteX100" fmla="*/ 3137152 w 3356627"/>
              <a:gd name="connsiteY100" fmla="*/ 2196737 h 4911453"/>
              <a:gd name="connsiteX101" fmla="*/ 3212888 w 3356627"/>
              <a:gd name="connsiteY101" fmla="*/ 2151982 h 4911453"/>
              <a:gd name="connsiteX102" fmla="*/ 3251632 w 3356627"/>
              <a:gd name="connsiteY102" fmla="*/ 2129512 h 4911453"/>
              <a:gd name="connsiteX103" fmla="*/ 3254663 w 3356627"/>
              <a:gd name="connsiteY103" fmla="*/ 2127296 h 4911453"/>
              <a:gd name="connsiteX104" fmla="*/ 3258098 w 3356627"/>
              <a:gd name="connsiteY104" fmla="*/ 2125266 h 4911453"/>
              <a:gd name="connsiteX105" fmla="*/ 3356627 w 3356627"/>
              <a:gd name="connsiteY105" fmla="*/ 2052829 h 4911453"/>
              <a:gd name="connsiteX106" fmla="*/ 3324554 w 3356627"/>
              <a:gd name="connsiteY106" fmla="*/ 2088119 h 4911453"/>
              <a:gd name="connsiteX107" fmla="*/ 2821297 w 3356627"/>
              <a:gd name="connsiteY107" fmla="*/ 3489985 h 4911453"/>
              <a:gd name="connsiteX108" fmla="*/ 2829563 w 3356627"/>
              <a:gd name="connsiteY108" fmla="*/ 3653670 h 4911453"/>
              <a:gd name="connsiteX109" fmla="*/ 2810610 w 3356627"/>
              <a:gd name="connsiteY109" fmla="*/ 3777851 h 4911453"/>
              <a:gd name="connsiteX110" fmla="*/ 1419727 w 3356627"/>
              <a:gd name="connsiteY110" fmla="*/ 4911453 h 4911453"/>
              <a:gd name="connsiteX111" fmla="*/ 0 w 3356627"/>
              <a:gd name="connsiteY111" fmla="*/ 3491726 h 4911453"/>
              <a:gd name="connsiteX112" fmla="*/ 4496 w 3356627"/>
              <a:gd name="connsiteY112" fmla="*/ 3402699 h 4911453"/>
              <a:gd name="connsiteX113" fmla="*/ 2252 w 3356627"/>
              <a:gd name="connsiteY113" fmla="*/ 3402699 h 4911453"/>
              <a:gd name="connsiteX114" fmla="*/ 6545 w 3356627"/>
              <a:gd name="connsiteY114" fmla="*/ 3232925 h 4911453"/>
              <a:gd name="connsiteX115" fmla="*/ 1306496 w 3356627"/>
              <a:gd name="connsiteY115" fmla="*/ 110207 h 49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356627" h="4911453">
                <a:moveTo>
                  <a:pt x="1411569" y="0"/>
                </a:moveTo>
                <a:lnTo>
                  <a:pt x="1413244" y="1675"/>
                </a:lnTo>
                <a:lnTo>
                  <a:pt x="1375557" y="43370"/>
                </a:lnTo>
                <a:lnTo>
                  <a:pt x="1375281" y="43745"/>
                </a:lnTo>
                <a:lnTo>
                  <a:pt x="1295991" y="150893"/>
                </a:lnTo>
                <a:lnTo>
                  <a:pt x="1293621" y="154821"/>
                </a:lnTo>
                <a:lnTo>
                  <a:pt x="1291092" y="158261"/>
                </a:lnTo>
                <a:lnTo>
                  <a:pt x="1269971" y="194001"/>
                </a:lnTo>
                <a:lnTo>
                  <a:pt x="1227846" y="263793"/>
                </a:lnTo>
                <a:lnTo>
                  <a:pt x="1223891" y="271981"/>
                </a:lnTo>
                <a:lnTo>
                  <a:pt x="1219621" y="279206"/>
                </a:lnTo>
                <a:lnTo>
                  <a:pt x="1200430" y="320556"/>
                </a:lnTo>
                <a:lnTo>
                  <a:pt x="1171121" y="381238"/>
                </a:lnTo>
                <a:lnTo>
                  <a:pt x="1166377" y="393927"/>
                </a:lnTo>
                <a:lnTo>
                  <a:pt x="1161145" y="405198"/>
                </a:lnTo>
                <a:lnTo>
                  <a:pt x="1146410" y="447325"/>
                </a:lnTo>
                <a:lnTo>
                  <a:pt x="1125818" y="502398"/>
                </a:lnTo>
                <a:lnTo>
                  <a:pt x="1121079" y="519746"/>
                </a:lnTo>
                <a:lnTo>
                  <a:pt x="1115664" y="535227"/>
                </a:lnTo>
                <a:lnTo>
                  <a:pt x="1105675" y="576140"/>
                </a:lnTo>
                <a:lnTo>
                  <a:pt x="1091935" y="626440"/>
                </a:lnTo>
                <a:lnTo>
                  <a:pt x="1088000" y="648531"/>
                </a:lnTo>
                <a:lnTo>
                  <a:pt x="1083177" y="668284"/>
                </a:lnTo>
                <a:lnTo>
                  <a:pt x="1077614" y="706837"/>
                </a:lnTo>
                <a:lnTo>
                  <a:pt x="1069474" y="752534"/>
                </a:lnTo>
                <a:lnTo>
                  <a:pt x="1067146" y="779378"/>
                </a:lnTo>
                <a:lnTo>
                  <a:pt x="1063685" y="803359"/>
                </a:lnTo>
                <a:lnTo>
                  <a:pt x="1061994" y="838792"/>
                </a:lnTo>
                <a:lnTo>
                  <a:pt x="1058433" y="879848"/>
                </a:lnTo>
                <a:lnTo>
                  <a:pt x="1058527" y="911391"/>
                </a:lnTo>
                <a:lnTo>
                  <a:pt x="1057188" y="939443"/>
                </a:lnTo>
                <a:lnTo>
                  <a:pt x="1058706" y="971231"/>
                </a:lnTo>
                <a:lnTo>
                  <a:pt x="1058814" y="1007549"/>
                </a:lnTo>
                <a:lnTo>
                  <a:pt x="1062165" y="1043682"/>
                </a:lnTo>
                <a:lnTo>
                  <a:pt x="1063685" y="1075527"/>
                </a:lnTo>
                <a:lnTo>
                  <a:pt x="1067695" y="1103314"/>
                </a:lnTo>
                <a:lnTo>
                  <a:pt x="1070616" y="1134807"/>
                </a:lnTo>
                <a:lnTo>
                  <a:pt x="1078094" y="1175377"/>
                </a:lnTo>
                <a:lnTo>
                  <a:pt x="1083177" y="1210602"/>
                </a:lnTo>
                <a:lnTo>
                  <a:pt x="1088932" y="1234171"/>
                </a:lnTo>
                <a:lnTo>
                  <a:pt x="1093839" y="1260790"/>
                </a:lnTo>
                <a:lnTo>
                  <a:pt x="1106381" y="1305636"/>
                </a:lnTo>
                <a:lnTo>
                  <a:pt x="1115664" y="1343659"/>
                </a:lnTo>
                <a:lnTo>
                  <a:pt x="1122400" y="1362915"/>
                </a:lnTo>
                <a:lnTo>
                  <a:pt x="1128483" y="1384666"/>
                </a:lnTo>
                <a:lnTo>
                  <a:pt x="1147150" y="1433674"/>
                </a:lnTo>
                <a:lnTo>
                  <a:pt x="1161145" y="1473687"/>
                </a:lnTo>
                <a:lnTo>
                  <a:pt x="1168089" y="1488648"/>
                </a:lnTo>
                <a:lnTo>
                  <a:pt x="1174548" y="1505604"/>
                </a:lnTo>
                <a:lnTo>
                  <a:pt x="1200671" y="1558848"/>
                </a:lnTo>
                <a:lnTo>
                  <a:pt x="1219621" y="1599679"/>
                </a:lnTo>
                <a:lnTo>
                  <a:pt x="1225997" y="1610468"/>
                </a:lnTo>
                <a:lnTo>
                  <a:pt x="1232033" y="1622772"/>
                </a:lnTo>
                <a:lnTo>
                  <a:pt x="1267645" y="1680947"/>
                </a:lnTo>
                <a:lnTo>
                  <a:pt x="1291092" y="1720625"/>
                </a:lnTo>
                <a:lnTo>
                  <a:pt x="1296121" y="1727466"/>
                </a:lnTo>
                <a:lnTo>
                  <a:pt x="1300941" y="1735339"/>
                </a:lnTo>
                <a:lnTo>
                  <a:pt x="1350649" y="1801636"/>
                </a:lnTo>
                <a:lnTo>
                  <a:pt x="1375557" y="1835515"/>
                </a:lnTo>
                <a:lnTo>
                  <a:pt x="1378461" y="1838728"/>
                </a:lnTo>
                <a:lnTo>
                  <a:pt x="1381269" y="1842473"/>
                </a:lnTo>
                <a:lnTo>
                  <a:pt x="1472992" y="1943314"/>
                </a:lnTo>
                <a:lnTo>
                  <a:pt x="1473017" y="1943341"/>
                </a:lnTo>
                <a:lnTo>
                  <a:pt x="1473018" y="1943342"/>
                </a:lnTo>
                <a:cubicBezTo>
                  <a:pt x="1505505" y="1975829"/>
                  <a:pt x="1539174" y="2006412"/>
                  <a:pt x="1573887" y="2035092"/>
                </a:cubicBezTo>
                <a:lnTo>
                  <a:pt x="1577640" y="2037906"/>
                </a:lnTo>
                <a:lnTo>
                  <a:pt x="1580843" y="2040801"/>
                </a:lnTo>
                <a:lnTo>
                  <a:pt x="1614625" y="2065637"/>
                </a:lnTo>
                <a:lnTo>
                  <a:pt x="1650266" y="2092360"/>
                </a:lnTo>
                <a:lnTo>
                  <a:pt x="1651160" y="2092497"/>
                </a:lnTo>
                <a:lnTo>
                  <a:pt x="1695733" y="2125266"/>
                </a:lnTo>
                <a:cubicBezTo>
                  <a:pt x="1853182" y="2229223"/>
                  <a:pt x="2026778" y="2298528"/>
                  <a:pt x="2205756" y="2333180"/>
                </a:cubicBezTo>
                <a:lnTo>
                  <a:pt x="2246374" y="2339042"/>
                </a:lnTo>
                <a:lnTo>
                  <a:pt x="2246762" y="2339332"/>
                </a:lnTo>
                <a:lnTo>
                  <a:pt x="2281553" y="2345745"/>
                </a:lnTo>
                <a:lnTo>
                  <a:pt x="2309994" y="2348222"/>
                </a:lnTo>
                <a:lnTo>
                  <a:pt x="2340831" y="2352672"/>
                </a:lnTo>
                <a:lnTo>
                  <a:pt x="2385654" y="2354812"/>
                </a:lnTo>
                <a:lnTo>
                  <a:pt x="2424766" y="2358219"/>
                </a:lnTo>
                <a:lnTo>
                  <a:pt x="2449781" y="2357874"/>
                </a:lnTo>
                <a:lnTo>
                  <a:pt x="2476916" y="2359170"/>
                </a:lnTo>
                <a:lnTo>
                  <a:pt x="2526091" y="2356822"/>
                </a:lnTo>
                <a:lnTo>
                  <a:pt x="2568410" y="2356238"/>
                </a:lnTo>
                <a:lnTo>
                  <a:pt x="2589767" y="2353782"/>
                </a:lnTo>
                <a:lnTo>
                  <a:pt x="2613000" y="2352672"/>
                </a:lnTo>
                <a:lnTo>
                  <a:pt x="2666383" y="2344969"/>
                </a:lnTo>
                <a:lnTo>
                  <a:pt x="2711299" y="2339803"/>
                </a:lnTo>
                <a:lnTo>
                  <a:pt x="2728868" y="2335952"/>
                </a:lnTo>
                <a:lnTo>
                  <a:pt x="2748075" y="2333180"/>
                </a:lnTo>
                <a:lnTo>
                  <a:pt x="2805586" y="2319139"/>
                </a:lnTo>
                <a:lnTo>
                  <a:pt x="2852249" y="2308912"/>
                </a:lnTo>
                <a:lnTo>
                  <a:pt x="2865999" y="2304389"/>
                </a:lnTo>
                <a:lnTo>
                  <a:pt x="2881131" y="2300694"/>
                </a:lnTo>
                <a:lnTo>
                  <a:pt x="2942914" y="2279084"/>
                </a:lnTo>
                <a:lnTo>
                  <a:pt x="2990078" y="2263567"/>
                </a:lnTo>
                <a:lnTo>
                  <a:pt x="3000070" y="2259092"/>
                </a:lnTo>
                <a:lnTo>
                  <a:pt x="3011160" y="2255213"/>
                </a:lnTo>
                <a:lnTo>
                  <a:pt x="3078077" y="2224155"/>
                </a:lnTo>
                <a:lnTo>
                  <a:pt x="3123600" y="2203767"/>
                </a:lnTo>
                <a:lnTo>
                  <a:pt x="3129988" y="2200062"/>
                </a:lnTo>
                <a:lnTo>
                  <a:pt x="3137152" y="2196737"/>
                </a:lnTo>
                <a:lnTo>
                  <a:pt x="3212888" y="2151982"/>
                </a:lnTo>
                <a:lnTo>
                  <a:pt x="3251632" y="2129512"/>
                </a:lnTo>
                <a:lnTo>
                  <a:pt x="3254663" y="2127296"/>
                </a:lnTo>
                <a:lnTo>
                  <a:pt x="3258098" y="2125266"/>
                </a:lnTo>
                <a:lnTo>
                  <a:pt x="3356627" y="2052829"/>
                </a:lnTo>
                <a:lnTo>
                  <a:pt x="3324554" y="2088119"/>
                </a:lnTo>
                <a:cubicBezTo>
                  <a:pt x="3010159" y="2469078"/>
                  <a:pt x="2821297" y="2957476"/>
                  <a:pt x="2821297" y="3489985"/>
                </a:cubicBezTo>
                <a:lnTo>
                  <a:pt x="2829563" y="3653670"/>
                </a:lnTo>
                <a:lnTo>
                  <a:pt x="2810610" y="3777851"/>
                </a:lnTo>
                <a:cubicBezTo>
                  <a:pt x="2678226" y="4424796"/>
                  <a:pt x="2105809" y="4911453"/>
                  <a:pt x="1419727" y="4911453"/>
                </a:cubicBezTo>
                <a:cubicBezTo>
                  <a:pt x="635633" y="4911453"/>
                  <a:pt x="0" y="4275820"/>
                  <a:pt x="0" y="3491726"/>
                </a:cubicBezTo>
                <a:lnTo>
                  <a:pt x="4496" y="3402699"/>
                </a:lnTo>
                <a:lnTo>
                  <a:pt x="2252" y="3402699"/>
                </a:lnTo>
                <a:lnTo>
                  <a:pt x="6545" y="3232925"/>
                </a:lnTo>
                <a:cubicBezTo>
                  <a:pt x="67376" y="2032865"/>
                  <a:pt x="548865" y="943787"/>
                  <a:pt x="1306496" y="110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A08FE76-C35F-154E-853F-A69A6D21249F}"/>
              </a:ext>
            </a:extLst>
          </p:cNvPr>
          <p:cNvSpPr/>
          <p:nvPr/>
        </p:nvSpPr>
        <p:spPr>
          <a:xfrm>
            <a:off x="8216813" y="2865767"/>
            <a:ext cx="3882984" cy="3894392"/>
          </a:xfrm>
          <a:custGeom>
            <a:avLst/>
            <a:gdLst>
              <a:gd name="connsiteX0" fmla="*/ 3882984 w 3882984"/>
              <a:gd name="connsiteY0" fmla="*/ 0 h 3894392"/>
              <a:gd name="connsiteX1" fmla="*/ 3882984 w 3882984"/>
              <a:gd name="connsiteY1" fmla="*/ 2244 h 3894392"/>
              <a:gd name="connsiteX2" fmla="*/ 3826853 w 3882984"/>
              <a:gd name="connsiteY2" fmla="*/ 5078 h 3894392"/>
              <a:gd name="connsiteX3" fmla="*/ 3694561 w 3882984"/>
              <a:gd name="connsiteY3" fmla="*/ 24845 h 3894392"/>
              <a:gd name="connsiteX4" fmla="*/ 3690079 w 3882984"/>
              <a:gd name="connsiteY4" fmla="*/ 25954 h 3894392"/>
              <a:gd name="connsiteX5" fmla="*/ 3685888 w 3882984"/>
              <a:gd name="connsiteY5" fmla="*/ 26593 h 3894392"/>
              <a:gd name="connsiteX6" fmla="*/ 3645976 w 3882984"/>
              <a:gd name="connsiteY6" fmla="*/ 36855 h 3894392"/>
              <a:gd name="connsiteX7" fmla="*/ 3566543 w 3882984"/>
              <a:gd name="connsiteY7" fmla="*/ 56491 h 3894392"/>
              <a:gd name="connsiteX8" fmla="*/ 3557924 w 3882984"/>
              <a:gd name="connsiteY8" fmla="*/ 59496 h 3894392"/>
              <a:gd name="connsiteX9" fmla="*/ 3549830 w 3882984"/>
              <a:gd name="connsiteY9" fmla="*/ 61577 h 3894392"/>
              <a:gd name="connsiteX10" fmla="*/ 3507205 w 3882984"/>
              <a:gd name="connsiteY10" fmla="*/ 77178 h 3894392"/>
              <a:gd name="connsiteX11" fmla="*/ 3443386 w 3882984"/>
              <a:gd name="connsiteY11" fmla="*/ 99427 h 3894392"/>
              <a:gd name="connsiteX12" fmla="*/ 3431022 w 3882984"/>
              <a:gd name="connsiteY12" fmla="*/ 105061 h 3894392"/>
              <a:gd name="connsiteX13" fmla="*/ 3419391 w 3882984"/>
              <a:gd name="connsiteY13" fmla="*/ 109318 h 3894392"/>
              <a:gd name="connsiteX14" fmla="*/ 3379318 w 3882984"/>
              <a:gd name="connsiteY14" fmla="*/ 128623 h 3894392"/>
              <a:gd name="connsiteX15" fmla="*/ 3325679 w 3882984"/>
              <a:gd name="connsiteY15" fmla="*/ 153065 h 3894392"/>
              <a:gd name="connsiteX16" fmla="*/ 3310021 w 3882984"/>
              <a:gd name="connsiteY16" fmla="*/ 162004 h 3894392"/>
              <a:gd name="connsiteX17" fmla="*/ 3295287 w 3882984"/>
              <a:gd name="connsiteY17" fmla="*/ 169103 h 3894392"/>
              <a:gd name="connsiteX18" fmla="*/ 3259395 w 3882984"/>
              <a:gd name="connsiteY18" fmla="*/ 190907 h 3894392"/>
              <a:gd name="connsiteX19" fmla="*/ 3214009 w 3882984"/>
              <a:gd name="connsiteY19" fmla="*/ 216818 h 3894392"/>
              <a:gd name="connsiteX20" fmla="*/ 3195565 w 3882984"/>
              <a:gd name="connsiteY20" fmla="*/ 229685 h 3894392"/>
              <a:gd name="connsiteX21" fmla="*/ 3178230 w 3882984"/>
              <a:gd name="connsiteY21" fmla="*/ 240216 h 3894392"/>
              <a:gd name="connsiteX22" fmla="*/ 3147112 w 3882984"/>
              <a:gd name="connsiteY22" fmla="*/ 263485 h 3894392"/>
              <a:gd name="connsiteX23" fmla="*/ 3108965 w 3882984"/>
              <a:gd name="connsiteY23" fmla="*/ 290097 h 3894392"/>
              <a:gd name="connsiteX24" fmla="*/ 3088294 w 3882984"/>
              <a:gd name="connsiteY24" fmla="*/ 307469 h 3894392"/>
              <a:gd name="connsiteX25" fmla="*/ 3068935 w 3882984"/>
              <a:gd name="connsiteY25" fmla="*/ 321946 h 3894392"/>
              <a:gd name="connsiteX26" fmla="*/ 3042743 w 3882984"/>
              <a:gd name="connsiteY26" fmla="*/ 345751 h 3894392"/>
              <a:gd name="connsiteX27" fmla="*/ 3011134 w 3882984"/>
              <a:gd name="connsiteY27" fmla="*/ 372315 h 3894392"/>
              <a:gd name="connsiteX28" fmla="*/ 2988853 w 3882984"/>
              <a:gd name="connsiteY28" fmla="*/ 394729 h 3894392"/>
              <a:gd name="connsiteX29" fmla="*/ 2968114 w 3882984"/>
              <a:gd name="connsiteY29" fmla="*/ 413577 h 3894392"/>
              <a:gd name="connsiteX30" fmla="*/ 2946755 w 3882984"/>
              <a:gd name="connsiteY30" fmla="*/ 437079 h 3894392"/>
              <a:gd name="connsiteX31" fmla="*/ 2921104 w 3882984"/>
              <a:gd name="connsiteY31" fmla="*/ 462883 h 3894392"/>
              <a:gd name="connsiteX32" fmla="*/ 2897883 w 3882984"/>
              <a:gd name="connsiteY32" fmla="*/ 490852 h 3894392"/>
              <a:gd name="connsiteX33" fmla="*/ 2876483 w 3882984"/>
              <a:gd name="connsiteY33" fmla="*/ 514398 h 3894392"/>
              <a:gd name="connsiteX34" fmla="*/ 2859703 w 3882984"/>
              <a:gd name="connsiteY34" fmla="*/ 536837 h 3894392"/>
              <a:gd name="connsiteX35" fmla="*/ 2839464 w 3882984"/>
              <a:gd name="connsiteY35" fmla="*/ 561213 h 3894392"/>
              <a:gd name="connsiteX36" fmla="*/ 2816025 w 3882984"/>
              <a:gd name="connsiteY36" fmla="*/ 595247 h 3894392"/>
              <a:gd name="connsiteX37" fmla="*/ 2794753 w 3882984"/>
              <a:gd name="connsiteY37" fmla="*/ 623693 h 3894392"/>
              <a:gd name="connsiteX38" fmla="*/ 2782181 w 3882984"/>
              <a:gd name="connsiteY38" fmla="*/ 644388 h 3894392"/>
              <a:gd name="connsiteX39" fmla="*/ 2766802 w 3882984"/>
              <a:gd name="connsiteY39" fmla="*/ 666717 h 3894392"/>
              <a:gd name="connsiteX40" fmla="*/ 2757961 w 3882984"/>
              <a:gd name="connsiteY40" fmla="*/ 684255 h 3894392"/>
              <a:gd name="connsiteX41" fmla="*/ 2723639 w 3882984"/>
              <a:gd name="connsiteY41" fmla="*/ 740750 h 3894392"/>
              <a:gd name="connsiteX42" fmla="*/ 2663855 w 3882984"/>
              <a:gd name="connsiteY42" fmla="*/ 864854 h 3894392"/>
              <a:gd name="connsiteX43" fmla="*/ 2658951 w 3882984"/>
              <a:gd name="connsiteY43" fmla="*/ 880653 h 3894392"/>
              <a:gd name="connsiteX44" fmla="*/ 2650762 w 3882984"/>
              <a:gd name="connsiteY44" fmla="*/ 896897 h 3894392"/>
              <a:gd name="connsiteX45" fmla="*/ 2605640 w 3882984"/>
              <a:gd name="connsiteY45" fmla="*/ 1052394 h 3894392"/>
              <a:gd name="connsiteX46" fmla="*/ 2581130 w 3882984"/>
              <a:gd name="connsiteY46" fmla="*/ 1131352 h 3894392"/>
              <a:gd name="connsiteX47" fmla="*/ 2579357 w 3882984"/>
              <a:gd name="connsiteY47" fmla="*/ 1142966 h 3894392"/>
              <a:gd name="connsiteX48" fmla="*/ 2577688 w 3882984"/>
              <a:gd name="connsiteY48" fmla="*/ 1148718 h 3894392"/>
              <a:gd name="connsiteX49" fmla="*/ 2576401 w 3882984"/>
              <a:gd name="connsiteY49" fmla="*/ 1162335 h 3894392"/>
              <a:gd name="connsiteX50" fmla="*/ 2559616 w 3882984"/>
              <a:gd name="connsiteY50" fmla="*/ 1272317 h 3894392"/>
              <a:gd name="connsiteX51" fmla="*/ 2552287 w 3882984"/>
              <a:gd name="connsiteY51" fmla="*/ 1417451 h 3894392"/>
              <a:gd name="connsiteX52" fmla="*/ 2552285 w 3882984"/>
              <a:gd name="connsiteY52" fmla="*/ 1417475 h 3894392"/>
              <a:gd name="connsiteX53" fmla="*/ 2558734 w 3882984"/>
              <a:gd name="connsiteY53" fmla="*/ 1553677 h 3894392"/>
              <a:gd name="connsiteX54" fmla="*/ 2559398 w 3882984"/>
              <a:gd name="connsiteY54" fmla="*/ 1558321 h 3894392"/>
              <a:gd name="connsiteX55" fmla="*/ 2559616 w 3882984"/>
              <a:gd name="connsiteY55" fmla="*/ 1562635 h 3894392"/>
              <a:gd name="connsiteX56" fmla="*/ 2565946 w 3882984"/>
              <a:gd name="connsiteY56" fmla="*/ 1604114 h 3894392"/>
              <a:gd name="connsiteX57" fmla="*/ 2572248 w 3882984"/>
              <a:gd name="connsiteY57" fmla="*/ 1648183 h 3894392"/>
              <a:gd name="connsiteX58" fmla="*/ 2572783 w 3882984"/>
              <a:gd name="connsiteY58" fmla="*/ 1648911 h 3894392"/>
              <a:gd name="connsiteX59" fmla="*/ 2581130 w 3882984"/>
              <a:gd name="connsiteY59" fmla="*/ 1703601 h 3894392"/>
              <a:gd name="connsiteX60" fmla="*/ 2794753 w 3882984"/>
              <a:gd name="connsiteY60" fmla="*/ 2211259 h 3894392"/>
              <a:gd name="connsiteX61" fmla="*/ 2819326 w 3882984"/>
              <a:gd name="connsiteY61" fmla="*/ 2244121 h 3894392"/>
              <a:gd name="connsiteX62" fmla="*/ 2819395 w 3882984"/>
              <a:gd name="connsiteY62" fmla="*/ 2244597 h 3894392"/>
              <a:gd name="connsiteX63" fmla="*/ 2839464 w 3882984"/>
              <a:gd name="connsiteY63" fmla="*/ 2273738 h 3894392"/>
              <a:gd name="connsiteX64" fmla="*/ 2857814 w 3882984"/>
              <a:gd name="connsiteY64" fmla="*/ 2295589 h 3894392"/>
              <a:gd name="connsiteX65" fmla="*/ 2876483 w 3882984"/>
              <a:gd name="connsiteY65" fmla="*/ 2320555 h 3894392"/>
              <a:gd name="connsiteX66" fmla="*/ 2906683 w 3882984"/>
              <a:gd name="connsiteY66" fmla="*/ 2353784 h 3894392"/>
              <a:gd name="connsiteX67" fmla="*/ 2931911 w 3882984"/>
              <a:gd name="connsiteY67" fmla="*/ 2383826 h 3894392"/>
              <a:gd name="connsiteX68" fmla="*/ 2949828 w 3882984"/>
              <a:gd name="connsiteY68" fmla="*/ 2401255 h 3894392"/>
              <a:gd name="connsiteX69" fmla="*/ 2968114 w 3882984"/>
              <a:gd name="connsiteY69" fmla="*/ 2421375 h 3894392"/>
              <a:gd name="connsiteX70" fmla="*/ 3004579 w 3882984"/>
              <a:gd name="connsiteY70" fmla="*/ 2454516 h 3894392"/>
              <a:gd name="connsiteX71" fmla="*/ 3034883 w 3882984"/>
              <a:gd name="connsiteY71" fmla="*/ 2483996 h 3894392"/>
              <a:gd name="connsiteX72" fmla="*/ 3051703 w 3882984"/>
              <a:gd name="connsiteY72" fmla="*/ 2497346 h 3894392"/>
              <a:gd name="connsiteX73" fmla="*/ 3068935 w 3882984"/>
              <a:gd name="connsiteY73" fmla="*/ 2513007 h 3894392"/>
              <a:gd name="connsiteX74" fmla="*/ 3112178 w 3882984"/>
              <a:gd name="connsiteY74" fmla="*/ 2545343 h 3894392"/>
              <a:gd name="connsiteX75" fmla="*/ 3147543 w 3882984"/>
              <a:gd name="connsiteY75" fmla="*/ 2573412 h 3894392"/>
              <a:gd name="connsiteX76" fmla="*/ 3162668 w 3882984"/>
              <a:gd name="connsiteY76" fmla="*/ 2583099 h 3894392"/>
              <a:gd name="connsiteX77" fmla="*/ 3178230 w 3882984"/>
              <a:gd name="connsiteY77" fmla="*/ 2594736 h 3894392"/>
              <a:gd name="connsiteX78" fmla="*/ 3228893 w 3882984"/>
              <a:gd name="connsiteY78" fmla="*/ 2625515 h 3894392"/>
              <a:gd name="connsiteX79" fmla="*/ 3269053 w 3882984"/>
              <a:gd name="connsiteY79" fmla="*/ 2651236 h 3894392"/>
              <a:gd name="connsiteX80" fmla="*/ 3281952 w 3882984"/>
              <a:gd name="connsiteY80" fmla="*/ 2657749 h 3894392"/>
              <a:gd name="connsiteX81" fmla="*/ 3295287 w 3882984"/>
              <a:gd name="connsiteY81" fmla="*/ 2665850 h 3894392"/>
              <a:gd name="connsiteX82" fmla="*/ 3354353 w 3882984"/>
              <a:gd name="connsiteY82" fmla="*/ 2694304 h 3894392"/>
              <a:gd name="connsiteX83" fmla="*/ 3398576 w 3882984"/>
              <a:gd name="connsiteY83" fmla="*/ 2716632 h 3894392"/>
              <a:gd name="connsiteX84" fmla="*/ 3408782 w 3882984"/>
              <a:gd name="connsiteY84" fmla="*/ 2720524 h 3894392"/>
              <a:gd name="connsiteX85" fmla="*/ 3419391 w 3882984"/>
              <a:gd name="connsiteY85" fmla="*/ 2725634 h 3894392"/>
              <a:gd name="connsiteX86" fmla="*/ 3488818 w 3882984"/>
              <a:gd name="connsiteY86" fmla="*/ 2751045 h 3894392"/>
              <a:gd name="connsiteX87" fmla="*/ 3535275 w 3882984"/>
              <a:gd name="connsiteY87" fmla="*/ 2768761 h 3894392"/>
              <a:gd name="connsiteX88" fmla="*/ 3542390 w 3882984"/>
              <a:gd name="connsiteY88" fmla="*/ 2770652 h 3894392"/>
              <a:gd name="connsiteX89" fmla="*/ 3549830 w 3882984"/>
              <a:gd name="connsiteY89" fmla="*/ 2773375 h 3894392"/>
              <a:gd name="connsiteX90" fmla="*/ 3635292 w 3882984"/>
              <a:gd name="connsiteY90" fmla="*/ 2795350 h 3894392"/>
              <a:gd name="connsiteX91" fmla="*/ 3678313 w 3882984"/>
              <a:gd name="connsiteY91" fmla="*/ 2806787 h 3894392"/>
              <a:gd name="connsiteX92" fmla="*/ 3682001 w 3882984"/>
              <a:gd name="connsiteY92" fmla="*/ 2807360 h 3894392"/>
              <a:gd name="connsiteX93" fmla="*/ 3685888 w 3882984"/>
              <a:gd name="connsiteY93" fmla="*/ 2808359 h 3894392"/>
              <a:gd name="connsiteX94" fmla="*/ 3819918 w 3882984"/>
              <a:gd name="connsiteY94" fmla="*/ 2828815 h 3894392"/>
              <a:gd name="connsiteX95" fmla="*/ 3742646 w 3882984"/>
              <a:gd name="connsiteY95" fmla="*/ 2832717 h 3894392"/>
              <a:gd name="connsiteX96" fmla="*/ 2409608 w 3882984"/>
              <a:gd name="connsiteY96" fmla="*/ 3466837 h 3894392"/>
              <a:gd name="connsiteX97" fmla="*/ 2299440 w 3882984"/>
              <a:gd name="connsiteY97" fmla="*/ 3588052 h 3894392"/>
              <a:gd name="connsiteX98" fmla="*/ 2200910 w 3882984"/>
              <a:gd name="connsiteY98" fmla="*/ 3660489 h 3894392"/>
              <a:gd name="connsiteX99" fmla="*/ 415829 w 3882984"/>
              <a:gd name="connsiteY99" fmla="*/ 3478564 h 3894392"/>
              <a:gd name="connsiteX100" fmla="*/ 415829 w 3882984"/>
              <a:gd name="connsiteY100" fmla="*/ 1470767 h 3894392"/>
              <a:gd name="connsiteX101" fmla="*/ 481961 w 3882984"/>
              <a:gd name="connsiteY101" fmla="*/ 1410993 h 3894392"/>
              <a:gd name="connsiteX102" fmla="*/ 480285 w 3882984"/>
              <a:gd name="connsiteY102" fmla="*/ 1409317 h 3894392"/>
              <a:gd name="connsiteX103" fmla="*/ 590492 w 3882984"/>
              <a:gd name="connsiteY103" fmla="*/ 1304244 h 3894392"/>
              <a:gd name="connsiteX104" fmla="*/ 3713210 w 3882984"/>
              <a:gd name="connsiteY104" fmla="*/ 4293 h 389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882984" h="3894392">
                <a:moveTo>
                  <a:pt x="3882984" y="0"/>
                </a:moveTo>
                <a:lnTo>
                  <a:pt x="3882984" y="2244"/>
                </a:lnTo>
                <a:lnTo>
                  <a:pt x="3826853" y="5078"/>
                </a:lnTo>
                <a:cubicBezTo>
                  <a:pt x="3782109" y="9622"/>
                  <a:pt x="3737979" y="16244"/>
                  <a:pt x="3694561" y="24845"/>
                </a:cubicBezTo>
                <a:lnTo>
                  <a:pt x="3690079" y="25954"/>
                </a:lnTo>
                <a:lnTo>
                  <a:pt x="3685888" y="26593"/>
                </a:lnTo>
                <a:lnTo>
                  <a:pt x="3645976" y="36855"/>
                </a:lnTo>
                <a:lnTo>
                  <a:pt x="3566543" y="56491"/>
                </a:lnTo>
                <a:lnTo>
                  <a:pt x="3557924" y="59496"/>
                </a:lnTo>
                <a:lnTo>
                  <a:pt x="3549830" y="61577"/>
                </a:lnTo>
                <a:lnTo>
                  <a:pt x="3507205" y="77178"/>
                </a:lnTo>
                <a:lnTo>
                  <a:pt x="3443386" y="99427"/>
                </a:lnTo>
                <a:lnTo>
                  <a:pt x="3431022" y="105061"/>
                </a:lnTo>
                <a:lnTo>
                  <a:pt x="3419391" y="109318"/>
                </a:lnTo>
                <a:lnTo>
                  <a:pt x="3379318" y="128623"/>
                </a:lnTo>
                <a:lnTo>
                  <a:pt x="3325679" y="153065"/>
                </a:lnTo>
                <a:lnTo>
                  <a:pt x="3310021" y="162004"/>
                </a:lnTo>
                <a:lnTo>
                  <a:pt x="3295287" y="169103"/>
                </a:lnTo>
                <a:lnTo>
                  <a:pt x="3259395" y="190907"/>
                </a:lnTo>
                <a:lnTo>
                  <a:pt x="3214009" y="216818"/>
                </a:lnTo>
                <a:lnTo>
                  <a:pt x="3195565" y="229685"/>
                </a:lnTo>
                <a:lnTo>
                  <a:pt x="3178230" y="240216"/>
                </a:lnTo>
                <a:lnTo>
                  <a:pt x="3147112" y="263485"/>
                </a:lnTo>
                <a:lnTo>
                  <a:pt x="3108965" y="290097"/>
                </a:lnTo>
                <a:lnTo>
                  <a:pt x="3088294" y="307469"/>
                </a:lnTo>
                <a:lnTo>
                  <a:pt x="3068935" y="321946"/>
                </a:lnTo>
                <a:lnTo>
                  <a:pt x="3042743" y="345751"/>
                </a:lnTo>
                <a:lnTo>
                  <a:pt x="3011134" y="372315"/>
                </a:lnTo>
                <a:lnTo>
                  <a:pt x="2988853" y="394729"/>
                </a:lnTo>
                <a:lnTo>
                  <a:pt x="2968114" y="413577"/>
                </a:lnTo>
                <a:lnTo>
                  <a:pt x="2946755" y="437079"/>
                </a:lnTo>
                <a:lnTo>
                  <a:pt x="2921104" y="462883"/>
                </a:lnTo>
                <a:lnTo>
                  <a:pt x="2897883" y="490852"/>
                </a:lnTo>
                <a:lnTo>
                  <a:pt x="2876483" y="514398"/>
                </a:lnTo>
                <a:lnTo>
                  <a:pt x="2859703" y="536837"/>
                </a:lnTo>
                <a:lnTo>
                  <a:pt x="2839464" y="561213"/>
                </a:lnTo>
                <a:lnTo>
                  <a:pt x="2816025" y="595247"/>
                </a:lnTo>
                <a:lnTo>
                  <a:pt x="2794753" y="623693"/>
                </a:lnTo>
                <a:lnTo>
                  <a:pt x="2782181" y="644388"/>
                </a:lnTo>
                <a:lnTo>
                  <a:pt x="2766802" y="666717"/>
                </a:lnTo>
                <a:lnTo>
                  <a:pt x="2757961" y="684255"/>
                </a:lnTo>
                <a:lnTo>
                  <a:pt x="2723639" y="740750"/>
                </a:lnTo>
                <a:cubicBezTo>
                  <a:pt x="2701783" y="780983"/>
                  <a:pt x="2681816" y="822391"/>
                  <a:pt x="2663855" y="864854"/>
                </a:cubicBezTo>
                <a:lnTo>
                  <a:pt x="2658951" y="880653"/>
                </a:lnTo>
                <a:lnTo>
                  <a:pt x="2650762" y="896897"/>
                </a:lnTo>
                <a:lnTo>
                  <a:pt x="2605640" y="1052394"/>
                </a:lnTo>
                <a:lnTo>
                  <a:pt x="2581130" y="1131352"/>
                </a:lnTo>
                <a:lnTo>
                  <a:pt x="2579357" y="1142966"/>
                </a:lnTo>
                <a:lnTo>
                  <a:pt x="2577688" y="1148718"/>
                </a:lnTo>
                <a:lnTo>
                  <a:pt x="2576401" y="1162335"/>
                </a:lnTo>
                <a:lnTo>
                  <a:pt x="2559616" y="1272317"/>
                </a:lnTo>
                <a:lnTo>
                  <a:pt x="2552287" y="1417451"/>
                </a:lnTo>
                <a:lnTo>
                  <a:pt x="2552285" y="1417475"/>
                </a:lnTo>
                <a:cubicBezTo>
                  <a:pt x="2552285" y="1463418"/>
                  <a:pt x="2554467" y="1508852"/>
                  <a:pt x="2558734" y="1553677"/>
                </a:cubicBezTo>
                <a:lnTo>
                  <a:pt x="2559398" y="1558321"/>
                </a:lnTo>
                <a:lnTo>
                  <a:pt x="2559616" y="1562635"/>
                </a:lnTo>
                <a:lnTo>
                  <a:pt x="2565946" y="1604114"/>
                </a:lnTo>
                <a:lnTo>
                  <a:pt x="2572248" y="1648183"/>
                </a:lnTo>
                <a:lnTo>
                  <a:pt x="2572783" y="1648911"/>
                </a:lnTo>
                <a:lnTo>
                  <a:pt x="2581130" y="1703601"/>
                </a:lnTo>
                <a:cubicBezTo>
                  <a:pt x="2618954" y="1888443"/>
                  <a:pt x="2692699" y="2060199"/>
                  <a:pt x="2794753" y="2211259"/>
                </a:cubicBezTo>
                <a:lnTo>
                  <a:pt x="2819326" y="2244121"/>
                </a:lnTo>
                <a:lnTo>
                  <a:pt x="2819395" y="2244597"/>
                </a:lnTo>
                <a:lnTo>
                  <a:pt x="2839464" y="2273738"/>
                </a:lnTo>
                <a:lnTo>
                  <a:pt x="2857814" y="2295589"/>
                </a:lnTo>
                <a:lnTo>
                  <a:pt x="2876483" y="2320555"/>
                </a:lnTo>
                <a:lnTo>
                  <a:pt x="2906683" y="2353784"/>
                </a:lnTo>
                <a:lnTo>
                  <a:pt x="2931911" y="2383826"/>
                </a:lnTo>
                <a:lnTo>
                  <a:pt x="2949828" y="2401255"/>
                </a:lnTo>
                <a:lnTo>
                  <a:pt x="2968114" y="2421375"/>
                </a:lnTo>
                <a:lnTo>
                  <a:pt x="3004579" y="2454516"/>
                </a:lnTo>
                <a:lnTo>
                  <a:pt x="3034883" y="2483996"/>
                </a:lnTo>
                <a:lnTo>
                  <a:pt x="3051703" y="2497346"/>
                </a:lnTo>
                <a:lnTo>
                  <a:pt x="3068935" y="2513007"/>
                </a:lnTo>
                <a:lnTo>
                  <a:pt x="3112178" y="2545343"/>
                </a:lnTo>
                <a:lnTo>
                  <a:pt x="3147543" y="2573412"/>
                </a:lnTo>
                <a:lnTo>
                  <a:pt x="3162668" y="2583099"/>
                </a:lnTo>
                <a:lnTo>
                  <a:pt x="3178230" y="2594736"/>
                </a:lnTo>
                <a:lnTo>
                  <a:pt x="3228893" y="2625515"/>
                </a:lnTo>
                <a:lnTo>
                  <a:pt x="3269053" y="2651236"/>
                </a:lnTo>
                <a:lnTo>
                  <a:pt x="3281952" y="2657749"/>
                </a:lnTo>
                <a:lnTo>
                  <a:pt x="3295287" y="2665850"/>
                </a:lnTo>
                <a:lnTo>
                  <a:pt x="3354353" y="2694304"/>
                </a:lnTo>
                <a:lnTo>
                  <a:pt x="3398576" y="2716632"/>
                </a:lnTo>
                <a:lnTo>
                  <a:pt x="3408782" y="2720524"/>
                </a:lnTo>
                <a:lnTo>
                  <a:pt x="3419391" y="2725634"/>
                </a:lnTo>
                <a:lnTo>
                  <a:pt x="3488818" y="2751045"/>
                </a:lnTo>
                <a:lnTo>
                  <a:pt x="3535275" y="2768761"/>
                </a:lnTo>
                <a:lnTo>
                  <a:pt x="3542390" y="2770652"/>
                </a:lnTo>
                <a:lnTo>
                  <a:pt x="3549830" y="2773375"/>
                </a:lnTo>
                <a:lnTo>
                  <a:pt x="3635292" y="2795350"/>
                </a:lnTo>
                <a:lnTo>
                  <a:pt x="3678313" y="2806787"/>
                </a:lnTo>
                <a:lnTo>
                  <a:pt x="3682001" y="2807360"/>
                </a:lnTo>
                <a:lnTo>
                  <a:pt x="3685888" y="2808359"/>
                </a:lnTo>
                <a:lnTo>
                  <a:pt x="3819918" y="2828815"/>
                </a:lnTo>
                <a:lnTo>
                  <a:pt x="3742646" y="2832717"/>
                </a:lnTo>
                <a:cubicBezTo>
                  <a:pt x="3224032" y="2885385"/>
                  <a:pt x="2758577" y="3117868"/>
                  <a:pt x="2409608" y="3466837"/>
                </a:cubicBezTo>
                <a:lnTo>
                  <a:pt x="2299440" y="3588052"/>
                </a:lnTo>
                <a:lnTo>
                  <a:pt x="2200910" y="3660489"/>
                </a:lnTo>
                <a:cubicBezTo>
                  <a:pt x="1649840" y="4024339"/>
                  <a:pt x="900962" y="3963698"/>
                  <a:pt x="415829" y="3478564"/>
                </a:cubicBezTo>
                <a:cubicBezTo>
                  <a:pt x="-138610" y="2924126"/>
                  <a:pt x="-138610" y="2025205"/>
                  <a:pt x="415829" y="1470767"/>
                </a:cubicBezTo>
                <a:lnTo>
                  <a:pt x="481961" y="1410993"/>
                </a:lnTo>
                <a:lnTo>
                  <a:pt x="480285" y="1409317"/>
                </a:lnTo>
                <a:lnTo>
                  <a:pt x="590492" y="1304244"/>
                </a:lnTo>
                <a:cubicBezTo>
                  <a:pt x="1424072" y="546613"/>
                  <a:pt x="2513149" y="65124"/>
                  <a:pt x="3713210" y="42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8">
            <a:extLst>
              <a:ext uri="{FF2B5EF4-FFF2-40B4-BE49-F238E27FC236}">
                <a16:creationId xmlns:a16="http://schemas.microsoft.com/office/drawing/2014/main" id="{502BC30F-2685-C44F-97C0-0BFEFA366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23836" y="7319380"/>
            <a:ext cx="1146672" cy="1146672"/>
          </a:xfrm>
          <a:custGeom>
            <a:avLst/>
            <a:gdLst>
              <a:gd name="T0" fmla="*/ 3845497 w 290152"/>
              <a:gd name="T1" fmla="*/ 4322127 h 290153"/>
              <a:gd name="T2" fmla="*/ 4249796 w 290152"/>
              <a:gd name="T3" fmla="*/ 4322127 h 290153"/>
              <a:gd name="T4" fmla="*/ 3987344 w 290152"/>
              <a:gd name="T5" fmla="*/ 4066779 h 290153"/>
              <a:gd name="T6" fmla="*/ 4420014 w 290152"/>
              <a:gd name="T7" fmla="*/ 4208598 h 290153"/>
              <a:gd name="T8" fmla="*/ 3987344 w 290152"/>
              <a:gd name="T9" fmla="*/ 4641283 h 290153"/>
              <a:gd name="T10" fmla="*/ 3987344 w 290152"/>
              <a:gd name="T11" fmla="*/ 3889449 h 290153"/>
              <a:gd name="T12" fmla="*/ 860482 w 290152"/>
              <a:gd name="T13" fmla="*/ 5607133 h 290153"/>
              <a:gd name="T14" fmla="*/ 1154450 w 290152"/>
              <a:gd name="T15" fmla="*/ 3616922 h 290153"/>
              <a:gd name="T16" fmla="*/ 1455613 w 290152"/>
              <a:gd name="T17" fmla="*/ 5607133 h 290153"/>
              <a:gd name="T18" fmla="*/ 645342 w 290152"/>
              <a:gd name="T19" fmla="*/ 3401376 h 290153"/>
              <a:gd name="T20" fmla="*/ 4807380 w 290152"/>
              <a:gd name="T21" fmla="*/ 3038367 h 290153"/>
              <a:gd name="T22" fmla="*/ 4720534 w 290152"/>
              <a:gd name="T23" fmla="*/ 3215580 h 290153"/>
              <a:gd name="T24" fmla="*/ 4416647 w 290152"/>
              <a:gd name="T25" fmla="*/ 3350240 h 290153"/>
              <a:gd name="T26" fmla="*/ 4134479 w 290152"/>
              <a:gd name="T27" fmla="*/ 3130523 h 290153"/>
              <a:gd name="T28" fmla="*/ 3280666 w 290152"/>
              <a:gd name="T29" fmla="*/ 3215580 h 290153"/>
              <a:gd name="T30" fmla="*/ 3367500 w 290152"/>
              <a:gd name="T31" fmla="*/ 3038367 h 290153"/>
              <a:gd name="T32" fmla="*/ 3671394 w 290152"/>
              <a:gd name="T33" fmla="*/ 2903731 h 290153"/>
              <a:gd name="T34" fmla="*/ 3953553 w 290152"/>
              <a:gd name="T35" fmla="*/ 3130523 h 290153"/>
              <a:gd name="T36" fmla="*/ 1257604 w 290152"/>
              <a:gd name="T37" fmla="*/ 2799924 h 290153"/>
              <a:gd name="T38" fmla="*/ 1075146 w 290152"/>
              <a:gd name="T39" fmla="*/ 2853608 h 290153"/>
              <a:gd name="T40" fmla="*/ 1162735 w 290152"/>
              <a:gd name="T41" fmla="*/ 2181897 h 290153"/>
              <a:gd name="T42" fmla="*/ 1162735 w 290152"/>
              <a:gd name="T43" fmla="*/ 2490916 h 290153"/>
              <a:gd name="T44" fmla="*/ 1162735 w 290152"/>
              <a:gd name="T45" fmla="*/ 2181897 h 290153"/>
              <a:gd name="T46" fmla="*/ 3845497 w 290152"/>
              <a:gd name="T47" fmla="*/ 2013713 h 290153"/>
              <a:gd name="T48" fmla="*/ 4249796 w 290152"/>
              <a:gd name="T49" fmla="*/ 2013713 h 290153"/>
              <a:gd name="T50" fmla="*/ 3987344 w 290152"/>
              <a:gd name="T51" fmla="*/ 1758409 h 290153"/>
              <a:gd name="T52" fmla="*/ 1257604 w 290152"/>
              <a:gd name="T53" fmla="*/ 1867116 h 290153"/>
              <a:gd name="T54" fmla="*/ 1075146 w 290152"/>
              <a:gd name="T55" fmla="*/ 1737750 h 290153"/>
              <a:gd name="T56" fmla="*/ 4100831 w 290152"/>
              <a:gd name="T57" fmla="*/ 1581076 h 290153"/>
              <a:gd name="T58" fmla="*/ 4100831 w 290152"/>
              <a:gd name="T59" fmla="*/ 2332883 h 290153"/>
              <a:gd name="T60" fmla="*/ 3668174 w 290152"/>
              <a:gd name="T61" fmla="*/ 1900254 h 290153"/>
              <a:gd name="T62" fmla="*/ 3018667 w 290152"/>
              <a:gd name="T63" fmla="*/ 1497724 h 290153"/>
              <a:gd name="T64" fmla="*/ 4724041 w 290152"/>
              <a:gd name="T65" fmla="*/ 5069500 h 290153"/>
              <a:gd name="T66" fmla="*/ 4724041 w 290152"/>
              <a:gd name="T67" fmla="*/ 1152757 h 290153"/>
              <a:gd name="T68" fmla="*/ 4803166 w 290152"/>
              <a:gd name="T69" fmla="*/ 980248 h 290153"/>
              <a:gd name="T70" fmla="*/ 5242098 w 290152"/>
              <a:gd name="T71" fmla="*/ 1418654 h 290153"/>
              <a:gd name="T72" fmla="*/ 4889532 w 290152"/>
              <a:gd name="T73" fmla="*/ 5155745 h 290153"/>
              <a:gd name="T74" fmla="*/ 3198575 w 290152"/>
              <a:gd name="T75" fmla="*/ 5155745 h 290153"/>
              <a:gd name="T76" fmla="*/ 2846003 w 290152"/>
              <a:gd name="T77" fmla="*/ 1418654 h 290153"/>
              <a:gd name="T78" fmla="*/ 3284909 w 290152"/>
              <a:gd name="T79" fmla="*/ 980248 h 290153"/>
              <a:gd name="T80" fmla="*/ 5779671 w 290152"/>
              <a:gd name="T81" fmla="*/ 560484 h 290153"/>
              <a:gd name="T82" fmla="*/ 2426197 w 290152"/>
              <a:gd name="T83" fmla="*/ 5779558 h 290153"/>
              <a:gd name="T84" fmla="*/ 2426197 w 290152"/>
              <a:gd name="T85" fmla="*/ 1759355 h 290153"/>
              <a:gd name="T86" fmla="*/ 5607339 w 290152"/>
              <a:gd name="T87" fmla="*/ 5607264 h 290153"/>
              <a:gd name="T88" fmla="*/ 3388453 w 290152"/>
              <a:gd name="T89" fmla="*/ 560484 h 290153"/>
              <a:gd name="T90" fmla="*/ 1957554 w 290152"/>
              <a:gd name="T91" fmla="*/ 1209986 h 290153"/>
              <a:gd name="T92" fmla="*/ 1154450 w 290152"/>
              <a:gd name="T93" fmla="*/ 1432707 h 290153"/>
              <a:gd name="T94" fmla="*/ 172110 w 290152"/>
              <a:gd name="T95" fmla="*/ 1763210 h 290153"/>
              <a:gd name="T96" fmla="*/ 466059 w 290152"/>
              <a:gd name="T97" fmla="*/ 3336696 h 290153"/>
              <a:gd name="T98" fmla="*/ 645342 w 290152"/>
              <a:gd name="T99" fmla="*/ 1842238 h 290153"/>
              <a:gd name="T100" fmla="*/ 1670729 w 290152"/>
              <a:gd name="T101" fmla="*/ 2129640 h 290153"/>
              <a:gd name="T102" fmla="*/ 2982917 w 290152"/>
              <a:gd name="T103" fmla="*/ 541792 h 290153"/>
              <a:gd name="T104" fmla="*/ 2833266 w 290152"/>
              <a:gd name="T105" fmla="*/ 220294 h 290153"/>
              <a:gd name="T106" fmla="*/ 3061815 w 290152"/>
              <a:gd name="T107" fmla="*/ 771676 h 290153"/>
              <a:gd name="T108" fmla="*/ 1842839 w 290152"/>
              <a:gd name="T109" fmla="*/ 5398758 h 290153"/>
              <a:gd name="T110" fmla="*/ 860482 w 290152"/>
              <a:gd name="T111" fmla="*/ 5779531 h 290153"/>
              <a:gd name="T112" fmla="*/ 322651 w 290152"/>
              <a:gd name="T113" fmla="*/ 3660022 h 290153"/>
              <a:gd name="T114" fmla="*/ 559303 w 290152"/>
              <a:gd name="T115" fmla="*/ 1202771 h 290153"/>
              <a:gd name="T116" fmla="*/ 2610105 w 290152"/>
              <a:gd name="T117" fmla="*/ 311849 h 290153"/>
              <a:gd name="T118" fmla="*/ 811893 w 290152"/>
              <a:gd name="T119" fmla="*/ 505983 h 290153"/>
              <a:gd name="T120" fmla="*/ 1134822 w 290152"/>
              <a:gd name="T121" fmla="*/ 173468 h 290153"/>
              <a:gd name="T122" fmla="*/ 1134822 w 290152"/>
              <a:gd name="T123" fmla="*/ 1004687 h 290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0152" h="290153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9" name="Freeform 977">
            <a:extLst>
              <a:ext uri="{FF2B5EF4-FFF2-40B4-BE49-F238E27FC236}">
                <a16:creationId xmlns:a16="http://schemas.microsoft.com/office/drawing/2014/main" id="{D3F4775D-F530-2346-8483-AD602B38B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0953" y="9869710"/>
            <a:ext cx="1146672" cy="1146672"/>
          </a:xfrm>
          <a:custGeom>
            <a:avLst/>
            <a:gdLst>
              <a:gd name="T0" fmla="*/ 5241994 w 290152"/>
              <a:gd name="T1" fmla="*/ 4332007 h 289934"/>
              <a:gd name="T2" fmla="*/ 5059567 w 290152"/>
              <a:gd name="T3" fmla="*/ 4332007 h 289934"/>
              <a:gd name="T4" fmla="*/ 3506262 w 290152"/>
              <a:gd name="T5" fmla="*/ 4236338 h 289934"/>
              <a:gd name="T6" fmla="*/ 3506262 w 290152"/>
              <a:gd name="T7" fmla="*/ 4420284 h 289934"/>
              <a:gd name="T8" fmla="*/ 3506262 w 290152"/>
              <a:gd name="T9" fmla="*/ 4236338 h 289934"/>
              <a:gd name="T10" fmla="*/ 4378490 w 290152"/>
              <a:gd name="T11" fmla="*/ 3429813 h 289934"/>
              <a:gd name="T12" fmla="*/ 4732468 w 290152"/>
              <a:gd name="T13" fmla="*/ 3818005 h 289934"/>
              <a:gd name="T14" fmla="*/ 4569642 w 290152"/>
              <a:gd name="T15" fmla="*/ 3882705 h 289934"/>
              <a:gd name="T16" fmla="*/ 3996210 w 290152"/>
              <a:gd name="T17" fmla="*/ 3976156 h 289934"/>
              <a:gd name="T18" fmla="*/ 4767852 w 290152"/>
              <a:gd name="T19" fmla="*/ 4680622 h 289934"/>
              <a:gd name="T20" fmla="*/ 4378490 w 290152"/>
              <a:gd name="T21" fmla="*/ 5227007 h 289934"/>
              <a:gd name="T22" fmla="*/ 4208564 w 290152"/>
              <a:gd name="T23" fmla="*/ 5227007 h 289934"/>
              <a:gd name="T24" fmla="*/ 3854601 w 290152"/>
              <a:gd name="T25" fmla="*/ 4838795 h 289934"/>
              <a:gd name="T26" fmla="*/ 4017416 w 290152"/>
              <a:gd name="T27" fmla="*/ 4766931 h 289934"/>
              <a:gd name="T28" fmla="*/ 4590871 w 290152"/>
              <a:gd name="T29" fmla="*/ 4680622 h 289934"/>
              <a:gd name="T30" fmla="*/ 3826264 w 290152"/>
              <a:gd name="T31" fmla="*/ 3976156 h 289934"/>
              <a:gd name="T32" fmla="*/ 4208564 w 290152"/>
              <a:gd name="T33" fmla="*/ 3429813 h 289934"/>
              <a:gd name="T34" fmla="*/ 2195457 w 290152"/>
              <a:gd name="T35" fmla="*/ 3046075 h 289934"/>
              <a:gd name="T36" fmla="*/ 3105844 w 290152"/>
              <a:gd name="T37" fmla="*/ 3913963 h 289934"/>
              <a:gd name="T38" fmla="*/ 4317317 w 290152"/>
              <a:gd name="T39" fmla="*/ 5649788 h 289934"/>
              <a:gd name="T40" fmla="*/ 4317317 w 290152"/>
              <a:gd name="T41" fmla="*/ 3046075 h 289934"/>
              <a:gd name="T42" fmla="*/ 1958860 w 290152"/>
              <a:gd name="T43" fmla="*/ 2865276 h 289934"/>
              <a:gd name="T44" fmla="*/ 5779671 w 290152"/>
              <a:gd name="T45" fmla="*/ 4347942 h 289934"/>
              <a:gd name="T46" fmla="*/ 2854922 w 290152"/>
              <a:gd name="T47" fmla="*/ 4347942 h 289934"/>
              <a:gd name="T48" fmla="*/ 1908707 w 290152"/>
              <a:gd name="T49" fmla="*/ 3024394 h 289934"/>
              <a:gd name="T50" fmla="*/ 1958860 w 290152"/>
              <a:gd name="T51" fmla="*/ 2865276 h 289934"/>
              <a:gd name="T52" fmla="*/ 1968352 w 290152"/>
              <a:gd name="T53" fmla="*/ 1349379 h 289934"/>
              <a:gd name="T54" fmla="*/ 2507095 w 290152"/>
              <a:gd name="T55" fmla="*/ 1233556 h 289934"/>
              <a:gd name="T56" fmla="*/ 768652 w 290152"/>
              <a:gd name="T57" fmla="*/ 10078 h 289934"/>
              <a:gd name="T58" fmla="*/ 890798 w 290152"/>
              <a:gd name="T59" fmla="*/ 89726 h 289934"/>
              <a:gd name="T60" fmla="*/ 1795927 w 290152"/>
              <a:gd name="T61" fmla="*/ 1349379 h 289934"/>
              <a:gd name="T62" fmla="*/ 1831834 w 290152"/>
              <a:gd name="T63" fmla="*/ 17342 h 289934"/>
              <a:gd name="T64" fmla="*/ 2679497 w 290152"/>
              <a:gd name="T65" fmla="*/ 1233556 h 289934"/>
              <a:gd name="T66" fmla="*/ 3132101 w 290152"/>
              <a:gd name="T67" fmla="*/ 1349379 h 289934"/>
              <a:gd name="T68" fmla="*/ 3218262 w 290152"/>
              <a:gd name="T69" fmla="*/ 1429031 h 289934"/>
              <a:gd name="T70" fmla="*/ 2262837 w 290152"/>
              <a:gd name="T71" fmla="*/ 2399078 h 289934"/>
              <a:gd name="T72" fmla="*/ 2040144 w 290152"/>
              <a:gd name="T73" fmla="*/ 2601815 h 289934"/>
              <a:gd name="T74" fmla="*/ 1860560 w 290152"/>
              <a:gd name="T75" fmla="*/ 2601815 h 289934"/>
              <a:gd name="T76" fmla="*/ 1946764 w 290152"/>
              <a:gd name="T77" fmla="*/ 2225350 h 289934"/>
              <a:gd name="T78" fmla="*/ 2816010 w 290152"/>
              <a:gd name="T79" fmla="*/ 1993682 h 289934"/>
              <a:gd name="T80" fmla="*/ 811780 w 290152"/>
              <a:gd name="T81" fmla="*/ 1523112 h 289934"/>
              <a:gd name="T82" fmla="*/ 718362 w 290152"/>
              <a:gd name="T83" fmla="*/ 1429031 h 289934"/>
              <a:gd name="T84" fmla="*/ 172428 w 290152"/>
              <a:gd name="T85" fmla="*/ 1233556 h 289934"/>
              <a:gd name="T86" fmla="*/ 783019 w 290152"/>
              <a:gd name="T87" fmla="*/ 2312217 h 289934"/>
              <a:gd name="T88" fmla="*/ 1321799 w 290152"/>
              <a:gd name="T89" fmla="*/ 5649612 h 289934"/>
              <a:gd name="T90" fmla="*/ 1860560 w 290152"/>
              <a:gd name="T91" fmla="*/ 3427081 h 289934"/>
              <a:gd name="T92" fmla="*/ 2040144 w 290152"/>
              <a:gd name="T93" fmla="*/ 3427081 h 289934"/>
              <a:gd name="T94" fmla="*/ 1321799 w 290152"/>
              <a:gd name="T95" fmla="*/ 5823367 h 289934"/>
              <a:gd name="T96" fmla="*/ 603452 w 290152"/>
              <a:gd name="T97" fmla="*/ 2355683 h 289934"/>
              <a:gd name="T98" fmla="*/ 768652 w 290152"/>
              <a:gd name="T99" fmla="*/ 10078 h 2899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0152" h="289934">
                <a:moveTo>
                  <a:pt x="258396" y="210919"/>
                </a:moveTo>
                <a:cubicBezTo>
                  <a:pt x="260961" y="210919"/>
                  <a:pt x="263159" y="213117"/>
                  <a:pt x="263159" y="215682"/>
                </a:cubicBezTo>
                <a:cubicBezTo>
                  <a:pt x="263159" y="218246"/>
                  <a:pt x="260961" y="220078"/>
                  <a:pt x="258396" y="220078"/>
                </a:cubicBezTo>
                <a:cubicBezTo>
                  <a:pt x="256198" y="220078"/>
                  <a:pt x="254000" y="218246"/>
                  <a:pt x="254000" y="215682"/>
                </a:cubicBezTo>
                <a:cubicBezTo>
                  <a:pt x="254000" y="213117"/>
                  <a:pt x="256198" y="210919"/>
                  <a:pt x="258396" y="210919"/>
                </a:cubicBezTo>
                <a:close/>
                <a:moveTo>
                  <a:pt x="176022" y="210919"/>
                </a:moveTo>
                <a:cubicBezTo>
                  <a:pt x="178308" y="210919"/>
                  <a:pt x="180594" y="213117"/>
                  <a:pt x="180594" y="215682"/>
                </a:cubicBezTo>
                <a:cubicBezTo>
                  <a:pt x="180594" y="218246"/>
                  <a:pt x="178308" y="220078"/>
                  <a:pt x="176022" y="220078"/>
                </a:cubicBezTo>
                <a:cubicBezTo>
                  <a:pt x="173355" y="220078"/>
                  <a:pt x="171450" y="218246"/>
                  <a:pt x="171450" y="215682"/>
                </a:cubicBezTo>
                <a:cubicBezTo>
                  <a:pt x="171450" y="213117"/>
                  <a:pt x="173355" y="210919"/>
                  <a:pt x="176022" y="210919"/>
                </a:cubicBezTo>
                <a:close/>
                <a:moveTo>
                  <a:pt x="215544" y="166469"/>
                </a:moveTo>
                <a:cubicBezTo>
                  <a:pt x="218032" y="166469"/>
                  <a:pt x="219809" y="168258"/>
                  <a:pt x="219809" y="170764"/>
                </a:cubicBezTo>
                <a:lnTo>
                  <a:pt x="219809" y="176490"/>
                </a:lnTo>
                <a:cubicBezTo>
                  <a:pt x="227628" y="177922"/>
                  <a:pt x="234381" y="182933"/>
                  <a:pt x="237579" y="190091"/>
                </a:cubicBezTo>
                <a:cubicBezTo>
                  <a:pt x="238290" y="192238"/>
                  <a:pt x="237224" y="194744"/>
                  <a:pt x="235092" y="195460"/>
                </a:cubicBezTo>
                <a:cubicBezTo>
                  <a:pt x="232959" y="196891"/>
                  <a:pt x="230471" y="195460"/>
                  <a:pt x="229405" y="193312"/>
                </a:cubicBezTo>
                <a:cubicBezTo>
                  <a:pt x="227273" y="188301"/>
                  <a:pt x="221586" y="184722"/>
                  <a:pt x="215544" y="184722"/>
                </a:cubicBezTo>
                <a:cubicBezTo>
                  <a:pt x="207370" y="184722"/>
                  <a:pt x="200617" y="190449"/>
                  <a:pt x="200617" y="197965"/>
                </a:cubicBezTo>
                <a:cubicBezTo>
                  <a:pt x="200617" y="203691"/>
                  <a:pt x="203460" y="210850"/>
                  <a:pt x="215544" y="210850"/>
                </a:cubicBezTo>
                <a:cubicBezTo>
                  <a:pt x="232959" y="210850"/>
                  <a:pt x="239356" y="222303"/>
                  <a:pt x="239356" y="233040"/>
                </a:cubicBezTo>
                <a:cubicBezTo>
                  <a:pt x="239356" y="243420"/>
                  <a:pt x="230827" y="252725"/>
                  <a:pt x="219809" y="254515"/>
                </a:cubicBezTo>
                <a:lnTo>
                  <a:pt x="219809" y="260241"/>
                </a:lnTo>
                <a:cubicBezTo>
                  <a:pt x="219809" y="262389"/>
                  <a:pt x="218032" y="264536"/>
                  <a:pt x="215544" y="264536"/>
                </a:cubicBezTo>
                <a:cubicBezTo>
                  <a:pt x="213056" y="264536"/>
                  <a:pt x="211279" y="262389"/>
                  <a:pt x="211279" y="260241"/>
                </a:cubicBezTo>
                <a:lnTo>
                  <a:pt x="211279" y="254515"/>
                </a:lnTo>
                <a:cubicBezTo>
                  <a:pt x="203460" y="253083"/>
                  <a:pt x="196707" y="248072"/>
                  <a:pt x="193509" y="240914"/>
                </a:cubicBezTo>
                <a:cubicBezTo>
                  <a:pt x="192798" y="238767"/>
                  <a:pt x="193864" y="236261"/>
                  <a:pt x="195996" y="235188"/>
                </a:cubicBezTo>
                <a:cubicBezTo>
                  <a:pt x="198129" y="234114"/>
                  <a:pt x="200617" y="235188"/>
                  <a:pt x="201683" y="237335"/>
                </a:cubicBezTo>
                <a:cubicBezTo>
                  <a:pt x="203815" y="242704"/>
                  <a:pt x="209502" y="245925"/>
                  <a:pt x="215544" y="245925"/>
                </a:cubicBezTo>
                <a:cubicBezTo>
                  <a:pt x="223718" y="245925"/>
                  <a:pt x="230471" y="240198"/>
                  <a:pt x="230471" y="233040"/>
                </a:cubicBezTo>
                <a:cubicBezTo>
                  <a:pt x="230471" y="226956"/>
                  <a:pt x="227983" y="219798"/>
                  <a:pt x="215544" y="219798"/>
                </a:cubicBezTo>
                <a:cubicBezTo>
                  <a:pt x="198129" y="219798"/>
                  <a:pt x="192087" y="208344"/>
                  <a:pt x="192087" y="197965"/>
                </a:cubicBezTo>
                <a:cubicBezTo>
                  <a:pt x="192087" y="187228"/>
                  <a:pt x="200261" y="178280"/>
                  <a:pt x="211279" y="176490"/>
                </a:cubicBezTo>
                <a:lnTo>
                  <a:pt x="211279" y="170764"/>
                </a:lnTo>
                <a:cubicBezTo>
                  <a:pt x="211279" y="168258"/>
                  <a:pt x="213056" y="166469"/>
                  <a:pt x="215544" y="166469"/>
                </a:cubicBezTo>
                <a:close/>
                <a:moveTo>
                  <a:pt x="110216" y="151658"/>
                </a:moveTo>
                <a:lnTo>
                  <a:pt x="154480" y="189828"/>
                </a:lnTo>
                <a:cubicBezTo>
                  <a:pt x="155920" y="191268"/>
                  <a:pt x="156280" y="193069"/>
                  <a:pt x="155920" y="194869"/>
                </a:cubicBezTo>
                <a:cubicBezTo>
                  <a:pt x="153401" y="201711"/>
                  <a:pt x="151961" y="209273"/>
                  <a:pt x="151961" y="216475"/>
                </a:cubicBezTo>
                <a:cubicBezTo>
                  <a:pt x="151961" y="252124"/>
                  <a:pt x="181111" y="281292"/>
                  <a:pt x="216738" y="281292"/>
                </a:cubicBezTo>
                <a:cubicBezTo>
                  <a:pt x="252365" y="281292"/>
                  <a:pt x="281515" y="252124"/>
                  <a:pt x="281515" y="216475"/>
                </a:cubicBezTo>
                <a:cubicBezTo>
                  <a:pt x="281515" y="180466"/>
                  <a:pt x="252365" y="151658"/>
                  <a:pt x="216738" y="151658"/>
                </a:cubicBezTo>
                <a:lnTo>
                  <a:pt x="110216" y="151658"/>
                </a:lnTo>
                <a:close/>
                <a:moveTo>
                  <a:pt x="98340" y="142656"/>
                </a:moveTo>
                <a:lnTo>
                  <a:pt x="216738" y="142656"/>
                </a:lnTo>
                <a:cubicBezTo>
                  <a:pt x="257404" y="142656"/>
                  <a:pt x="290152" y="175784"/>
                  <a:pt x="290152" y="216475"/>
                </a:cubicBezTo>
                <a:cubicBezTo>
                  <a:pt x="290152" y="256806"/>
                  <a:pt x="257404" y="289934"/>
                  <a:pt x="216738" y="289934"/>
                </a:cubicBezTo>
                <a:cubicBezTo>
                  <a:pt x="176073" y="289934"/>
                  <a:pt x="143324" y="256806"/>
                  <a:pt x="143324" y="216475"/>
                </a:cubicBezTo>
                <a:cubicBezTo>
                  <a:pt x="143324" y="209273"/>
                  <a:pt x="144404" y="201711"/>
                  <a:pt x="146563" y="194869"/>
                </a:cubicBezTo>
                <a:lnTo>
                  <a:pt x="95821" y="150578"/>
                </a:lnTo>
                <a:cubicBezTo>
                  <a:pt x="94382" y="149138"/>
                  <a:pt x="93662" y="147337"/>
                  <a:pt x="94382" y="145537"/>
                </a:cubicBezTo>
                <a:cubicBezTo>
                  <a:pt x="95101" y="144096"/>
                  <a:pt x="96541" y="142656"/>
                  <a:pt x="98340" y="142656"/>
                </a:cubicBezTo>
                <a:close/>
                <a:moveTo>
                  <a:pt x="98814" y="12036"/>
                </a:moveTo>
                <a:lnTo>
                  <a:pt x="98814" y="67183"/>
                </a:lnTo>
                <a:lnTo>
                  <a:pt x="125861" y="67183"/>
                </a:lnTo>
                <a:cubicBezTo>
                  <a:pt x="125861" y="65020"/>
                  <a:pt x="125861" y="63218"/>
                  <a:pt x="125861" y="61416"/>
                </a:cubicBezTo>
                <a:cubicBezTo>
                  <a:pt x="125861" y="41231"/>
                  <a:pt x="115403" y="22488"/>
                  <a:pt x="98814" y="12036"/>
                </a:cubicBezTo>
                <a:close/>
                <a:moveTo>
                  <a:pt x="38588" y="502"/>
                </a:moveTo>
                <a:cubicBezTo>
                  <a:pt x="40030" y="-219"/>
                  <a:pt x="41834" y="-219"/>
                  <a:pt x="42915" y="862"/>
                </a:cubicBezTo>
                <a:cubicBezTo>
                  <a:pt x="44358" y="1583"/>
                  <a:pt x="44719" y="3025"/>
                  <a:pt x="44719" y="4467"/>
                </a:cubicBezTo>
                <a:lnTo>
                  <a:pt x="44719" y="67183"/>
                </a:lnTo>
                <a:lnTo>
                  <a:pt x="90159" y="67183"/>
                </a:lnTo>
                <a:lnTo>
                  <a:pt x="90159" y="4467"/>
                </a:lnTo>
                <a:cubicBezTo>
                  <a:pt x="90159" y="3025"/>
                  <a:pt x="90519" y="1583"/>
                  <a:pt x="91962" y="862"/>
                </a:cubicBezTo>
                <a:cubicBezTo>
                  <a:pt x="93044" y="-219"/>
                  <a:pt x="94847" y="-219"/>
                  <a:pt x="95929" y="502"/>
                </a:cubicBezTo>
                <a:cubicBezTo>
                  <a:pt x="119731" y="11675"/>
                  <a:pt x="134517" y="35464"/>
                  <a:pt x="134517" y="61416"/>
                </a:cubicBezTo>
                <a:cubicBezTo>
                  <a:pt x="134517" y="63218"/>
                  <a:pt x="134517" y="65020"/>
                  <a:pt x="134517" y="67183"/>
                </a:cubicBezTo>
                <a:lnTo>
                  <a:pt x="157237" y="67183"/>
                </a:lnTo>
                <a:cubicBezTo>
                  <a:pt x="158319" y="67183"/>
                  <a:pt x="159400" y="67543"/>
                  <a:pt x="160122" y="68264"/>
                </a:cubicBezTo>
                <a:cubicBezTo>
                  <a:pt x="161204" y="69345"/>
                  <a:pt x="161564" y="70066"/>
                  <a:pt x="161564" y="71148"/>
                </a:cubicBezTo>
                <a:cubicBezTo>
                  <a:pt x="161564" y="84123"/>
                  <a:pt x="156876" y="96378"/>
                  <a:pt x="147499" y="105389"/>
                </a:cubicBezTo>
                <a:cubicBezTo>
                  <a:pt x="138484" y="114400"/>
                  <a:pt x="126583" y="119446"/>
                  <a:pt x="113600" y="119446"/>
                </a:cubicBezTo>
                <a:lnTo>
                  <a:pt x="102420" y="119446"/>
                </a:lnTo>
                <a:lnTo>
                  <a:pt x="102420" y="129539"/>
                </a:lnTo>
                <a:cubicBezTo>
                  <a:pt x="102420" y="132062"/>
                  <a:pt x="100256" y="133864"/>
                  <a:pt x="97732" y="133864"/>
                </a:cubicBezTo>
                <a:cubicBezTo>
                  <a:pt x="95568" y="133864"/>
                  <a:pt x="93404" y="132062"/>
                  <a:pt x="93404" y="129539"/>
                </a:cubicBezTo>
                <a:lnTo>
                  <a:pt x="93404" y="115121"/>
                </a:lnTo>
                <a:cubicBezTo>
                  <a:pt x="93404" y="112598"/>
                  <a:pt x="95568" y="110796"/>
                  <a:pt x="97732" y="110796"/>
                </a:cubicBezTo>
                <a:lnTo>
                  <a:pt x="113600" y="110796"/>
                </a:lnTo>
                <a:cubicBezTo>
                  <a:pt x="124058" y="110796"/>
                  <a:pt x="133795" y="106831"/>
                  <a:pt x="141369" y="99262"/>
                </a:cubicBezTo>
                <a:cubicBezTo>
                  <a:pt x="147860" y="92774"/>
                  <a:pt x="151466" y="84484"/>
                  <a:pt x="152548" y="75833"/>
                </a:cubicBezTo>
                <a:lnTo>
                  <a:pt x="40752" y="75833"/>
                </a:lnTo>
                <a:cubicBezTo>
                  <a:pt x="39309" y="75833"/>
                  <a:pt x="38227" y="75112"/>
                  <a:pt x="37506" y="74392"/>
                </a:cubicBezTo>
                <a:cubicBezTo>
                  <a:pt x="36424" y="73671"/>
                  <a:pt x="36063" y="72589"/>
                  <a:pt x="36063" y="71148"/>
                </a:cubicBezTo>
                <a:lnTo>
                  <a:pt x="36063" y="12036"/>
                </a:lnTo>
                <a:cubicBezTo>
                  <a:pt x="19474" y="22488"/>
                  <a:pt x="8655" y="41231"/>
                  <a:pt x="8655" y="61416"/>
                </a:cubicBezTo>
                <a:cubicBezTo>
                  <a:pt x="8655" y="81600"/>
                  <a:pt x="19114" y="100343"/>
                  <a:pt x="36785" y="111156"/>
                </a:cubicBezTo>
                <a:cubicBezTo>
                  <a:pt x="38227" y="111517"/>
                  <a:pt x="39309" y="113319"/>
                  <a:pt x="39309" y="115121"/>
                </a:cubicBezTo>
                <a:lnTo>
                  <a:pt x="39309" y="254250"/>
                </a:lnTo>
                <a:cubicBezTo>
                  <a:pt x="39309" y="269028"/>
                  <a:pt x="51571" y="281283"/>
                  <a:pt x="66357" y="281283"/>
                </a:cubicBezTo>
                <a:cubicBezTo>
                  <a:pt x="81143" y="281283"/>
                  <a:pt x="93404" y="269028"/>
                  <a:pt x="93404" y="254250"/>
                </a:cubicBezTo>
                <a:lnTo>
                  <a:pt x="93404" y="170628"/>
                </a:lnTo>
                <a:cubicBezTo>
                  <a:pt x="93404" y="168105"/>
                  <a:pt x="95568" y="165943"/>
                  <a:pt x="97732" y="165943"/>
                </a:cubicBezTo>
                <a:cubicBezTo>
                  <a:pt x="100256" y="165943"/>
                  <a:pt x="102420" y="168105"/>
                  <a:pt x="102420" y="170628"/>
                </a:cubicBezTo>
                <a:lnTo>
                  <a:pt x="102420" y="254250"/>
                </a:lnTo>
                <a:cubicBezTo>
                  <a:pt x="102420" y="273714"/>
                  <a:pt x="86192" y="289934"/>
                  <a:pt x="66357" y="289934"/>
                </a:cubicBezTo>
                <a:cubicBezTo>
                  <a:pt x="46522" y="289934"/>
                  <a:pt x="30293" y="273714"/>
                  <a:pt x="30293" y="254250"/>
                </a:cubicBezTo>
                <a:lnTo>
                  <a:pt x="30293" y="117284"/>
                </a:lnTo>
                <a:cubicBezTo>
                  <a:pt x="11540" y="105029"/>
                  <a:pt x="0" y="84123"/>
                  <a:pt x="0" y="61416"/>
                </a:cubicBezTo>
                <a:cubicBezTo>
                  <a:pt x="0" y="35464"/>
                  <a:pt x="15147" y="11675"/>
                  <a:pt x="38588" y="5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0" name="Freeform 979">
            <a:extLst>
              <a:ext uri="{FF2B5EF4-FFF2-40B4-BE49-F238E27FC236}">
                <a16:creationId xmlns:a16="http://schemas.microsoft.com/office/drawing/2014/main" id="{CDAEFF5D-5553-9043-9D6B-5AC49F5B1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03761" y="7322832"/>
            <a:ext cx="1146672" cy="1139768"/>
          </a:xfrm>
          <a:custGeom>
            <a:avLst/>
            <a:gdLst>
              <a:gd name="T0" fmla="*/ 3737737 w 290151"/>
              <a:gd name="T1" fmla="*/ 4476284 h 288566"/>
              <a:gd name="T2" fmla="*/ 4162453 w 290151"/>
              <a:gd name="T3" fmla="*/ 4996385 h 288566"/>
              <a:gd name="T4" fmla="*/ 4184065 w 290151"/>
              <a:gd name="T5" fmla="*/ 4283900 h 288566"/>
              <a:gd name="T6" fmla="*/ 4356829 w 290151"/>
              <a:gd name="T7" fmla="*/ 4283900 h 288566"/>
              <a:gd name="T8" fmla="*/ 4342437 w 290151"/>
              <a:gd name="T9" fmla="*/ 5131728 h 288566"/>
              <a:gd name="T10" fmla="*/ 3500172 w 290151"/>
              <a:gd name="T11" fmla="*/ 5131728 h 288566"/>
              <a:gd name="T12" fmla="*/ 3478583 w 290151"/>
              <a:gd name="T13" fmla="*/ 4283900 h 288566"/>
              <a:gd name="T14" fmla="*/ 2530965 w 290151"/>
              <a:gd name="T15" fmla="*/ 3849314 h 288566"/>
              <a:gd name="T16" fmla="*/ 1889061 w 290151"/>
              <a:gd name="T17" fmla="*/ 4031052 h 288566"/>
              <a:gd name="T18" fmla="*/ 593322 w 290151"/>
              <a:gd name="T19" fmla="*/ 3849314 h 288566"/>
              <a:gd name="T20" fmla="*/ 1423286 w 290151"/>
              <a:gd name="T21" fmla="*/ 4031052 h 288566"/>
              <a:gd name="T22" fmla="*/ 593322 w 290151"/>
              <a:gd name="T23" fmla="*/ 3849314 h 288566"/>
              <a:gd name="T24" fmla="*/ 3939529 w 290151"/>
              <a:gd name="T25" fmla="*/ 5563861 h 288566"/>
              <a:gd name="T26" fmla="*/ 2495656 w 290151"/>
              <a:gd name="T27" fmla="*/ 3249815 h 288566"/>
              <a:gd name="T28" fmla="*/ 3006803 w 290151"/>
              <a:gd name="T29" fmla="*/ 3431568 h 288566"/>
              <a:gd name="T30" fmla="*/ 2495656 w 290151"/>
              <a:gd name="T31" fmla="*/ 3249815 h 288566"/>
              <a:gd name="T32" fmla="*/ 2143296 w 290151"/>
              <a:gd name="T33" fmla="*/ 3340678 h 288566"/>
              <a:gd name="T34" fmla="*/ 1454686 w 290151"/>
              <a:gd name="T35" fmla="*/ 3340678 h 288566"/>
              <a:gd name="T36" fmla="*/ 1140035 w 290151"/>
              <a:gd name="T37" fmla="*/ 3249815 h 288566"/>
              <a:gd name="T38" fmla="*/ 623659 w 290151"/>
              <a:gd name="T39" fmla="*/ 3431568 h 288566"/>
              <a:gd name="T40" fmla="*/ 772313 w 290151"/>
              <a:gd name="T41" fmla="*/ 2253166 h 288566"/>
              <a:gd name="T42" fmla="*/ 772313 w 290151"/>
              <a:gd name="T43" fmla="*/ 2630235 h 288566"/>
              <a:gd name="T44" fmla="*/ 1211468 w 290151"/>
              <a:gd name="T45" fmla="*/ 2345653 h 288566"/>
              <a:gd name="T46" fmla="*/ 772313 w 290151"/>
              <a:gd name="T47" fmla="*/ 2082432 h 288566"/>
              <a:gd name="T48" fmla="*/ 1384250 w 290151"/>
              <a:gd name="T49" fmla="*/ 2544833 h 288566"/>
              <a:gd name="T50" fmla="*/ 506010 w 290151"/>
              <a:gd name="T51" fmla="*/ 2544833 h 288566"/>
              <a:gd name="T52" fmla="*/ 4615300 w 290151"/>
              <a:gd name="T53" fmla="*/ 1914123 h 288566"/>
              <a:gd name="T54" fmla="*/ 5607360 w 290151"/>
              <a:gd name="T55" fmla="*/ 2864042 h 288566"/>
              <a:gd name="T56" fmla="*/ 316332 w 290151"/>
              <a:gd name="T57" fmla="*/ 1564165 h 288566"/>
              <a:gd name="T58" fmla="*/ 316332 w 290151"/>
              <a:gd name="T59" fmla="*/ 4399662 h 288566"/>
              <a:gd name="T60" fmla="*/ 4435566 w 290151"/>
              <a:gd name="T61" fmla="*/ 3342586 h 288566"/>
              <a:gd name="T62" fmla="*/ 316332 w 290151"/>
              <a:gd name="T63" fmla="*/ 1564165 h 288566"/>
              <a:gd name="T64" fmla="*/ 4291769 w 290151"/>
              <a:gd name="T65" fmla="*/ 1392759 h 288566"/>
              <a:gd name="T66" fmla="*/ 5607360 w 290151"/>
              <a:gd name="T67" fmla="*/ 1742718 h 288566"/>
              <a:gd name="T68" fmla="*/ 1488112 w 290151"/>
              <a:gd name="T69" fmla="*/ 171456 h 288566"/>
              <a:gd name="T70" fmla="*/ 5607360 w 290151"/>
              <a:gd name="T71" fmla="*/ 814210 h 288566"/>
              <a:gd name="T72" fmla="*/ 1488112 w 290151"/>
              <a:gd name="T73" fmla="*/ 171456 h 288566"/>
              <a:gd name="T74" fmla="*/ 5779869 w 290151"/>
              <a:gd name="T75" fmla="*/ 321381 h 288566"/>
              <a:gd name="T76" fmla="*/ 4615300 w 290151"/>
              <a:gd name="T77" fmla="*/ 3185464 h 288566"/>
              <a:gd name="T78" fmla="*/ 3939529 w 290151"/>
              <a:gd name="T79" fmla="*/ 5735275 h 288566"/>
              <a:gd name="T80" fmla="*/ 0 w 290151"/>
              <a:gd name="T81" fmla="*/ 4256801 h 288566"/>
              <a:gd name="T82" fmla="*/ 1164592 w 290151"/>
              <a:gd name="T83" fmla="*/ 1392759 h 2885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1" h="288566">
                <a:moveTo>
                  <a:pt x="196669" y="202278"/>
                </a:moveTo>
                <a:cubicBezTo>
                  <a:pt x="189442" y="202278"/>
                  <a:pt x="183298" y="208372"/>
                  <a:pt x="183298" y="215542"/>
                </a:cubicBezTo>
                <a:cubicBezTo>
                  <a:pt x="183298" y="219126"/>
                  <a:pt x="185105" y="222711"/>
                  <a:pt x="187635" y="225220"/>
                </a:cubicBezTo>
                <a:cubicBezTo>
                  <a:pt x="189080" y="226296"/>
                  <a:pt x="189442" y="227730"/>
                  <a:pt x="189080" y="229163"/>
                </a:cubicBezTo>
                <a:lnTo>
                  <a:pt x="184382" y="251388"/>
                </a:lnTo>
                <a:lnTo>
                  <a:pt x="208956" y="251388"/>
                </a:lnTo>
                <a:lnTo>
                  <a:pt x="204258" y="229163"/>
                </a:lnTo>
                <a:cubicBezTo>
                  <a:pt x="203897" y="227730"/>
                  <a:pt x="204620" y="226296"/>
                  <a:pt x="205704" y="225220"/>
                </a:cubicBezTo>
                <a:cubicBezTo>
                  <a:pt x="208234" y="222711"/>
                  <a:pt x="210041" y="219126"/>
                  <a:pt x="210041" y="215542"/>
                </a:cubicBezTo>
                <a:cubicBezTo>
                  <a:pt x="210041" y="208372"/>
                  <a:pt x="203897" y="202278"/>
                  <a:pt x="196669" y="202278"/>
                </a:cubicBezTo>
                <a:close/>
                <a:moveTo>
                  <a:pt x="196669" y="193675"/>
                </a:moveTo>
                <a:cubicBezTo>
                  <a:pt x="208956" y="193675"/>
                  <a:pt x="218714" y="203354"/>
                  <a:pt x="218714" y="215542"/>
                </a:cubicBezTo>
                <a:cubicBezTo>
                  <a:pt x="218714" y="220560"/>
                  <a:pt x="216907" y="225579"/>
                  <a:pt x="213654" y="229522"/>
                </a:cubicBezTo>
                <a:lnTo>
                  <a:pt x="218714" y="254973"/>
                </a:lnTo>
                <a:cubicBezTo>
                  <a:pt x="218714" y="256049"/>
                  <a:pt x="218714" y="257482"/>
                  <a:pt x="217991" y="258199"/>
                </a:cubicBezTo>
                <a:cubicBezTo>
                  <a:pt x="216907" y="259633"/>
                  <a:pt x="215461" y="259992"/>
                  <a:pt x="214377" y="259992"/>
                </a:cubicBezTo>
                <a:lnTo>
                  <a:pt x="178962" y="259992"/>
                </a:lnTo>
                <a:cubicBezTo>
                  <a:pt x="177878" y="259992"/>
                  <a:pt x="176793" y="259633"/>
                  <a:pt x="175709" y="258199"/>
                </a:cubicBezTo>
                <a:cubicBezTo>
                  <a:pt x="174987" y="257482"/>
                  <a:pt x="174625" y="256049"/>
                  <a:pt x="174625" y="254973"/>
                </a:cubicBezTo>
                <a:lnTo>
                  <a:pt x="180046" y="229522"/>
                </a:lnTo>
                <a:cubicBezTo>
                  <a:pt x="176793" y="225579"/>
                  <a:pt x="174625" y="220560"/>
                  <a:pt x="174625" y="215542"/>
                </a:cubicBezTo>
                <a:cubicBezTo>
                  <a:pt x="174625" y="203354"/>
                  <a:pt x="184382" y="193675"/>
                  <a:pt x="196669" y="193675"/>
                </a:cubicBezTo>
                <a:close/>
                <a:moveTo>
                  <a:pt x="94832" y="193675"/>
                </a:moveTo>
                <a:lnTo>
                  <a:pt x="127055" y="193675"/>
                </a:lnTo>
                <a:cubicBezTo>
                  <a:pt x="129228" y="193675"/>
                  <a:pt x="131400" y="195580"/>
                  <a:pt x="131400" y="198247"/>
                </a:cubicBezTo>
                <a:cubicBezTo>
                  <a:pt x="131400" y="200914"/>
                  <a:pt x="129228" y="202819"/>
                  <a:pt x="127055" y="202819"/>
                </a:cubicBezTo>
                <a:lnTo>
                  <a:pt x="94832" y="202819"/>
                </a:lnTo>
                <a:cubicBezTo>
                  <a:pt x="92297" y="202819"/>
                  <a:pt x="90487" y="200914"/>
                  <a:pt x="90487" y="198247"/>
                </a:cubicBezTo>
                <a:cubicBezTo>
                  <a:pt x="90487" y="195580"/>
                  <a:pt x="92297" y="193675"/>
                  <a:pt x="94832" y="193675"/>
                </a:cubicBezTo>
                <a:close/>
                <a:moveTo>
                  <a:pt x="29786" y="193675"/>
                </a:moveTo>
                <a:lnTo>
                  <a:pt x="71449" y="193675"/>
                </a:lnTo>
                <a:cubicBezTo>
                  <a:pt x="73642" y="193675"/>
                  <a:pt x="75835" y="195580"/>
                  <a:pt x="75835" y="198247"/>
                </a:cubicBezTo>
                <a:cubicBezTo>
                  <a:pt x="75835" y="200914"/>
                  <a:pt x="73642" y="202819"/>
                  <a:pt x="71449" y="202819"/>
                </a:cubicBezTo>
                <a:lnTo>
                  <a:pt x="29786" y="202819"/>
                </a:lnTo>
                <a:cubicBezTo>
                  <a:pt x="27593" y="202819"/>
                  <a:pt x="25400" y="200914"/>
                  <a:pt x="25400" y="198247"/>
                </a:cubicBezTo>
                <a:cubicBezTo>
                  <a:pt x="25400" y="195580"/>
                  <a:pt x="27593" y="193675"/>
                  <a:pt x="29786" y="193675"/>
                </a:cubicBezTo>
                <a:close/>
                <a:moveTo>
                  <a:pt x="197765" y="171774"/>
                </a:moveTo>
                <a:cubicBezTo>
                  <a:pt x="168172" y="171774"/>
                  <a:pt x="143632" y="196210"/>
                  <a:pt x="143632" y="226037"/>
                </a:cubicBezTo>
                <a:cubicBezTo>
                  <a:pt x="143632" y="255505"/>
                  <a:pt x="168172" y="279941"/>
                  <a:pt x="197765" y="279941"/>
                </a:cubicBezTo>
                <a:cubicBezTo>
                  <a:pt x="227718" y="279941"/>
                  <a:pt x="252258" y="255505"/>
                  <a:pt x="252258" y="226037"/>
                </a:cubicBezTo>
                <a:cubicBezTo>
                  <a:pt x="252258" y="196210"/>
                  <a:pt x="227718" y="171774"/>
                  <a:pt x="197765" y="171774"/>
                </a:cubicBezTo>
                <a:close/>
                <a:moveTo>
                  <a:pt x="125283" y="163512"/>
                </a:moveTo>
                <a:lnTo>
                  <a:pt x="150942" y="163512"/>
                </a:lnTo>
                <a:cubicBezTo>
                  <a:pt x="153080" y="163512"/>
                  <a:pt x="155219" y="165417"/>
                  <a:pt x="155219" y="168084"/>
                </a:cubicBezTo>
                <a:cubicBezTo>
                  <a:pt x="155219" y="170751"/>
                  <a:pt x="153080" y="172656"/>
                  <a:pt x="150942" y="172656"/>
                </a:cubicBezTo>
                <a:lnTo>
                  <a:pt x="125283" y="172656"/>
                </a:lnTo>
                <a:cubicBezTo>
                  <a:pt x="122788" y="172656"/>
                  <a:pt x="120650" y="170751"/>
                  <a:pt x="120650" y="168084"/>
                </a:cubicBezTo>
                <a:cubicBezTo>
                  <a:pt x="120650" y="165417"/>
                  <a:pt x="122788" y="163512"/>
                  <a:pt x="125283" y="163512"/>
                </a:cubicBezTo>
                <a:close/>
                <a:moveTo>
                  <a:pt x="77658" y="163512"/>
                </a:moveTo>
                <a:lnTo>
                  <a:pt x="103317" y="163512"/>
                </a:lnTo>
                <a:cubicBezTo>
                  <a:pt x="105455" y="163512"/>
                  <a:pt x="107594" y="165417"/>
                  <a:pt x="107594" y="168084"/>
                </a:cubicBezTo>
                <a:cubicBezTo>
                  <a:pt x="107594" y="170751"/>
                  <a:pt x="105455" y="172656"/>
                  <a:pt x="103317" y="172656"/>
                </a:cubicBezTo>
                <a:lnTo>
                  <a:pt x="77658" y="172656"/>
                </a:lnTo>
                <a:cubicBezTo>
                  <a:pt x="75163" y="172656"/>
                  <a:pt x="73025" y="170751"/>
                  <a:pt x="73025" y="168084"/>
                </a:cubicBezTo>
                <a:cubicBezTo>
                  <a:pt x="73025" y="165417"/>
                  <a:pt x="75163" y="163512"/>
                  <a:pt x="77658" y="163512"/>
                </a:cubicBezTo>
                <a:close/>
                <a:moveTo>
                  <a:pt x="31308" y="163512"/>
                </a:moveTo>
                <a:lnTo>
                  <a:pt x="57231" y="163512"/>
                </a:lnTo>
                <a:cubicBezTo>
                  <a:pt x="59752" y="163512"/>
                  <a:pt x="61552" y="165417"/>
                  <a:pt x="61552" y="168084"/>
                </a:cubicBezTo>
                <a:cubicBezTo>
                  <a:pt x="61552" y="170751"/>
                  <a:pt x="59752" y="172656"/>
                  <a:pt x="57231" y="172656"/>
                </a:cubicBezTo>
                <a:lnTo>
                  <a:pt x="31308" y="172656"/>
                </a:lnTo>
                <a:cubicBezTo>
                  <a:pt x="28787" y="172656"/>
                  <a:pt x="26987" y="170751"/>
                  <a:pt x="26987" y="168084"/>
                </a:cubicBezTo>
                <a:cubicBezTo>
                  <a:pt x="26987" y="165417"/>
                  <a:pt x="28787" y="163512"/>
                  <a:pt x="31308" y="163512"/>
                </a:cubicBezTo>
                <a:close/>
                <a:moveTo>
                  <a:pt x="38771" y="113366"/>
                </a:moveTo>
                <a:cubicBezTo>
                  <a:pt x="36242" y="113366"/>
                  <a:pt x="34435" y="115514"/>
                  <a:pt x="34435" y="118019"/>
                </a:cubicBezTo>
                <a:lnTo>
                  <a:pt x="34435" y="128042"/>
                </a:lnTo>
                <a:cubicBezTo>
                  <a:pt x="34435" y="130190"/>
                  <a:pt x="36242" y="132338"/>
                  <a:pt x="38771" y="132338"/>
                </a:cubicBezTo>
                <a:lnTo>
                  <a:pt x="56479" y="132338"/>
                </a:lnTo>
                <a:cubicBezTo>
                  <a:pt x="58647" y="132338"/>
                  <a:pt x="60816" y="130190"/>
                  <a:pt x="60816" y="128042"/>
                </a:cubicBezTo>
                <a:lnTo>
                  <a:pt x="60816" y="118019"/>
                </a:lnTo>
                <a:cubicBezTo>
                  <a:pt x="60816" y="115514"/>
                  <a:pt x="58647" y="113366"/>
                  <a:pt x="56479" y="113366"/>
                </a:cubicBezTo>
                <a:lnTo>
                  <a:pt x="38771" y="113366"/>
                </a:lnTo>
                <a:close/>
                <a:moveTo>
                  <a:pt x="38771" y="104775"/>
                </a:moveTo>
                <a:lnTo>
                  <a:pt x="56479" y="104775"/>
                </a:lnTo>
                <a:cubicBezTo>
                  <a:pt x="63707" y="104775"/>
                  <a:pt x="69489" y="110860"/>
                  <a:pt x="69489" y="118019"/>
                </a:cubicBezTo>
                <a:lnTo>
                  <a:pt x="69489" y="128042"/>
                </a:lnTo>
                <a:cubicBezTo>
                  <a:pt x="69489" y="135202"/>
                  <a:pt x="63707" y="140929"/>
                  <a:pt x="56479" y="140929"/>
                </a:cubicBezTo>
                <a:lnTo>
                  <a:pt x="38771" y="140929"/>
                </a:lnTo>
                <a:cubicBezTo>
                  <a:pt x="31544" y="140929"/>
                  <a:pt x="25400" y="135202"/>
                  <a:pt x="25400" y="128042"/>
                </a:cubicBezTo>
                <a:lnTo>
                  <a:pt x="25400" y="118019"/>
                </a:lnTo>
                <a:cubicBezTo>
                  <a:pt x="25400" y="110860"/>
                  <a:pt x="31544" y="104775"/>
                  <a:pt x="38771" y="104775"/>
                </a:cubicBezTo>
                <a:close/>
                <a:moveTo>
                  <a:pt x="231688" y="96308"/>
                </a:moveTo>
                <a:lnTo>
                  <a:pt x="231688" y="151650"/>
                </a:lnTo>
                <a:lnTo>
                  <a:pt x="273911" y="151650"/>
                </a:lnTo>
                <a:cubicBezTo>
                  <a:pt x="277881" y="151650"/>
                  <a:pt x="281490" y="148056"/>
                  <a:pt x="281490" y="144103"/>
                </a:cubicBezTo>
                <a:lnTo>
                  <a:pt x="281490" y="96308"/>
                </a:lnTo>
                <a:lnTo>
                  <a:pt x="231688" y="96308"/>
                </a:lnTo>
                <a:close/>
                <a:moveTo>
                  <a:pt x="15879" y="78700"/>
                </a:moveTo>
                <a:cubicBezTo>
                  <a:pt x="11909" y="78700"/>
                  <a:pt x="8661" y="81934"/>
                  <a:pt x="8661" y="85887"/>
                </a:cubicBezTo>
                <a:lnTo>
                  <a:pt x="8661" y="214178"/>
                </a:lnTo>
                <a:cubicBezTo>
                  <a:pt x="8661" y="218131"/>
                  <a:pt x="11909" y="221366"/>
                  <a:pt x="15879" y="221366"/>
                </a:cubicBezTo>
                <a:lnTo>
                  <a:pt x="134971" y="221366"/>
                </a:lnTo>
                <a:cubicBezTo>
                  <a:pt x="137136" y="189023"/>
                  <a:pt x="164563" y="163149"/>
                  <a:pt x="197765" y="163149"/>
                </a:cubicBezTo>
                <a:cubicBezTo>
                  <a:pt x="206426" y="163149"/>
                  <a:pt x="215087" y="164946"/>
                  <a:pt x="222666" y="168180"/>
                </a:cubicBezTo>
                <a:lnTo>
                  <a:pt x="222666" y="85887"/>
                </a:lnTo>
                <a:cubicBezTo>
                  <a:pt x="222666" y="81934"/>
                  <a:pt x="219418" y="78700"/>
                  <a:pt x="215448" y="78700"/>
                </a:cubicBezTo>
                <a:lnTo>
                  <a:pt x="15879" y="78700"/>
                </a:lnTo>
                <a:close/>
                <a:moveTo>
                  <a:pt x="67125" y="49591"/>
                </a:moveTo>
                <a:lnTo>
                  <a:pt x="67125" y="70075"/>
                </a:lnTo>
                <a:lnTo>
                  <a:pt x="215448" y="70075"/>
                </a:lnTo>
                <a:cubicBezTo>
                  <a:pt x="224470" y="70075"/>
                  <a:pt x="231688" y="77262"/>
                  <a:pt x="231688" y="85887"/>
                </a:cubicBezTo>
                <a:lnTo>
                  <a:pt x="231688" y="87684"/>
                </a:lnTo>
                <a:lnTo>
                  <a:pt x="281490" y="87684"/>
                </a:lnTo>
                <a:lnTo>
                  <a:pt x="281490" y="49591"/>
                </a:lnTo>
                <a:lnTo>
                  <a:pt x="67125" y="49591"/>
                </a:lnTo>
                <a:close/>
                <a:moveTo>
                  <a:pt x="74703" y="8625"/>
                </a:moveTo>
                <a:cubicBezTo>
                  <a:pt x="70733" y="8625"/>
                  <a:pt x="67125" y="11859"/>
                  <a:pt x="67125" y="16171"/>
                </a:cubicBezTo>
                <a:lnTo>
                  <a:pt x="67125" y="40967"/>
                </a:lnTo>
                <a:lnTo>
                  <a:pt x="281490" y="40967"/>
                </a:lnTo>
                <a:lnTo>
                  <a:pt x="281490" y="16171"/>
                </a:lnTo>
                <a:cubicBezTo>
                  <a:pt x="281490" y="11859"/>
                  <a:pt x="277881" y="8625"/>
                  <a:pt x="273911" y="8625"/>
                </a:cubicBezTo>
                <a:lnTo>
                  <a:pt x="74703" y="8625"/>
                </a:lnTo>
                <a:close/>
                <a:moveTo>
                  <a:pt x="74703" y="0"/>
                </a:moveTo>
                <a:lnTo>
                  <a:pt x="273911" y="0"/>
                </a:lnTo>
                <a:cubicBezTo>
                  <a:pt x="282934" y="0"/>
                  <a:pt x="290151" y="7187"/>
                  <a:pt x="290151" y="16171"/>
                </a:cubicBezTo>
                <a:lnTo>
                  <a:pt x="290151" y="144103"/>
                </a:lnTo>
                <a:cubicBezTo>
                  <a:pt x="290151" y="153087"/>
                  <a:pt x="282934" y="160274"/>
                  <a:pt x="273911" y="160274"/>
                </a:cubicBezTo>
                <a:lnTo>
                  <a:pt x="231688" y="160274"/>
                </a:lnTo>
                <a:lnTo>
                  <a:pt x="231688" y="172852"/>
                </a:lnTo>
                <a:cubicBezTo>
                  <a:pt x="249010" y="183992"/>
                  <a:pt x="260920" y="203757"/>
                  <a:pt x="260920" y="226037"/>
                </a:cubicBezTo>
                <a:cubicBezTo>
                  <a:pt x="260920" y="260536"/>
                  <a:pt x="232771" y="288566"/>
                  <a:pt x="197765" y="288566"/>
                </a:cubicBezTo>
                <a:cubicBezTo>
                  <a:pt x="164563" y="288566"/>
                  <a:pt x="137136" y="262692"/>
                  <a:pt x="134971" y="230350"/>
                </a:cubicBezTo>
                <a:lnTo>
                  <a:pt x="15879" y="230350"/>
                </a:lnTo>
                <a:cubicBezTo>
                  <a:pt x="7218" y="230350"/>
                  <a:pt x="0" y="223162"/>
                  <a:pt x="0" y="214178"/>
                </a:cubicBezTo>
                <a:lnTo>
                  <a:pt x="0" y="85887"/>
                </a:lnTo>
                <a:cubicBezTo>
                  <a:pt x="0" y="77262"/>
                  <a:pt x="7218" y="70075"/>
                  <a:pt x="15879" y="70075"/>
                </a:cubicBezTo>
                <a:lnTo>
                  <a:pt x="58463" y="70075"/>
                </a:lnTo>
                <a:lnTo>
                  <a:pt x="58463" y="16171"/>
                </a:lnTo>
                <a:cubicBezTo>
                  <a:pt x="58463" y="7187"/>
                  <a:pt x="65681" y="0"/>
                  <a:pt x="74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1" name="Freeform 980">
            <a:extLst>
              <a:ext uri="{FF2B5EF4-FFF2-40B4-BE49-F238E27FC236}">
                <a16:creationId xmlns:a16="http://schemas.microsoft.com/office/drawing/2014/main" id="{8CBFFC79-C790-7F48-9D94-9C420AE4C9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0953" y="4770548"/>
            <a:ext cx="1146672" cy="1139768"/>
          </a:xfrm>
          <a:custGeom>
            <a:avLst/>
            <a:gdLst>
              <a:gd name="T0" fmla="*/ 3853281 w 290151"/>
              <a:gd name="T1" fmla="*/ 5563861 h 288566"/>
              <a:gd name="T2" fmla="*/ 172546 w 290151"/>
              <a:gd name="T3" fmla="*/ 4349673 h 288566"/>
              <a:gd name="T4" fmla="*/ 5341368 w 290151"/>
              <a:gd name="T5" fmla="*/ 4863919 h 288566"/>
              <a:gd name="T6" fmla="*/ 4363703 w 290151"/>
              <a:gd name="T7" fmla="*/ 4349673 h 288566"/>
              <a:gd name="T8" fmla="*/ 3616034 w 290151"/>
              <a:gd name="T9" fmla="*/ 4463934 h 288566"/>
              <a:gd name="T10" fmla="*/ 3723856 w 290151"/>
              <a:gd name="T11" fmla="*/ 3292601 h 288566"/>
              <a:gd name="T12" fmla="*/ 4112058 w 290151"/>
              <a:gd name="T13" fmla="*/ 4349673 h 288566"/>
              <a:gd name="T14" fmla="*/ 4263043 w 290151"/>
              <a:gd name="T15" fmla="*/ 3828305 h 288566"/>
              <a:gd name="T16" fmla="*/ 5124269 w 290151"/>
              <a:gd name="T17" fmla="*/ 3249815 h 288566"/>
              <a:gd name="T18" fmla="*/ 4425975 w 290151"/>
              <a:gd name="T19" fmla="*/ 3431568 h 288566"/>
              <a:gd name="T20" fmla="*/ 3256582 w 290151"/>
              <a:gd name="T21" fmla="*/ 3064066 h 288566"/>
              <a:gd name="T22" fmla="*/ 3479428 w 290151"/>
              <a:gd name="T23" fmla="*/ 3285463 h 288566"/>
              <a:gd name="T24" fmla="*/ 5122587 w 290151"/>
              <a:gd name="T25" fmla="*/ 2681877 h 288566"/>
              <a:gd name="T26" fmla="*/ 4704968 w 290151"/>
              <a:gd name="T27" fmla="*/ 2863603 h 288566"/>
              <a:gd name="T28" fmla="*/ 3819491 w 290151"/>
              <a:gd name="T29" fmla="*/ 2681877 h 288566"/>
              <a:gd name="T30" fmla="*/ 4237160 w 290151"/>
              <a:gd name="T31" fmla="*/ 2863603 h 288566"/>
              <a:gd name="T32" fmla="*/ 3819491 w 290151"/>
              <a:gd name="T33" fmla="*/ 2681877 h 288566"/>
              <a:gd name="T34" fmla="*/ 5210613 w 290151"/>
              <a:gd name="T35" fmla="*/ 2177075 h 288566"/>
              <a:gd name="T36" fmla="*/ 3858065 w 290151"/>
              <a:gd name="T37" fmla="*/ 2177075 h 288566"/>
              <a:gd name="T38" fmla="*/ 5093561 w 290151"/>
              <a:gd name="T39" fmla="*/ 1514475 h 288566"/>
              <a:gd name="T40" fmla="*/ 3817135 w 290151"/>
              <a:gd name="T41" fmla="*/ 1696226 h 288566"/>
              <a:gd name="T42" fmla="*/ 2661244 w 290151"/>
              <a:gd name="T43" fmla="*/ 1455861 h 288566"/>
              <a:gd name="T44" fmla="*/ 2785294 w 290151"/>
              <a:gd name="T45" fmla="*/ 2898249 h 288566"/>
              <a:gd name="T46" fmla="*/ 2661244 w 290151"/>
              <a:gd name="T47" fmla="*/ 2775641 h 288566"/>
              <a:gd name="T48" fmla="*/ 1350073 w 290151"/>
              <a:gd name="T49" fmla="*/ 1455861 h 288566"/>
              <a:gd name="T50" fmla="*/ 1474129 w 290151"/>
              <a:gd name="T51" fmla="*/ 2775641 h 288566"/>
              <a:gd name="T52" fmla="*/ 1350073 w 290151"/>
              <a:gd name="T53" fmla="*/ 2898249 h 288566"/>
              <a:gd name="T54" fmla="*/ 2172830 w 290151"/>
              <a:gd name="T55" fmla="*/ 1379593 h 288566"/>
              <a:gd name="T56" fmla="*/ 2444183 w 290151"/>
              <a:gd name="T57" fmla="*/ 1838165 h 288566"/>
              <a:gd name="T58" fmla="*/ 1822942 w 290151"/>
              <a:gd name="T59" fmla="*/ 1873987 h 288566"/>
              <a:gd name="T60" fmla="*/ 2172830 w 290151"/>
              <a:gd name="T61" fmla="*/ 2905786 h 288566"/>
              <a:gd name="T62" fmla="*/ 1994351 w 290151"/>
              <a:gd name="T63" fmla="*/ 3006082 h 288566"/>
              <a:gd name="T64" fmla="*/ 1722976 w 290151"/>
              <a:gd name="T65" fmla="*/ 2547496 h 288566"/>
              <a:gd name="T66" fmla="*/ 2351336 w 290151"/>
              <a:gd name="T67" fmla="*/ 2511697 h 288566"/>
              <a:gd name="T68" fmla="*/ 1994351 w 290151"/>
              <a:gd name="T69" fmla="*/ 1472752 h 288566"/>
              <a:gd name="T70" fmla="*/ 4506038 w 290151"/>
              <a:gd name="T71" fmla="*/ 946537 h 288566"/>
              <a:gd name="T72" fmla="*/ 5093165 w 290151"/>
              <a:gd name="T73" fmla="*/ 1128312 h 288566"/>
              <a:gd name="T74" fmla="*/ 4506038 w 290151"/>
              <a:gd name="T75" fmla="*/ 946537 h 288566"/>
              <a:gd name="T76" fmla="*/ 4135505 w 290151"/>
              <a:gd name="T77" fmla="*/ 1037400 h 288566"/>
              <a:gd name="T78" fmla="*/ 3383687 w 290151"/>
              <a:gd name="T79" fmla="*/ 1037400 h 288566"/>
              <a:gd name="T80" fmla="*/ 762048 w 290151"/>
              <a:gd name="T81" fmla="*/ 2178422 h 288566"/>
              <a:gd name="T82" fmla="*/ 2820720 w 290151"/>
              <a:gd name="T83" fmla="*/ 3214542 h 288566"/>
              <a:gd name="T84" fmla="*/ 2077589 w 290151"/>
              <a:gd name="T85" fmla="*/ 871405 h 288566"/>
              <a:gd name="T86" fmla="*/ 172546 w 290151"/>
              <a:gd name="T87" fmla="*/ 4171106 h 288566"/>
              <a:gd name="T88" fmla="*/ 3019335 w 290151"/>
              <a:gd name="T89" fmla="*/ 3749728 h 288566"/>
              <a:gd name="T90" fmla="*/ 2077589 w 290151"/>
              <a:gd name="T91" fmla="*/ 3649726 h 288566"/>
              <a:gd name="T92" fmla="*/ 3565712 w 290151"/>
              <a:gd name="T93" fmla="*/ 2178422 h 288566"/>
              <a:gd name="T94" fmla="*/ 3666348 w 290151"/>
              <a:gd name="T95" fmla="*/ 3106896 h 288566"/>
              <a:gd name="T96" fmla="*/ 4514664 w 290151"/>
              <a:gd name="T97" fmla="*/ 4006832 h 288566"/>
              <a:gd name="T98" fmla="*/ 5607360 w 290151"/>
              <a:gd name="T99" fmla="*/ 435639 h 288566"/>
              <a:gd name="T100" fmla="*/ 438512 w 290151"/>
              <a:gd name="T101" fmla="*/ 0 h 288566"/>
              <a:gd name="T102" fmla="*/ 5779869 w 290151"/>
              <a:gd name="T103" fmla="*/ 4606789 h 288566"/>
              <a:gd name="T104" fmla="*/ 4032984 w 290151"/>
              <a:gd name="T105" fmla="*/ 5563861 h 288566"/>
              <a:gd name="T106" fmla="*/ 4644046 w 290151"/>
              <a:gd name="T107" fmla="*/ 5735275 h 288566"/>
              <a:gd name="T108" fmla="*/ 1143045 w 290151"/>
              <a:gd name="T109" fmla="*/ 5563861 h 288566"/>
              <a:gd name="T110" fmla="*/ 438512 w 290151"/>
              <a:gd name="T111" fmla="*/ 5042488 h 288566"/>
              <a:gd name="T112" fmla="*/ 438512 w 290151"/>
              <a:gd name="T113" fmla="*/ 0 h 28856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1" h="288566">
                <a:moveTo>
                  <a:pt x="96717" y="253708"/>
                </a:moveTo>
                <a:lnTo>
                  <a:pt x="96717" y="279941"/>
                </a:lnTo>
                <a:lnTo>
                  <a:pt x="193434" y="279941"/>
                </a:lnTo>
                <a:lnTo>
                  <a:pt x="193434" y="253708"/>
                </a:lnTo>
                <a:lnTo>
                  <a:pt x="96717" y="253708"/>
                </a:lnTo>
                <a:close/>
                <a:moveTo>
                  <a:pt x="8661" y="218850"/>
                </a:moveTo>
                <a:lnTo>
                  <a:pt x="8661" y="231787"/>
                </a:lnTo>
                <a:cubicBezTo>
                  <a:pt x="8661" y="238974"/>
                  <a:pt x="14796" y="244724"/>
                  <a:pt x="22014" y="244724"/>
                </a:cubicBezTo>
                <a:lnTo>
                  <a:pt x="268137" y="244724"/>
                </a:lnTo>
                <a:cubicBezTo>
                  <a:pt x="275355" y="244724"/>
                  <a:pt x="281490" y="238974"/>
                  <a:pt x="281490" y="231787"/>
                </a:cubicBezTo>
                <a:lnTo>
                  <a:pt x="281490" y="218850"/>
                </a:lnTo>
                <a:lnTo>
                  <a:pt x="219057" y="218850"/>
                </a:lnTo>
                <a:lnTo>
                  <a:pt x="212561" y="224600"/>
                </a:lnTo>
                <a:cubicBezTo>
                  <a:pt x="208230" y="228912"/>
                  <a:pt x="202817" y="231068"/>
                  <a:pt x="197043" y="231068"/>
                </a:cubicBezTo>
                <a:cubicBezTo>
                  <a:pt x="191630" y="231068"/>
                  <a:pt x="185856" y="228912"/>
                  <a:pt x="181525" y="224600"/>
                </a:cubicBezTo>
                <a:lnTo>
                  <a:pt x="175390" y="218850"/>
                </a:lnTo>
                <a:lnTo>
                  <a:pt x="8661" y="218850"/>
                </a:lnTo>
                <a:close/>
                <a:moveTo>
                  <a:pt x="186938" y="165665"/>
                </a:moveTo>
                <a:lnTo>
                  <a:pt x="160954" y="191539"/>
                </a:lnTo>
                <a:lnTo>
                  <a:pt x="187660" y="218850"/>
                </a:lnTo>
                <a:cubicBezTo>
                  <a:pt x="193073" y="223522"/>
                  <a:pt x="201374" y="223522"/>
                  <a:pt x="206426" y="218850"/>
                </a:cubicBezTo>
                <a:lnTo>
                  <a:pt x="214005" y="210944"/>
                </a:lnTo>
                <a:cubicBezTo>
                  <a:pt x="216531" y="208429"/>
                  <a:pt x="217974" y="205194"/>
                  <a:pt x="217974" y="201601"/>
                </a:cubicBezTo>
                <a:cubicBezTo>
                  <a:pt x="217974" y="198007"/>
                  <a:pt x="216531" y="195132"/>
                  <a:pt x="214005" y="192617"/>
                </a:cubicBezTo>
                <a:lnTo>
                  <a:pt x="186938" y="165665"/>
                </a:lnTo>
                <a:close/>
                <a:moveTo>
                  <a:pt x="222185" y="163512"/>
                </a:moveTo>
                <a:lnTo>
                  <a:pt x="257239" y="163512"/>
                </a:lnTo>
                <a:cubicBezTo>
                  <a:pt x="259769" y="163512"/>
                  <a:pt x="261576" y="165417"/>
                  <a:pt x="261576" y="168084"/>
                </a:cubicBezTo>
                <a:cubicBezTo>
                  <a:pt x="261576" y="170751"/>
                  <a:pt x="259769" y="172656"/>
                  <a:pt x="257239" y="172656"/>
                </a:cubicBezTo>
                <a:lnTo>
                  <a:pt x="222185" y="172656"/>
                </a:lnTo>
                <a:cubicBezTo>
                  <a:pt x="219655" y="172656"/>
                  <a:pt x="217487" y="170751"/>
                  <a:pt x="217487" y="168084"/>
                </a:cubicBezTo>
                <a:cubicBezTo>
                  <a:pt x="217487" y="165417"/>
                  <a:pt x="219655" y="163512"/>
                  <a:pt x="222185" y="163512"/>
                </a:cubicBezTo>
                <a:close/>
                <a:moveTo>
                  <a:pt x="163481" y="154165"/>
                </a:moveTo>
                <a:cubicBezTo>
                  <a:pt x="159511" y="159556"/>
                  <a:pt x="154819" y="164227"/>
                  <a:pt x="149406" y="168180"/>
                </a:cubicBezTo>
                <a:lnTo>
                  <a:pt x="160593" y="179680"/>
                </a:lnTo>
                <a:lnTo>
                  <a:pt x="174668" y="165305"/>
                </a:lnTo>
                <a:lnTo>
                  <a:pt x="163481" y="154165"/>
                </a:lnTo>
                <a:close/>
                <a:moveTo>
                  <a:pt x="236189" y="134937"/>
                </a:moveTo>
                <a:lnTo>
                  <a:pt x="257155" y="134937"/>
                </a:lnTo>
                <a:cubicBezTo>
                  <a:pt x="259730" y="134937"/>
                  <a:pt x="261569" y="136842"/>
                  <a:pt x="261569" y="139509"/>
                </a:cubicBezTo>
                <a:cubicBezTo>
                  <a:pt x="261569" y="142176"/>
                  <a:pt x="259730" y="144081"/>
                  <a:pt x="257155" y="144081"/>
                </a:cubicBezTo>
                <a:lnTo>
                  <a:pt x="236189" y="144081"/>
                </a:lnTo>
                <a:cubicBezTo>
                  <a:pt x="233614" y="144081"/>
                  <a:pt x="231775" y="142176"/>
                  <a:pt x="231775" y="139509"/>
                </a:cubicBezTo>
                <a:cubicBezTo>
                  <a:pt x="231775" y="136842"/>
                  <a:pt x="233614" y="134937"/>
                  <a:pt x="236189" y="134937"/>
                </a:cubicBezTo>
                <a:close/>
                <a:moveTo>
                  <a:pt x="191739" y="134937"/>
                </a:moveTo>
                <a:lnTo>
                  <a:pt x="212705" y="134937"/>
                </a:lnTo>
                <a:cubicBezTo>
                  <a:pt x="214912" y="134937"/>
                  <a:pt x="217119" y="136842"/>
                  <a:pt x="217119" y="139509"/>
                </a:cubicBezTo>
                <a:cubicBezTo>
                  <a:pt x="217119" y="142176"/>
                  <a:pt x="214912" y="144081"/>
                  <a:pt x="212705" y="144081"/>
                </a:cubicBezTo>
                <a:lnTo>
                  <a:pt x="191739" y="144081"/>
                </a:lnTo>
                <a:cubicBezTo>
                  <a:pt x="189532" y="144081"/>
                  <a:pt x="187325" y="142176"/>
                  <a:pt x="187325" y="139509"/>
                </a:cubicBezTo>
                <a:cubicBezTo>
                  <a:pt x="187325" y="136842"/>
                  <a:pt x="189532" y="134937"/>
                  <a:pt x="191739" y="134937"/>
                </a:cubicBezTo>
                <a:close/>
                <a:moveTo>
                  <a:pt x="198032" y="104775"/>
                </a:moveTo>
                <a:lnTo>
                  <a:pt x="257217" y="104775"/>
                </a:lnTo>
                <a:cubicBezTo>
                  <a:pt x="259759" y="104775"/>
                  <a:pt x="261574" y="106973"/>
                  <a:pt x="261574" y="109538"/>
                </a:cubicBezTo>
                <a:cubicBezTo>
                  <a:pt x="261574" y="111736"/>
                  <a:pt x="259759" y="113934"/>
                  <a:pt x="257217" y="113934"/>
                </a:cubicBezTo>
                <a:lnTo>
                  <a:pt x="198032" y="113934"/>
                </a:lnTo>
                <a:cubicBezTo>
                  <a:pt x="195854" y="113934"/>
                  <a:pt x="193675" y="111736"/>
                  <a:pt x="193675" y="109538"/>
                </a:cubicBezTo>
                <a:cubicBezTo>
                  <a:pt x="193675" y="106973"/>
                  <a:pt x="195854" y="104775"/>
                  <a:pt x="198032" y="104775"/>
                </a:cubicBezTo>
                <a:close/>
                <a:moveTo>
                  <a:pt x="191621" y="76200"/>
                </a:moveTo>
                <a:lnTo>
                  <a:pt x="255697" y="76200"/>
                </a:lnTo>
                <a:cubicBezTo>
                  <a:pt x="258202" y="76200"/>
                  <a:pt x="259992" y="78486"/>
                  <a:pt x="259992" y="81153"/>
                </a:cubicBezTo>
                <a:cubicBezTo>
                  <a:pt x="259992" y="83439"/>
                  <a:pt x="258202" y="85344"/>
                  <a:pt x="255697" y="85344"/>
                </a:cubicBezTo>
                <a:lnTo>
                  <a:pt x="191621" y="85344"/>
                </a:lnTo>
                <a:cubicBezTo>
                  <a:pt x="189473" y="85344"/>
                  <a:pt x="187325" y="83439"/>
                  <a:pt x="187325" y="81153"/>
                </a:cubicBezTo>
                <a:cubicBezTo>
                  <a:pt x="187325" y="78486"/>
                  <a:pt x="189473" y="76200"/>
                  <a:pt x="191621" y="76200"/>
                </a:cubicBezTo>
                <a:close/>
                <a:moveTo>
                  <a:pt x="133594" y="73251"/>
                </a:moveTo>
                <a:cubicBezTo>
                  <a:pt x="135059" y="71437"/>
                  <a:pt x="138356" y="71437"/>
                  <a:pt x="139822" y="73251"/>
                </a:cubicBezTo>
                <a:cubicBezTo>
                  <a:pt x="149713" y="83049"/>
                  <a:pt x="155209" y="96111"/>
                  <a:pt x="155209" y="109900"/>
                </a:cubicBezTo>
                <a:cubicBezTo>
                  <a:pt x="155209" y="123689"/>
                  <a:pt x="149713" y="136026"/>
                  <a:pt x="139822" y="145823"/>
                </a:cubicBezTo>
                <a:cubicBezTo>
                  <a:pt x="139089" y="146911"/>
                  <a:pt x="137624" y="147274"/>
                  <a:pt x="136524" y="147274"/>
                </a:cubicBezTo>
                <a:cubicBezTo>
                  <a:pt x="135425" y="147274"/>
                  <a:pt x="134326" y="146911"/>
                  <a:pt x="133594" y="145823"/>
                </a:cubicBezTo>
                <a:cubicBezTo>
                  <a:pt x="131762" y="144009"/>
                  <a:pt x="131762" y="141469"/>
                  <a:pt x="133594" y="139654"/>
                </a:cubicBezTo>
                <a:cubicBezTo>
                  <a:pt x="150446" y="123326"/>
                  <a:pt x="150446" y="96111"/>
                  <a:pt x="133594" y="79420"/>
                </a:cubicBezTo>
                <a:cubicBezTo>
                  <a:pt x="131762" y="77969"/>
                  <a:pt x="131762" y="75066"/>
                  <a:pt x="133594" y="73251"/>
                </a:cubicBezTo>
                <a:close/>
                <a:moveTo>
                  <a:pt x="67774" y="73251"/>
                </a:moveTo>
                <a:cubicBezTo>
                  <a:pt x="69606" y="71437"/>
                  <a:pt x="72536" y="71437"/>
                  <a:pt x="74002" y="73251"/>
                </a:cubicBezTo>
                <a:cubicBezTo>
                  <a:pt x="75834" y="75066"/>
                  <a:pt x="75834" y="77969"/>
                  <a:pt x="74002" y="79420"/>
                </a:cubicBezTo>
                <a:cubicBezTo>
                  <a:pt x="57516" y="96111"/>
                  <a:pt x="57516" y="123326"/>
                  <a:pt x="74002" y="139654"/>
                </a:cubicBezTo>
                <a:cubicBezTo>
                  <a:pt x="75834" y="141469"/>
                  <a:pt x="75834" y="144009"/>
                  <a:pt x="74002" y="145823"/>
                </a:cubicBezTo>
                <a:cubicBezTo>
                  <a:pt x="73269" y="146911"/>
                  <a:pt x="72170" y="147274"/>
                  <a:pt x="71071" y="147274"/>
                </a:cubicBezTo>
                <a:cubicBezTo>
                  <a:pt x="69972" y="147274"/>
                  <a:pt x="68507" y="146911"/>
                  <a:pt x="67774" y="145823"/>
                </a:cubicBezTo>
                <a:cubicBezTo>
                  <a:pt x="47625" y="126229"/>
                  <a:pt x="47625" y="93209"/>
                  <a:pt x="67774" y="73251"/>
                </a:cubicBezTo>
                <a:close/>
                <a:moveTo>
                  <a:pt x="104416" y="65087"/>
                </a:moveTo>
                <a:cubicBezTo>
                  <a:pt x="106926" y="65087"/>
                  <a:pt x="109076" y="66890"/>
                  <a:pt x="109076" y="69413"/>
                </a:cubicBezTo>
                <a:lnTo>
                  <a:pt x="109076" y="74460"/>
                </a:lnTo>
                <a:cubicBezTo>
                  <a:pt x="116246" y="75542"/>
                  <a:pt x="121981" y="80229"/>
                  <a:pt x="125208" y="86718"/>
                </a:cubicBezTo>
                <a:cubicBezTo>
                  <a:pt x="125924" y="89241"/>
                  <a:pt x="124849" y="91765"/>
                  <a:pt x="122698" y="92486"/>
                </a:cubicBezTo>
                <a:cubicBezTo>
                  <a:pt x="120547" y="93567"/>
                  <a:pt x="118038" y="92486"/>
                  <a:pt x="116963" y="90323"/>
                </a:cubicBezTo>
                <a:cubicBezTo>
                  <a:pt x="115170" y="85636"/>
                  <a:pt x="110152" y="82752"/>
                  <a:pt x="104416" y="82752"/>
                </a:cubicBezTo>
                <a:cubicBezTo>
                  <a:pt x="97247" y="82752"/>
                  <a:pt x="91512" y="87799"/>
                  <a:pt x="91512" y="94288"/>
                </a:cubicBezTo>
                <a:cubicBezTo>
                  <a:pt x="91512" y="101859"/>
                  <a:pt x="95813" y="105825"/>
                  <a:pt x="104416" y="105825"/>
                </a:cubicBezTo>
                <a:cubicBezTo>
                  <a:pt x="120906" y="105825"/>
                  <a:pt x="126641" y="116640"/>
                  <a:pt x="126641" y="126374"/>
                </a:cubicBezTo>
                <a:cubicBezTo>
                  <a:pt x="126641" y="136108"/>
                  <a:pt x="119114" y="144399"/>
                  <a:pt x="109076" y="146202"/>
                </a:cubicBezTo>
                <a:lnTo>
                  <a:pt x="109076" y="151249"/>
                </a:lnTo>
                <a:cubicBezTo>
                  <a:pt x="109076" y="153412"/>
                  <a:pt x="106926" y="155215"/>
                  <a:pt x="104416" y="155215"/>
                </a:cubicBezTo>
                <a:cubicBezTo>
                  <a:pt x="102266" y="155215"/>
                  <a:pt x="100115" y="153412"/>
                  <a:pt x="100115" y="151249"/>
                </a:cubicBezTo>
                <a:lnTo>
                  <a:pt x="100115" y="146202"/>
                </a:lnTo>
                <a:cubicBezTo>
                  <a:pt x="92945" y="144760"/>
                  <a:pt x="87210" y="140073"/>
                  <a:pt x="84342" y="133584"/>
                </a:cubicBezTo>
                <a:cubicBezTo>
                  <a:pt x="83267" y="131421"/>
                  <a:pt x="84342" y="128537"/>
                  <a:pt x="86493" y="128176"/>
                </a:cubicBezTo>
                <a:cubicBezTo>
                  <a:pt x="88644" y="127455"/>
                  <a:pt x="91153" y="127816"/>
                  <a:pt x="92229" y="129979"/>
                </a:cubicBezTo>
                <a:cubicBezTo>
                  <a:pt x="94379" y="134666"/>
                  <a:pt x="99398" y="137550"/>
                  <a:pt x="104775" y="137550"/>
                </a:cubicBezTo>
                <a:cubicBezTo>
                  <a:pt x="111944" y="137550"/>
                  <a:pt x="118038" y="132502"/>
                  <a:pt x="118038" y="126374"/>
                </a:cubicBezTo>
                <a:cubicBezTo>
                  <a:pt x="118038" y="118803"/>
                  <a:pt x="113378" y="114838"/>
                  <a:pt x="104416" y="114838"/>
                </a:cubicBezTo>
                <a:cubicBezTo>
                  <a:pt x="88644" y="114838"/>
                  <a:pt x="82550" y="104383"/>
                  <a:pt x="82550" y="94288"/>
                </a:cubicBezTo>
                <a:cubicBezTo>
                  <a:pt x="82550" y="84194"/>
                  <a:pt x="90078" y="75902"/>
                  <a:pt x="100115" y="74100"/>
                </a:cubicBezTo>
                <a:lnTo>
                  <a:pt x="100115" y="69413"/>
                </a:lnTo>
                <a:cubicBezTo>
                  <a:pt x="100115" y="66890"/>
                  <a:pt x="102266" y="65087"/>
                  <a:pt x="104416" y="65087"/>
                </a:cubicBezTo>
                <a:close/>
                <a:moveTo>
                  <a:pt x="226204" y="47625"/>
                </a:moveTo>
                <a:lnTo>
                  <a:pt x="255677" y="47625"/>
                </a:lnTo>
                <a:cubicBezTo>
                  <a:pt x="258194" y="47625"/>
                  <a:pt x="259991" y="49911"/>
                  <a:pt x="259991" y="52197"/>
                </a:cubicBezTo>
                <a:cubicBezTo>
                  <a:pt x="259991" y="54864"/>
                  <a:pt x="258194" y="56769"/>
                  <a:pt x="255677" y="56769"/>
                </a:cubicBezTo>
                <a:lnTo>
                  <a:pt x="226204" y="56769"/>
                </a:lnTo>
                <a:cubicBezTo>
                  <a:pt x="224047" y="56769"/>
                  <a:pt x="222250" y="54864"/>
                  <a:pt x="222250" y="52197"/>
                </a:cubicBezTo>
                <a:cubicBezTo>
                  <a:pt x="222250" y="49911"/>
                  <a:pt x="224047" y="47625"/>
                  <a:pt x="226204" y="47625"/>
                </a:cubicBezTo>
                <a:close/>
                <a:moveTo>
                  <a:pt x="173816" y="47625"/>
                </a:moveTo>
                <a:lnTo>
                  <a:pt x="203289" y="47625"/>
                </a:lnTo>
                <a:cubicBezTo>
                  <a:pt x="205446" y="47625"/>
                  <a:pt x="207603" y="49911"/>
                  <a:pt x="207603" y="52197"/>
                </a:cubicBezTo>
                <a:cubicBezTo>
                  <a:pt x="207603" y="54864"/>
                  <a:pt x="205446" y="56769"/>
                  <a:pt x="203289" y="56769"/>
                </a:cubicBezTo>
                <a:lnTo>
                  <a:pt x="173816" y="56769"/>
                </a:lnTo>
                <a:cubicBezTo>
                  <a:pt x="171659" y="56769"/>
                  <a:pt x="169862" y="54864"/>
                  <a:pt x="169862" y="52197"/>
                </a:cubicBezTo>
                <a:cubicBezTo>
                  <a:pt x="169862" y="49911"/>
                  <a:pt x="171659" y="47625"/>
                  <a:pt x="173816" y="47625"/>
                </a:cubicBezTo>
                <a:close/>
                <a:moveTo>
                  <a:pt x="104295" y="43842"/>
                </a:moveTo>
                <a:cubicBezTo>
                  <a:pt x="67846" y="43842"/>
                  <a:pt x="38254" y="73309"/>
                  <a:pt x="38254" y="109605"/>
                </a:cubicBezTo>
                <a:cubicBezTo>
                  <a:pt x="38254" y="145541"/>
                  <a:pt x="67846" y="174649"/>
                  <a:pt x="104295" y="174649"/>
                </a:cubicBezTo>
                <a:cubicBezTo>
                  <a:pt x="113318" y="174649"/>
                  <a:pt x="121956" y="172830"/>
                  <a:pt x="129839" y="169539"/>
                </a:cubicBezTo>
                <a:lnTo>
                  <a:pt x="141600" y="161738"/>
                </a:lnTo>
                <a:lnTo>
                  <a:pt x="150850" y="155603"/>
                </a:lnTo>
                <a:cubicBezTo>
                  <a:pt x="162849" y="143834"/>
                  <a:pt x="170338" y="127573"/>
                  <a:pt x="170338" y="109605"/>
                </a:cubicBezTo>
                <a:cubicBezTo>
                  <a:pt x="170338" y="73309"/>
                  <a:pt x="140384" y="43842"/>
                  <a:pt x="104295" y="4384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209866"/>
                </a:lnTo>
                <a:lnTo>
                  <a:pt x="166728" y="209866"/>
                </a:lnTo>
                <a:lnTo>
                  <a:pt x="151571" y="194773"/>
                </a:lnTo>
                <a:cubicBezTo>
                  <a:pt x="149767" y="193336"/>
                  <a:pt x="149767" y="190461"/>
                  <a:pt x="151571" y="188664"/>
                </a:cubicBezTo>
                <a:lnTo>
                  <a:pt x="154458" y="185789"/>
                </a:lnTo>
                <a:lnTo>
                  <a:pt x="141827" y="173211"/>
                </a:lnTo>
                <a:cubicBezTo>
                  <a:pt x="130640" y="179680"/>
                  <a:pt x="118009" y="183633"/>
                  <a:pt x="104295" y="183633"/>
                </a:cubicBezTo>
                <a:cubicBezTo>
                  <a:pt x="62794" y="183633"/>
                  <a:pt x="29232" y="150212"/>
                  <a:pt x="29232" y="109605"/>
                </a:cubicBezTo>
                <a:cubicBezTo>
                  <a:pt x="29232" y="68638"/>
                  <a:pt x="62794" y="34858"/>
                  <a:pt x="104295" y="34858"/>
                </a:cubicBezTo>
                <a:cubicBezTo>
                  <a:pt x="145436" y="34858"/>
                  <a:pt x="178999" y="68638"/>
                  <a:pt x="178999" y="109605"/>
                </a:cubicBezTo>
                <a:cubicBezTo>
                  <a:pt x="178999" y="123260"/>
                  <a:pt x="175029" y="135838"/>
                  <a:pt x="168533" y="146619"/>
                </a:cubicBezTo>
                <a:lnTo>
                  <a:pt x="180803" y="159196"/>
                </a:lnTo>
                <a:lnTo>
                  <a:pt x="184051" y="156321"/>
                </a:lnTo>
                <a:cubicBezTo>
                  <a:pt x="185495" y="154525"/>
                  <a:pt x="188743" y="154525"/>
                  <a:pt x="190186" y="156321"/>
                </a:cubicBezTo>
                <a:lnTo>
                  <a:pt x="220140" y="186148"/>
                </a:lnTo>
                <a:cubicBezTo>
                  <a:pt x="224470" y="190461"/>
                  <a:pt x="226636" y="195851"/>
                  <a:pt x="226636" y="201601"/>
                </a:cubicBezTo>
                <a:cubicBezTo>
                  <a:pt x="226636" y="204476"/>
                  <a:pt x="226275" y="207351"/>
                  <a:pt x="225192" y="209866"/>
                </a:cubicBezTo>
                <a:lnTo>
                  <a:pt x="281490" y="209866"/>
                </a:lnTo>
                <a:lnTo>
                  <a:pt x="281490" y="21921"/>
                </a:lnTo>
                <a:cubicBezTo>
                  <a:pt x="281490" y="14734"/>
                  <a:pt x="275355" y="8625"/>
                  <a:pt x="268137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68137" y="0"/>
                </a:lnTo>
                <a:cubicBezTo>
                  <a:pt x="280407" y="0"/>
                  <a:pt x="290151" y="9703"/>
                  <a:pt x="290151" y="21921"/>
                </a:cubicBezTo>
                <a:lnTo>
                  <a:pt x="290151" y="231787"/>
                </a:lnTo>
                <a:cubicBezTo>
                  <a:pt x="290151" y="243646"/>
                  <a:pt x="280407" y="253708"/>
                  <a:pt x="268137" y="253708"/>
                </a:cubicBezTo>
                <a:lnTo>
                  <a:pt x="202456" y="253708"/>
                </a:lnTo>
                <a:lnTo>
                  <a:pt x="202456" y="279941"/>
                </a:lnTo>
                <a:lnTo>
                  <a:pt x="233132" y="279941"/>
                </a:lnTo>
                <a:cubicBezTo>
                  <a:pt x="235658" y="279941"/>
                  <a:pt x="237462" y="281738"/>
                  <a:pt x="237462" y="284253"/>
                </a:cubicBezTo>
                <a:cubicBezTo>
                  <a:pt x="237462" y="286769"/>
                  <a:pt x="235658" y="288566"/>
                  <a:pt x="233132" y="288566"/>
                </a:cubicBezTo>
                <a:lnTo>
                  <a:pt x="57381" y="288566"/>
                </a:lnTo>
                <a:cubicBezTo>
                  <a:pt x="54854" y="288566"/>
                  <a:pt x="53050" y="286769"/>
                  <a:pt x="53050" y="284253"/>
                </a:cubicBezTo>
                <a:cubicBezTo>
                  <a:pt x="53050" y="281738"/>
                  <a:pt x="54854" y="279941"/>
                  <a:pt x="57381" y="279941"/>
                </a:cubicBezTo>
                <a:lnTo>
                  <a:pt x="88056" y="279941"/>
                </a:lnTo>
                <a:lnTo>
                  <a:pt x="88056" y="253708"/>
                </a:lnTo>
                <a:lnTo>
                  <a:pt x="22014" y="253708"/>
                </a:lnTo>
                <a:cubicBezTo>
                  <a:pt x="10105" y="253708"/>
                  <a:pt x="0" y="243646"/>
                  <a:pt x="0" y="231787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2" name="Freeform 997">
            <a:extLst>
              <a:ext uri="{FF2B5EF4-FFF2-40B4-BE49-F238E27FC236}">
                <a16:creationId xmlns:a16="http://schemas.microsoft.com/office/drawing/2014/main" id="{8188C604-2E91-924F-99F5-EC11B1154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13235" y="3707655"/>
            <a:ext cx="1146672" cy="1146672"/>
          </a:xfrm>
          <a:custGeom>
            <a:avLst/>
            <a:gdLst>
              <a:gd name="T0" fmla="*/ 2743738 w 290153"/>
              <a:gd name="T1" fmla="*/ 5217835 h 290151"/>
              <a:gd name="T2" fmla="*/ 2590485 w 290153"/>
              <a:gd name="T3" fmla="*/ 5283497 h 290151"/>
              <a:gd name="T4" fmla="*/ 978980 w 290153"/>
              <a:gd name="T5" fmla="*/ 5152141 h 290151"/>
              <a:gd name="T6" fmla="*/ 1107989 w 290153"/>
              <a:gd name="T7" fmla="*/ 5283497 h 290151"/>
              <a:gd name="T8" fmla="*/ 948606 w 290153"/>
              <a:gd name="T9" fmla="*/ 5217835 h 290151"/>
              <a:gd name="T10" fmla="*/ 4517387 w 290153"/>
              <a:gd name="T11" fmla="*/ 5122939 h 290151"/>
              <a:gd name="T12" fmla="*/ 3942893 w 290153"/>
              <a:gd name="T13" fmla="*/ 5305086 h 290151"/>
              <a:gd name="T14" fmla="*/ 1861878 w 290153"/>
              <a:gd name="T15" fmla="*/ 5122939 h 290151"/>
              <a:gd name="T16" fmla="*/ 1770764 w 290153"/>
              <a:gd name="T17" fmla="*/ 5214011 h 290151"/>
              <a:gd name="T18" fmla="*/ 172053 w 290153"/>
              <a:gd name="T19" fmla="*/ 5104082 h 290151"/>
              <a:gd name="T20" fmla="*/ 3490559 w 290153"/>
              <a:gd name="T21" fmla="*/ 5104082 h 290151"/>
              <a:gd name="T22" fmla="*/ 437179 w 290153"/>
              <a:gd name="T23" fmla="*/ 4845288 h 290151"/>
              <a:gd name="T24" fmla="*/ 4387748 w 290153"/>
              <a:gd name="T25" fmla="*/ 2873914 h 290151"/>
              <a:gd name="T26" fmla="*/ 4296658 w 290153"/>
              <a:gd name="T27" fmla="*/ 2782836 h 290151"/>
              <a:gd name="T28" fmla="*/ 2901824 w 290153"/>
              <a:gd name="T29" fmla="*/ 2964973 h 290151"/>
              <a:gd name="T30" fmla="*/ 1306533 w 290153"/>
              <a:gd name="T31" fmla="*/ 2094268 h 290151"/>
              <a:gd name="T32" fmla="*/ 2088597 w 290153"/>
              <a:gd name="T33" fmla="*/ 2437693 h 290151"/>
              <a:gd name="T34" fmla="*/ 1270694 w 290153"/>
              <a:gd name="T35" fmla="*/ 2616544 h 290151"/>
              <a:gd name="T36" fmla="*/ 689548 w 290153"/>
              <a:gd name="T37" fmla="*/ 2874128 h 290151"/>
              <a:gd name="T38" fmla="*/ 1270694 w 290153"/>
              <a:gd name="T39" fmla="*/ 3131707 h 290151"/>
              <a:gd name="T40" fmla="*/ 2088597 w 290153"/>
              <a:gd name="T41" fmla="*/ 3310560 h 290151"/>
              <a:gd name="T42" fmla="*/ 1306533 w 290153"/>
              <a:gd name="T43" fmla="*/ 3653985 h 290151"/>
              <a:gd name="T44" fmla="*/ 510197 w 290153"/>
              <a:gd name="T45" fmla="*/ 2938529 h 290151"/>
              <a:gd name="T46" fmla="*/ 1306533 w 290153"/>
              <a:gd name="T47" fmla="*/ 2094268 h 290151"/>
              <a:gd name="T48" fmla="*/ 3672889 w 290153"/>
              <a:gd name="T49" fmla="*/ 2196805 h 290151"/>
              <a:gd name="T50" fmla="*/ 3811565 w 290153"/>
              <a:gd name="T51" fmla="*/ 2499420 h 290151"/>
              <a:gd name="T52" fmla="*/ 3585338 w 290153"/>
              <a:gd name="T53" fmla="*/ 2787637 h 290151"/>
              <a:gd name="T54" fmla="*/ 3672889 w 290153"/>
              <a:gd name="T55" fmla="*/ 3637849 h 290151"/>
              <a:gd name="T56" fmla="*/ 3490479 w 290153"/>
              <a:gd name="T57" fmla="*/ 3544189 h 290151"/>
              <a:gd name="T58" fmla="*/ 3351827 w 290153"/>
              <a:gd name="T59" fmla="*/ 3241556 h 290151"/>
              <a:gd name="T60" fmla="*/ 3585338 w 290153"/>
              <a:gd name="T61" fmla="*/ 2960563 h 290151"/>
              <a:gd name="T62" fmla="*/ 3490479 w 290153"/>
              <a:gd name="T63" fmla="*/ 2110349 h 290151"/>
              <a:gd name="T64" fmla="*/ 2501455 w 290153"/>
              <a:gd name="T65" fmla="*/ 2889939 h 290151"/>
              <a:gd name="T66" fmla="*/ 3583707 w 290153"/>
              <a:gd name="T67" fmla="*/ 1811589 h 290151"/>
              <a:gd name="T68" fmla="*/ 172053 w 290153"/>
              <a:gd name="T69" fmla="*/ 4406762 h 290151"/>
              <a:gd name="T70" fmla="*/ 3490559 w 290153"/>
              <a:gd name="T71" fmla="*/ 4406762 h 290151"/>
              <a:gd name="T72" fmla="*/ 3490559 w 290153"/>
              <a:gd name="T73" fmla="*/ 1639084 h 290151"/>
              <a:gd name="T74" fmla="*/ 437179 w 290153"/>
              <a:gd name="T75" fmla="*/ 1107054 h 290151"/>
              <a:gd name="T76" fmla="*/ 4609577 w 290153"/>
              <a:gd name="T77" fmla="*/ 533785 h 290151"/>
              <a:gd name="T78" fmla="*/ 3857768 w 290153"/>
              <a:gd name="T79" fmla="*/ 533785 h 290151"/>
              <a:gd name="T80" fmla="*/ 1952900 w 290153"/>
              <a:gd name="T81" fmla="*/ 533785 h 290151"/>
              <a:gd name="T82" fmla="*/ 1861878 w 290153"/>
              <a:gd name="T83" fmla="*/ 442755 h 290151"/>
              <a:gd name="T84" fmla="*/ 172053 w 290153"/>
              <a:gd name="T85" fmla="*/ 1020801 h 290151"/>
              <a:gd name="T86" fmla="*/ 3490559 w 290153"/>
              <a:gd name="T87" fmla="*/ 1020801 h 290151"/>
              <a:gd name="T88" fmla="*/ 673727 w 290153"/>
              <a:gd name="T89" fmla="*/ 172546 h 290151"/>
              <a:gd name="T90" fmla="*/ 5779473 w 290153"/>
              <a:gd name="T91" fmla="*/ 201335 h 290151"/>
              <a:gd name="T92" fmla="*/ 3722119 w 290153"/>
              <a:gd name="T93" fmla="*/ 5779816 h 290151"/>
              <a:gd name="T94" fmla="*/ 5579492 w 290153"/>
              <a:gd name="T95" fmla="*/ 5607295 h 290151"/>
              <a:gd name="T96" fmla="*/ 3950722 w 290153"/>
              <a:gd name="T97" fmla="*/ 4845288 h 290151"/>
              <a:gd name="T98" fmla="*/ 5608036 w 290153"/>
              <a:gd name="T99" fmla="*/ 4672755 h 290151"/>
              <a:gd name="T100" fmla="*/ 3865010 w 290153"/>
              <a:gd name="T101" fmla="*/ 1020801 h 290151"/>
              <a:gd name="T102" fmla="*/ 5608036 w 290153"/>
              <a:gd name="T103" fmla="*/ 201335 h 290151"/>
              <a:gd name="T104" fmla="*/ 3636408 w 290153"/>
              <a:gd name="T105" fmla="*/ 86204 h 290151"/>
              <a:gd name="T106" fmla="*/ 3003162 w 290153"/>
              <a:gd name="T107" fmla="*/ 0 h 290151"/>
              <a:gd name="T108" fmla="*/ 4830816 w 290153"/>
              <a:gd name="T109" fmla="*/ 2889939 h 290151"/>
              <a:gd name="T110" fmla="*/ 3003162 w 290153"/>
              <a:gd name="T111" fmla="*/ 5779816 h 290151"/>
              <a:gd name="T112" fmla="*/ 0 w 290153"/>
              <a:gd name="T113" fmla="*/ 668573 h 290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3" h="290151">
                <a:moveTo>
                  <a:pt x="130053" y="258641"/>
                </a:moveTo>
                <a:cubicBezTo>
                  <a:pt x="131884" y="257175"/>
                  <a:pt x="134815" y="257175"/>
                  <a:pt x="136647" y="258641"/>
                </a:cubicBezTo>
                <a:cubicBezTo>
                  <a:pt x="137013" y="259373"/>
                  <a:pt x="137746" y="260839"/>
                  <a:pt x="137746" y="261938"/>
                </a:cubicBezTo>
                <a:cubicBezTo>
                  <a:pt x="137746" y="263037"/>
                  <a:pt x="137013" y="264136"/>
                  <a:pt x="136647" y="265235"/>
                </a:cubicBezTo>
                <a:cubicBezTo>
                  <a:pt x="135548" y="265968"/>
                  <a:pt x="134449" y="266334"/>
                  <a:pt x="133350" y="266334"/>
                </a:cubicBezTo>
                <a:cubicBezTo>
                  <a:pt x="131884" y="266334"/>
                  <a:pt x="130785" y="265968"/>
                  <a:pt x="130053" y="265235"/>
                </a:cubicBezTo>
                <a:cubicBezTo>
                  <a:pt x="129320" y="264136"/>
                  <a:pt x="128587" y="263037"/>
                  <a:pt x="128587" y="261938"/>
                </a:cubicBezTo>
                <a:cubicBezTo>
                  <a:pt x="128587" y="260839"/>
                  <a:pt x="129320" y="259373"/>
                  <a:pt x="130053" y="258641"/>
                </a:cubicBezTo>
                <a:close/>
                <a:moveTo>
                  <a:pt x="49149" y="258641"/>
                </a:moveTo>
                <a:cubicBezTo>
                  <a:pt x="51054" y="257175"/>
                  <a:pt x="53721" y="257175"/>
                  <a:pt x="55626" y="258641"/>
                </a:cubicBezTo>
                <a:cubicBezTo>
                  <a:pt x="56388" y="259373"/>
                  <a:pt x="56769" y="260839"/>
                  <a:pt x="56769" y="261938"/>
                </a:cubicBezTo>
                <a:cubicBezTo>
                  <a:pt x="56769" y="263037"/>
                  <a:pt x="56388" y="264136"/>
                  <a:pt x="55626" y="265235"/>
                </a:cubicBezTo>
                <a:cubicBezTo>
                  <a:pt x="54864" y="265968"/>
                  <a:pt x="53340" y="266334"/>
                  <a:pt x="52578" y="266334"/>
                </a:cubicBezTo>
                <a:cubicBezTo>
                  <a:pt x="51054" y="266334"/>
                  <a:pt x="49911" y="265968"/>
                  <a:pt x="49149" y="265235"/>
                </a:cubicBezTo>
                <a:cubicBezTo>
                  <a:pt x="48006" y="264136"/>
                  <a:pt x="47625" y="263037"/>
                  <a:pt x="47625" y="261938"/>
                </a:cubicBezTo>
                <a:cubicBezTo>
                  <a:pt x="47625" y="260839"/>
                  <a:pt x="48006" y="259373"/>
                  <a:pt x="49149" y="258641"/>
                </a:cubicBezTo>
                <a:close/>
                <a:moveTo>
                  <a:pt x="197948" y="257175"/>
                </a:moveTo>
                <a:lnTo>
                  <a:pt x="226790" y="257175"/>
                </a:lnTo>
                <a:cubicBezTo>
                  <a:pt x="229639" y="257175"/>
                  <a:pt x="231419" y="259080"/>
                  <a:pt x="231419" y="261747"/>
                </a:cubicBezTo>
                <a:cubicBezTo>
                  <a:pt x="231419" y="264033"/>
                  <a:pt x="229639" y="266319"/>
                  <a:pt x="226790" y="266319"/>
                </a:cubicBezTo>
                <a:lnTo>
                  <a:pt x="197948" y="266319"/>
                </a:lnTo>
                <a:cubicBezTo>
                  <a:pt x="195812" y="266319"/>
                  <a:pt x="193675" y="264033"/>
                  <a:pt x="193675" y="261747"/>
                </a:cubicBezTo>
                <a:cubicBezTo>
                  <a:pt x="193675" y="259080"/>
                  <a:pt x="195812" y="257175"/>
                  <a:pt x="197948" y="257175"/>
                </a:cubicBezTo>
                <a:close/>
                <a:moveTo>
                  <a:pt x="93472" y="257175"/>
                </a:moveTo>
                <a:cubicBezTo>
                  <a:pt x="96139" y="257175"/>
                  <a:pt x="98044" y="259080"/>
                  <a:pt x="98044" y="261747"/>
                </a:cubicBezTo>
                <a:cubicBezTo>
                  <a:pt x="98044" y="264033"/>
                  <a:pt x="96139" y="266319"/>
                  <a:pt x="93472" y="266319"/>
                </a:cubicBezTo>
                <a:cubicBezTo>
                  <a:pt x="91186" y="266319"/>
                  <a:pt x="88900" y="264033"/>
                  <a:pt x="88900" y="261747"/>
                </a:cubicBezTo>
                <a:cubicBezTo>
                  <a:pt x="88900" y="259080"/>
                  <a:pt x="91186" y="257175"/>
                  <a:pt x="93472" y="257175"/>
                </a:cubicBezTo>
                <a:close/>
                <a:moveTo>
                  <a:pt x="8636" y="238906"/>
                </a:moveTo>
                <a:lnTo>
                  <a:pt x="8636" y="256228"/>
                </a:lnTo>
                <a:cubicBezTo>
                  <a:pt x="8636" y="269942"/>
                  <a:pt x="20150" y="281490"/>
                  <a:pt x="33824" y="281490"/>
                </a:cubicBezTo>
                <a:lnTo>
                  <a:pt x="150770" y="281490"/>
                </a:lnTo>
                <a:cubicBezTo>
                  <a:pt x="164444" y="281490"/>
                  <a:pt x="175239" y="269942"/>
                  <a:pt x="175239" y="256228"/>
                </a:cubicBezTo>
                <a:lnTo>
                  <a:pt x="175239" y="238906"/>
                </a:lnTo>
                <a:cubicBezTo>
                  <a:pt x="171640" y="241432"/>
                  <a:pt x="167322" y="243236"/>
                  <a:pt x="162285" y="243236"/>
                </a:cubicBezTo>
                <a:lnTo>
                  <a:pt x="21950" y="243236"/>
                </a:lnTo>
                <a:cubicBezTo>
                  <a:pt x="17272" y="243236"/>
                  <a:pt x="12594" y="241432"/>
                  <a:pt x="8636" y="238906"/>
                </a:cubicBezTo>
                <a:close/>
                <a:moveTo>
                  <a:pt x="215709" y="139700"/>
                </a:moveTo>
                <a:cubicBezTo>
                  <a:pt x="218376" y="139700"/>
                  <a:pt x="220281" y="141605"/>
                  <a:pt x="220281" y="144272"/>
                </a:cubicBezTo>
                <a:cubicBezTo>
                  <a:pt x="220281" y="146939"/>
                  <a:pt x="218376" y="148844"/>
                  <a:pt x="215709" y="148844"/>
                </a:cubicBezTo>
                <a:cubicBezTo>
                  <a:pt x="213423" y="148844"/>
                  <a:pt x="211137" y="146939"/>
                  <a:pt x="211137" y="144272"/>
                </a:cubicBezTo>
                <a:cubicBezTo>
                  <a:pt x="211137" y="141605"/>
                  <a:pt x="213423" y="139700"/>
                  <a:pt x="215709" y="139700"/>
                </a:cubicBezTo>
                <a:close/>
                <a:moveTo>
                  <a:pt x="145683" y="139700"/>
                </a:moveTo>
                <a:cubicBezTo>
                  <a:pt x="148248" y="139700"/>
                  <a:pt x="150446" y="141605"/>
                  <a:pt x="150446" y="144272"/>
                </a:cubicBezTo>
                <a:cubicBezTo>
                  <a:pt x="150446" y="146939"/>
                  <a:pt x="148248" y="148844"/>
                  <a:pt x="145683" y="148844"/>
                </a:cubicBezTo>
                <a:cubicBezTo>
                  <a:pt x="143485" y="148844"/>
                  <a:pt x="141287" y="146939"/>
                  <a:pt x="141287" y="144272"/>
                </a:cubicBezTo>
                <a:cubicBezTo>
                  <a:pt x="141287" y="141605"/>
                  <a:pt x="143485" y="139700"/>
                  <a:pt x="145683" y="139700"/>
                </a:cubicBezTo>
                <a:close/>
                <a:moveTo>
                  <a:pt x="65594" y="105134"/>
                </a:moveTo>
                <a:cubicBezTo>
                  <a:pt x="67035" y="105853"/>
                  <a:pt x="68115" y="107648"/>
                  <a:pt x="68115" y="109085"/>
                </a:cubicBezTo>
                <a:lnTo>
                  <a:pt x="68115" y="122374"/>
                </a:lnTo>
                <a:lnTo>
                  <a:pt x="104855" y="122374"/>
                </a:lnTo>
                <a:cubicBezTo>
                  <a:pt x="107016" y="122374"/>
                  <a:pt x="109177" y="124170"/>
                  <a:pt x="109177" y="126684"/>
                </a:cubicBezTo>
                <a:cubicBezTo>
                  <a:pt x="109177" y="129198"/>
                  <a:pt x="107016" y="131353"/>
                  <a:pt x="104855" y="131353"/>
                </a:cubicBezTo>
                <a:lnTo>
                  <a:pt x="63793" y="131353"/>
                </a:lnTo>
                <a:cubicBezTo>
                  <a:pt x="61632" y="131353"/>
                  <a:pt x="59471" y="129198"/>
                  <a:pt x="59471" y="126684"/>
                </a:cubicBezTo>
                <a:lnTo>
                  <a:pt x="59471" y="119860"/>
                </a:lnTo>
                <a:lnTo>
                  <a:pt x="34618" y="144283"/>
                </a:lnTo>
                <a:lnTo>
                  <a:pt x="59471" y="168706"/>
                </a:lnTo>
                <a:lnTo>
                  <a:pt x="59471" y="161882"/>
                </a:lnTo>
                <a:cubicBezTo>
                  <a:pt x="59471" y="159368"/>
                  <a:pt x="61632" y="157213"/>
                  <a:pt x="63793" y="157213"/>
                </a:cubicBezTo>
                <a:lnTo>
                  <a:pt x="104855" y="157213"/>
                </a:lnTo>
                <a:cubicBezTo>
                  <a:pt x="107016" y="157213"/>
                  <a:pt x="109177" y="159368"/>
                  <a:pt x="109177" y="161882"/>
                </a:cubicBezTo>
                <a:cubicBezTo>
                  <a:pt x="109177" y="164037"/>
                  <a:pt x="107016" y="166192"/>
                  <a:pt x="104855" y="166192"/>
                </a:cubicBezTo>
                <a:lnTo>
                  <a:pt x="68115" y="166192"/>
                </a:lnTo>
                <a:lnTo>
                  <a:pt x="68115" y="179481"/>
                </a:lnTo>
                <a:cubicBezTo>
                  <a:pt x="68115" y="180918"/>
                  <a:pt x="67035" y="182714"/>
                  <a:pt x="65594" y="183432"/>
                </a:cubicBezTo>
                <a:cubicBezTo>
                  <a:pt x="64874" y="183432"/>
                  <a:pt x="64513" y="183791"/>
                  <a:pt x="63793" y="183791"/>
                </a:cubicBezTo>
                <a:cubicBezTo>
                  <a:pt x="62713" y="183791"/>
                  <a:pt x="61632" y="183073"/>
                  <a:pt x="60551" y="182354"/>
                </a:cubicBezTo>
                <a:lnTo>
                  <a:pt x="25613" y="147516"/>
                </a:lnTo>
                <a:cubicBezTo>
                  <a:pt x="23812" y="145361"/>
                  <a:pt x="23812" y="142847"/>
                  <a:pt x="25613" y="141051"/>
                </a:cubicBezTo>
                <a:lnTo>
                  <a:pt x="60551" y="106212"/>
                </a:lnTo>
                <a:cubicBezTo>
                  <a:pt x="61992" y="104775"/>
                  <a:pt x="63793" y="104775"/>
                  <a:pt x="65594" y="105134"/>
                </a:cubicBezTo>
                <a:close/>
                <a:moveTo>
                  <a:pt x="179998" y="101600"/>
                </a:moveTo>
                <a:cubicBezTo>
                  <a:pt x="182196" y="101600"/>
                  <a:pt x="184394" y="103770"/>
                  <a:pt x="184394" y="105941"/>
                </a:cubicBezTo>
                <a:lnTo>
                  <a:pt x="184394" y="110281"/>
                </a:lnTo>
                <a:cubicBezTo>
                  <a:pt x="191355" y="111728"/>
                  <a:pt x="196850" y="116068"/>
                  <a:pt x="199780" y="122218"/>
                </a:cubicBezTo>
                <a:cubicBezTo>
                  <a:pt x="200513" y="124388"/>
                  <a:pt x="199414" y="126920"/>
                  <a:pt x="197216" y="128005"/>
                </a:cubicBezTo>
                <a:cubicBezTo>
                  <a:pt x="195018" y="129090"/>
                  <a:pt x="192454" y="128005"/>
                  <a:pt x="191355" y="125473"/>
                </a:cubicBezTo>
                <a:cubicBezTo>
                  <a:pt x="189523" y="121494"/>
                  <a:pt x="185127" y="118962"/>
                  <a:pt x="179998" y="118962"/>
                </a:cubicBezTo>
                <a:cubicBezTo>
                  <a:pt x="173037" y="118962"/>
                  <a:pt x="167542" y="123303"/>
                  <a:pt x="167542" y="129090"/>
                </a:cubicBezTo>
                <a:cubicBezTo>
                  <a:pt x="167542" y="136324"/>
                  <a:pt x="171572" y="139941"/>
                  <a:pt x="179998" y="139941"/>
                </a:cubicBezTo>
                <a:cubicBezTo>
                  <a:pt x="195751" y="139941"/>
                  <a:pt x="201246" y="149708"/>
                  <a:pt x="201246" y="159112"/>
                </a:cubicBezTo>
                <a:cubicBezTo>
                  <a:pt x="201246" y="168516"/>
                  <a:pt x="193919" y="176474"/>
                  <a:pt x="184394" y="178283"/>
                </a:cubicBezTo>
                <a:lnTo>
                  <a:pt x="184394" y="182623"/>
                </a:lnTo>
                <a:cubicBezTo>
                  <a:pt x="184394" y="184793"/>
                  <a:pt x="182196" y="186964"/>
                  <a:pt x="179998" y="186964"/>
                </a:cubicBezTo>
                <a:cubicBezTo>
                  <a:pt x="177434" y="186964"/>
                  <a:pt x="175236" y="184793"/>
                  <a:pt x="175236" y="182623"/>
                </a:cubicBezTo>
                <a:lnTo>
                  <a:pt x="175236" y="177921"/>
                </a:lnTo>
                <a:cubicBezTo>
                  <a:pt x="168275" y="176836"/>
                  <a:pt x="162780" y="172495"/>
                  <a:pt x="160215" y="166346"/>
                </a:cubicBezTo>
                <a:cubicBezTo>
                  <a:pt x="159116" y="164176"/>
                  <a:pt x="160215" y="161644"/>
                  <a:pt x="162780" y="160559"/>
                </a:cubicBezTo>
                <a:cubicBezTo>
                  <a:pt x="164612" y="159474"/>
                  <a:pt x="167542" y="160559"/>
                  <a:pt x="168275" y="162729"/>
                </a:cubicBezTo>
                <a:cubicBezTo>
                  <a:pt x="170107" y="167070"/>
                  <a:pt x="174869" y="169963"/>
                  <a:pt x="179998" y="169963"/>
                </a:cubicBezTo>
                <a:cubicBezTo>
                  <a:pt x="186592" y="169963"/>
                  <a:pt x="192087" y="165261"/>
                  <a:pt x="192087" y="159112"/>
                </a:cubicBezTo>
                <a:cubicBezTo>
                  <a:pt x="192087" y="152239"/>
                  <a:pt x="188057" y="148622"/>
                  <a:pt x="179998" y="148622"/>
                </a:cubicBezTo>
                <a:cubicBezTo>
                  <a:pt x="164245" y="148622"/>
                  <a:pt x="158750" y="138856"/>
                  <a:pt x="158750" y="129090"/>
                </a:cubicBezTo>
                <a:cubicBezTo>
                  <a:pt x="158750" y="120047"/>
                  <a:pt x="166077" y="112090"/>
                  <a:pt x="175236" y="110281"/>
                </a:cubicBezTo>
                <a:lnTo>
                  <a:pt x="175236" y="105941"/>
                </a:lnTo>
                <a:cubicBezTo>
                  <a:pt x="175236" y="103770"/>
                  <a:pt x="177434" y="101600"/>
                  <a:pt x="179998" y="101600"/>
                </a:cubicBezTo>
                <a:close/>
                <a:moveTo>
                  <a:pt x="179916" y="90943"/>
                </a:moveTo>
                <a:cubicBezTo>
                  <a:pt x="150050" y="90943"/>
                  <a:pt x="125582" y="115122"/>
                  <a:pt x="125582" y="145076"/>
                </a:cubicBezTo>
                <a:cubicBezTo>
                  <a:pt x="125582" y="175029"/>
                  <a:pt x="150050" y="199569"/>
                  <a:pt x="179916" y="199569"/>
                </a:cubicBezTo>
                <a:cubicBezTo>
                  <a:pt x="209783" y="199569"/>
                  <a:pt x="233891" y="175029"/>
                  <a:pt x="233891" y="145076"/>
                </a:cubicBezTo>
                <a:cubicBezTo>
                  <a:pt x="233891" y="115122"/>
                  <a:pt x="209783" y="90943"/>
                  <a:pt x="179916" y="90943"/>
                </a:cubicBezTo>
                <a:close/>
                <a:moveTo>
                  <a:pt x="21950" y="55576"/>
                </a:moveTo>
                <a:cubicBezTo>
                  <a:pt x="14753" y="55576"/>
                  <a:pt x="8636" y="61711"/>
                  <a:pt x="8636" y="68929"/>
                </a:cubicBezTo>
                <a:lnTo>
                  <a:pt x="8636" y="221222"/>
                </a:lnTo>
                <a:cubicBezTo>
                  <a:pt x="8636" y="228801"/>
                  <a:pt x="14753" y="234575"/>
                  <a:pt x="21950" y="234575"/>
                </a:cubicBezTo>
                <a:lnTo>
                  <a:pt x="162285" y="234575"/>
                </a:lnTo>
                <a:cubicBezTo>
                  <a:pt x="169481" y="234575"/>
                  <a:pt x="175239" y="228801"/>
                  <a:pt x="175239" y="221222"/>
                </a:cubicBezTo>
                <a:lnTo>
                  <a:pt x="175239" y="207870"/>
                </a:lnTo>
                <a:cubicBezTo>
                  <a:pt x="142854" y="205344"/>
                  <a:pt x="116946" y="178277"/>
                  <a:pt x="116946" y="145076"/>
                </a:cubicBezTo>
                <a:cubicBezTo>
                  <a:pt x="116946" y="111874"/>
                  <a:pt x="142854" y="84447"/>
                  <a:pt x="175239" y="82282"/>
                </a:cubicBezTo>
                <a:lnTo>
                  <a:pt x="175239" y="68929"/>
                </a:lnTo>
                <a:cubicBezTo>
                  <a:pt x="175239" y="61711"/>
                  <a:pt x="169481" y="55576"/>
                  <a:pt x="162285" y="55576"/>
                </a:cubicBezTo>
                <a:lnTo>
                  <a:pt x="21950" y="55576"/>
                </a:lnTo>
                <a:close/>
                <a:moveTo>
                  <a:pt x="197948" y="22225"/>
                </a:moveTo>
                <a:lnTo>
                  <a:pt x="226790" y="22225"/>
                </a:lnTo>
                <a:cubicBezTo>
                  <a:pt x="229639" y="22225"/>
                  <a:pt x="231419" y="24130"/>
                  <a:pt x="231419" y="26797"/>
                </a:cubicBezTo>
                <a:cubicBezTo>
                  <a:pt x="231419" y="29464"/>
                  <a:pt x="229639" y="31369"/>
                  <a:pt x="226790" y="31369"/>
                </a:cubicBezTo>
                <a:lnTo>
                  <a:pt x="197948" y="31369"/>
                </a:lnTo>
                <a:cubicBezTo>
                  <a:pt x="195812" y="31369"/>
                  <a:pt x="193675" y="29464"/>
                  <a:pt x="193675" y="26797"/>
                </a:cubicBezTo>
                <a:cubicBezTo>
                  <a:pt x="193675" y="24130"/>
                  <a:pt x="195812" y="22225"/>
                  <a:pt x="197948" y="22225"/>
                </a:cubicBezTo>
                <a:close/>
                <a:moveTo>
                  <a:pt x="93472" y="22225"/>
                </a:moveTo>
                <a:cubicBezTo>
                  <a:pt x="96139" y="22225"/>
                  <a:pt x="98044" y="24130"/>
                  <a:pt x="98044" y="26797"/>
                </a:cubicBezTo>
                <a:cubicBezTo>
                  <a:pt x="98044" y="29464"/>
                  <a:pt x="96139" y="31369"/>
                  <a:pt x="93472" y="31369"/>
                </a:cubicBezTo>
                <a:cubicBezTo>
                  <a:pt x="91186" y="31369"/>
                  <a:pt x="88900" y="29464"/>
                  <a:pt x="88900" y="26797"/>
                </a:cubicBezTo>
                <a:cubicBezTo>
                  <a:pt x="88900" y="24130"/>
                  <a:pt x="91186" y="22225"/>
                  <a:pt x="93472" y="22225"/>
                </a:cubicBezTo>
                <a:close/>
                <a:moveTo>
                  <a:pt x="33824" y="8661"/>
                </a:moveTo>
                <a:cubicBezTo>
                  <a:pt x="20150" y="8661"/>
                  <a:pt x="8636" y="20209"/>
                  <a:pt x="8636" y="33562"/>
                </a:cubicBezTo>
                <a:lnTo>
                  <a:pt x="8636" y="51245"/>
                </a:lnTo>
                <a:cubicBezTo>
                  <a:pt x="12594" y="48719"/>
                  <a:pt x="17272" y="46915"/>
                  <a:pt x="21950" y="46915"/>
                </a:cubicBezTo>
                <a:lnTo>
                  <a:pt x="162285" y="46915"/>
                </a:lnTo>
                <a:cubicBezTo>
                  <a:pt x="167322" y="46915"/>
                  <a:pt x="171640" y="48719"/>
                  <a:pt x="175239" y="51245"/>
                </a:cubicBezTo>
                <a:lnTo>
                  <a:pt x="175239" y="33562"/>
                </a:lnTo>
                <a:cubicBezTo>
                  <a:pt x="175239" y="20209"/>
                  <a:pt x="164444" y="8661"/>
                  <a:pt x="150770" y="8661"/>
                </a:cubicBezTo>
                <a:lnTo>
                  <a:pt x="33824" y="8661"/>
                </a:lnTo>
                <a:close/>
                <a:moveTo>
                  <a:pt x="186866" y="0"/>
                </a:moveTo>
                <a:lnTo>
                  <a:pt x="280112" y="0"/>
                </a:lnTo>
                <a:cubicBezTo>
                  <a:pt x="285491" y="0"/>
                  <a:pt x="290153" y="4691"/>
                  <a:pt x="290153" y="10105"/>
                </a:cubicBezTo>
                <a:lnTo>
                  <a:pt x="290153" y="280047"/>
                </a:lnTo>
                <a:cubicBezTo>
                  <a:pt x="290153" y="285460"/>
                  <a:pt x="285491" y="290151"/>
                  <a:pt x="280112" y="290151"/>
                </a:cubicBezTo>
                <a:lnTo>
                  <a:pt x="186866" y="290151"/>
                </a:lnTo>
                <a:cubicBezTo>
                  <a:pt x="184355" y="290151"/>
                  <a:pt x="182562" y="287986"/>
                  <a:pt x="182562" y="285821"/>
                </a:cubicBezTo>
                <a:cubicBezTo>
                  <a:pt x="182562" y="283295"/>
                  <a:pt x="184355" y="281490"/>
                  <a:pt x="186866" y="281490"/>
                </a:cubicBezTo>
                <a:lnTo>
                  <a:pt x="280112" y="281490"/>
                </a:lnTo>
                <a:cubicBezTo>
                  <a:pt x="280829" y="281490"/>
                  <a:pt x="281546" y="280768"/>
                  <a:pt x="281546" y="280047"/>
                </a:cubicBezTo>
                <a:lnTo>
                  <a:pt x="281546" y="243236"/>
                </a:lnTo>
                <a:lnTo>
                  <a:pt x="198342" y="243236"/>
                </a:lnTo>
                <a:cubicBezTo>
                  <a:pt x="196190" y="243236"/>
                  <a:pt x="194039" y="241432"/>
                  <a:pt x="194039" y="238906"/>
                </a:cubicBezTo>
                <a:cubicBezTo>
                  <a:pt x="194039" y="236380"/>
                  <a:pt x="196190" y="234575"/>
                  <a:pt x="198342" y="234575"/>
                </a:cubicBezTo>
                <a:lnTo>
                  <a:pt x="281546" y="234575"/>
                </a:lnTo>
                <a:lnTo>
                  <a:pt x="281546" y="55576"/>
                </a:lnTo>
                <a:lnTo>
                  <a:pt x="198342" y="55576"/>
                </a:lnTo>
                <a:cubicBezTo>
                  <a:pt x="196190" y="55576"/>
                  <a:pt x="194039" y="53772"/>
                  <a:pt x="194039" y="51245"/>
                </a:cubicBezTo>
                <a:cubicBezTo>
                  <a:pt x="194039" y="48719"/>
                  <a:pt x="196190" y="46915"/>
                  <a:pt x="198342" y="46915"/>
                </a:cubicBezTo>
                <a:lnTo>
                  <a:pt x="281546" y="46915"/>
                </a:lnTo>
                <a:lnTo>
                  <a:pt x="281546" y="10105"/>
                </a:lnTo>
                <a:cubicBezTo>
                  <a:pt x="281546" y="9383"/>
                  <a:pt x="280829" y="8661"/>
                  <a:pt x="280112" y="8661"/>
                </a:cubicBezTo>
                <a:lnTo>
                  <a:pt x="186866" y="8661"/>
                </a:lnTo>
                <a:cubicBezTo>
                  <a:pt x="184355" y="8661"/>
                  <a:pt x="182562" y="6857"/>
                  <a:pt x="182562" y="4330"/>
                </a:cubicBezTo>
                <a:cubicBezTo>
                  <a:pt x="182562" y="2165"/>
                  <a:pt x="184355" y="0"/>
                  <a:pt x="186866" y="0"/>
                </a:cubicBezTo>
                <a:close/>
                <a:moveTo>
                  <a:pt x="33824" y="0"/>
                </a:moveTo>
                <a:lnTo>
                  <a:pt x="150770" y="0"/>
                </a:lnTo>
                <a:cubicBezTo>
                  <a:pt x="169121" y="0"/>
                  <a:pt x="184234" y="15157"/>
                  <a:pt x="184234" y="33562"/>
                </a:cubicBezTo>
                <a:lnTo>
                  <a:pt x="184234" y="82282"/>
                </a:lnTo>
                <a:cubicBezTo>
                  <a:pt x="216619" y="84447"/>
                  <a:pt x="242527" y="111874"/>
                  <a:pt x="242527" y="145076"/>
                </a:cubicBezTo>
                <a:cubicBezTo>
                  <a:pt x="242527" y="178277"/>
                  <a:pt x="216619" y="205344"/>
                  <a:pt x="184234" y="207870"/>
                </a:cubicBezTo>
                <a:lnTo>
                  <a:pt x="184234" y="256228"/>
                </a:lnTo>
                <a:cubicBezTo>
                  <a:pt x="184234" y="274994"/>
                  <a:pt x="169121" y="290151"/>
                  <a:pt x="150770" y="290151"/>
                </a:cubicBezTo>
                <a:lnTo>
                  <a:pt x="33824" y="290151"/>
                </a:lnTo>
                <a:cubicBezTo>
                  <a:pt x="15113" y="290151"/>
                  <a:pt x="0" y="274994"/>
                  <a:pt x="0" y="256228"/>
                </a:cubicBezTo>
                <a:lnTo>
                  <a:pt x="0" y="33562"/>
                </a:lnTo>
                <a:cubicBezTo>
                  <a:pt x="0" y="15157"/>
                  <a:pt x="15113" y="0"/>
                  <a:pt x="338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3" name="Freeform 998">
            <a:extLst>
              <a:ext uri="{FF2B5EF4-FFF2-40B4-BE49-F238E27FC236}">
                <a16:creationId xmlns:a16="http://schemas.microsoft.com/office/drawing/2014/main" id="{362034FC-19E9-EE45-A1B1-B0CA8563B8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5517" y="9867157"/>
            <a:ext cx="1146672" cy="1146672"/>
          </a:xfrm>
          <a:custGeom>
            <a:avLst/>
            <a:gdLst>
              <a:gd name="T0" fmla="*/ 4972253 w 289791"/>
              <a:gd name="T1" fmla="*/ 5167028 h 289926"/>
              <a:gd name="T2" fmla="*/ 2130574 w 289791"/>
              <a:gd name="T3" fmla="*/ 4847420 h 289926"/>
              <a:gd name="T4" fmla="*/ 2188591 w 289791"/>
              <a:gd name="T5" fmla="*/ 5041231 h 289926"/>
              <a:gd name="T6" fmla="*/ 2681431 w 289791"/>
              <a:gd name="T7" fmla="*/ 5414429 h 289926"/>
              <a:gd name="T8" fmla="*/ 2058118 w 289791"/>
              <a:gd name="T9" fmla="*/ 5536396 h 289926"/>
              <a:gd name="T10" fmla="*/ 4707041 w 289791"/>
              <a:gd name="T11" fmla="*/ 4555352 h 289926"/>
              <a:gd name="T12" fmla="*/ 4575520 w 289791"/>
              <a:gd name="T13" fmla="*/ 4586135 h 289926"/>
              <a:gd name="T14" fmla="*/ 1816449 w 289791"/>
              <a:gd name="T15" fmla="*/ 4425656 h 289926"/>
              <a:gd name="T16" fmla="*/ 1022651 w 289791"/>
              <a:gd name="T17" fmla="*/ 5314767 h 289926"/>
              <a:gd name="T18" fmla="*/ 1694889 w 289791"/>
              <a:gd name="T19" fmla="*/ 4425656 h 289926"/>
              <a:gd name="T20" fmla="*/ 1399127 w 289791"/>
              <a:gd name="T21" fmla="*/ 4132449 h 289926"/>
              <a:gd name="T22" fmla="*/ 196484 w 289791"/>
              <a:gd name="T23" fmla="*/ 5197643 h 289926"/>
              <a:gd name="T24" fmla="*/ 5555236 w 289791"/>
              <a:gd name="T25" fmla="*/ 3821726 h 289926"/>
              <a:gd name="T26" fmla="*/ 5438448 w 289791"/>
              <a:gd name="T27" fmla="*/ 3852532 h 289926"/>
              <a:gd name="T28" fmla="*/ 258257 w 289791"/>
              <a:gd name="T29" fmla="*/ 3309908 h 289926"/>
              <a:gd name="T30" fmla="*/ 258257 w 289791"/>
              <a:gd name="T31" fmla="*/ 3821944 h 289926"/>
              <a:gd name="T32" fmla="*/ 982801 w 289791"/>
              <a:gd name="T33" fmla="*/ 3580561 h 289926"/>
              <a:gd name="T34" fmla="*/ 437620 w 289791"/>
              <a:gd name="T35" fmla="*/ 4070690 h 289926"/>
              <a:gd name="T36" fmla="*/ 136313 w 289791"/>
              <a:gd name="T37" fmla="*/ 3309908 h 289926"/>
              <a:gd name="T38" fmla="*/ 2598526 w 289791"/>
              <a:gd name="T39" fmla="*/ 4679357 h 289926"/>
              <a:gd name="T40" fmla="*/ 1710514 w 289791"/>
              <a:gd name="T41" fmla="*/ 3055242 h 289926"/>
              <a:gd name="T42" fmla="*/ 5383596 w 289791"/>
              <a:gd name="T43" fmla="*/ 3030017 h 289926"/>
              <a:gd name="T44" fmla="*/ 2525736 w 289791"/>
              <a:gd name="T45" fmla="*/ 2496933 h 289926"/>
              <a:gd name="T46" fmla="*/ 2867794 w 289791"/>
              <a:gd name="T47" fmla="*/ 3968807 h 289926"/>
              <a:gd name="T48" fmla="*/ 2758649 w 289791"/>
              <a:gd name="T49" fmla="*/ 3026226 h 289926"/>
              <a:gd name="T50" fmla="*/ 2678587 w 289791"/>
              <a:gd name="T51" fmla="*/ 2388179 h 289926"/>
              <a:gd name="T52" fmla="*/ 3733951 w 289791"/>
              <a:gd name="T53" fmla="*/ 2772458 h 289926"/>
              <a:gd name="T54" fmla="*/ 3064331 w 289791"/>
              <a:gd name="T55" fmla="*/ 2112641 h 289926"/>
              <a:gd name="T56" fmla="*/ 3406456 w 289791"/>
              <a:gd name="T57" fmla="*/ 2438912 h 289926"/>
              <a:gd name="T58" fmla="*/ 3792221 w 289791"/>
              <a:gd name="T59" fmla="*/ 2090907 h 289926"/>
              <a:gd name="T60" fmla="*/ 5636702 w 289791"/>
              <a:gd name="T61" fmla="*/ 1549492 h 289926"/>
              <a:gd name="T62" fmla="*/ 5512927 w 289791"/>
              <a:gd name="T63" fmla="*/ 1588002 h 289926"/>
              <a:gd name="T64" fmla="*/ 2984296 w 289791"/>
              <a:gd name="T65" fmla="*/ 4113830 h 289926"/>
              <a:gd name="T66" fmla="*/ 4862204 w 289791"/>
              <a:gd name="T67" fmla="*/ 1496331 h 289926"/>
              <a:gd name="T68" fmla="*/ 516778 w 289791"/>
              <a:gd name="T69" fmla="*/ 1519031 h 289926"/>
              <a:gd name="T70" fmla="*/ 4418180 w 289791"/>
              <a:gd name="T71" fmla="*/ 1155543 h 289926"/>
              <a:gd name="T72" fmla="*/ 4221647 w 289791"/>
              <a:gd name="T73" fmla="*/ 2083644 h 289926"/>
              <a:gd name="T74" fmla="*/ 4490960 w 289791"/>
              <a:gd name="T75" fmla="*/ 1307819 h 289926"/>
              <a:gd name="T76" fmla="*/ 327561 w 289791"/>
              <a:gd name="T77" fmla="*/ 2301144 h 289926"/>
              <a:gd name="T78" fmla="*/ 4258069 w 289791"/>
              <a:gd name="T79" fmla="*/ 771293 h 289926"/>
              <a:gd name="T80" fmla="*/ 2179958 w 289791"/>
              <a:gd name="T81" fmla="*/ 817081 h 289926"/>
              <a:gd name="T82" fmla="*/ 1122026 w 289791"/>
              <a:gd name="T83" fmla="*/ 410100 h 289926"/>
              <a:gd name="T84" fmla="*/ 1025855 w 289791"/>
              <a:gd name="T85" fmla="*/ 498431 h 289926"/>
              <a:gd name="T86" fmla="*/ 4418180 w 289791"/>
              <a:gd name="T87" fmla="*/ 706026 h 289926"/>
              <a:gd name="T88" fmla="*/ 5604614 w 289791"/>
              <a:gd name="T89" fmla="*/ 241976 h 289926"/>
              <a:gd name="T90" fmla="*/ 2877817 w 289791"/>
              <a:gd name="T91" fmla="*/ 338623 h 289926"/>
              <a:gd name="T92" fmla="*/ 5728377 w 289791"/>
              <a:gd name="T93" fmla="*/ 2674 h 289926"/>
              <a:gd name="T94" fmla="*/ 3624822 w 289791"/>
              <a:gd name="T95" fmla="*/ 5774230 h 289926"/>
              <a:gd name="T96" fmla="*/ 2889655 w 289791"/>
              <a:gd name="T97" fmla="*/ 4360336 h 289926"/>
              <a:gd name="T98" fmla="*/ 2642165 w 289791"/>
              <a:gd name="T99" fmla="*/ 4925863 h 289926"/>
              <a:gd name="T100" fmla="*/ 902549 w 289791"/>
              <a:gd name="T101" fmla="*/ 3178510 h 289926"/>
              <a:gd name="T102" fmla="*/ 50913 w 289791"/>
              <a:gd name="T103" fmla="*/ 2380900 h 289926"/>
              <a:gd name="T104" fmla="*/ 5728377 w 289791"/>
              <a:gd name="T105" fmla="*/ 2674 h 28992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9791" h="289926">
                <a:moveTo>
                  <a:pt x="250296" y="250033"/>
                </a:moveTo>
                <a:cubicBezTo>
                  <a:pt x="252518" y="251053"/>
                  <a:pt x="253630" y="253435"/>
                  <a:pt x="252148" y="255816"/>
                </a:cubicBezTo>
                <a:cubicBezTo>
                  <a:pt x="251037" y="257517"/>
                  <a:pt x="248073" y="258197"/>
                  <a:pt x="246221" y="257177"/>
                </a:cubicBezTo>
                <a:cubicBezTo>
                  <a:pt x="243998" y="256156"/>
                  <a:pt x="242887" y="253435"/>
                  <a:pt x="244369" y="251734"/>
                </a:cubicBezTo>
                <a:cubicBezTo>
                  <a:pt x="245480" y="249693"/>
                  <a:pt x="248073" y="249012"/>
                  <a:pt x="250296" y="250033"/>
                </a:cubicBezTo>
                <a:close/>
                <a:moveTo>
                  <a:pt x="105506" y="241273"/>
                </a:moveTo>
                <a:cubicBezTo>
                  <a:pt x="107301" y="239487"/>
                  <a:pt x="110172" y="239487"/>
                  <a:pt x="111966" y="241273"/>
                </a:cubicBezTo>
                <a:cubicBezTo>
                  <a:pt x="113761" y="242702"/>
                  <a:pt x="113761" y="245559"/>
                  <a:pt x="111966" y="247702"/>
                </a:cubicBezTo>
                <a:lnTo>
                  <a:pt x="108377" y="250917"/>
                </a:lnTo>
                <a:cubicBezTo>
                  <a:pt x="103353" y="256275"/>
                  <a:pt x="103353" y="264133"/>
                  <a:pt x="108377" y="269491"/>
                </a:cubicBezTo>
                <a:cubicBezTo>
                  <a:pt x="113402" y="274491"/>
                  <a:pt x="121657" y="274491"/>
                  <a:pt x="127041" y="269491"/>
                </a:cubicBezTo>
                <a:cubicBezTo>
                  <a:pt x="128476" y="267705"/>
                  <a:pt x="131348" y="267705"/>
                  <a:pt x="132783" y="269491"/>
                </a:cubicBezTo>
                <a:cubicBezTo>
                  <a:pt x="134578" y="270919"/>
                  <a:pt x="134578" y="274134"/>
                  <a:pt x="132783" y="275563"/>
                </a:cubicBezTo>
                <a:cubicBezTo>
                  <a:pt x="128835" y="279849"/>
                  <a:pt x="123093" y="281992"/>
                  <a:pt x="117709" y="281992"/>
                </a:cubicBezTo>
                <a:cubicBezTo>
                  <a:pt x="111966" y="281992"/>
                  <a:pt x="106583" y="279849"/>
                  <a:pt x="101917" y="275563"/>
                </a:cubicBezTo>
                <a:cubicBezTo>
                  <a:pt x="93662" y="266990"/>
                  <a:pt x="93662" y="253060"/>
                  <a:pt x="101917" y="244845"/>
                </a:cubicBezTo>
                <a:lnTo>
                  <a:pt x="105506" y="241273"/>
                </a:lnTo>
                <a:close/>
                <a:moveTo>
                  <a:pt x="233089" y="226732"/>
                </a:moveTo>
                <a:cubicBezTo>
                  <a:pt x="235004" y="227882"/>
                  <a:pt x="236154" y="230564"/>
                  <a:pt x="234621" y="232863"/>
                </a:cubicBezTo>
                <a:cubicBezTo>
                  <a:pt x="233472" y="235163"/>
                  <a:pt x="230790" y="235929"/>
                  <a:pt x="228491" y="234779"/>
                </a:cubicBezTo>
                <a:cubicBezTo>
                  <a:pt x="226191" y="233630"/>
                  <a:pt x="225425" y="230564"/>
                  <a:pt x="226575" y="228265"/>
                </a:cubicBezTo>
                <a:cubicBezTo>
                  <a:pt x="227724" y="226349"/>
                  <a:pt x="230790" y="225199"/>
                  <a:pt x="233089" y="226732"/>
                </a:cubicBezTo>
                <a:close/>
                <a:moveTo>
                  <a:pt x="83930" y="220276"/>
                </a:moveTo>
                <a:cubicBezTo>
                  <a:pt x="85346" y="218849"/>
                  <a:pt x="88533" y="218849"/>
                  <a:pt x="89950" y="220276"/>
                </a:cubicBezTo>
                <a:cubicBezTo>
                  <a:pt x="91721" y="222418"/>
                  <a:pt x="91721" y="224916"/>
                  <a:pt x="89950" y="226701"/>
                </a:cubicBezTo>
                <a:lnTo>
                  <a:pt x="53828" y="263103"/>
                </a:lnTo>
                <a:cubicBezTo>
                  <a:pt x="52766" y="264173"/>
                  <a:pt x="51703" y="264530"/>
                  <a:pt x="50641" y="264530"/>
                </a:cubicBezTo>
                <a:cubicBezTo>
                  <a:pt x="49578" y="264530"/>
                  <a:pt x="48516" y="264173"/>
                  <a:pt x="47453" y="263103"/>
                </a:cubicBezTo>
                <a:cubicBezTo>
                  <a:pt x="46037" y="261318"/>
                  <a:pt x="46037" y="258820"/>
                  <a:pt x="47453" y="257036"/>
                </a:cubicBezTo>
                <a:lnTo>
                  <a:pt x="83930" y="220276"/>
                </a:lnTo>
                <a:close/>
                <a:moveTo>
                  <a:pt x="63186" y="199635"/>
                </a:moveTo>
                <a:cubicBezTo>
                  <a:pt x="64621" y="198212"/>
                  <a:pt x="67491" y="198212"/>
                  <a:pt x="69284" y="199635"/>
                </a:cubicBezTo>
                <a:cubicBezTo>
                  <a:pt x="71078" y="201414"/>
                  <a:pt x="71078" y="204261"/>
                  <a:pt x="69284" y="205684"/>
                </a:cubicBezTo>
                <a:lnTo>
                  <a:pt x="15830" y="258701"/>
                </a:lnTo>
                <a:cubicBezTo>
                  <a:pt x="15112" y="259413"/>
                  <a:pt x="14036" y="259768"/>
                  <a:pt x="12601" y="259768"/>
                </a:cubicBezTo>
                <a:cubicBezTo>
                  <a:pt x="11525" y="259768"/>
                  <a:pt x="10448" y="259413"/>
                  <a:pt x="9731" y="258701"/>
                </a:cubicBezTo>
                <a:cubicBezTo>
                  <a:pt x="7937" y="256922"/>
                  <a:pt x="7937" y="254431"/>
                  <a:pt x="9731" y="252652"/>
                </a:cubicBezTo>
                <a:lnTo>
                  <a:pt x="63186" y="199635"/>
                </a:lnTo>
                <a:close/>
                <a:moveTo>
                  <a:pt x="275091" y="190219"/>
                </a:moveTo>
                <a:cubicBezTo>
                  <a:pt x="276792" y="191369"/>
                  <a:pt x="277472" y="194051"/>
                  <a:pt x="276451" y="196350"/>
                </a:cubicBezTo>
                <a:cubicBezTo>
                  <a:pt x="275431" y="198649"/>
                  <a:pt x="272709" y="199416"/>
                  <a:pt x="271009" y="198266"/>
                </a:cubicBezTo>
                <a:cubicBezTo>
                  <a:pt x="268967" y="197117"/>
                  <a:pt x="268287" y="194051"/>
                  <a:pt x="269308" y="191752"/>
                </a:cubicBezTo>
                <a:cubicBezTo>
                  <a:pt x="270328" y="189836"/>
                  <a:pt x="272709" y="188687"/>
                  <a:pt x="275091" y="190219"/>
                </a:cubicBezTo>
                <a:close/>
                <a:moveTo>
                  <a:pt x="6750" y="164743"/>
                </a:moveTo>
                <a:cubicBezTo>
                  <a:pt x="8171" y="163287"/>
                  <a:pt x="11013" y="163287"/>
                  <a:pt x="12789" y="164743"/>
                </a:cubicBezTo>
                <a:cubicBezTo>
                  <a:pt x="14210" y="166564"/>
                  <a:pt x="14210" y="169476"/>
                  <a:pt x="12789" y="171297"/>
                </a:cubicBezTo>
                <a:cubicBezTo>
                  <a:pt x="10302" y="173846"/>
                  <a:pt x="8881" y="177123"/>
                  <a:pt x="8881" y="180764"/>
                </a:cubicBezTo>
                <a:cubicBezTo>
                  <a:pt x="8881" y="184041"/>
                  <a:pt x="10302" y="187682"/>
                  <a:pt x="12789" y="190230"/>
                </a:cubicBezTo>
                <a:cubicBezTo>
                  <a:pt x="17407" y="194964"/>
                  <a:pt x="25933" y="194964"/>
                  <a:pt x="30906" y="190230"/>
                </a:cubicBezTo>
                <a:lnTo>
                  <a:pt x="42629" y="178215"/>
                </a:lnTo>
                <a:cubicBezTo>
                  <a:pt x="44406" y="176394"/>
                  <a:pt x="46892" y="176394"/>
                  <a:pt x="48668" y="178215"/>
                </a:cubicBezTo>
                <a:cubicBezTo>
                  <a:pt x="50445" y="179671"/>
                  <a:pt x="50445" y="182584"/>
                  <a:pt x="48668" y="184405"/>
                </a:cubicBezTo>
                <a:lnTo>
                  <a:pt x="36945" y="196420"/>
                </a:lnTo>
                <a:cubicBezTo>
                  <a:pt x="33038" y="200789"/>
                  <a:pt x="27709" y="202610"/>
                  <a:pt x="21670" y="202610"/>
                </a:cubicBezTo>
                <a:cubicBezTo>
                  <a:pt x="15986" y="202610"/>
                  <a:pt x="10657" y="200789"/>
                  <a:pt x="6750" y="196420"/>
                </a:cubicBezTo>
                <a:cubicBezTo>
                  <a:pt x="2487" y="192051"/>
                  <a:pt x="0" y="186589"/>
                  <a:pt x="0" y="180764"/>
                </a:cubicBezTo>
                <a:cubicBezTo>
                  <a:pt x="0" y="174574"/>
                  <a:pt x="2487" y="169112"/>
                  <a:pt x="6750" y="164743"/>
                </a:cubicBezTo>
                <a:close/>
                <a:moveTo>
                  <a:pt x="84703" y="152068"/>
                </a:moveTo>
                <a:lnTo>
                  <a:pt x="57309" y="161090"/>
                </a:lnTo>
                <a:lnTo>
                  <a:pt x="128676" y="232906"/>
                </a:lnTo>
                <a:lnTo>
                  <a:pt x="137687" y="205118"/>
                </a:lnTo>
                <a:lnTo>
                  <a:pt x="111375" y="178773"/>
                </a:lnTo>
                <a:lnTo>
                  <a:pt x="84703" y="152068"/>
                </a:lnTo>
                <a:close/>
                <a:moveTo>
                  <a:pt x="271189" y="143669"/>
                </a:moveTo>
                <a:cubicBezTo>
                  <a:pt x="273488" y="144690"/>
                  <a:pt x="274254" y="147071"/>
                  <a:pt x="273104" y="149112"/>
                </a:cubicBezTo>
                <a:cubicBezTo>
                  <a:pt x="271572" y="151153"/>
                  <a:pt x="268890" y="151834"/>
                  <a:pt x="266591" y="150813"/>
                </a:cubicBezTo>
                <a:cubicBezTo>
                  <a:pt x="264291" y="149793"/>
                  <a:pt x="263525" y="147071"/>
                  <a:pt x="265058" y="145030"/>
                </a:cubicBezTo>
                <a:cubicBezTo>
                  <a:pt x="266207" y="142989"/>
                  <a:pt x="268890" y="142649"/>
                  <a:pt x="271189" y="143669"/>
                </a:cubicBezTo>
                <a:close/>
                <a:moveTo>
                  <a:pt x="125071" y="124279"/>
                </a:moveTo>
                <a:lnTo>
                  <a:pt x="92632" y="147737"/>
                </a:lnTo>
                <a:lnTo>
                  <a:pt x="117502" y="172277"/>
                </a:lnTo>
                <a:lnTo>
                  <a:pt x="142012" y="197539"/>
                </a:lnTo>
                <a:lnTo>
                  <a:pt x="165801" y="164699"/>
                </a:lnTo>
                <a:lnTo>
                  <a:pt x="139128" y="153150"/>
                </a:lnTo>
                <a:cubicBezTo>
                  <a:pt x="138047" y="152789"/>
                  <a:pt x="136966" y="151707"/>
                  <a:pt x="136605" y="150624"/>
                </a:cubicBezTo>
                <a:lnTo>
                  <a:pt x="125071" y="124279"/>
                </a:lnTo>
                <a:close/>
                <a:moveTo>
                  <a:pt x="151744" y="105152"/>
                </a:moveTo>
                <a:lnTo>
                  <a:pt x="132641" y="118866"/>
                </a:lnTo>
                <a:lnTo>
                  <a:pt x="144175" y="145572"/>
                </a:lnTo>
                <a:lnTo>
                  <a:pt x="170847" y="157481"/>
                </a:lnTo>
                <a:lnTo>
                  <a:pt x="184904" y="137993"/>
                </a:lnTo>
                <a:lnTo>
                  <a:pt x="163638" y="128610"/>
                </a:lnTo>
                <a:cubicBezTo>
                  <a:pt x="162557" y="128249"/>
                  <a:pt x="161476" y="127527"/>
                  <a:pt x="161115" y="126445"/>
                </a:cubicBezTo>
                <a:lnTo>
                  <a:pt x="151744" y="105152"/>
                </a:lnTo>
                <a:close/>
                <a:moveTo>
                  <a:pt x="178776" y="86025"/>
                </a:moveTo>
                <a:lnTo>
                  <a:pt x="159313" y="99739"/>
                </a:lnTo>
                <a:lnTo>
                  <a:pt x="168684" y="121392"/>
                </a:lnTo>
                <a:lnTo>
                  <a:pt x="189950" y="130775"/>
                </a:lnTo>
                <a:lnTo>
                  <a:pt x="203647" y="111287"/>
                </a:lnTo>
                <a:lnTo>
                  <a:pt x="187787" y="104070"/>
                </a:lnTo>
                <a:cubicBezTo>
                  <a:pt x="186706" y="103709"/>
                  <a:pt x="185985" y="102987"/>
                  <a:pt x="185625" y="101904"/>
                </a:cubicBezTo>
                <a:lnTo>
                  <a:pt x="178776" y="86025"/>
                </a:lnTo>
                <a:close/>
                <a:moveTo>
                  <a:pt x="279126" y="77123"/>
                </a:moveTo>
                <a:cubicBezTo>
                  <a:pt x="281426" y="78273"/>
                  <a:pt x="282192" y="81339"/>
                  <a:pt x="281042" y="83638"/>
                </a:cubicBezTo>
                <a:cubicBezTo>
                  <a:pt x="279893" y="85554"/>
                  <a:pt x="276827" y="86704"/>
                  <a:pt x="274528" y="85171"/>
                </a:cubicBezTo>
                <a:cubicBezTo>
                  <a:pt x="272229" y="84021"/>
                  <a:pt x="271462" y="81339"/>
                  <a:pt x="272995" y="79039"/>
                </a:cubicBezTo>
                <a:cubicBezTo>
                  <a:pt x="273761" y="76740"/>
                  <a:pt x="276827" y="75974"/>
                  <a:pt x="279126" y="77123"/>
                </a:cubicBezTo>
                <a:close/>
                <a:moveTo>
                  <a:pt x="240772" y="74477"/>
                </a:moveTo>
                <a:lnTo>
                  <a:pt x="147779" y="204757"/>
                </a:lnTo>
                <a:lnTo>
                  <a:pt x="175533" y="273686"/>
                </a:lnTo>
                <a:lnTo>
                  <a:pt x="251585" y="79169"/>
                </a:lnTo>
                <a:lnTo>
                  <a:pt x="240772" y="74477"/>
                </a:lnTo>
                <a:close/>
                <a:moveTo>
                  <a:pt x="25590" y="66449"/>
                </a:moveTo>
                <a:cubicBezTo>
                  <a:pt x="27876" y="66449"/>
                  <a:pt x="29781" y="68647"/>
                  <a:pt x="29781" y="70845"/>
                </a:cubicBezTo>
                <a:cubicBezTo>
                  <a:pt x="29781" y="73409"/>
                  <a:pt x="27876" y="75607"/>
                  <a:pt x="25590" y="75607"/>
                </a:cubicBezTo>
                <a:cubicBezTo>
                  <a:pt x="22542" y="75607"/>
                  <a:pt x="20637" y="73409"/>
                  <a:pt x="20637" y="70845"/>
                </a:cubicBezTo>
                <a:cubicBezTo>
                  <a:pt x="20637" y="68647"/>
                  <a:pt x="22542" y="66449"/>
                  <a:pt x="25590" y="66449"/>
                </a:cubicBezTo>
                <a:close/>
                <a:moveTo>
                  <a:pt x="218785" y="57515"/>
                </a:moveTo>
                <a:lnTo>
                  <a:pt x="185985" y="80973"/>
                </a:lnTo>
                <a:lnTo>
                  <a:pt x="192834" y="96852"/>
                </a:lnTo>
                <a:lnTo>
                  <a:pt x="209053" y="103709"/>
                </a:lnTo>
                <a:lnTo>
                  <a:pt x="232482" y="70868"/>
                </a:lnTo>
                <a:lnTo>
                  <a:pt x="224552" y="67620"/>
                </a:lnTo>
                <a:cubicBezTo>
                  <a:pt x="223471" y="66898"/>
                  <a:pt x="222750" y="66177"/>
                  <a:pt x="222389" y="65094"/>
                </a:cubicBezTo>
                <a:lnTo>
                  <a:pt x="218785" y="57515"/>
                </a:lnTo>
                <a:close/>
                <a:moveTo>
                  <a:pt x="210855" y="38389"/>
                </a:moveTo>
                <a:lnTo>
                  <a:pt x="16220" y="114535"/>
                </a:lnTo>
                <a:lnTo>
                  <a:pt x="85063" y="141963"/>
                </a:lnTo>
                <a:lnTo>
                  <a:pt x="215181" y="49215"/>
                </a:lnTo>
                <a:lnTo>
                  <a:pt x="210855" y="38389"/>
                </a:lnTo>
                <a:close/>
                <a:moveTo>
                  <a:pt x="107949" y="31524"/>
                </a:moveTo>
                <a:cubicBezTo>
                  <a:pt x="110147" y="31524"/>
                  <a:pt x="112346" y="33429"/>
                  <a:pt x="112346" y="36096"/>
                </a:cubicBezTo>
                <a:cubicBezTo>
                  <a:pt x="112346" y="38763"/>
                  <a:pt x="110147" y="40668"/>
                  <a:pt x="107949" y="40668"/>
                </a:cubicBezTo>
                <a:cubicBezTo>
                  <a:pt x="105385" y="40668"/>
                  <a:pt x="103187" y="38763"/>
                  <a:pt x="103187" y="36096"/>
                </a:cubicBezTo>
                <a:cubicBezTo>
                  <a:pt x="103187" y="33429"/>
                  <a:pt x="105385" y="31524"/>
                  <a:pt x="107949" y="31524"/>
                </a:cubicBezTo>
                <a:close/>
                <a:moveTo>
                  <a:pt x="55562" y="20412"/>
                </a:moveTo>
                <a:cubicBezTo>
                  <a:pt x="57761" y="20412"/>
                  <a:pt x="59959" y="22610"/>
                  <a:pt x="59959" y="24808"/>
                </a:cubicBezTo>
                <a:cubicBezTo>
                  <a:pt x="59959" y="27372"/>
                  <a:pt x="57761" y="29570"/>
                  <a:pt x="55562" y="29570"/>
                </a:cubicBezTo>
                <a:cubicBezTo>
                  <a:pt x="52998" y="29570"/>
                  <a:pt x="50800" y="27372"/>
                  <a:pt x="50800" y="24808"/>
                </a:cubicBezTo>
                <a:cubicBezTo>
                  <a:pt x="50800" y="22610"/>
                  <a:pt x="52998" y="20412"/>
                  <a:pt x="55562" y="20412"/>
                </a:cubicBezTo>
                <a:close/>
                <a:moveTo>
                  <a:pt x="277536" y="12044"/>
                </a:moveTo>
                <a:lnTo>
                  <a:pt x="218785" y="35141"/>
                </a:lnTo>
                <a:lnTo>
                  <a:pt x="229598" y="60042"/>
                </a:lnTo>
                <a:lnTo>
                  <a:pt x="254468" y="70868"/>
                </a:lnTo>
                <a:lnTo>
                  <a:pt x="277536" y="12044"/>
                </a:lnTo>
                <a:close/>
                <a:moveTo>
                  <a:pt x="142508" y="7712"/>
                </a:moveTo>
                <a:cubicBezTo>
                  <a:pt x="145072" y="7712"/>
                  <a:pt x="147271" y="9617"/>
                  <a:pt x="147271" y="12284"/>
                </a:cubicBezTo>
                <a:cubicBezTo>
                  <a:pt x="147271" y="14951"/>
                  <a:pt x="145072" y="16856"/>
                  <a:pt x="142508" y="16856"/>
                </a:cubicBezTo>
                <a:cubicBezTo>
                  <a:pt x="139944" y="16856"/>
                  <a:pt x="138112" y="14951"/>
                  <a:pt x="138112" y="12284"/>
                </a:cubicBezTo>
                <a:cubicBezTo>
                  <a:pt x="138112" y="9617"/>
                  <a:pt x="139944" y="7712"/>
                  <a:pt x="142508" y="7712"/>
                </a:cubicBezTo>
                <a:close/>
                <a:moveTo>
                  <a:pt x="283664" y="135"/>
                </a:moveTo>
                <a:cubicBezTo>
                  <a:pt x="285466" y="-226"/>
                  <a:pt x="287268" y="135"/>
                  <a:pt x="288350" y="1217"/>
                </a:cubicBezTo>
                <a:cubicBezTo>
                  <a:pt x="289791" y="2300"/>
                  <a:pt x="290152" y="4465"/>
                  <a:pt x="289431" y="5909"/>
                </a:cubicBezTo>
                <a:lnTo>
                  <a:pt x="179497" y="287400"/>
                </a:lnTo>
                <a:cubicBezTo>
                  <a:pt x="178776" y="288844"/>
                  <a:pt x="177335" y="289926"/>
                  <a:pt x="175533" y="289926"/>
                </a:cubicBezTo>
                <a:cubicBezTo>
                  <a:pt x="173730" y="289926"/>
                  <a:pt x="171928" y="288844"/>
                  <a:pt x="171568" y="287400"/>
                </a:cubicBezTo>
                <a:lnTo>
                  <a:pt x="143093" y="217027"/>
                </a:lnTo>
                <a:lnTo>
                  <a:pt x="134803" y="242289"/>
                </a:lnTo>
                <a:cubicBezTo>
                  <a:pt x="134443" y="243733"/>
                  <a:pt x="133001" y="244816"/>
                  <a:pt x="131559" y="245177"/>
                </a:cubicBezTo>
                <a:lnTo>
                  <a:pt x="130838" y="245177"/>
                </a:lnTo>
                <a:cubicBezTo>
                  <a:pt x="129397" y="245177"/>
                  <a:pt x="128315" y="244816"/>
                  <a:pt x="127594" y="244094"/>
                </a:cubicBezTo>
                <a:lnTo>
                  <a:pt x="45775" y="162172"/>
                </a:lnTo>
                <a:cubicBezTo>
                  <a:pt x="44694" y="161090"/>
                  <a:pt x="44334" y="159646"/>
                  <a:pt x="44694" y="158203"/>
                </a:cubicBezTo>
                <a:cubicBezTo>
                  <a:pt x="45055" y="156759"/>
                  <a:pt x="46136" y="155316"/>
                  <a:pt x="47578" y="154955"/>
                </a:cubicBezTo>
                <a:lnTo>
                  <a:pt x="72808" y="146654"/>
                </a:lnTo>
                <a:lnTo>
                  <a:pt x="2523" y="118505"/>
                </a:lnTo>
                <a:cubicBezTo>
                  <a:pt x="1081" y="117783"/>
                  <a:pt x="0" y="116340"/>
                  <a:pt x="0" y="114535"/>
                </a:cubicBezTo>
                <a:cubicBezTo>
                  <a:pt x="0" y="112731"/>
                  <a:pt x="1081" y="110927"/>
                  <a:pt x="2523" y="110205"/>
                </a:cubicBezTo>
                <a:lnTo>
                  <a:pt x="283664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4" name="Freeform 1016">
            <a:extLst>
              <a:ext uri="{FF2B5EF4-FFF2-40B4-BE49-F238E27FC236}">
                <a16:creationId xmlns:a16="http://schemas.microsoft.com/office/drawing/2014/main" id="{D625D33A-ABBC-D548-A0F1-5ADD9454B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8971" y="4770550"/>
            <a:ext cx="1139764" cy="1139764"/>
          </a:xfrm>
          <a:custGeom>
            <a:avLst/>
            <a:gdLst>
              <a:gd name="T0" fmla="*/ 3102998 w 288565"/>
              <a:gd name="T1" fmla="*/ 4276174 h 288565"/>
              <a:gd name="T2" fmla="*/ 2487806 w 288565"/>
              <a:gd name="T3" fmla="*/ 4698240 h 288565"/>
              <a:gd name="T4" fmla="*/ 3618048 w 288565"/>
              <a:gd name="T5" fmla="*/ 5127434 h 288565"/>
              <a:gd name="T6" fmla="*/ 3789722 w 288565"/>
              <a:gd name="T7" fmla="*/ 5299128 h 288565"/>
              <a:gd name="T8" fmla="*/ 4719684 w 288565"/>
              <a:gd name="T9" fmla="*/ 4412098 h 288565"/>
              <a:gd name="T10" fmla="*/ 3453517 w 288565"/>
              <a:gd name="T11" fmla="*/ 3968575 h 288565"/>
              <a:gd name="T12" fmla="*/ 4147427 w 288565"/>
              <a:gd name="T13" fmla="*/ 4204654 h 288565"/>
              <a:gd name="T14" fmla="*/ 3453517 w 288565"/>
              <a:gd name="T15" fmla="*/ 3968575 h 288565"/>
              <a:gd name="T16" fmla="*/ 3696722 w 288565"/>
              <a:gd name="T17" fmla="*/ 3854116 h 288565"/>
              <a:gd name="T18" fmla="*/ 3618048 w 288565"/>
              <a:gd name="T19" fmla="*/ 2108684 h 288565"/>
              <a:gd name="T20" fmla="*/ 2359018 w 288565"/>
              <a:gd name="T21" fmla="*/ 3703884 h 288565"/>
              <a:gd name="T22" fmla="*/ 2344738 w 288565"/>
              <a:gd name="T23" fmla="*/ 4540850 h 288565"/>
              <a:gd name="T24" fmla="*/ 3067234 w 288565"/>
              <a:gd name="T25" fmla="*/ 4097321 h 288565"/>
              <a:gd name="T26" fmla="*/ 3052928 w 288565"/>
              <a:gd name="T27" fmla="*/ 3260385 h 288565"/>
              <a:gd name="T28" fmla="*/ 4104503 w 288565"/>
              <a:gd name="T29" fmla="*/ 3861275 h 288565"/>
              <a:gd name="T30" fmla="*/ 4476468 w 288565"/>
              <a:gd name="T31" fmla="*/ 4140258 h 288565"/>
              <a:gd name="T32" fmla="*/ 5299128 w 288565"/>
              <a:gd name="T33" fmla="*/ 3789722 h 288565"/>
              <a:gd name="T34" fmla="*/ 5127434 w 288565"/>
              <a:gd name="T35" fmla="*/ 3610890 h 288565"/>
              <a:gd name="T36" fmla="*/ 3789722 w 288565"/>
              <a:gd name="T37" fmla="*/ 2273203 h 288565"/>
              <a:gd name="T38" fmla="*/ 3618048 w 288565"/>
              <a:gd name="T39" fmla="*/ 2108684 h 288565"/>
              <a:gd name="T40" fmla="*/ 3789722 w 288565"/>
              <a:gd name="T41" fmla="*/ 1929826 h 288565"/>
              <a:gd name="T42" fmla="*/ 5735473 w 288565"/>
              <a:gd name="T43" fmla="*/ 3703884 h 288565"/>
              <a:gd name="T44" fmla="*/ 3789722 w 288565"/>
              <a:gd name="T45" fmla="*/ 5470822 h 288565"/>
              <a:gd name="T46" fmla="*/ 3618048 w 288565"/>
              <a:gd name="T47" fmla="*/ 5649639 h 288565"/>
              <a:gd name="T48" fmla="*/ 1758132 w 288565"/>
              <a:gd name="T49" fmla="*/ 3789722 h 288565"/>
              <a:gd name="T50" fmla="*/ 1929826 w 288565"/>
              <a:gd name="T51" fmla="*/ 3610890 h 288565"/>
              <a:gd name="T52" fmla="*/ 3696722 w 288565"/>
              <a:gd name="T53" fmla="*/ 1672286 h 288565"/>
              <a:gd name="T54" fmla="*/ 2039766 w 288565"/>
              <a:gd name="T55" fmla="*/ 2180376 h 288565"/>
              <a:gd name="T56" fmla="*/ 2039766 w 288565"/>
              <a:gd name="T57" fmla="*/ 0 h 288565"/>
              <a:gd name="T58" fmla="*/ 3655771 w 288565"/>
              <a:gd name="T59" fmla="*/ 1293930 h 288565"/>
              <a:gd name="T60" fmla="*/ 2125965 w 288565"/>
              <a:gd name="T61" fmla="*/ 436038 h 288565"/>
              <a:gd name="T62" fmla="*/ 1953585 w 288565"/>
              <a:gd name="T63" fmla="*/ 607614 h 288565"/>
              <a:gd name="T64" fmla="*/ 603314 w 288565"/>
              <a:gd name="T65" fmla="*/ 1944469 h 288565"/>
              <a:gd name="T66" fmla="*/ 438157 w 288565"/>
              <a:gd name="T67" fmla="*/ 2116015 h 288565"/>
              <a:gd name="T68" fmla="*/ 1256873 w 288565"/>
              <a:gd name="T69" fmla="*/ 2466322 h 288565"/>
              <a:gd name="T70" fmla="*/ 1637546 w 288565"/>
              <a:gd name="T71" fmla="*/ 2194647 h 288565"/>
              <a:gd name="T72" fmla="*/ 2693349 w 288565"/>
              <a:gd name="T73" fmla="*/ 1594158 h 288565"/>
              <a:gd name="T74" fmla="*/ 1594452 w 288565"/>
              <a:gd name="T75" fmla="*/ 2530649 h 288565"/>
              <a:gd name="T76" fmla="*/ 1881749 w 288565"/>
              <a:gd name="T77" fmla="*/ 2923828 h 288565"/>
              <a:gd name="T78" fmla="*/ 1307159 w 288565"/>
              <a:gd name="T79" fmla="*/ 2630742 h 288565"/>
              <a:gd name="T80" fmla="*/ 825960 w 288565"/>
              <a:gd name="T81" fmla="*/ 3073934 h 288565"/>
              <a:gd name="T82" fmla="*/ 1335889 w 288565"/>
              <a:gd name="T83" fmla="*/ 3653001 h 288565"/>
              <a:gd name="T84" fmla="*/ 86130 w 288565"/>
              <a:gd name="T85" fmla="*/ 2116015 h 288565"/>
              <a:gd name="T86" fmla="*/ 265778 w 288565"/>
              <a:gd name="T87" fmla="*/ 1944469 h 288565"/>
              <a:gd name="T88" fmla="*/ 2039766 w 288565"/>
              <a:gd name="T89" fmla="*/ 0 h 2885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565" h="288565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5" name="Freeform 1015">
            <a:extLst>
              <a:ext uri="{FF2B5EF4-FFF2-40B4-BE49-F238E27FC236}">
                <a16:creationId xmlns:a16="http://schemas.microsoft.com/office/drawing/2014/main" id="{85D3DB0D-604A-F747-BB0B-DC47395ED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13235" y="10930054"/>
            <a:ext cx="1146672" cy="1139768"/>
          </a:xfrm>
          <a:custGeom>
            <a:avLst/>
            <a:gdLst>
              <a:gd name="T0" fmla="*/ 3727477 w 290153"/>
              <a:gd name="T1" fmla="*/ 5735232 h 288566"/>
              <a:gd name="T2" fmla="*/ 944831 w 290153"/>
              <a:gd name="T3" fmla="*/ 5016718 h 288566"/>
              <a:gd name="T4" fmla="*/ 853749 w 290153"/>
              <a:gd name="T5" fmla="*/ 5649022 h 288566"/>
              <a:gd name="T6" fmla="*/ 2458850 w 290153"/>
              <a:gd name="T7" fmla="*/ 4420973 h 288566"/>
              <a:gd name="T8" fmla="*/ 1672601 w 290153"/>
              <a:gd name="T9" fmla="*/ 4085247 h 288566"/>
              <a:gd name="T10" fmla="*/ 1672601 w 290153"/>
              <a:gd name="T11" fmla="*/ 4085247 h 288566"/>
              <a:gd name="T12" fmla="*/ 2315881 w 290153"/>
              <a:gd name="T13" fmla="*/ 4299534 h 288566"/>
              <a:gd name="T14" fmla="*/ 2315881 w 290153"/>
              <a:gd name="T15" fmla="*/ 3835269 h 288566"/>
              <a:gd name="T16" fmla="*/ 2894849 w 290153"/>
              <a:gd name="T17" fmla="*/ 1963821 h 288566"/>
              <a:gd name="T18" fmla="*/ 1415279 w 290153"/>
              <a:gd name="T19" fmla="*/ 2042378 h 288566"/>
              <a:gd name="T20" fmla="*/ 2315881 w 290153"/>
              <a:gd name="T21" fmla="*/ 1463808 h 288566"/>
              <a:gd name="T22" fmla="*/ 3309455 w 290153"/>
              <a:gd name="T23" fmla="*/ 3149521 h 288566"/>
              <a:gd name="T24" fmla="*/ 3573938 w 290153"/>
              <a:gd name="T25" fmla="*/ 978081 h 288566"/>
              <a:gd name="T26" fmla="*/ 2944912 w 290153"/>
              <a:gd name="T27" fmla="*/ 3606674 h 288566"/>
              <a:gd name="T28" fmla="*/ 4631807 w 290153"/>
              <a:gd name="T29" fmla="*/ 5020975 h 288566"/>
              <a:gd name="T30" fmla="*/ 4460268 w 290153"/>
              <a:gd name="T31" fmla="*/ 5020975 h 288566"/>
              <a:gd name="T32" fmla="*/ 2873435 w 290153"/>
              <a:gd name="T33" fmla="*/ 4963828 h 288566"/>
              <a:gd name="T34" fmla="*/ 2401687 w 290153"/>
              <a:gd name="T35" fmla="*/ 5649579 h 288566"/>
              <a:gd name="T36" fmla="*/ 1829879 w 290153"/>
              <a:gd name="T37" fmla="*/ 4949548 h 288566"/>
              <a:gd name="T38" fmla="*/ 1258012 w 290153"/>
              <a:gd name="T39" fmla="*/ 4285270 h 288566"/>
              <a:gd name="T40" fmla="*/ 85735 w 290153"/>
              <a:gd name="T41" fmla="*/ 5735275 h 288566"/>
              <a:gd name="T42" fmla="*/ 1308031 w 290153"/>
              <a:gd name="T43" fmla="*/ 4099553 h 288566"/>
              <a:gd name="T44" fmla="*/ 2315881 w 290153"/>
              <a:gd name="T45" fmla="*/ 1285263 h 288566"/>
              <a:gd name="T46" fmla="*/ 3754227 w 290153"/>
              <a:gd name="T47" fmla="*/ 0 h 288566"/>
              <a:gd name="T48" fmla="*/ 4298117 w 290153"/>
              <a:gd name="T49" fmla="*/ 278102 h 288566"/>
              <a:gd name="T50" fmla="*/ 4899251 w 290153"/>
              <a:gd name="T51" fmla="*/ 627549 h 288566"/>
              <a:gd name="T52" fmla="*/ 5414510 w 290153"/>
              <a:gd name="T53" fmla="*/ 948511 h 288566"/>
              <a:gd name="T54" fmla="*/ 5385903 w 290153"/>
              <a:gd name="T55" fmla="*/ 1825671 h 288566"/>
              <a:gd name="T56" fmla="*/ 5593426 w 290153"/>
              <a:gd name="T57" fmla="*/ 2517452 h 288566"/>
              <a:gd name="T58" fmla="*/ 5593426 w 290153"/>
              <a:gd name="T59" fmla="*/ 2981011 h 288566"/>
              <a:gd name="T60" fmla="*/ 5149735 w 290153"/>
              <a:gd name="T61" fmla="*/ 3465932 h 288566"/>
              <a:gd name="T62" fmla="*/ 4920725 w 290153"/>
              <a:gd name="T63" fmla="*/ 3858186 h 288566"/>
              <a:gd name="T64" fmla="*/ 4298117 w 290153"/>
              <a:gd name="T65" fmla="*/ 4057854 h 288566"/>
              <a:gd name="T66" fmla="*/ 3847274 w 290153"/>
              <a:gd name="T67" fmla="*/ 3786855 h 288566"/>
              <a:gd name="T68" fmla="*/ 4469877 w 290153"/>
              <a:gd name="T69" fmla="*/ 3979394 h 288566"/>
              <a:gd name="T70" fmla="*/ 4627309 w 290153"/>
              <a:gd name="T71" fmla="*/ 3444543 h 288566"/>
              <a:gd name="T72" fmla="*/ 5264230 w 290153"/>
              <a:gd name="T73" fmla="*/ 3301920 h 288566"/>
              <a:gd name="T74" fmla="*/ 5128264 w 290153"/>
              <a:gd name="T75" fmla="*/ 2767025 h 288566"/>
              <a:gd name="T76" fmla="*/ 5607720 w 290153"/>
              <a:gd name="T77" fmla="*/ 2332016 h 288566"/>
              <a:gd name="T78" fmla="*/ 5221281 w 290153"/>
              <a:gd name="T79" fmla="*/ 1925533 h 288566"/>
              <a:gd name="T80" fmla="*/ 5414510 w 290153"/>
              <a:gd name="T81" fmla="*/ 1305087 h 288566"/>
              <a:gd name="T82" fmla="*/ 4877782 w 290153"/>
              <a:gd name="T83" fmla="*/ 1148178 h 288566"/>
              <a:gd name="T84" fmla="*/ 4748972 w 290153"/>
              <a:gd name="T85" fmla="*/ 527713 h 288566"/>
              <a:gd name="T86" fmla="*/ 4305281 w 290153"/>
              <a:gd name="T87" fmla="*/ 613307 h 288566"/>
              <a:gd name="T88" fmla="*/ 3775726 w 290153"/>
              <a:gd name="T89" fmla="*/ 185457 h 288566"/>
              <a:gd name="T90" fmla="*/ 3432194 w 290153"/>
              <a:gd name="T91" fmla="*/ 470693 h 288566"/>
              <a:gd name="T92" fmla="*/ 2759512 w 290153"/>
              <a:gd name="T93" fmla="*/ 370791 h 288566"/>
              <a:gd name="T94" fmla="*/ 2458954 w 290153"/>
              <a:gd name="T95" fmla="*/ 541993 h 288566"/>
              <a:gd name="T96" fmla="*/ 2208472 w 290153"/>
              <a:gd name="T97" fmla="*/ 1176724 h 288566"/>
              <a:gd name="T98" fmla="*/ 1764803 w 290153"/>
              <a:gd name="T99" fmla="*/ 1169555 h 288566"/>
              <a:gd name="T100" fmla="*/ 2237078 w 290153"/>
              <a:gd name="T101" fmla="*/ 984179 h 288566"/>
              <a:gd name="T102" fmla="*/ 2380218 w 290153"/>
              <a:gd name="T103" fmla="*/ 370791 h 288566"/>
              <a:gd name="T104" fmla="*/ 3253304 w 290153"/>
              <a:gd name="T105" fmla="*/ 399363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B78EBF-4E6F-FE46-9848-7055538B5D71}"/>
              </a:ext>
            </a:extLst>
          </p:cNvPr>
          <p:cNvSpPr txBox="1"/>
          <p:nvPr/>
        </p:nvSpPr>
        <p:spPr>
          <a:xfrm>
            <a:off x="3712738" y="841897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E273EC41-17E7-1A4B-928D-14C4C83C916B}"/>
              </a:ext>
            </a:extLst>
          </p:cNvPr>
          <p:cNvSpPr txBox="1">
            <a:spLocks/>
          </p:cNvSpPr>
          <p:nvPr/>
        </p:nvSpPr>
        <p:spPr>
          <a:xfrm>
            <a:off x="1547220" y="910280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7AD8E09-3175-D94F-9343-BDF04E231A88}"/>
              </a:ext>
            </a:extLst>
          </p:cNvPr>
          <p:cNvSpPr txBox="1"/>
          <p:nvPr/>
        </p:nvSpPr>
        <p:spPr>
          <a:xfrm>
            <a:off x="3727164" y="573929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BBF6908A-5DE1-CA48-B098-A51E5BE45610}"/>
              </a:ext>
            </a:extLst>
          </p:cNvPr>
          <p:cNvSpPr txBox="1">
            <a:spLocks/>
          </p:cNvSpPr>
          <p:nvPr/>
        </p:nvSpPr>
        <p:spPr>
          <a:xfrm>
            <a:off x="1547220" y="6423120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80375E6-A90C-0944-920D-C15CB5DAA7B4}"/>
              </a:ext>
            </a:extLst>
          </p:cNvPr>
          <p:cNvSpPr txBox="1"/>
          <p:nvPr/>
        </p:nvSpPr>
        <p:spPr>
          <a:xfrm>
            <a:off x="4701255" y="1109866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1AE9092B-332F-A543-95DA-6152ED058C0E}"/>
              </a:ext>
            </a:extLst>
          </p:cNvPr>
          <p:cNvSpPr txBox="1">
            <a:spLocks/>
          </p:cNvSpPr>
          <p:nvPr/>
        </p:nvSpPr>
        <p:spPr>
          <a:xfrm>
            <a:off x="2564591" y="11782486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8AFF41-9340-9B46-8CCA-D923930ACCE1}"/>
              </a:ext>
            </a:extLst>
          </p:cNvPr>
          <p:cNvSpPr txBox="1"/>
          <p:nvPr/>
        </p:nvSpPr>
        <p:spPr>
          <a:xfrm>
            <a:off x="4824685" y="305961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B139793D-A94D-1940-AF20-8BC318EA31D6}"/>
              </a:ext>
            </a:extLst>
          </p:cNvPr>
          <p:cNvSpPr txBox="1">
            <a:spLocks/>
          </p:cNvSpPr>
          <p:nvPr/>
        </p:nvSpPr>
        <p:spPr>
          <a:xfrm>
            <a:off x="2564591" y="3743437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5CCEDD-6F5E-7145-A5D2-2C1336CA55D4}"/>
              </a:ext>
            </a:extLst>
          </p:cNvPr>
          <p:cNvSpPr txBox="1"/>
          <p:nvPr/>
        </p:nvSpPr>
        <p:spPr>
          <a:xfrm>
            <a:off x="16596706" y="11098660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A7FA0A7-F956-A547-80CA-75B97DF39F77}"/>
              </a:ext>
            </a:extLst>
          </p:cNvPr>
          <p:cNvSpPr txBox="1">
            <a:spLocks/>
          </p:cNvSpPr>
          <p:nvPr/>
        </p:nvSpPr>
        <p:spPr>
          <a:xfrm>
            <a:off x="16596706" y="11782486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AAE1BC-A475-6742-BE3E-81F3BEE76AD3}"/>
              </a:ext>
            </a:extLst>
          </p:cNvPr>
          <p:cNvSpPr txBox="1"/>
          <p:nvPr/>
        </p:nvSpPr>
        <p:spPr>
          <a:xfrm>
            <a:off x="16596706" y="3059611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08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2C2ABCCA-CC19-FF4E-9D39-44527FD7A60A}"/>
              </a:ext>
            </a:extLst>
          </p:cNvPr>
          <p:cNvSpPr txBox="1">
            <a:spLocks/>
          </p:cNvSpPr>
          <p:nvPr/>
        </p:nvSpPr>
        <p:spPr>
          <a:xfrm>
            <a:off x="16596706" y="3743437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9040A2-A0AA-874E-BAFD-DE43D88EA296}"/>
              </a:ext>
            </a:extLst>
          </p:cNvPr>
          <p:cNvSpPr txBox="1"/>
          <p:nvPr/>
        </p:nvSpPr>
        <p:spPr>
          <a:xfrm>
            <a:off x="17664582" y="8418977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E1ED2A4C-7AD6-C144-A7AF-BA7245DA6369}"/>
              </a:ext>
            </a:extLst>
          </p:cNvPr>
          <p:cNvSpPr txBox="1">
            <a:spLocks/>
          </p:cNvSpPr>
          <p:nvPr/>
        </p:nvSpPr>
        <p:spPr>
          <a:xfrm>
            <a:off x="17664582" y="910280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E8AC1B-A3FA-6648-93AF-4AC62EDE1FB3}"/>
              </a:ext>
            </a:extLst>
          </p:cNvPr>
          <p:cNvSpPr txBox="1"/>
          <p:nvPr/>
        </p:nvSpPr>
        <p:spPr>
          <a:xfrm>
            <a:off x="17664582" y="5739294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74474B28-9B06-F141-AD1B-0A5BB173B72F}"/>
              </a:ext>
            </a:extLst>
          </p:cNvPr>
          <p:cNvSpPr txBox="1">
            <a:spLocks/>
          </p:cNvSpPr>
          <p:nvPr/>
        </p:nvSpPr>
        <p:spPr>
          <a:xfrm>
            <a:off x="17664582" y="6423120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</p:spTree>
    <p:extLst>
      <p:ext uri="{BB962C8B-B14F-4D97-AF65-F5344CB8AC3E}">
        <p14:creationId xmlns:p14="http://schemas.microsoft.com/office/powerpoint/2010/main" val="154987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A0277-2CD7-CC48-9AE8-A041D9CEB1C3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378C1-4B13-0C40-B907-0A112FB80EA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7E080E8-FE16-AD4F-8474-F087344020C5}"/>
              </a:ext>
            </a:extLst>
          </p:cNvPr>
          <p:cNvSpPr/>
          <p:nvPr/>
        </p:nvSpPr>
        <p:spPr>
          <a:xfrm rot="5400000">
            <a:off x="11877077" y="3837189"/>
            <a:ext cx="6084927" cy="4853633"/>
          </a:xfrm>
          <a:custGeom>
            <a:avLst/>
            <a:gdLst>
              <a:gd name="connsiteX0" fmla="*/ 4443713 w 6084927"/>
              <a:gd name="connsiteY0" fmla="*/ 4079819 h 4853633"/>
              <a:gd name="connsiteX1" fmla="*/ 4443713 w 6084927"/>
              <a:gd name="connsiteY1" fmla="*/ 0 h 4853633"/>
              <a:gd name="connsiteX2" fmla="*/ 6084927 w 6084927"/>
              <a:gd name="connsiteY2" fmla="*/ 2039910 h 4853633"/>
              <a:gd name="connsiteX3" fmla="*/ 0 w 6084927"/>
              <a:gd name="connsiteY3" fmla="*/ 4816737 h 4853633"/>
              <a:gd name="connsiteX4" fmla="*/ 8488 w 6084927"/>
              <a:gd name="connsiteY4" fmla="*/ 4702750 h 4853633"/>
              <a:gd name="connsiteX5" fmla="*/ 4338710 w 6084927"/>
              <a:gd name="connsiteY5" fmla="*/ 574816 h 4853633"/>
              <a:gd name="connsiteX6" fmla="*/ 4443712 w 6084927"/>
              <a:gd name="connsiteY6" fmla="*/ 572161 h 4853633"/>
              <a:gd name="connsiteX7" fmla="*/ 4443712 w 6084927"/>
              <a:gd name="connsiteY7" fmla="*/ 3513727 h 4853633"/>
              <a:gd name="connsiteX8" fmla="*/ 4406101 w 6084927"/>
              <a:gd name="connsiteY8" fmla="*/ 3515627 h 4853633"/>
              <a:gd name="connsiteX9" fmla="*/ 2954035 w 6084927"/>
              <a:gd name="connsiteY9" fmla="*/ 4845028 h 4853633"/>
              <a:gd name="connsiteX10" fmla="*/ 2952776 w 6084927"/>
              <a:gd name="connsiteY10" fmla="*/ 4853633 h 4853633"/>
              <a:gd name="connsiteX11" fmla="*/ 1453459 w 6084927"/>
              <a:gd name="connsiteY11" fmla="*/ 3647353 h 485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4927" h="4853633">
                <a:moveTo>
                  <a:pt x="4443713" y="4079819"/>
                </a:moveTo>
                <a:lnTo>
                  <a:pt x="4443713" y="0"/>
                </a:lnTo>
                <a:lnTo>
                  <a:pt x="6084927" y="2039910"/>
                </a:lnTo>
                <a:close/>
                <a:moveTo>
                  <a:pt x="0" y="4816737"/>
                </a:moveTo>
                <a:lnTo>
                  <a:pt x="8488" y="4702750"/>
                </a:lnTo>
                <a:cubicBezTo>
                  <a:pt x="229182" y="2459185"/>
                  <a:pt x="2065764" y="690032"/>
                  <a:pt x="4338710" y="574816"/>
                </a:cubicBezTo>
                <a:lnTo>
                  <a:pt x="4443712" y="572161"/>
                </a:lnTo>
                <a:lnTo>
                  <a:pt x="4443712" y="3513727"/>
                </a:lnTo>
                <a:lnTo>
                  <a:pt x="4406101" y="3515627"/>
                </a:lnTo>
                <a:cubicBezTo>
                  <a:pt x="3677933" y="3589575"/>
                  <a:pt x="3089712" y="4136909"/>
                  <a:pt x="2954035" y="4845028"/>
                </a:cubicBezTo>
                <a:lnTo>
                  <a:pt x="2952776" y="4853633"/>
                </a:lnTo>
                <a:lnTo>
                  <a:pt x="1453459" y="36473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C7F12D52-9E92-0440-8E4C-A3DF1695168F}"/>
              </a:ext>
            </a:extLst>
          </p:cNvPr>
          <p:cNvSpPr/>
          <p:nvPr/>
        </p:nvSpPr>
        <p:spPr>
          <a:xfrm rot="5400000">
            <a:off x="8229005" y="2019932"/>
            <a:ext cx="4854841" cy="6085158"/>
          </a:xfrm>
          <a:custGeom>
            <a:avLst/>
            <a:gdLst>
              <a:gd name="connsiteX0" fmla="*/ 576010 w 4854841"/>
              <a:gd name="connsiteY0" fmla="*/ 1641215 h 6085158"/>
              <a:gd name="connsiteX1" fmla="*/ 3517577 w 4854841"/>
              <a:gd name="connsiteY1" fmla="*/ 1641215 h 6085158"/>
              <a:gd name="connsiteX2" fmla="*/ 3519477 w 4854841"/>
              <a:gd name="connsiteY2" fmla="*/ 1678825 h 6085158"/>
              <a:gd name="connsiteX3" fmla="*/ 4848877 w 4854841"/>
              <a:gd name="connsiteY3" fmla="*/ 3130891 h 6085158"/>
              <a:gd name="connsiteX4" fmla="*/ 4854841 w 4854841"/>
              <a:gd name="connsiteY4" fmla="*/ 3131763 h 6085158"/>
              <a:gd name="connsiteX5" fmla="*/ 3651200 w 4854841"/>
              <a:gd name="connsiteY5" fmla="*/ 4627801 h 6085158"/>
              <a:gd name="connsiteX6" fmla="*/ 4823720 w 4854841"/>
              <a:gd name="connsiteY6" fmla="*/ 6085158 h 6085158"/>
              <a:gd name="connsiteX7" fmla="*/ 4706599 w 4854841"/>
              <a:gd name="connsiteY7" fmla="*/ 6076438 h 6085158"/>
              <a:gd name="connsiteX8" fmla="*/ 578665 w 4854841"/>
              <a:gd name="connsiteY8" fmla="*/ 1746216 h 6085158"/>
              <a:gd name="connsiteX9" fmla="*/ 0 w 4854841"/>
              <a:gd name="connsiteY9" fmla="*/ 1641214 h 6085158"/>
              <a:gd name="connsiteX10" fmla="*/ 2039910 w 4854841"/>
              <a:gd name="connsiteY10" fmla="*/ 0 h 6085158"/>
              <a:gd name="connsiteX11" fmla="*/ 4079818 w 4854841"/>
              <a:gd name="connsiteY11" fmla="*/ 1641214 h 608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4841" h="6085158">
                <a:moveTo>
                  <a:pt x="576010" y="1641215"/>
                </a:moveTo>
                <a:lnTo>
                  <a:pt x="3517577" y="1641215"/>
                </a:lnTo>
                <a:lnTo>
                  <a:pt x="3519477" y="1678825"/>
                </a:lnTo>
                <a:cubicBezTo>
                  <a:pt x="3593425" y="2406993"/>
                  <a:pt x="4140758" y="2995213"/>
                  <a:pt x="4848877" y="3130891"/>
                </a:cubicBezTo>
                <a:lnTo>
                  <a:pt x="4854841" y="3131763"/>
                </a:lnTo>
                <a:lnTo>
                  <a:pt x="3651200" y="4627801"/>
                </a:lnTo>
                <a:lnTo>
                  <a:pt x="4823720" y="6085158"/>
                </a:lnTo>
                <a:lnTo>
                  <a:pt x="4706599" y="6076438"/>
                </a:lnTo>
                <a:cubicBezTo>
                  <a:pt x="2463034" y="5855743"/>
                  <a:pt x="693881" y="4019161"/>
                  <a:pt x="578665" y="1746216"/>
                </a:cubicBezTo>
                <a:close/>
                <a:moveTo>
                  <a:pt x="0" y="1641214"/>
                </a:moveTo>
                <a:lnTo>
                  <a:pt x="2039910" y="0"/>
                </a:lnTo>
                <a:lnTo>
                  <a:pt x="4079818" y="16412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4F77FFF-CB03-7340-A4D2-2EEFD0C7B4D9}"/>
              </a:ext>
            </a:extLst>
          </p:cNvPr>
          <p:cNvSpPr/>
          <p:nvPr/>
        </p:nvSpPr>
        <p:spPr>
          <a:xfrm rot="5400000">
            <a:off x="6415919" y="6901667"/>
            <a:ext cx="6085474" cy="4854721"/>
          </a:xfrm>
          <a:custGeom>
            <a:avLst/>
            <a:gdLst>
              <a:gd name="connsiteX0" fmla="*/ 1641214 w 6085474"/>
              <a:gd name="connsiteY0" fmla="*/ 4282378 h 4854721"/>
              <a:gd name="connsiteX1" fmla="*/ 1641215 w 6085474"/>
              <a:gd name="connsiteY1" fmla="*/ 1340812 h 4854721"/>
              <a:gd name="connsiteX2" fmla="*/ 1678826 w 6085474"/>
              <a:gd name="connsiteY2" fmla="*/ 1338912 h 4854721"/>
              <a:gd name="connsiteX3" fmla="*/ 3130892 w 6085474"/>
              <a:gd name="connsiteY3" fmla="*/ 9511 h 4854721"/>
              <a:gd name="connsiteX4" fmla="*/ 3132283 w 6085474"/>
              <a:gd name="connsiteY4" fmla="*/ 0 h 4854721"/>
              <a:gd name="connsiteX5" fmla="*/ 4627802 w 6085474"/>
              <a:gd name="connsiteY5" fmla="*/ 1203224 h 4854721"/>
              <a:gd name="connsiteX6" fmla="*/ 6085474 w 6085474"/>
              <a:gd name="connsiteY6" fmla="*/ 30450 h 4854721"/>
              <a:gd name="connsiteX7" fmla="*/ 6076439 w 6085474"/>
              <a:gd name="connsiteY7" fmla="*/ 151789 h 4854721"/>
              <a:gd name="connsiteX8" fmla="*/ 1746217 w 6085474"/>
              <a:gd name="connsiteY8" fmla="*/ 4279723 h 4854721"/>
              <a:gd name="connsiteX9" fmla="*/ 0 w 6085474"/>
              <a:gd name="connsiteY9" fmla="*/ 2814812 h 4854721"/>
              <a:gd name="connsiteX10" fmla="*/ 1641214 w 6085474"/>
              <a:gd name="connsiteY10" fmla="*/ 774903 h 4854721"/>
              <a:gd name="connsiteX11" fmla="*/ 1641214 w 6085474"/>
              <a:gd name="connsiteY11" fmla="*/ 4282378 h 4854721"/>
              <a:gd name="connsiteX12" fmla="*/ 1641214 w 6085474"/>
              <a:gd name="connsiteY12" fmla="*/ 4854721 h 485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5474" h="4854721">
                <a:moveTo>
                  <a:pt x="1641214" y="4282378"/>
                </a:moveTo>
                <a:lnTo>
                  <a:pt x="1641215" y="1340812"/>
                </a:lnTo>
                <a:lnTo>
                  <a:pt x="1678826" y="1338912"/>
                </a:lnTo>
                <a:cubicBezTo>
                  <a:pt x="2406993" y="1264963"/>
                  <a:pt x="2995214" y="717630"/>
                  <a:pt x="3130892" y="9511"/>
                </a:cubicBezTo>
                <a:lnTo>
                  <a:pt x="3132283" y="0"/>
                </a:lnTo>
                <a:lnTo>
                  <a:pt x="4627802" y="1203224"/>
                </a:lnTo>
                <a:lnTo>
                  <a:pt x="6085474" y="30450"/>
                </a:lnTo>
                <a:lnTo>
                  <a:pt x="6076439" y="151789"/>
                </a:lnTo>
                <a:cubicBezTo>
                  <a:pt x="5855745" y="2395354"/>
                  <a:pt x="4019161" y="4164506"/>
                  <a:pt x="1746217" y="4279723"/>
                </a:cubicBezTo>
                <a:close/>
                <a:moveTo>
                  <a:pt x="0" y="2814812"/>
                </a:moveTo>
                <a:lnTo>
                  <a:pt x="1641214" y="774903"/>
                </a:lnTo>
                <a:lnTo>
                  <a:pt x="1641214" y="4282378"/>
                </a:lnTo>
                <a:lnTo>
                  <a:pt x="1641214" y="48547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E067C105-1CEF-584F-A511-47FFD8134067}"/>
              </a:ext>
            </a:extLst>
          </p:cNvPr>
          <p:cNvSpPr/>
          <p:nvPr/>
        </p:nvSpPr>
        <p:spPr>
          <a:xfrm rot="5400000">
            <a:off x="11297877" y="7487878"/>
            <a:ext cx="4851038" cy="6081207"/>
          </a:xfrm>
          <a:custGeom>
            <a:avLst/>
            <a:gdLst>
              <a:gd name="connsiteX0" fmla="*/ 0 w 4851038"/>
              <a:gd name="connsiteY0" fmla="*/ 2953426 h 6081207"/>
              <a:gd name="connsiteX1" fmla="*/ 1203508 w 4851038"/>
              <a:gd name="connsiteY1" fmla="*/ 1457554 h 6081207"/>
              <a:gd name="connsiteX2" fmla="*/ 30830 w 4851038"/>
              <a:gd name="connsiteY2" fmla="*/ 0 h 6081207"/>
              <a:gd name="connsiteX3" fmla="*/ 148106 w 4851038"/>
              <a:gd name="connsiteY3" fmla="*/ 8732 h 6081207"/>
              <a:gd name="connsiteX4" fmla="*/ 4276040 w 4851038"/>
              <a:gd name="connsiteY4" fmla="*/ 4338954 h 6081207"/>
              <a:gd name="connsiteX5" fmla="*/ 4278596 w 4851038"/>
              <a:gd name="connsiteY5" fmla="*/ 4439993 h 6081207"/>
              <a:gd name="connsiteX6" fmla="*/ 4851038 w 4851038"/>
              <a:gd name="connsiteY6" fmla="*/ 4439993 h 6081207"/>
              <a:gd name="connsiteX7" fmla="*/ 2811130 w 4851038"/>
              <a:gd name="connsiteY7" fmla="*/ 6081207 h 6081207"/>
              <a:gd name="connsiteX8" fmla="*/ 771222 w 4851038"/>
              <a:gd name="connsiteY8" fmla="*/ 4439993 h 6081207"/>
              <a:gd name="connsiteX9" fmla="*/ 1336928 w 4851038"/>
              <a:gd name="connsiteY9" fmla="*/ 4439993 h 6081207"/>
              <a:gd name="connsiteX10" fmla="*/ 1335228 w 4851038"/>
              <a:gd name="connsiteY10" fmla="*/ 4406346 h 6081207"/>
              <a:gd name="connsiteX11" fmla="*/ 5829 w 4851038"/>
              <a:gd name="connsiteY11" fmla="*/ 2954279 h 608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1038" h="6081207">
                <a:moveTo>
                  <a:pt x="0" y="2953426"/>
                </a:moveTo>
                <a:lnTo>
                  <a:pt x="1203508" y="1457554"/>
                </a:lnTo>
                <a:lnTo>
                  <a:pt x="30830" y="0"/>
                </a:lnTo>
                <a:lnTo>
                  <a:pt x="148106" y="8732"/>
                </a:lnTo>
                <a:cubicBezTo>
                  <a:pt x="2391672" y="229427"/>
                  <a:pt x="4160825" y="2066009"/>
                  <a:pt x="4276040" y="4338954"/>
                </a:cubicBezTo>
                <a:lnTo>
                  <a:pt x="4278596" y="4439993"/>
                </a:lnTo>
                <a:lnTo>
                  <a:pt x="4851038" y="4439993"/>
                </a:lnTo>
                <a:lnTo>
                  <a:pt x="2811130" y="6081207"/>
                </a:lnTo>
                <a:lnTo>
                  <a:pt x="771222" y="4439993"/>
                </a:lnTo>
                <a:lnTo>
                  <a:pt x="1336928" y="4439993"/>
                </a:lnTo>
                <a:lnTo>
                  <a:pt x="1335228" y="4406346"/>
                </a:lnTo>
                <a:cubicBezTo>
                  <a:pt x="1261280" y="3678178"/>
                  <a:pt x="713947" y="3089956"/>
                  <a:pt x="5829" y="29542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72781B-B6B7-2144-AF4A-4E37DC8B0E24}"/>
              </a:ext>
            </a:extLst>
          </p:cNvPr>
          <p:cNvSpPr txBox="1"/>
          <p:nvPr/>
        </p:nvSpPr>
        <p:spPr>
          <a:xfrm>
            <a:off x="11828108" y="4167168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5758D-B06A-164F-96B8-6B714E82279D}"/>
              </a:ext>
            </a:extLst>
          </p:cNvPr>
          <p:cNvSpPr txBox="1"/>
          <p:nvPr/>
        </p:nvSpPr>
        <p:spPr>
          <a:xfrm>
            <a:off x="11387181" y="10406260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8A3664-E360-3648-90C6-85B65E6B8EE1}"/>
              </a:ext>
            </a:extLst>
          </p:cNvPr>
          <p:cNvSpPr txBox="1"/>
          <p:nvPr/>
        </p:nvSpPr>
        <p:spPr>
          <a:xfrm>
            <a:off x="14730807" y="7315165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1BAE2C-333A-AA4C-91DE-D9FACA6B49EC}"/>
              </a:ext>
            </a:extLst>
          </p:cNvPr>
          <p:cNvSpPr txBox="1"/>
          <p:nvPr/>
        </p:nvSpPr>
        <p:spPr>
          <a:xfrm>
            <a:off x="8583730" y="7106897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DFDCBB-0C84-684C-9987-EEA7C6E6AEA9}"/>
              </a:ext>
            </a:extLst>
          </p:cNvPr>
          <p:cNvSpPr txBox="1"/>
          <p:nvPr/>
        </p:nvSpPr>
        <p:spPr>
          <a:xfrm>
            <a:off x="17640471" y="363699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C0E2967-ED4D-E041-A7BA-92F5A5E37A00}"/>
              </a:ext>
            </a:extLst>
          </p:cNvPr>
          <p:cNvSpPr txBox="1">
            <a:spLocks/>
          </p:cNvSpPr>
          <p:nvPr/>
        </p:nvSpPr>
        <p:spPr>
          <a:xfrm>
            <a:off x="17640472" y="432082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5510F-0DD7-EF43-B8C2-F27C9026760C}"/>
              </a:ext>
            </a:extLst>
          </p:cNvPr>
          <p:cNvSpPr txBox="1"/>
          <p:nvPr/>
        </p:nvSpPr>
        <p:spPr>
          <a:xfrm>
            <a:off x="17640471" y="911658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2DB20CD-C485-754B-A6B1-4E1CA52727C6}"/>
              </a:ext>
            </a:extLst>
          </p:cNvPr>
          <p:cNvSpPr txBox="1">
            <a:spLocks/>
          </p:cNvSpPr>
          <p:nvPr/>
        </p:nvSpPr>
        <p:spPr>
          <a:xfrm>
            <a:off x="17640472" y="980040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5486BC-1AF2-ED46-B24E-161563522D08}"/>
              </a:ext>
            </a:extLst>
          </p:cNvPr>
          <p:cNvSpPr txBox="1"/>
          <p:nvPr/>
        </p:nvSpPr>
        <p:spPr>
          <a:xfrm>
            <a:off x="3695286" y="363699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1515342" y="432082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0FC42-B6C4-5A40-9AB6-75047875B6D3}"/>
              </a:ext>
            </a:extLst>
          </p:cNvPr>
          <p:cNvSpPr txBox="1"/>
          <p:nvPr/>
        </p:nvSpPr>
        <p:spPr>
          <a:xfrm>
            <a:off x="3775436" y="911658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2E8D031-3A30-5044-BC54-E2654874F146}"/>
              </a:ext>
            </a:extLst>
          </p:cNvPr>
          <p:cNvSpPr txBox="1">
            <a:spLocks/>
          </p:cNvSpPr>
          <p:nvPr/>
        </p:nvSpPr>
        <p:spPr>
          <a:xfrm>
            <a:off x="1515342" y="980040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3" name="Freeform 1023">
            <a:extLst>
              <a:ext uri="{FF2B5EF4-FFF2-40B4-BE49-F238E27FC236}">
                <a16:creationId xmlns:a16="http://schemas.microsoft.com/office/drawing/2014/main" id="{129B0FC0-F993-0641-86DB-C0145FB28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24880" y="9800406"/>
            <a:ext cx="1274078" cy="1274078"/>
          </a:xfrm>
          <a:custGeom>
            <a:avLst/>
            <a:gdLst>
              <a:gd name="T0" fmla="*/ 3670157 w 290207"/>
              <a:gd name="T1" fmla="*/ 5477950 h 290151"/>
              <a:gd name="T2" fmla="*/ 3670157 w 290207"/>
              <a:gd name="T3" fmla="*/ 4845325 h 290151"/>
              <a:gd name="T4" fmla="*/ 1584205 w 290207"/>
              <a:gd name="T5" fmla="*/ 4859715 h 290151"/>
              <a:gd name="T6" fmla="*/ 1792085 w 290207"/>
              <a:gd name="T7" fmla="*/ 4126449 h 290151"/>
              <a:gd name="T8" fmla="*/ 2236500 w 290207"/>
              <a:gd name="T9" fmla="*/ 4327731 h 290151"/>
              <a:gd name="T10" fmla="*/ 5240015 w 290207"/>
              <a:gd name="T11" fmla="*/ 1804432 h 290151"/>
              <a:gd name="T12" fmla="*/ 2649283 w 290207"/>
              <a:gd name="T13" fmla="*/ 1423059 h 290151"/>
              <a:gd name="T14" fmla="*/ 3337750 w 290207"/>
              <a:gd name="T15" fmla="*/ 1514130 h 290151"/>
              <a:gd name="T16" fmla="*/ 2649283 w 290207"/>
              <a:gd name="T17" fmla="*/ 1605202 h 290151"/>
              <a:gd name="T18" fmla="*/ 2649283 w 290207"/>
              <a:gd name="T19" fmla="*/ 1423059 h 290151"/>
              <a:gd name="T20" fmla="*/ 1870901 w 290207"/>
              <a:gd name="T21" fmla="*/ 3961101 h 290151"/>
              <a:gd name="T22" fmla="*/ 4874450 w 290207"/>
              <a:gd name="T23" fmla="*/ 1437791 h 290151"/>
              <a:gd name="T24" fmla="*/ 5039301 w 290207"/>
              <a:gd name="T25" fmla="*/ 841146 h 290151"/>
              <a:gd name="T26" fmla="*/ 4752598 w 290207"/>
              <a:gd name="T27" fmla="*/ 1071158 h 290151"/>
              <a:gd name="T28" fmla="*/ 5555429 w 290207"/>
              <a:gd name="T29" fmla="*/ 1495302 h 290151"/>
              <a:gd name="T30" fmla="*/ 5139671 w 290207"/>
              <a:gd name="T31" fmla="*/ 877052 h 290151"/>
              <a:gd name="T32" fmla="*/ 93200 w 290207"/>
              <a:gd name="T33" fmla="*/ 0 h 290151"/>
              <a:gd name="T34" fmla="*/ 4609201 w 290207"/>
              <a:gd name="T35" fmla="*/ 86224 h 290151"/>
              <a:gd name="T36" fmla="*/ 4516025 w 290207"/>
              <a:gd name="T37" fmla="*/ 603897 h 290151"/>
              <a:gd name="T38" fmla="*/ 4429994 w 290207"/>
              <a:gd name="T39" fmla="*/ 172546 h 290151"/>
              <a:gd name="T40" fmla="*/ 179216 w 290207"/>
              <a:gd name="T41" fmla="*/ 5607360 h 290151"/>
              <a:gd name="T42" fmla="*/ 3498122 w 290207"/>
              <a:gd name="T43" fmla="*/ 4759072 h 290151"/>
              <a:gd name="T44" fmla="*/ 4429994 w 290207"/>
              <a:gd name="T45" fmla="*/ 4665598 h 290151"/>
              <a:gd name="T46" fmla="*/ 2544751 w 290207"/>
              <a:gd name="T47" fmla="*/ 4759072 h 290151"/>
              <a:gd name="T48" fmla="*/ 1483861 w 290207"/>
              <a:gd name="T49" fmla="*/ 5075377 h 290151"/>
              <a:gd name="T50" fmla="*/ 587786 w 290207"/>
              <a:gd name="T51" fmla="*/ 4198348 h 290151"/>
              <a:gd name="T52" fmla="*/ 1763397 w 290207"/>
              <a:gd name="T53" fmla="*/ 3012178 h 290151"/>
              <a:gd name="T54" fmla="*/ 1218620 w 290207"/>
              <a:gd name="T55" fmla="*/ 2710236 h 290151"/>
              <a:gd name="T56" fmla="*/ 1218620 w 290207"/>
              <a:gd name="T57" fmla="*/ 1437791 h 290151"/>
              <a:gd name="T58" fmla="*/ 2258041 w 290207"/>
              <a:gd name="T59" fmla="*/ 1524048 h 290151"/>
              <a:gd name="T60" fmla="*/ 1218620 w 290207"/>
              <a:gd name="T61" fmla="*/ 1610319 h 290151"/>
              <a:gd name="T62" fmla="*/ 1218620 w 290207"/>
              <a:gd name="T63" fmla="*/ 2530489 h 290151"/>
              <a:gd name="T64" fmla="*/ 1942626 w 290207"/>
              <a:gd name="T65" fmla="*/ 3012178 h 290151"/>
              <a:gd name="T66" fmla="*/ 759822 w 290207"/>
              <a:gd name="T67" fmla="*/ 4198348 h 290151"/>
              <a:gd name="T68" fmla="*/ 1663024 w 290207"/>
              <a:gd name="T69" fmla="*/ 3932364 h 290151"/>
              <a:gd name="T70" fmla="*/ 4501690 w 290207"/>
              <a:gd name="T71" fmla="*/ 1071158 h 290151"/>
              <a:gd name="T72" fmla="*/ 4487376 w 290207"/>
              <a:gd name="T73" fmla="*/ 927350 h 290151"/>
              <a:gd name="T74" fmla="*/ 4623530 w 290207"/>
              <a:gd name="T75" fmla="*/ 941739 h 290151"/>
              <a:gd name="T76" fmla="*/ 5039301 w 290207"/>
              <a:gd name="T77" fmla="*/ 661380 h 290151"/>
              <a:gd name="T78" fmla="*/ 5677274 w 290207"/>
              <a:gd name="T79" fmla="*/ 1164612 h 290151"/>
              <a:gd name="T80" fmla="*/ 5490922 w 290207"/>
              <a:gd name="T81" fmla="*/ 1804432 h 290151"/>
              <a:gd name="T82" fmla="*/ 5512410 w 290207"/>
              <a:gd name="T83" fmla="*/ 1955386 h 290151"/>
              <a:gd name="T84" fmla="*/ 5390551 w 290207"/>
              <a:gd name="T85" fmla="*/ 1955386 h 290151"/>
              <a:gd name="T86" fmla="*/ 4609201 w 290207"/>
              <a:gd name="T87" fmla="*/ 2695869 h 290151"/>
              <a:gd name="T88" fmla="*/ 4580526 w 290207"/>
              <a:gd name="T89" fmla="*/ 4816592 h 290151"/>
              <a:gd name="T90" fmla="*/ 3584151 w 290207"/>
              <a:gd name="T91" fmla="*/ 5779869 h 290151"/>
              <a:gd name="T92" fmla="*/ 0 w 290207"/>
              <a:gd name="T93" fmla="*/ 5686422 h 290151"/>
              <a:gd name="T94" fmla="*/ 93200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1024">
            <a:extLst>
              <a:ext uri="{FF2B5EF4-FFF2-40B4-BE49-F238E27FC236}">
                <a16:creationId xmlns:a16="http://schemas.microsoft.com/office/drawing/2014/main" id="{2BC86284-5AD1-BC41-89FF-5D5D148E6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2685" y="8930107"/>
            <a:ext cx="1274078" cy="1274078"/>
          </a:xfrm>
          <a:custGeom>
            <a:avLst/>
            <a:gdLst>
              <a:gd name="T0" fmla="*/ 2048306 w 290151"/>
              <a:gd name="T1" fmla="*/ 5000275 h 290151"/>
              <a:gd name="T2" fmla="*/ 474371 w 290151"/>
              <a:gd name="T3" fmla="*/ 5000275 h 290151"/>
              <a:gd name="T4" fmla="*/ 1613868 w 290151"/>
              <a:gd name="T5" fmla="*/ 4205917 h 290151"/>
              <a:gd name="T6" fmla="*/ 560869 w 290151"/>
              <a:gd name="T7" fmla="*/ 4388056 h 290151"/>
              <a:gd name="T8" fmla="*/ 4488890 w 290151"/>
              <a:gd name="T9" fmla="*/ 3736553 h 290151"/>
              <a:gd name="T10" fmla="*/ 4424856 w 290151"/>
              <a:gd name="T11" fmla="*/ 4169303 h 290151"/>
              <a:gd name="T12" fmla="*/ 4545818 w 290151"/>
              <a:gd name="T13" fmla="*/ 3743779 h 290151"/>
              <a:gd name="T14" fmla="*/ 4830421 w 290151"/>
              <a:gd name="T15" fmla="*/ 3765391 h 290151"/>
              <a:gd name="T16" fmla="*/ 4375067 w 290151"/>
              <a:gd name="T17" fmla="*/ 4342407 h 290151"/>
              <a:gd name="T18" fmla="*/ 4588507 w 290151"/>
              <a:gd name="T19" fmla="*/ 3570675 h 290151"/>
              <a:gd name="T20" fmla="*/ 2016784 w 290151"/>
              <a:gd name="T21" fmla="*/ 3608837 h 290151"/>
              <a:gd name="T22" fmla="*/ 1264894 w 290151"/>
              <a:gd name="T23" fmla="*/ 3608837 h 290151"/>
              <a:gd name="T24" fmla="*/ 910225 w 290151"/>
              <a:gd name="T25" fmla="*/ 3510199 h 290151"/>
              <a:gd name="T26" fmla="*/ 561492 w 290151"/>
              <a:gd name="T27" fmla="*/ 3692338 h 290151"/>
              <a:gd name="T28" fmla="*/ 560869 w 290151"/>
              <a:gd name="T29" fmla="*/ 2814459 h 290151"/>
              <a:gd name="T30" fmla="*/ 1613868 w 290151"/>
              <a:gd name="T31" fmla="*/ 2996631 h 290151"/>
              <a:gd name="T32" fmla="*/ 560869 w 290151"/>
              <a:gd name="T33" fmla="*/ 2814459 h 290151"/>
              <a:gd name="T34" fmla="*/ 4549836 w 290151"/>
              <a:gd name="T35" fmla="*/ 3052396 h 290151"/>
              <a:gd name="T36" fmla="*/ 5039091 w 290151"/>
              <a:gd name="T37" fmla="*/ 2727537 h 290151"/>
              <a:gd name="T38" fmla="*/ 5312500 w 290151"/>
              <a:gd name="T39" fmla="*/ 2994664 h 290151"/>
              <a:gd name="T40" fmla="*/ 4549836 w 290151"/>
              <a:gd name="T41" fmla="*/ 3254557 h 290151"/>
              <a:gd name="T42" fmla="*/ 4017348 w 290151"/>
              <a:gd name="T43" fmla="*/ 2778077 h 290151"/>
              <a:gd name="T44" fmla="*/ 3837483 w 290151"/>
              <a:gd name="T45" fmla="*/ 3528881 h 290151"/>
              <a:gd name="T46" fmla="*/ 3117982 w 290151"/>
              <a:gd name="T47" fmla="*/ 3745501 h 290151"/>
              <a:gd name="T48" fmla="*/ 3679200 w 290151"/>
              <a:gd name="T49" fmla="*/ 4265296 h 290151"/>
              <a:gd name="T50" fmla="*/ 3341039 w 290151"/>
              <a:gd name="T51" fmla="*/ 4799553 h 290151"/>
              <a:gd name="T52" fmla="*/ 3499335 w 290151"/>
              <a:gd name="T53" fmla="*/ 4359149 h 290151"/>
              <a:gd name="T54" fmla="*/ 3010044 w 290151"/>
              <a:gd name="T55" fmla="*/ 4113702 h 290151"/>
              <a:gd name="T56" fmla="*/ 3657598 w 290151"/>
              <a:gd name="T57" fmla="*/ 3427822 h 290151"/>
              <a:gd name="T58" fmla="*/ 3636035 w 290151"/>
              <a:gd name="T59" fmla="*/ 2871938 h 290151"/>
              <a:gd name="T60" fmla="*/ 2508893 w 290151"/>
              <a:gd name="T61" fmla="*/ 4902840 h 290151"/>
              <a:gd name="T62" fmla="*/ 2508893 w 290151"/>
              <a:gd name="T63" fmla="*/ 2271678 h 290151"/>
              <a:gd name="T64" fmla="*/ 2048306 w 290151"/>
              <a:gd name="T65" fmla="*/ 2185843 h 290151"/>
              <a:gd name="T66" fmla="*/ 474371 w 290151"/>
              <a:gd name="T67" fmla="*/ 2185843 h 290151"/>
              <a:gd name="T68" fmla="*/ 4049803 w 290151"/>
              <a:gd name="T69" fmla="*/ 1391442 h 290151"/>
              <a:gd name="T70" fmla="*/ 3121489 w 290151"/>
              <a:gd name="T71" fmla="*/ 1573584 h 290151"/>
              <a:gd name="T72" fmla="*/ 1698436 w 290151"/>
              <a:gd name="T73" fmla="*/ 1391442 h 290151"/>
              <a:gd name="T74" fmla="*/ 2626747 w 290151"/>
              <a:gd name="T75" fmla="*/ 1573584 h 290151"/>
              <a:gd name="T76" fmla="*/ 1698436 w 290151"/>
              <a:gd name="T77" fmla="*/ 1391442 h 290151"/>
              <a:gd name="T78" fmla="*/ 1352520 w 290151"/>
              <a:gd name="T79" fmla="*/ 1482514 h 290151"/>
              <a:gd name="T80" fmla="*/ 474371 w 290151"/>
              <a:gd name="T81" fmla="*/ 1482514 h 290151"/>
              <a:gd name="T82" fmla="*/ 1337142 w 290151"/>
              <a:gd name="T83" fmla="*/ 438512 h 290151"/>
              <a:gd name="T84" fmla="*/ 3270919 w 290151"/>
              <a:gd name="T85" fmla="*/ 438512 h 290151"/>
              <a:gd name="T86" fmla="*/ 553576 w 290151"/>
              <a:gd name="T87" fmla="*/ 172546 h 290151"/>
              <a:gd name="T88" fmla="*/ 553576 w 290151"/>
              <a:gd name="T89" fmla="*/ 5607360 h 290151"/>
              <a:gd name="T90" fmla="*/ 4435510 w 290151"/>
              <a:gd name="T91" fmla="*/ 5075377 h 290151"/>
              <a:gd name="T92" fmla="*/ 2329161 w 290151"/>
              <a:gd name="T93" fmla="*/ 2192604 h 290151"/>
              <a:gd name="T94" fmla="*/ 4435510 w 290151"/>
              <a:gd name="T95" fmla="*/ 553576 h 290151"/>
              <a:gd name="T96" fmla="*/ 3443426 w 290151"/>
              <a:gd name="T97" fmla="*/ 438512 h 290151"/>
              <a:gd name="T98" fmla="*/ 1164592 w 290151"/>
              <a:gd name="T99" fmla="*/ 438512 h 290151"/>
              <a:gd name="T100" fmla="*/ 553576 w 290151"/>
              <a:gd name="T101" fmla="*/ 0 h 290151"/>
              <a:gd name="T102" fmla="*/ 4608061 w 290151"/>
              <a:gd name="T103" fmla="*/ 2099149 h 290151"/>
              <a:gd name="T104" fmla="*/ 5779816 w 290151"/>
              <a:gd name="T105" fmla="*/ 4989109 h 290151"/>
              <a:gd name="T106" fmla="*/ 4608061 w 290151"/>
              <a:gd name="T107" fmla="*/ 5226334 h 290151"/>
              <a:gd name="T108" fmla="*/ 0 w 290151"/>
              <a:gd name="T109" fmla="*/ 5226334 h 29015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1" h="290151">
                <a:moveTo>
                  <a:pt x="28141" y="246062"/>
                </a:moveTo>
                <a:lnTo>
                  <a:pt x="98496" y="246062"/>
                </a:lnTo>
                <a:cubicBezTo>
                  <a:pt x="101022" y="246062"/>
                  <a:pt x="102826" y="248348"/>
                  <a:pt x="102826" y="251015"/>
                </a:cubicBezTo>
                <a:cubicBezTo>
                  <a:pt x="102826" y="253301"/>
                  <a:pt x="101022" y="255206"/>
                  <a:pt x="98496" y="255206"/>
                </a:cubicBezTo>
                <a:lnTo>
                  <a:pt x="28141" y="255206"/>
                </a:lnTo>
                <a:cubicBezTo>
                  <a:pt x="25616" y="255206"/>
                  <a:pt x="23812" y="253301"/>
                  <a:pt x="23812" y="251015"/>
                </a:cubicBezTo>
                <a:cubicBezTo>
                  <a:pt x="23812" y="248348"/>
                  <a:pt x="25616" y="246062"/>
                  <a:pt x="28141" y="246062"/>
                </a:cubicBezTo>
                <a:close/>
                <a:moveTo>
                  <a:pt x="28157" y="211137"/>
                </a:moveTo>
                <a:lnTo>
                  <a:pt x="81018" y="211137"/>
                </a:lnTo>
                <a:cubicBezTo>
                  <a:pt x="83552" y="211137"/>
                  <a:pt x="85363" y="213042"/>
                  <a:pt x="85363" y="215709"/>
                </a:cubicBezTo>
                <a:cubicBezTo>
                  <a:pt x="85363" y="218376"/>
                  <a:pt x="83552" y="220281"/>
                  <a:pt x="81018" y="220281"/>
                </a:cubicBezTo>
                <a:lnTo>
                  <a:pt x="28157" y="220281"/>
                </a:lnTo>
                <a:cubicBezTo>
                  <a:pt x="25622" y="220281"/>
                  <a:pt x="23812" y="218376"/>
                  <a:pt x="23812" y="215709"/>
                </a:cubicBezTo>
                <a:cubicBezTo>
                  <a:pt x="23812" y="213042"/>
                  <a:pt x="25622" y="211137"/>
                  <a:pt x="28157" y="211137"/>
                </a:cubicBezTo>
                <a:close/>
                <a:moveTo>
                  <a:pt x="225346" y="187576"/>
                </a:moveTo>
                <a:cubicBezTo>
                  <a:pt x="223203" y="187576"/>
                  <a:pt x="221417" y="187938"/>
                  <a:pt x="219631" y="189024"/>
                </a:cubicBezTo>
                <a:cubicBezTo>
                  <a:pt x="217488" y="190110"/>
                  <a:pt x="215344" y="192645"/>
                  <a:pt x="214630" y="195541"/>
                </a:cubicBezTo>
                <a:cubicBezTo>
                  <a:pt x="212844" y="201334"/>
                  <a:pt x="216416" y="207851"/>
                  <a:pt x="222131" y="209300"/>
                </a:cubicBezTo>
                <a:cubicBezTo>
                  <a:pt x="228203" y="211110"/>
                  <a:pt x="233918" y="207851"/>
                  <a:pt x="235704" y="201696"/>
                </a:cubicBezTo>
                <a:cubicBezTo>
                  <a:pt x="236775" y="198800"/>
                  <a:pt x="236061" y="195903"/>
                  <a:pt x="234632" y="193369"/>
                </a:cubicBezTo>
                <a:cubicBezTo>
                  <a:pt x="233561" y="190834"/>
                  <a:pt x="231061" y="188662"/>
                  <a:pt x="228203" y="187938"/>
                </a:cubicBezTo>
                <a:cubicBezTo>
                  <a:pt x="227132" y="187576"/>
                  <a:pt x="226060" y="187576"/>
                  <a:pt x="225346" y="187576"/>
                </a:cubicBezTo>
                <a:close/>
                <a:moveTo>
                  <a:pt x="230346" y="179248"/>
                </a:moveTo>
                <a:cubicBezTo>
                  <a:pt x="235704" y="181059"/>
                  <a:pt x="239990" y="184317"/>
                  <a:pt x="242490" y="189024"/>
                </a:cubicBezTo>
                <a:cubicBezTo>
                  <a:pt x="244991" y="193731"/>
                  <a:pt x="245705" y="199162"/>
                  <a:pt x="244276" y="204231"/>
                </a:cubicBezTo>
                <a:cubicBezTo>
                  <a:pt x="241776" y="212920"/>
                  <a:pt x="233918" y="218713"/>
                  <a:pt x="225346" y="218713"/>
                </a:cubicBezTo>
                <a:cubicBezTo>
                  <a:pt x="223203" y="218713"/>
                  <a:pt x="221417" y="218351"/>
                  <a:pt x="219631" y="217989"/>
                </a:cubicBezTo>
                <a:cubicBezTo>
                  <a:pt x="209272" y="214731"/>
                  <a:pt x="203200" y="203507"/>
                  <a:pt x="206058" y="193369"/>
                </a:cubicBezTo>
                <a:cubicBezTo>
                  <a:pt x="207486" y="187938"/>
                  <a:pt x="211058" y="183955"/>
                  <a:pt x="215702" y="181059"/>
                </a:cubicBezTo>
                <a:cubicBezTo>
                  <a:pt x="220345" y="178524"/>
                  <a:pt x="225346" y="177800"/>
                  <a:pt x="230346" y="179248"/>
                </a:cubicBezTo>
                <a:close/>
                <a:moveTo>
                  <a:pt x="68129" y="176212"/>
                </a:moveTo>
                <a:lnTo>
                  <a:pt x="96971" y="176212"/>
                </a:lnTo>
                <a:cubicBezTo>
                  <a:pt x="99463" y="176212"/>
                  <a:pt x="101244" y="178498"/>
                  <a:pt x="101244" y="181165"/>
                </a:cubicBezTo>
                <a:cubicBezTo>
                  <a:pt x="101244" y="183451"/>
                  <a:pt x="99463" y="185356"/>
                  <a:pt x="96971" y="185356"/>
                </a:cubicBezTo>
                <a:lnTo>
                  <a:pt x="68129" y="185356"/>
                </a:lnTo>
                <a:cubicBezTo>
                  <a:pt x="65636" y="185356"/>
                  <a:pt x="63500" y="183451"/>
                  <a:pt x="63500" y="181165"/>
                </a:cubicBezTo>
                <a:cubicBezTo>
                  <a:pt x="63500" y="178498"/>
                  <a:pt x="65636" y="176212"/>
                  <a:pt x="68129" y="176212"/>
                </a:cubicBezTo>
                <a:close/>
                <a:moveTo>
                  <a:pt x="28188" y="176212"/>
                </a:moveTo>
                <a:lnTo>
                  <a:pt x="45694" y="176212"/>
                </a:lnTo>
                <a:cubicBezTo>
                  <a:pt x="48247" y="176212"/>
                  <a:pt x="50435" y="178498"/>
                  <a:pt x="50435" y="181165"/>
                </a:cubicBezTo>
                <a:cubicBezTo>
                  <a:pt x="50435" y="183451"/>
                  <a:pt x="48247" y="185356"/>
                  <a:pt x="45694" y="185356"/>
                </a:cubicBezTo>
                <a:lnTo>
                  <a:pt x="28188" y="185356"/>
                </a:lnTo>
                <a:cubicBezTo>
                  <a:pt x="25635" y="185356"/>
                  <a:pt x="23812" y="183451"/>
                  <a:pt x="23812" y="181165"/>
                </a:cubicBezTo>
                <a:cubicBezTo>
                  <a:pt x="23812" y="178498"/>
                  <a:pt x="25635" y="176212"/>
                  <a:pt x="28188" y="176212"/>
                </a:cubicBezTo>
                <a:close/>
                <a:moveTo>
                  <a:pt x="28157" y="141287"/>
                </a:moveTo>
                <a:lnTo>
                  <a:pt x="81018" y="141287"/>
                </a:lnTo>
                <a:cubicBezTo>
                  <a:pt x="83552" y="141287"/>
                  <a:pt x="85363" y="143192"/>
                  <a:pt x="85363" y="145859"/>
                </a:cubicBezTo>
                <a:cubicBezTo>
                  <a:pt x="85363" y="148526"/>
                  <a:pt x="83552" y="150431"/>
                  <a:pt x="81018" y="150431"/>
                </a:cubicBezTo>
                <a:lnTo>
                  <a:pt x="28157" y="150431"/>
                </a:lnTo>
                <a:cubicBezTo>
                  <a:pt x="25622" y="150431"/>
                  <a:pt x="23812" y="148526"/>
                  <a:pt x="23812" y="145859"/>
                </a:cubicBezTo>
                <a:cubicBezTo>
                  <a:pt x="23812" y="143192"/>
                  <a:pt x="25622" y="141287"/>
                  <a:pt x="28157" y="141287"/>
                </a:cubicBezTo>
                <a:close/>
                <a:moveTo>
                  <a:pt x="198785" y="130761"/>
                </a:moveTo>
                <a:cubicBezTo>
                  <a:pt x="205648" y="128587"/>
                  <a:pt x="211427" y="128949"/>
                  <a:pt x="216123" y="132211"/>
                </a:cubicBezTo>
                <a:cubicBezTo>
                  <a:pt x="222263" y="135473"/>
                  <a:pt x="226237" y="142721"/>
                  <a:pt x="228404" y="153231"/>
                </a:cubicBezTo>
                <a:cubicBezTo>
                  <a:pt x="228765" y="154319"/>
                  <a:pt x="229487" y="154681"/>
                  <a:pt x="229849" y="154681"/>
                </a:cubicBezTo>
                <a:cubicBezTo>
                  <a:pt x="230571" y="154681"/>
                  <a:pt x="230932" y="154681"/>
                  <a:pt x="231655" y="153956"/>
                </a:cubicBezTo>
                <a:cubicBezTo>
                  <a:pt x="238156" y="143808"/>
                  <a:pt x="245019" y="138010"/>
                  <a:pt x="252965" y="136922"/>
                </a:cubicBezTo>
                <a:cubicBezTo>
                  <a:pt x="259467" y="135835"/>
                  <a:pt x="265968" y="138010"/>
                  <a:pt x="272470" y="143446"/>
                </a:cubicBezTo>
                <a:cubicBezTo>
                  <a:pt x="274276" y="145258"/>
                  <a:pt x="274276" y="147795"/>
                  <a:pt x="272831" y="149607"/>
                </a:cubicBezTo>
                <a:cubicBezTo>
                  <a:pt x="271025" y="151782"/>
                  <a:pt x="268497" y="151782"/>
                  <a:pt x="266691" y="150332"/>
                </a:cubicBezTo>
                <a:cubicBezTo>
                  <a:pt x="261995" y="146708"/>
                  <a:pt x="258022" y="144896"/>
                  <a:pt x="254410" y="145621"/>
                </a:cubicBezTo>
                <a:cubicBezTo>
                  <a:pt x="247908" y="146708"/>
                  <a:pt x="242490" y="153231"/>
                  <a:pt x="239240" y="158668"/>
                </a:cubicBezTo>
                <a:cubicBezTo>
                  <a:pt x="236711" y="162292"/>
                  <a:pt x="232738" y="164104"/>
                  <a:pt x="228404" y="163379"/>
                </a:cubicBezTo>
                <a:cubicBezTo>
                  <a:pt x="223708" y="162654"/>
                  <a:pt x="220457" y="159030"/>
                  <a:pt x="219735" y="154681"/>
                </a:cubicBezTo>
                <a:cubicBezTo>
                  <a:pt x="218290" y="147070"/>
                  <a:pt x="215401" y="141996"/>
                  <a:pt x="211789" y="139459"/>
                </a:cubicBezTo>
                <a:cubicBezTo>
                  <a:pt x="208899" y="138010"/>
                  <a:pt x="206009" y="138010"/>
                  <a:pt x="201674" y="139459"/>
                </a:cubicBezTo>
                <a:cubicBezTo>
                  <a:pt x="195895" y="140909"/>
                  <a:pt x="192283" y="143808"/>
                  <a:pt x="190477" y="147433"/>
                </a:cubicBezTo>
                <a:cubicBezTo>
                  <a:pt x="188671" y="152869"/>
                  <a:pt x="190838" y="160117"/>
                  <a:pt x="193728" y="165191"/>
                </a:cubicBezTo>
                <a:cubicBezTo>
                  <a:pt x="195895" y="169178"/>
                  <a:pt x="195173" y="173889"/>
                  <a:pt x="192644" y="177151"/>
                </a:cubicBezTo>
                <a:cubicBezTo>
                  <a:pt x="189394" y="180413"/>
                  <a:pt x="185059" y="181863"/>
                  <a:pt x="180725" y="180051"/>
                </a:cubicBezTo>
                <a:cubicBezTo>
                  <a:pt x="172417" y="177151"/>
                  <a:pt x="165555" y="177151"/>
                  <a:pt x="161581" y="179326"/>
                </a:cubicBezTo>
                <a:cubicBezTo>
                  <a:pt x="159053" y="180776"/>
                  <a:pt x="157247" y="183675"/>
                  <a:pt x="156525" y="188024"/>
                </a:cubicBezTo>
                <a:cubicBezTo>
                  <a:pt x="155080" y="193461"/>
                  <a:pt x="155802" y="198172"/>
                  <a:pt x="157969" y="201071"/>
                </a:cubicBezTo>
                <a:cubicBezTo>
                  <a:pt x="161581" y="205421"/>
                  <a:pt x="169167" y="206508"/>
                  <a:pt x="174585" y="206870"/>
                </a:cubicBezTo>
                <a:cubicBezTo>
                  <a:pt x="179280" y="207233"/>
                  <a:pt x="183253" y="210132"/>
                  <a:pt x="184698" y="214119"/>
                </a:cubicBezTo>
                <a:cubicBezTo>
                  <a:pt x="186143" y="218468"/>
                  <a:pt x="185059" y="222817"/>
                  <a:pt x="181447" y="225716"/>
                </a:cubicBezTo>
                <a:cubicBezTo>
                  <a:pt x="176391" y="230065"/>
                  <a:pt x="173140" y="234052"/>
                  <a:pt x="172056" y="237676"/>
                </a:cubicBezTo>
                <a:cubicBezTo>
                  <a:pt x="171334" y="239488"/>
                  <a:pt x="169889" y="240938"/>
                  <a:pt x="167722" y="240938"/>
                </a:cubicBezTo>
                <a:cubicBezTo>
                  <a:pt x="167361" y="240938"/>
                  <a:pt x="166999" y="240938"/>
                  <a:pt x="166638" y="240575"/>
                </a:cubicBezTo>
                <a:cubicBezTo>
                  <a:pt x="164110" y="240213"/>
                  <a:pt x="163026" y="237314"/>
                  <a:pt x="163749" y="235139"/>
                </a:cubicBezTo>
                <a:cubicBezTo>
                  <a:pt x="165193" y="229703"/>
                  <a:pt x="169528" y="224629"/>
                  <a:pt x="175668" y="218830"/>
                </a:cubicBezTo>
                <a:cubicBezTo>
                  <a:pt x="176391" y="218468"/>
                  <a:pt x="176752" y="217743"/>
                  <a:pt x="176391" y="217018"/>
                </a:cubicBezTo>
                <a:cubicBezTo>
                  <a:pt x="176029" y="216656"/>
                  <a:pt x="175668" y="215931"/>
                  <a:pt x="174585" y="215931"/>
                </a:cubicBezTo>
                <a:cubicBezTo>
                  <a:pt x="163387" y="215206"/>
                  <a:pt x="155802" y="212307"/>
                  <a:pt x="151107" y="206508"/>
                </a:cubicBezTo>
                <a:cubicBezTo>
                  <a:pt x="147133" y="201434"/>
                  <a:pt x="146050" y="194548"/>
                  <a:pt x="147856" y="186212"/>
                </a:cubicBezTo>
                <a:cubicBezTo>
                  <a:pt x="148939" y="179326"/>
                  <a:pt x="152190" y="174614"/>
                  <a:pt x="157247" y="171715"/>
                </a:cubicBezTo>
                <a:cubicBezTo>
                  <a:pt x="163749" y="167728"/>
                  <a:pt x="172417" y="168091"/>
                  <a:pt x="183614" y="172077"/>
                </a:cubicBezTo>
                <a:cubicBezTo>
                  <a:pt x="185059" y="172440"/>
                  <a:pt x="185420" y="171715"/>
                  <a:pt x="185782" y="171352"/>
                </a:cubicBezTo>
                <a:cubicBezTo>
                  <a:pt x="186143" y="170990"/>
                  <a:pt x="186504" y="170265"/>
                  <a:pt x="185782" y="169178"/>
                </a:cubicBezTo>
                <a:cubicBezTo>
                  <a:pt x="180725" y="159393"/>
                  <a:pt x="179641" y="150694"/>
                  <a:pt x="182531" y="144171"/>
                </a:cubicBezTo>
                <a:cubicBezTo>
                  <a:pt x="185059" y="138010"/>
                  <a:pt x="190477" y="133298"/>
                  <a:pt x="198785" y="130761"/>
                </a:cubicBezTo>
                <a:close/>
                <a:moveTo>
                  <a:pt x="125948" y="114039"/>
                </a:moveTo>
                <a:lnTo>
                  <a:pt x="125948" y="246123"/>
                </a:lnTo>
                <a:lnTo>
                  <a:pt x="281490" y="246123"/>
                </a:lnTo>
                <a:lnTo>
                  <a:pt x="281490" y="114039"/>
                </a:lnTo>
                <a:lnTo>
                  <a:pt x="125948" y="114039"/>
                </a:lnTo>
                <a:close/>
                <a:moveTo>
                  <a:pt x="28141" y="104775"/>
                </a:moveTo>
                <a:lnTo>
                  <a:pt x="98496" y="104775"/>
                </a:lnTo>
                <a:cubicBezTo>
                  <a:pt x="101022" y="104775"/>
                  <a:pt x="102826" y="107061"/>
                  <a:pt x="102826" y="109728"/>
                </a:cubicBezTo>
                <a:cubicBezTo>
                  <a:pt x="102826" y="112014"/>
                  <a:pt x="101022" y="113919"/>
                  <a:pt x="98496" y="113919"/>
                </a:cubicBezTo>
                <a:lnTo>
                  <a:pt x="28141" y="113919"/>
                </a:lnTo>
                <a:cubicBezTo>
                  <a:pt x="25616" y="113919"/>
                  <a:pt x="23812" y="112014"/>
                  <a:pt x="23812" y="109728"/>
                </a:cubicBezTo>
                <a:cubicBezTo>
                  <a:pt x="23812" y="107061"/>
                  <a:pt x="25616" y="104775"/>
                  <a:pt x="28141" y="104775"/>
                </a:cubicBezTo>
                <a:close/>
                <a:moveTo>
                  <a:pt x="156701" y="69850"/>
                </a:moveTo>
                <a:lnTo>
                  <a:pt x="203302" y="69850"/>
                </a:lnTo>
                <a:cubicBezTo>
                  <a:pt x="205811" y="69850"/>
                  <a:pt x="207604" y="71755"/>
                  <a:pt x="207604" y="74422"/>
                </a:cubicBezTo>
                <a:cubicBezTo>
                  <a:pt x="207604" y="76708"/>
                  <a:pt x="205811" y="78994"/>
                  <a:pt x="203302" y="78994"/>
                </a:cubicBezTo>
                <a:lnTo>
                  <a:pt x="156701" y="78994"/>
                </a:lnTo>
                <a:cubicBezTo>
                  <a:pt x="154551" y="78994"/>
                  <a:pt x="152400" y="76708"/>
                  <a:pt x="152400" y="74422"/>
                </a:cubicBezTo>
                <a:cubicBezTo>
                  <a:pt x="152400" y="71755"/>
                  <a:pt x="154551" y="69850"/>
                  <a:pt x="156701" y="69850"/>
                </a:cubicBezTo>
                <a:close/>
                <a:moveTo>
                  <a:pt x="85263" y="69850"/>
                </a:moveTo>
                <a:lnTo>
                  <a:pt x="131865" y="69850"/>
                </a:lnTo>
                <a:cubicBezTo>
                  <a:pt x="134374" y="69850"/>
                  <a:pt x="136166" y="71755"/>
                  <a:pt x="136166" y="74422"/>
                </a:cubicBezTo>
                <a:cubicBezTo>
                  <a:pt x="136166" y="76708"/>
                  <a:pt x="134374" y="78994"/>
                  <a:pt x="131865" y="78994"/>
                </a:cubicBezTo>
                <a:lnTo>
                  <a:pt x="85263" y="78994"/>
                </a:lnTo>
                <a:cubicBezTo>
                  <a:pt x="83113" y="78994"/>
                  <a:pt x="80962" y="76708"/>
                  <a:pt x="80962" y="74422"/>
                </a:cubicBezTo>
                <a:cubicBezTo>
                  <a:pt x="80962" y="71755"/>
                  <a:pt x="83113" y="69850"/>
                  <a:pt x="85263" y="69850"/>
                </a:cubicBezTo>
                <a:close/>
                <a:moveTo>
                  <a:pt x="28184" y="69850"/>
                </a:moveTo>
                <a:lnTo>
                  <a:pt x="63525" y="69850"/>
                </a:lnTo>
                <a:cubicBezTo>
                  <a:pt x="66076" y="69850"/>
                  <a:pt x="67897" y="71755"/>
                  <a:pt x="67897" y="74422"/>
                </a:cubicBezTo>
                <a:cubicBezTo>
                  <a:pt x="67897" y="76708"/>
                  <a:pt x="66076" y="78994"/>
                  <a:pt x="63525" y="78994"/>
                </a:cubicBezTo>
                <a:lnTo>
                  <a:pt x="28184" y="78994"/>
                </a:lnTo>
                <a:cubicBezTo>
                  <a:pt x="25633" y="78994"/>
                  <a:pt x="23812" y="76708"/>
                  <a:pt x="23812" y="74422"/>
                </a:cubicBezTo>
                <a:cubicBezTo>
                  <a:pt x="23812" y="71755"/>
                  <a:pt x="25633" y="69850"/>
                  <a:pt x="28184" y="69850"/>
                </a:cubicBezTo>
                <a:close/>
                <a:moveTo>
                  <a:pt x="67124" y="8661"/>
                </a:moveTo>
                <a:lnTo>
                  <a:pt x="67124" y="22014"/>
                </a:lnTo>
                <a:cubicBezTo>
                  <a:pt x="67124" y="29231"/>
                  <a:pt x="73259" y="35006"/>
                  <a:pt x="80477" y="35006"/>
                </a:cubicBezTo>
                <a:lnTo>
                  <a:pt x="150849" y="35006"/>
                </a:lnTo>
                <a:cubicBezTo>
                  <a:pt x="158067" y="35006"/>
                  <a:pt x="164202" y="29231"/>
                  <a:pt x="164202" y="22014"/>
                </a:cubicBezTo>
                <a:lnTo>
                  <a:pt x="164202" y="8661"/>
                </a:lnTo>
                <a:lnTo>
                  <a:pt x="67124" y="8661"/>
                </a:lnTo>
                <a:close/>
                <a:moveTo>
                  <a:pt x="27788" y="8661"/>
                </a:moveTo>
                <a:cubicBezTo>
                  <a:pt x="17322" y="8661"/>
                  <a:pt x="8661" y="17322"/>
                  <a:pt x="8661" y="27788"/>
                </a:cubicBezTo>
                <a:lnTo>
                  <a:pt x="8661" y="262363"/>
                </a:lnTo>
                <a:cubicBezTo>
                  <a:pt x="8661" y="272829"/>
                  <a:pt x="17322" y="281490"/>
                  <a:pt x="27788" y="281490"/>
                </a:cubicBezTo>
                <a:lnTo>
                  <a:pt x="203539" y="281490"/>
                </a:lnTo>
                <a:cubicBezTo>
                  <a:pt x="214005" y="281490"/>
                  <a:pt x="222666" y="272829"/>
                  <a:pt x="222666" y="262363"/>
                </a:cubicBezTo>
                <a:lnTo>
                  <a:pt x="222666" y="254785"/>
                </a:lnTo>
                <a:lnTo>
                  <a:pt x="121618" y="254785"/>
                </a:lnTo>
                <a:cubicBezTo>
                  <a:pt x="119092" y="254785"/>
                  <a:pt x="116926" y="252980"/>
                  <a:pt x="116926" y="250454"/>
                </a:cubicBezTo>
                <a:lnTo>
                  <a:pt x="116926" y="110070"/>
                </a:lnTo>
                <a:cubicBezTo>
                  <a:pt x="116926" y="107543"/>
                  <a:pt x="119092" y="105378"/>
                  <a:pt x="121618" y="105378"/>
                </a:cubicBezTo>
                <a:lnTo>
                  <a:pt x="222666" y="105378"/>
                </a:lnTo>
                <a:lnTo>
                  <a:pt x="222666" y="27788"/>
                </a:lnTo>
                <a:cubicBezTo>
                  <a:pt x="222666" y="17322"/>
                  <a:pt x="214005" y="8661"/>
                  <a:pt x="203539" y="8661"/>
                </a:cubicBezTo>
                <a:lnTo>
                  <a:pt x="172863" y="8661"/>
                </a:lnTo>
                <a:lnTo>
                  <a:pt x="172863" y="22014"/>
                </a:lnTo>
                <a:cubicBezTo>
                  <a:pt x="172863" y="33923"/>
                  <a:pt x="163120" y="43667"/>
                  <a:pt x="150849" y="43667"/>
                </a:cubicBezTo>
                <a:lnTo>
                  <a:pt x="80477" y="43667"/>
                </a:lnTo>
                <a:cubicBezTo>
                  <a:pt x="68207" y="43667"/>
                  <a:pt x="58463" y="33923"/>
                  <a:pt x="58463" y="22014"/>
                </a:cubicBezTo>
                <a:lnTo>
                  <a:pt x="58463" y="8661"/>
                </a:lnTo>
                <a:lnTo>
                  <a:pt x="27788" y="8661"/>
                </a:lnTo>
                <a:close/>
                <a:moveTo>
                  <a:pt x="27788" y="0"/>
                </a:moveTo>
                <a:lnTo>
                  <a:pt x="203539" y="0"/>
                </a:lnTo>
                <a:cubicBezTo>
                  <a:pt x="219057" y="0"/>
                  <a:pt x="231327" y="12270"/>
                  <a:pt x="231327" y="27788"/>
                </a:cubicBezTo>
                <a:lnTo>
                  <a:pt x="231327" y="105378"/>
                </a:lnTo>
                <a:lnTo>
                  <a:pt x="285821" y="105378"/>
                </a:lnTo>
                <a:cubicBezTo>
                  <a:pt x="287986" y="105378"/>
                  <a:pt x="290151" y="107543"/>
                  <a:pt x="290151" y="110070"/>
                </a:cubicBezTo>
                <a:lnTo>
                  <a:pt x="290151" y="250454"/>
                </a:lnTo>
                <a:cubicBezTo>
                  <a:pt x="290151" y="252980"/>
                  <a:pt x="287986" y="254785"/>
                  <a:pt x="285821" y="254785"/>
                </a:cubicBezTo>
                <a:lnTo>
                  <a:pt x="231327" y="254785"/>
                </a:lnTo>
                <a:lnTo>
                  <a:pt x="231327" y="262363"/>
                </a:lnTo>
                <a:cubicBezTo>
                  <a:pt x="231327" y="277520"/>
                  <a:pt x="219057" y="290151"/>
                  <a:pt x="203539" y="290151"/>
                </a:cubicBezTo>
                <a:lnTo>
                  <a:pt x="27788" y="290151"/>
                </a:lnTo>
                <a:cubicBezTo>
                  <a:pt x="12270" y="290151"/>
                  <a:pt x="0" y="277520"/>
                  <a:pt x="0" y="262363"/>
                </a:cubicBezTo>
                <a:lnTo>
                  <a:pt x="0" y="27788"/>
                </a:lnTo>
                <a:cubicBezTo>
                  <a:pt x="0" y="12270"/>
                  <a:pt x="12270" y="0"/>
                  <a:pt x="2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1025">
            <a:extLst>
              <a:ext uri="{FF2B5EF4-FFF2-40B4-BE49-F238E27FC236}">
                <a16:creationId xmlns:a16="http://schemas.microsoft.com/office/drawing/2014/main" id="{88CDD3F7-3A2E-3142-BDDE-518626FF1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07940" y="4582491"/>
            <a:ext cx="1266404" cy="1266404"/>
          </a:xfrm>
          <a:custGeom>
            <a:avLst/>
            <a:gdLst>
              <a:gd name="T0" fmla="*/ 2479687 w 288771"/>
              <a:gd name="T1" fmla="*/ 4236112 h 290202"/>
              <a:gd name="T2" fmla="*/ 3229034 w 288771"/>
              <a:gd name="T3" fmla="*/ 4236112 h 290202"/>
              <a:gd name="T4" fmla="*/ 2854346 w 288771"/>
              <a:gd name="T5" fmla="*/ 3720588 h 290202"/>
              <a:gd name="T6" fmla="*/ 2854346 w 288771"/>
              <a:gd name="T7" fmla="*/ 4751613 h 290202"/>
              <a:gd name="T8" fmla="*/ 2854346 w 288771"/>
              <a:gd name="T9" fmla="*/ 3720588 h 290202"/>
              <a:gd name="T10" fmla="*/ 4162414 w 288771"/>
              <a:gd name="T11" fmla="*/ 3138851 h 290202"/>
              <a:gd name="T12" fmla="*/ 4068831 w 288771"/>
              <a:gd name="T13" fmla="*/ 3794167 h 290202"/>
              <a:gd name="T14" fmla="*/ 4450161 w 288771"/>
              <a:gd name="T15" fmla="*/ 3179379 h 290202"/>
              <a:gd name="T16" fmla="*/ 4119228 w 288771"/>
              <a:gd name="T17" fmla="*/ 2983458 h 290202"/>
              <a:gd name="T18" fmla="*/ 4795527 w 288771"/>
              <a:gd name="T19" fmla="*/ 3348273 h 290202"/>
              <a:gd name="T20" fmla="*/ 4406951 w 288771"/>
              <a:gd name="T21" fmla="*/ 3990023 h 290202"/>
              <a:gd name="T22" fmla="*/ 3982530 w 288771"/>
              <a:gd name="T23" fmla="*/ 3936047 h 290202"/>
              <a:gd name="T24" fmla="*/ 3781039 w 288771"/>
              <a:gd name="T25" fmla="*/ 3226665 h 290202"/>
              <a:gd name="T26" fmla="*/ 4263091 w 288771"/>
              <a:gd name="T27" fmla="*/ 1590318 h 290202"/>
              <a:gd name="T28" fmla="*/ 3932162 w 288771"/>
              <a:gd name="T29" fmla="*/ 2130786 h 290202"/>
              <a:gd name="T30" fmla="*/ 4450161 w 288771"/>
              <a:gd name="T31" fmla="*/ 2259137 h 290202"/>
              <a:gd name="T32" fmla="*/ 4263091 w 288771"/>
              <a:gd name="T33" fmla="*/ 1590318 h 290202"/>
              <a:gd name="T34" fmla="*/ 1135847 w 288771"/>
              <a:gd name="T35" fmla="*/ 1769443 h 290202"/>
              <a:gd name="T36" fmla="*/ 1270191 w 288771"/>
              <a:gd name="T37" fmla="*/ 2258124 h 290202"/>
              <a:gd name="T38" fmla="*/ 1779589 w 288771"/>
              <a:gd name="T39" fmla="*/ 2129167 h 290202"/>
              <a:gd name="T40" fmla="*/ 1461295 w 288771"/>
              <a:gd name="T41" fmla="*/ 1586177 h 290202"/>
              <a:gd name="T42" fmla="*/ 4745157 w 288771"/>
              <a:gd name="T43" fmla="*/ 1691653 h 290202"/>
              <a:gd name="T44" fmla="*/ 4543688 w 288771"/>
              <a:gd name="T45" fmla="*/ 2400988 h 290202"/>
              <a:gd name="T46" fmla="*/ 4119228 w 288771"/>
              <a:gd name="T47" fmla="*/ 2455054 h 290202"/>
              <a:gd name="T48" fmla="*/ 3723523 w 288771"/>
              <a:gd name="T49" fmla="*/ 1813281 h 290202"/>
              <a:gd name="T50" fmla="*/ 4406951 w 288771"/>
              <a:gd name="T51" fmla="*/ 1441710 h 290202"/>
              <a:gd name="T52" fmla="*/ 1730113 w 288771"/>
              <a:gd name="T53" fmla="*/ 1491178 h 290202"/>
              <a:gd name="T54" fmla="*/ 1602711 w 288771"/>
              <a:gd name="T55" fmla="*/ 2454964 h 290202"/>
              <a:gd name="T56" fmla="*/ 1192382 w 288771"/>
              <a:gd name="T57" fmla="*/ 2400652 h 290202"/>
              <a:gd name="T58" fmla="*/ 1318901 w 288771"/>
              <a:gd name="T59" fmla="*/ 1439415 h 290202"/>
              <a:gd name="T60" fmla="*/ 2479687 w 288771"/>
              <a:gd name="T61" fmla="*/ 1178907 h 290202"/>
              <a:gd name="T62" fmla="*/ 3229034 w 288771"/>
              <a:gd name="T63" fmla="*/ 1178907 h 290202"/>
              <a:gd name="T64" fmla="*/ 2854346 w 288771"/>
              <a:gd name="T65" fmla="*/ 666714 h 290202"/>
              <a:gd name="T66" fmla="*/ 2854346 w 288771"/>
              <a:gd name="T67" fmla="*/ 1697789 h 290202"/>
              <a:gd name="T68" fmla="*/ 2854346 w 288771"/>
              <a:gd name="T69" fmla="*/ 666714 h 290202"/>
              <a:gd name="T70" fmla="*/ 326357 w 288771"/>
              <a:gd name="T71" fmla="*/ 1862106 h 290202"/>
              <a:gd name="T72" fmla="*/ 305041 w 288771"/>
              <a:gd name="T73" fmla="*/ 2920052 h 290202"/>
              <a:gd name="T74" fmla="*/ 1318108 w 288771"/>
              <a:gd name="T75" fmla="*/ 2879605 h 290202"/>
              <a:gd name="T76" fmla="*/ 2005184 w 288771"/>
              <a:gd name="T77" fmla="*/ 3182851 h 290202"/>
              <a:gd name="T78" fmla="*/ 1495155 w 288771"/>
              <a:gd name="T79" fmla="*/ 4422756 h 290202"/>
              <a:gd name="T80" fmla="*/ 1608548 w 288771"/>
              <a:gd name="T81" fmla="*/ 4961800 h 290202"/>
              <a:gd name="T82" fmla="*/ 5377170 w 288771"/>
              <a:gd name="T83" fmla="*/ 3540009 h 290202"/>
              <a:gd name="T84" fmla="*/ 3322828 w 288771"/>
              <a:gd name="T85" fmla="*/ 204427 h 290202"/>
              <a:gd name="T86" fmla="*/ 5306340 w 288771"/>
              <a:gd name="T87" fmla="*/ 1336489 h 290202"/>
              <a:gd name="T88" fmla="*/ 2841121 w 288771"/>
              <a:gd name="T89" fmla="*/ 5420042 h 290202"/>
              <a:gd name="T90" fmla="*/ 1523479 w 288771"/>
              <a:gd name="T91" fmla="*/ 5110055 h 290202"/>
              <a:gd name="T92" fmla="*/ 1360590 w 288771"/>
              <a:gd name="T93" fmla="*/ 4321665 h 290202"/>
              <a:gd name="T94" fmla="*/ 1856409 w 288771"/>
              <a:gd name="T95" fmla="*/ 3263697 h 290202"/>
              <a:gd name="T96" fmla="*/ 637991 w 288771"/>
              <a:gd name="T97" fmla="*/ 3155899 h 290202"/>
              <a:gd name="T98" fmla="*/ 477 w 288771"/>
              <a:gd name="T99" fmla="*/ 2637034 h 290202"/>
              <a:gd name="T100" fmla="*/ 3351188 w 288771"/>
              <a:gd name="T101" fmla="*/ 42717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6" name="Freeform 906">
            <a:extLst>
              <a:ext uri="{FF2B5EF4-FFF2-40B4-BE49-F238E27FC236}">
                <a16:creationId xmlns:a16="http://schemas.microsoft.com/office/drawing/2014/main" id="{7A42B8A6-1199-C045-9D79-FE69E40B8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7742" y="5127768"/>
            <a:ext cx="1274078" cy="1170464"/>
          </a:xfrm>
          <a:custGeom>
            <a:avLst/>
            <a:gdLst>
              <a:gd name="T0" fmla="*/ 2147483646 w 805"/>
              <a:gd name="T1" fmla="*/ 2147483646 h 740"/>
              <a:gd name="T2" fmla="*/ 2147483646 w 805"/>
              <a:gd name="T3" fmla="*/ 2147483646 h 740"/>
              <a:gd name="T4" fmla="*/ 2147483646 w 805"/>
              <a:gd name="T5" fmla="*/ 2147483646 h 740"/>
              <a:gd name="T6" fmla="*/ 2147483646 w 805"/>
              <a:gd name="T7" fmla="*/ 2147483646 h 740"/>
              <a:gd name="T8" fmla="*/ 2147483646 w 805"/>
              <a:gd name="T9" fmla="*/ 2147483646 h 740"/>
              <a:gd name="T10" fmla="*/ 2147483646 w 805"/>
              <a:gd name="T11" fmla="*/ 2147483646 h 740"/>
              <a:gd name="T12" fmla="*/ 2147483646 w 805"/>
              <a:gd name="T13" fmla="*/ 2147483646 h 740"/>
              <a:gd name="T14" fmla="*/ 2147483646 w 805"/>
              <a:gd name="T15" fmla="*/ 2147483646 h 740"/>
              <a:gd name="T16" fmla="*/ 2147483646 w 805"/>
              <a:gd name="T17" fmla="*/ 2147483646 h 740"/>
              <a:gd name="T18" fmla="*/ 2147483646 w 805"/>
              <a:gd name="T19" fmla="*/ 2147483646 h 740"/>
              <a:gd name="T20" fmla="*/ 2147483646 w 805"/>
              <a:gd name="T21" fmla="*/ 2147483646 h 740"/>
              <a:gd name="T22" fmla="*/ 2147483646 w 805"/>
              <a:gd name="T23" fmla="*/ 2147483646 h 740"/>
              <a:gd name="T24" fmla="*/ 2147483646 w 805"/>
              <a:gd name="T25" fmla="*/ 2147483646 h 740"/>
              <a:gd name="T26" fmla="*/ 2147483646 w 805"/>
              <a:gd name="T27" fmla="*/ 2147483646 h 740"/>
              <a:gd name="T28" fmla="*/ 2147483646 w 805"/>
              <a:gd name="T29" fmla="*/ 2147483646 h 740"/>
              <a:gd name="T30" fmla="*/ 2147483646 w 805"/>
              <a:gd name="T31" fmla="*/ 2147483646 h 740"/>
              <a:gd name="T32" fmla="*/ 2147483646 w 805"/>
              <a:gd name="T33" fmla="*/ 2147483646 h 740"/>
              <a:gd name="T34" fmla="*/ 2147483646 w 805"/>
              <a:gd name="T35" fmla="*/ 2147483646 h 740"/>
              <a:gd name="T36" fmla="*/ 2147483646 w 805"/>
              <a:gd name="T37" fmla="*/ 2147483646 h 740"/>
              <a:gd name="T38" fmla="*/ 2147483646 w 805"/>
              <a:gd name="T39" fmla="*/ 2147483646 h 740"/>
              <a:gd name="T40" fmla="*/ 2147483646 w 805"/>
              <a:gd name="T41" fmla="*/ 2147483646 h 740"/>
              <a:gd name="T42" fmla="*/ 2147483646 w 805"/>
              <a:gd name="T43" fmla="*/ 2147483646 h 740"/>
              <a:gd name="T44" fmla="*/ 2147483646 w 805"/>
              <a:gd name="T45" fmla="*/ 2147483646 h 740"/>
              <a:gd name="T46" fmla="*/ 2147483646 w 805"/>
              <a:gd name="T47" fmla="*/ 2147483646 h 740"/>
              <a:gd name="T48" fmla="*/ 2147483646 w 805"/>
              <a:gd name="T49" fmla="*/ 2147483646 h 740"/>
              <a:gd name="T50" fmla="*/ 2147483646 w 805"/>
              <a:gd name="T51" fmla="*/ 2147483646 h 740"/>
              <a:gd name="T52" fmla="*/ 2147483646 w 805"/>
              <a:gd name="T53" fmla="*/ 2147483646 h 740"/>
              <a:gd name="T54" fmla="*/ 2147483646 w 805"/>
              <a:gd name="T55" fmla="*/ 2147483646 h 740"/>
              <a:gd name="T56" fmla="*/ 2147483646 w 805"/>
              <a:gd name="T57" fmla="*/ 2147483646 h 740"/>
              <a:gd name="T58" fmla="*/ 2147483646 w 805"/>
              <a:gd name="T59" fmla="*/ 2147483646 h 740"/>
              <a:gd name="T60" fmla="*/ 2147483646 w 805"/>
              <a:gd name="T61" fmla="*/ 2147483646 h 740"/>
              <a:gd name="T62" fmla="*/ 2147483646 w 805"/>
              <a:gd name="T63" fmla="*/ 2147483646 h 740"/>
              <a:gd name="T64" fmla="*/ 2147483646 w 805"/>
              <a:gd name="T65" fmla="*/ 2147483646 h 740"/>
              <a:gd name="T66" fmla="*/ 2147483646 w 805"/>
              <a:gd name="T67" fmla="*/ 0 h 740"/>
              <a:gd name="T68" fmla="*/ 2147483646 w 805"/>
              <a:gd name="T69" fmla="*/ 0 h 740"/>
              <a:gd name="T70" fmla="*/ 2147483646 w 805"/>
              <a:gd name="T71" fmla="*/ 0 h 740"/>
              <a:gd name="T72" fmla="*/ 2147483646 w 805"/>
              <a:gd name="T73" fmla="*/ 2147483646 h 740"/>
              <a:gd name="T74" fmla="*/ 2147483646 w 805"/>
              <a:gd name="T75" fmla="*/ 2147483646 h 740"/>
              <a:gd name="T76" fmla="*/ 2147483646 w 805"/>
              <a:gd name="T77" fmla="*/ 2147483646 h 740"/>
              <a:gd name="T78" fmla="*/ 2147483646 w 805"/>
              <a:gd name="T79" fmla="*/ 2147483646 h 740"/>
              <a:gd name="T80" fmla="*/ 0 w 805"/>
              <a:gd name="T81" fmla="*/ 2147483646 h 740"/>
              <a:gd name="T82" fmla="*/ 0 w 805"/>
              <a:gd name="T83" fmla="*/ 2147483646 h 740"/>
              <a:gd name="T84" fmla="*/ 2147483646 w 805"/>
              <a:gd name="T85" fmla="*/ 2147483646 h 740"/>
              <a:gd name="T86" fmla="*/ 2147483646 w 805"/>
              <a:gd name="T87" fmla="*/ 2147483646 h 740"/>
              <a:gd name="T88" fmla="*/ 2147483646 w 805"/>
              <a:gd name="T89" fmla="*/ 2147483646 h 740"/>
              <a:gd name="T90" fmla="*/ 2147483646 w 805"/>
              <a:gd name="T91" fmla="*/ 2147483646 h 740"/>
              <a:gd name="T92" fmla="*/ 2147483646 w 805"/>
              <a:gd name="T93" fmla="*/ 2147483646 h 740"/>
              <a:gd name="T94" fmla="*/ 2147483646 w 805"/>
              <a:gd name="T95" fmla="*/ 2147483646 h 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740">
                <a:moveTo>
                  <a:pt x="109" y="715"/>
                </a:moveTo>
                <a:lnTo>
                  <a:pt x="158" y="564"/>
                </a:lnTo>
                <a:lnTo>
                  <a:pt x="646" y="564"/>
                </a:lnTo>
                <a:lnTo>
                  <a:pt x="693" y="715"/>
                </a:lnTo>
                <a:lnTo>
                  <a:pt x="109" y="715"/>
                </a:lnTo>
                <a:close/>
                <a:moveTo>
                  <a:pt x="318" y="61"/>
                </a:moveTo>
                <a:lnTo>
                  <a:pt x="318" y="61"/>
                </a:lnTo>
                <a:cubicBezTo>
                  <a:pt x="324" y="39"/>
                  <a:pt x="345" y="25"/>
                  <a:pt x="368" y="25"/>
                </a:cubicBezTo>
                <a:lnTo>
                  <a:pt x="435" y="25"/>
                </a:lnTo>
                <a:cubicBezTo>
                  <a:pt x="458" y="25"/>
                  <a:pt x="478" y="39"/>
                  <a:pt x="485" y="61"/>
                </a:cubicBezTo>
                <a:lnTo>
                  <a:pt x="522" y="176"/>
                </a:lnTo>
                <a:lnTo>
                  <a:pt x="281" y="176"/>
                </a:lnTo>
                <a:lnTo>
                  <a:pt x="318" y="61"/>
                </a:lnTo>
                <a:close/>
                <a:moveTo>
                  <a:pt x="273" y="200"/>
                </a:moveTo>
                <a:lnTo>
                  <a:pt x="530" y="200"/>
                </a:lnTo>
                <a:lnTo>
                  <a:pt x="552" y="270"/>
                </a:lnTo>
                <a:lnTo>
                  <a:pt x="251" y="270"/>
                </a:lnTo>
                <a:lnTo>
                  <a:pt x="273" y="200"/>
                </a:lnTo>
                <a:close/>
                <a:moveTo>
                  <a:pt x="243" y="294"/>
                </a:moveTo>
                <a:lnTo>
                  <a:pt x="559" y="294"/>
                </a:lnTo>
                <a:lnTo>
                  <a:pt x="607" y="445"/>
                </a:lnTo>
                <a:lnTo>
                  <a:pt x="195" y="445"/>
                </a:lnTo>
                <a:lnTo>
                  <a:pt x="243" y="294"/>
                </a:lnTo>
                <a:close/>
                <a:moveTo>
                  <a:pt x="188" y="470"/>
                </a:moveTo>
                <a:lnTo>
                  <a:pt x="616" y="470"/>
                </a:lnTo>
                <a:lnTo>
                  <a:pt x="637" y="540"/>
                </a:lnTo>
                <a:lnTo>
                  <a:pt x="165" y="540"/>
                </a:lnTo>
                <a:lnTo>
                  <a:pt x="188" y="470"/>
                </a:lnTo>
                <a:close/>
                <a:moveTo>
                  <a:pt x="791" y="715"/>
                </a:moveTo>
                <a:lnTo>
                  <a:pt x="719" y="715"/>
                </a:lnTo>
                <a:lnTo>
                  <a:pt x="509" y="54"/>
                </a:lnTo>
                <a:cubicBezTo>
                  <a:pt x="498" y="22"/>
                  <a:pt x="469" y="0"/>
                  <a:pt x="435" y="0"/>
                </a:cubicBezTo>
                <a:lnTo>
                  <a:pt x="368" y="0"/>
                </a:lnTo>
                <a:cubicBezTo>
                  <a:pt x="334" y="0"/>
                  <a:pt x="304" y="22"/>
                  <a:pt x="294" y="54"/>
                </a:cubicBezTo>
                <a:lnTo>
                  <a:pt x="84" y="715"/>
                </a:lnTo>
                <a:lnTo>
                  <a:pt x="11" y="715"/>
                </a:lnTo>
                <a:cubicBezTo>
                  <a:pt x="5" y="715"/>
                  <a:pt x="0" y="721"/>
                  <a:pt x="0" y="727"/>
                </a:cubicBezTo>
                <a:cubicBezTo>
                  <a:pt x="0" y="734"/>
                  <a:pt x="5" y="739"/>
                  <a:pt x="11" y="739"/>
                </a:cubicBezTo>
                <a:lnTo>
                  <a:pt x="791" y="739"/>
                </a:lnTo>
                <a:cubicBezTo>
                  <a:pt x="798" y="739"/>
                  <a:pt x="804" y="734"/>
                  <a:pt x="804" y="727"/>
                </a:cubicBezTo>
                <a:cubicBezTo>
                  <a:pt x="804" y="721"/>
                  <a:pt x="798" y="715"/>
                  <a:pt x="79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DE63E2E1-EA3E-284E-BB7B-1B0A78B162DE}"/>
              </a:ext>
            </a:extLst>
          </p:cNvPr>
          <p:cNvSpPr/>
          <p:nvPr/>
        </p:nvSpPr>
        <p:spPr>
          <a:xfrm>
            <a:off x="11120703" y="3221288"/>
            <a:ext cx="5111523" cy="3962742"/>
          </a:xfrm>
          <a:custGeom>
            <a:avLst/>
            <a:gdLst>
              <a:gd name="connsiteX0" fmla="*/ 1068123 w 5111523"/>
              <a:gd name="connsiteY0" fmla="*/ 0 h 3962742"/>
              <a:gd name="connsiteX1" fmla="*/ 4598550 w 5111523"/>
              <a:gd name="connsiteY1" fmla="*/ 1664939 h 3962742"/>
              <a:gd name="connsiteX2" fmla="*/ 4670437 w 5111523"/>
              <a:gd name="connsiteY2" fmla="*/ 1756416 h 3962742"/>
              <a:gd name="connsiteX3" fmla="*/ 5111523 w 5111523"/>
              <a:gd name="connsiteY3" fmla="*/ 1436197 h 3962742"/>
              <a:gd name="connsiteX4" fmla="*/ 4424950 w 5111523"/>
              <a:gd name="connsiteY4" fmla="*/ 3962742 h 3962742"/>
              <a:gd name="connsiteX5" fmla="*/ 1809996 w 5111523"/>
              <a:gd name="connsiteY5" fmla="*/ 3833035 h 3962742"/>
              <a:gd name="connsiteX6" fmla="*/ 2294796 w 5111523"/>
              <a:gd name="connsiteY6" fmla="*/ 3481081 h 3962742"/>
              <a:gd name="connsiteX7" fmla="*/ 2231672 w 5111523"/>
              <a:gd name="connsiteY7" fmla="*/ 3411626 h 3962742"/>
              <a:gd name="connsiteX8" fmla="*/ 1068123 w 5111523"/>
              <a:gd name="connsiteY8" fmla="*/ 2929668 h 3962742"/>
              <a:gd name="connsiteX9" fmla="*/ 899880 w 5111523"/>
              <a:gd name="connsiteY9" fmla="*/ 2938164 h 3962742"/>
              <a:gd name="connsiteX10" fmla="*/ 859090 w 5111523"/>
              <a:gd name="connsiteY10" fmla="*/ 2944389 h 3962742"/>
              <a:gd name="connsiteX11" fmla="*/ 1546598 w 5111523"/>
              <a:gd name="connsiteY11" fmla="*/ 1140048 h 3962742"/>
              <a:gd name="connsiteX12" fmla="*/ 0 w 5111523"/>
              <a:gd name="connsiteY12" fmla="*/ 127160 h 3962742"/>
              <a:gd name="connsiteX13" fmla="*/ 202033 w 5111523"/>
              <a:gd name="connsiteY13" fmla="*/ 81864 h 3962742"/>
              <a:gd name="connsiteX14" fmla="*/ 1068123 w 5111523"/>
              <a:gd name="connsiteY14" fmla="*/ 0 h 39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11523" h="3962742">
                <a:moveTo>
                  <a:pt x="1068123" y="0"/>
                </a:moveTo>
                <a:cubicBezTo>
                  <a:pt x="2489447" y="0"/>
                  <a:pt x="3759396" y="648119"/>
                  <a:pt x="4598550" y="1664939"/>
                </a:cubicBezTo>
                <a:lnTo>
                  <a:pt x="4670437" y="1756416"/>
                </a:lnTo>
                <a:lnTo>
                  <a:pt x="5111523" y="1436197"/>
                </a:lnTo>
                <a:lnTo>
                  <a:pt x="4424950" y="3962742"/>
                </a:lnTo>
                <a:lnTo>
                  <a:pt x="1809996" y="3833035"/>
                </a:lnTo>
                <a:lnTo>
                  <a:pt x="2294796" y="3481081"/>
                </a:lnTo>
                <a:lnTo>
                  <a:pt x="2231672" y="3411626"/>
                </a:lnTo>
                <a:cubicBezTo>
                  <a:pt x="1933894" y="3113848"/>
                  <a:pt x="1522517" y="2929668"/>
                  <a:pt x="1068123" y="2929668"/>
                </a:cubicBezTo>
                <a:cubicBezTo>
                  <a:pt x="1011324" y="2929668"/>
                  <a:pt x="955197" y="2932546"/>
                  <a:pt x="899880" y="2938164"/>
                </a:cubicBezTo>
                <a:lnTo>
                  <a:pt x="859090" y="2944389"/>
                </a:lnTo>
                <a:lnTo>
                  <a:pt x="1546598" y="1140048"/>
                </a:lnTo>
                <a:lnTo>
                  <a:pt x="0" y="127160"/>
                </a:lnTo>
                <a:lnTo>
                  <a:pt x="202033" y="81864"/>
                </a:lnTo>
                <a:cubicBezTo>
                  <a:pt x="482475" y="28130"/>
                  <a:pt x="772014" y="0"/>
                  <a:pt x="10681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A89092C-08C2-B44E-B03C-CE8B59B7BAF7}"/>
              </a:ext>
            </a:extLst>
          </p:cNvPr>
          <p:cNvSpPr/>
          <p:nvPr/>
        </p:nvSpPr>
        <p:spPr>
          <a:xfrm>
            <a:off x="7629810" y="2926908"/>
            <a:ext cx="5037490" cy="4566661"/>
          </a:xfrm>
          <a:custGeom>
            <a:avLst/>
            <a:gdLst>
              <a:gd name="connsiteX0" fmla="*/ 2847233 w 5037490"/>
              <a:gd name="connsiteY0" fmla="*/ 0 h 4566661"/>
              <a:gd name="connsiteX1" fmla="*/ 5037490 w 5037490"/>
              <a:gd name="connsiteY1" fmla="*/ 1434429 h 4566661"/>
              <a:gd name="connsiteX2" fmla="*/ 4105269 w 5037490"/>
              <a:gd name="connsiteY2" fmla="*/ 3881012 h 4566661"/>
              <a:gd name="connsiteX3" fmla="*/ 3932563 w 5037490"/>
              <a:gd name="connsiteY3" fmla="*/ 3348218 h 4566661"/>
              <a:gd name="connsiteX4" fmla="*/ 3918510 w 5037490"/>
              <a:gd name="connsiteY4" fmla="*/ 3353361 h 4566661"/>
              <a:gd name="connsiteX5" fmla="*/ 2960359 w 5037490"/>
              <a:gd name="connsiteY5" fmla="*/ 4478083 h 4566661"/>
              <a:gd name="connsiteX6" fmla="*/ 2941952 w 5037490"/>
              <a:gd name="connsiteY6" fmla="*/ 4566661 h 4566661"/>
              <a:gd name="connsiteX7" fmla="*/ 1441393 w 5037490"/>
              <a:gd name="connsiteY7" fmla="*/ 3359382 h 4566661"/>
              <a:gd name="connsiteX8" fmla="*/ 0 w 5037490"/>
              <a:gd name="connsiteY8" fmla="*/ 4519059 h 4566661"/>
              <a:gd name="connsiteX9" fmla="*/ 20598 w 5037490"/>
              <a:gd name="connsiteY9" fmla="*/ 4286846 h 4566661"/>
              <a:gd name="connsiteX10" fmla="*/ 2985917 w 5037490"/>
              <a:gd name="connsiteY10" fmla="*/ 572001 h 4566661"/>
              <a:gd name="connsiteX11" fmla="*/ 3028029 w 5037490"/>
              <a:gd name="connsiteY11" fmla="*/ 557752 h 456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490" h="4566661">
                <a:moveTo>
                  <a:pt x="2847233" y="0"/>
                </a:moveTo>
                <a:lnTo>
                  <a:pt x="5037490" y="1434429"/>
                </a:lnTo>
                <a:lnTo>
                  <a:pt x="4105269" y="3881012"/>
                </a:lnTo>
                <a:lnTo>
                  <a:pt x="3932563" y="3348218"/>
                </a:lnTo>
                <a:lnTo>
                  <a:pt x="3918510" y="3353361"/>
                </a:lnTo>
                <a:cubicBezTo>
                  <a:pt x="3444802" y="3553723"/>
                  <a:pt x="3084445" y="3969604"/>
                  <a:pt x="2960359" y="4478083"/>
                </a:cubicBezTo>
                <a:lnTo>
                  <a:pt x="2941952" y="4566661"/>
                </a:lnTo>
                <a:lnTo>
                  <a:pt x="1441393" y="3359382"/>
                </a:lnTo>
                <a:lnTo>
                  <a:pt x="0" y="4519059"/>
                </a:lnTo>
                <a:lnTo>
                  <a:pt x="20598" y="4286846"/>
                </a:lnTo>
                <a:cubicBezTo>
                  <a:pt x="238902" y="2569490"/>
                  <a:pt x="1409254" y="1149295"/>
                  <a:pt x="2985917" y="572001"/>
                </a:cubicBezTo>
                <a:lnTo>
                  <a:pt x="3028029" y="5577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1DAFD59-5174-074C-A47A-21A3865432BF}"/>
              </a:ext>
            </a:extLst>
          </p:cNvPr>
          <p:cNvSpPr/>
          <p:nvPr/>
        </p:nvSpPr>
        <p:spPr>
          <a:xfrm>
            <a:off x="13120284" y="5340818"/>
            <a:ext cx="3643716" cy="5485425"/>
          </a:xfrm>
          <a:custGeom>
            <a:avLst/>
            <a:gdLst>
              <a:gd name="connsiteX0" fmla="*/ 2926251 w 3643716"/>
              <a:gd name="connsiteY0" fmla="*/ 0 h 5485425"/>
              <a:gd name="connsiteX1" fmla="*/ 3037558 w 3643716"/>
              <a:gd name="connsiteY1" fmla="*/ 178321 h 5485425"/>
              <a:gd name="connsiteX2" fmla="*/ 3643716 w 3643716"/>
              <a:gd name="connsiteY2" fmla="*/ 2455646 h 5485425"/>
              <a:gd name="connsiteX3" fmla="*/ 2862348 w 3643716"/>
              <a:gd name="connsiteY3" fmla="*/ 5013670 h 5485425"/>
              <a:gd name="connsiteX4" fmla="*/ 2851281 w 3643716"/>
              <a:gd name="connsiteY4" fmla="*/ 5029233 h 5485425"/>
              <a:gd name="connsiteX5" fmla="*/ 3301276 w 3643716"/>
              <a:gd name="connsiteY5" fmla="*/ 5355992 h 5485425"/>
              <a:gd name="connsiteX6" fmla="*/ 686308 w 3643716"/>
              <a:gd name="connsiteY6" fmla="*/ 5485425 h 5485425"/>
              <a:gd name="connsiteX7" fmla="*/ 0 w 3643716"/>
              <a:gd name="connsiteY7" fmla="*/ 2958809 h 5485425"/>
              <a:gd name="connsiteX8" fmla="*/ 476197 w 3643716"/>
              <a:gd name="connsiteY8" fmla="*/ 3304594 h 5485425"/>
              <a:gd name="connsiteX9" fmla="*/ 515444 w 3643716"/>
              <a:gd name="connsiteY9" fmla="*/ 3239992 h 5485425"/>
              <a:gd name="connsiteX10" fmla="*/ 714048 w 3643716"/>
              <a:gd name="connsiteY10" fmla="*/ 2455646 h 5485425"/>
              <a:gd name="connsiteX11" fmla="*/ 599910 w 3643716"/>
              <a:gd name="connsiteY11" fmla="*/ 1852281 h 5485425"/>
              <a:gd name="connsiteX12" fmla="*/ 552317 w 3643716"/>
              <a:gd name="connsiteY12" fmla="*/ 1750306 h 5485425"/>
              <a:gd name="connsiteX13" fmla="*/ 2425369 w 3643716"/>
              <a:gd name="connsiteY13" fmla="*/ 1843213 h 548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3716" h="5485425">
                <a:moveTo>
                  <a:pt x="2926251" y="0"/>
                </a:moveTo>
                <a:lnTo>
                  <a:pt x="3037558" y="178321"/>
                </a:lnTo>
                <a:cubicBezTo>
                  <a:pt x="3423175" y="848945"/>
                  <a:pt x="3643716" y="1626541"/>
                  <a:pt x="3643716" y="2455646"/>
                </a:cubicBezTo>
                <a:cubicBezTo>
                  <a:pt x="3643716" y="3403196"/>
                  <a:pt x="3355663" y="4283467"/>
                  <a:pt x="2862348" y="5013670"/>
                </a:cubicBezTo>
                <a:lnTo>
                  <a:pt x="2851281" y="5029233"/>
                </a:lnTo>
                <a:lnTo>
                  <a:pt x="3301276" y="5355992"/>
                </a:lnTo>
                <a:lnTo>
                  <a:pt x="686308" y="5485425"/>
                </a:lnTo>
                <a:lnTo>
                  <a:pt x="0" y="2958809"/>
                </a:lnTo>
                <a:lnTo>
                  <a:pt x="476197" y="3304594"/>
                </a:lnTo>
                <a:lnTo>
                  <a:pt x="515444" y="3239992"/>
                </a:lnTo>
                <a:cubicBezTo>
                  <a:pt x="642103" y="3006835"/>
                  <a:pt x="714048" y="2739642"/>
                  <a:pt x="714048" y="2455646"/>
                </a:cubicBezTo>
                <a:cubicBezTo>
                  <a:pt x="714048" y="2242649"/>
                  <a:pt x="673579" y="2039104"/>
                  <a:pt x="599910" y="1852281"/>
                </a:cubicBezTo>
                <a:lnTo>
                  <a:pt x="552317" y="1750306"/>
                </a:lnTo>
                <a:lnTo>
                  <a:pt x="2425369" y="18432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A30616-8A8F-094B-A922-BC3CFB66D376}"/>
              </a:ext>
            </a:extLst>
          </p:cNvPr>
          <p:cNvSpPr/>
          <p:nvPr/>
        </p:nvSpPr>
        <p:spPr>
          <a:xfrm>
            <a:off x="7031295" y="6286290"/>
            <a:ext cx="4410641" cy="5756729"/>
          </a:xfrm>
          <a:custGeom>
            <a:avLst/>
            <a:gdLst>
              <a:gd name="connsiteX0" fmla="*/ 2039909 w 4410641"/>
              <a:gd name="connsiteY0" fmla="*/ 0 h 5756729"/>
              <a:gd name="connsiteX1" fmla="*/ 4079818 w 4410641"/>
              <a:gd name="connsiteY1" fmla="*/ 1641214 h 5756729"/>
              <a:gd name="connsiteX2" fmla="*/ 3518641 w 4410641"/>
              <a:gd name="connsiteY2" fmla="*/ 1641214 h 5756729"/>
              <a:gd name="connsiteX3" fmla="*/ 3520520 w 4410641"/>
              <a:gd name="connsiteY3" fmla="*/ 1678416 h 5756729"/>
              <a:gd name="connsiteX4" fmla="*/ 4321306 w 4410641"/>
              <a:gd name="connsiteY4" fmla="*/ 2927662 h 5756729"/>
              <a:gd name="connsiteX5" fmla="*/ 4410641 w 4410641"/>
              <a:gd name="connsiteY5" fmla="*/ 2972715 h 5756729"/>
              <a:gd name="connsiteX6" fmla="*/ 2801332 w 4410641"/>
              <a:gd name="connsiteY6" fmla="*/ 4024712 h 5756729"/>
              <a:gd name="connsiteX7" fmla="*/ 3459590 w 4410641"/>
              <a:gd name="connsiteY7" fmla="*/ 5756729 h 5756729"/>
              <a:gd name="connsiteX8" fmla="*/ 3274680 w 4410641"/>
              <a:gd name="connsiteY8" fmla="*/ 5681192 h 5756729"/>
              <a:gd name="connsiteX9" fmla="*/ 588309 w 4410641"/>
              <a:gd name="connsiteY9" fmla="*/ 1745611 h 5756729"/>
              <a:gd name="connsiteX10" fmla="*/ 585670 w 4410641"/>
              <a:gd name="connsiteY10" fmla="*/ 1641214 h 5756729"/>
              <a:gd name="connsiteX11" fmla="*/ 0 w 4410641"/>
              <a:gd name="connsiteY11" fmla="*/ 1641214 h 575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0641" h="5756729">
                <a:moveTo>
                  <a:pt x="2039909" y="0"/>
                </a:moveTo>
                <a:lnTo>
                  <a:pt x="4079818" y="1641214"/>
                </a:lnTo>
                <a:lnTo>
                  <a:pt x="3518641" y="1641214"/>
                </a:lnTo>
                <a:lnTo>
                  <a:pt x="3520520" y="1678416"/>
                </a:lnTo>
                <a:cubicBezTo>
                  <a:pt x="3574591" y="2210844"/>
                  <a:pt x="3882493" y="2668232"/>
                  <a:pt x="4321306" y="2927662"/>
                </a:cubicBezTo>
                <a:lnTo>
                  <a:pt x="4410641" y="2972715"/>
                </a:lnTo>
                <a:lnTo>
                  <a:pt x="2801332" y="4024712"/>
                </a:lnTo>
                <a:lnTo>
                  <a:pt x="3459590" y="5756729"/>
                </a:lnTo>
                <a:lnTo>
                  <a:pt x="3274680" y="5681192"/>
                </a:lnTo>
                <a:cubicBezTo>
                  <a:pt x="1754617" y="4993937"/>
                  <a:pt x="677248" y="3500164"/>
                  <a:pt x="588309" y="1745611"/>
                </a:cubicBezTo>
                <a:lnTo>
                  <a:pt x="585670" y="1641214"/>
                </a:lnTo>
                <a:lnTo>
                  <a:pt x="0" y="16412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E73670C-C674-684D-AD18-0AA20B432170}"/>
              </a:ext>
            </a:extLst>
          </p:cNvPr>
          <p:cNvSpPr/>
          <p:nvPr/>
        </p:nvSpPr>
        <p:spPr>
          <a:xfrm>
            <a:off x="9832625" y="8878442"/>
            <a:ext cx="5863974" cy="3879938"/>
          </a:xfrm>
          <a:custGeom>
            <a:avLst/>
            <a:gdLst>
              <a:gd name="connsiteX0" fmla="*/ 2191480 w 5863974"/>
              <a:gd name="connsiteY0" fmla="*/ 0 h 3879938"/>
              <a:gd name="connsiteX1" fmla="*/ 2019567 w 5863974"/>
              <a:gd name="connsiteY1" fmla="*/ 528810 h 3879938"/>
              <a:gd name="connsiteX2" fmla="*/ 2024573 w 5863974"/>
              <a:gd name="connsiteY2" fmla="*/ 530097 h 3879938"/>
              <a:gd name="connsiteX3" fmla="*/ 2356200 w 5863974"/>
              <a:gd name="connsiteY3" fmla="*/ 563528 h 3879938"/>
              <a:gd name="connsiteX4" fmla="*/ 3402895 w 5863974"/>
              <a:gd name="connsiteY4" fmla="*/ 187774 h 3879938"/>
              <a:gd name="connsiteX5" fmla="*/ 3477476 w 5863974"/>
              <a:gd name="connsiteY5" fmla="*/ 119991 h 3879938"/>
              <a:gd name="connsiteX6" fmla="*/ 3973966 w 5863974"/>
              <a:gd name="connsiteY6" fmla="*/ 1947801 h 3879938"/>
              <a:gd name="connsiteX7" fmla="*/ 5863974 w 5863974"/>
              <a:gd name="connsiteY7" fmla="*/ 1854251 h 3879938"/>
              <a:gd name="connsiteX8" fmla="*/ 5724305 w 5863974"/>
              <a:gd name="connsiteY8" fmla="*/ 2014522 h 3879938"/>
              <a:gd name="connsiteX9" fmla="*/ 2356200 w 5863974"/>
              <a:gd name="connsiteY9" fmla="*/ 3493196 h 3879938"/>
              <a:gd name="connsiteX10" fmla="*/ 1212793 w 5863974"/>
              <a:gd name="connsiteY10" fmla="*/ 3349157 h 3879938"/>
              <a:gd name="connsiteX11" fmla="*/ 1111993 w 5863974"/>
              <a:gd name="connsiteY11" fmla="*/ 3320533 h 3879938"/>
              <a:gd name="connsiteX12" fmla="*/ 930133 w 5863974"/>
              <a:gd name="connsiteY12" fmla="*/ 3879938 h 3879938"/>
              <a:gd name="connsiteX13" fmla="*/ 0 w 5863974"/>
              <a:gd name="connsiteY13" fmla="*/ 1432559 h 3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3974" h="3879938">
                <a:moveTo>
                  <a:pt x="2191480" y="0"/>
                </a:moveTo>
                <a:lnTo>
                  <a:pt x="2019567" y="528810"/>
                </a:lnTo>
                <a:lnTo>
                  <a:pt x="2024573" y="530097"/>
                </a:lnTo>
                <a:cubicBezTo>
                  <a:pt x="2131692" y="552017"/>
                  <a:pt x="2242601" y="563528"/>
                  <a:pt x="2356200" y="563528"/>
                </a:cubicBezTo>
                <a:cubicBezTo>
                  <a:pt x="2753795" y="563528"/>
                  <a:pt x="3118455" y="422515"/>
                  <a:pt x="3402895" y="187774"/>
                </a:cubicBezTo>
                <a:lnTo>
                  <a:pt x="3477476" y="119991"/>
                </a:lnTo>
                <a:lnTo>
                  <a:pt x="3973966" y="1947801"/>
                </a:lnTo>
                <a:lnTo>
                  <a:pt x="5863974" y="1854251"/>
                </a:lnTo>
                <a:lnTo>
                  <a:pt x="5724305" y="2014522"/>
                </a:lnTo>
                <a:cubicBezTo>
                  <a:pt x="4888138" y="2923560"/>
                  <a:pt x="3688691" y="3493196"/>
                  <a:pt x="2356200" y="3493196"/>
                </a:cubicBezTo>
                <a:cubicBezTo>
                  <a:pt x="1961388" y="3493196"/>
                  <a:pt x="1578256" y="3443187"/>
                  <a:pt x="1212793" y="3349157"/>
                </a:cubicBezTo>
                <a:lnTo>
                  <a:pt x="1111993" y="3320533"/>
                </a:lnTo>
                <a:lnTo>
                  <a:pt x="930133" y="3879938"/>
                </a:lnTo>
                <a:lnTo>
                  <a:pt x="0" y="14325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DE82F-24BD-1C41-B120-476B515E67FA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3A3F8-12A5-7D49-B194-F8D79473D8B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041812-E648-4A4D-B7E2-70022CFA1341}"/>
              </a:ext>
            </a:extLst>
          </p:cNvPr>
          <p:cNvSpPr txBox="1"/>
          <p:nvPr/>
        </p:nvSpPr>
        <p:spPr>
          <a:xfrm>
            <a:off x="10879121" y="4170577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519F41-7B5E-3944-9A5F-26ECCD6D8D27}"/>
              </a:ext>
            </a:extLst>
          </p:cNvPr>
          <p:cNvSpPr txBox="1"/>
          <p:nvPr/>
        </p:nvSpPr>
        <p:spPr>
          <a:xfrm>
            <a:off x="14257483" y="5749634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9ECE4-FF3A-FB4B-9078-8372B4D480B1}"/>
              </a:ext>
            </a:extLst>
          </p:cNvPr>
          <p:cNvSpPr txBox="1"/>
          <p:nvPr/>
        </p:nvSpPr>
        <p:spPr>
          <a:xfrm>
            <a:off x="13850977" y="9303560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D0BDE-B00C-B240-8135-7875BA9CAE63}"/>
              </a:ext>
            </a:extLst>
          </p:cNvPr>
          <p:cNvSpPr txBox="1"/>
          <p:nvPr/>
        </p:nvSpPr>
        <p:spPr>
          <a:xfrm>
            <a:off x="10330266" y="10158966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337B91-6B97-1A4B-88AB-86D9AC32F3C4}"/>
              </a:ext>
            </a:extLst>
          </p:cNvPr>
          <p:cNvSpPr txBox="1"/>
          <p:nvPr/>
        </p:nvSpPr>
        <p:spPr>
          <a:xfrm>
            <a:off x="8607264" y="6858000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3" name="Freeform 1018">
            <a:extLst>
              <a:ext uri="{FF2B5EF4-FFF2-40B4-BE49-F238E27FC236}">
                <a16:creationId xmlns:a16="http://schemas.microsoft.com/office/drawing/2014/main" id="{D360F93B-785D-9E40-8576-634C45F25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37857" y="7876650"/>
            <a:ext cx="1072072" cy="855722"/>
          </a:xfrm>
          <a:custGeom>
            <a:avLst/>
            <a:gdLst>
              <a:gd name="T0" fmla="*/ 2385355 w 290153"/>
              <a:gd name="T1" fmla="*/ 2304711 h 231414"/>
              <a:gd name="T2" fmla="*/ 3373334 w 290153"/>
              <a:gd name="T3" fmla="*/ 2304711 h 231414"/>
              <a:gd name="T4" fmla="*/ 3344734 w 290153"/>
              <a:gd name="T5" fmla="*/ 2218319 h 231414"/>
              <a:gd name="T6" fmla="*/ 2965271 w 290153"/>
              <a:gd name="T7" fmla="*/ 1822399 h 231414"/>
              <a:gd name="T8" fmla="*/ 3344734 w 290153"/>
              <a:gd name="T9" fmla="*/ 1635248 h 231414"/>
              <a:gd name="T10" fmla="*/ 3344734 w 290153"/>
              <a:gd name="T11" fmla="*/ 2045546 h 231414"/>
              <a:gd name="T12" fmla="*/ 3344734 w 290153"/>
              <a:gd name="T13" fmla="*/ 1635248 h 231414"/>
              <a:gd name="T14" fmla="*/ 3724181 w 290153"/>
              <a:gd name="T15" fmla="*/ 1836802 h 231414"/>
              <a:gd name="T16" fmla="*/ 3545189 w 290153"/>
              <a:gd name="T17" fmla="*/ 2304711 h 231414"/>
              <a:gd name="T18" fmla="*/ 2213513 w 290153"/>
              <a:gd name="T19" fmla="*/ 2304711 h 231414"/>
              <a:gd name="T20" fmla="*/ 3022526 w 290153"/>
              <a:gd name="T21" fmla="*/ 1649642 h 231414"/>
              <a:gd name="T22" fmla="*/ 2858167 w 290153"/>
              <a:gd name="T23" fmla="*/ 873142 h 231414"/>
              <a:gd name="T24" fmla="*/ 2165126 w 290153"/>
              <a:gd name="T25" fmla="*/ 1488444 h 231414"/>
              <a:gd name="T26" fmla="*/ 2100829 w 290153"/>
              <a:gd name="T27" fmla="*/ 1633219 h 231414"/>
              <a:gd name="T28" fmla="*/ 1793584 w 290153"/>
              <a:gd name="T29" fmla="*/ 1365394 h 231414"/>
              <a:gd name="T30" fmla="*/ 1815008 w 290153"/>
              <a:gd name="T31" fmla="*/ 2226798 h 231414"/>
              <a:gd name="T32" fmla="*/ 1815008 w 290153"/>
              <a:gd name="T33" fmla="*/ 2407760 h 231414"/>
              <a:gd name="T34" fmla="*/ 1793584 w 290153"/>
              <a:gd name="T35" fmla="*/ 3269144 h 231414"/>
              <a:gd name="T36" fmla="*/ 2165126 w 290153"/>
              <a:gd name="T37" fmla="*/ 3023015 h 231414"/>
              <a:gd name="T38" fmla="*/ 1922179 w 290153"/>
              <a:gd name="T39" fmla="*/ 3399434 h 231414"/>
              <a:gd name="T40" fmla="*/ 2772447 w 290153"/>
              <a:gd name="T41" fmla="*/ 3377721 h 231414"/>
              <a:gd name="T42" fmla="*/ 2943922 w 290153"/>
              <a:gd name="T43" fmla="*/ 3377721 h 231414"/>
              <a:gd name="T44" fmla="*/ 3801309 w 290153"/>
              <a:gd name="T45" fmla="*/ 3399434 h 231414"/>
              <a:gd name="T46" fmla="*/ 3558373 w 290153"/>
              <a:gd name="T47" fmla="*/ 3023015 h 231414"/>
              <a:gd name="T48" fmla="*/ 3922785 w 290153"/>
              <a:gd name="T49" fmla="*/ 3269144 h 231414"/>
              <a:gd name="T50" fmla="*/ 2858167 w 290153"/>
              <a:gd name="T51" fmla="*/ 873142 h 231414"/>
              <a:gd name="T52" fmla="*/ 4451487 w 290153"/>
              <a:gd name="T53" fmla="*/ 2313631 h 231414"/>
              <a:gd name="T54" fmla="*/ 1264858 w 290153"/>
              <a:gd name="T55" fmla="*/ 2313631 h 231414"/>
              <a:gd name="T56" fmla="*/ 179468 w 290153"/>
              <a:gd name="T57" fmla="*/ 173562 h 231414"/>
              <a:gd name="T58" fmla="*/ 3115933 w 290153"/>
              <a:gd name="T59" fmla="*/ 4461027 h 231414"/>
              <a:gd name="T60" fmla="*/ 5600090 w 290153"/>
              <a:gd name="T61" fmla="*/ 3137888 h 231414"/>
              <a:gd name="T62" fmla="*/ 179468 w 290153"/>
              <a:gd name="T63" fmla="*/ 173562 h 231414"/>
              <a:gd name="T64" fmla="*/ 2656426 w 290153"/>
              <a:gd name="T65" fmla="*/ 0 h 231414"/>
              <a:gd name="T66" fmla="*/ 5779558 w 290153"/>
              <a:gd name="T67" fmla="*/ 4547766 h 231414"/>
              <a:gd name="T68" fmla="*/ 3115933 w 290153"/>
              <a:gd name="T69" fmla="*/ 4634545 h 231414"/>
              <a:gd name="T70" fmla="*/ 0 w 290153"/>
              <a:gd name="T71" fmla="*/ 86783 h 2314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0153" h="231414">
                <a:moveTo>
                  <a:pt x="144552" y="90278"/>
                </a:moveTo>
                <a:cubicBezTo>
                  <a:pt x="130894" y="90278"/>
                  <a:pt x="119752" y="101421"/>
                  <a:pt x="119752" y="115079"/>
                </a:cubicBezTo>
                <a:cubicBezTo>
                  <a:pt x="119752" y="129097"/>
                  <a:pt x="130894" y="140239"/>
                  <a:pt x="144552" y="140239"/>
                </a:cubicBezTo>
                <a:cubicBezTo>
                  <a:pt x="158211" y="140239"/>
                  <a:pt x="169353" y="129097"/>
                  <a:pt x="169353" y="115079"/>
                </a:cubicBezTo>
                <a:cubicBezTo>
                  <a:pt x="169353" y="113641"/>
                  <a:pt x="169353" y="112204"/>
                  <a:pt x="168994" y="110766"/>
                </a:cubicBezTo>
                <a:cubicBezTo>
                  <a:pt x="168635" y="110766"/>
                  <a:pt x="168275" y="110766"/>
                  <a:pt x="167916" y="110766"/>
                </a:cubicBezTo>
                <a:cubicBezTo>
                  <a:pt x="157492" y="110766"/>
                  <a:pt x="148866" y="102499"/>
                  <a:pt x="148866" y="91716"/>
                </a:cubicBezTo>
                <a:cubicBezTo>
                  <a:pt x="148866" y="91716"/>
                  <a:pt x="148866" y="91356"/>
                  <a:pt x="148866" y="90997"/>
                </a:cubicBezTo>
                <a:cubicBezTo>
                  <a:pt x="147428" y="90638"/>
                  <a:pt x="145990" y="90278"/>
                  <a:pt x="144552" y="90278"/>
                </a:cubicBezTo>
                <a:close/>
                <a:moveTo>
                  <a:pt x="167916" y="81652"/>
                </a:moveTo>
                <a:cubicBezTo>
                  <a:pt x="162165" y="81652"/>
                  <a:pt x="157852" y="86324"/>
                  <a:pt x="157852" y="91716"/>
                </a:cubicBezTo>
                <a:cubicBezTo>
                  <a:pt x="157852" y="97467"/>
                  <a:pt x="162165" y="102139"/>
                  <a:pt x="167916" y="102139"/>
                </a:cubicBezTo>
                <a:cubicBezTo>
                  <a:pt x="173667" y="102139"/>
                  <a:pt x="177980" y="97467"/>
                  <a:pt x="177980" y="91716"/>
                </a:cubicBezTo>
                <a:cubicBezTo>
                  <a:pt x="177980" y="86324"/>
                  <a:pt x="173667" y="81652"/>
                  <a:pt x="167916" y="81652"/>
                </a:cubicBezTo>
                <a:close/>
                <a:moveTo>
                  <a:pt x="167916" y="73025"/>
                </a:moveTo>
                <a:cubicBezTo>
                  <a:pt x="178339" y="73025"/>
                  <a:pt x="186966" y="81292"/>
                  <a:pt x="186966" y="91716"/>
                </a:cubicBezTo>
                <a:cubicBezTo>
                  <a:pt x="186966" y="98904"/>
                  <a:pt x="183012" y="105015"/>
                  <a:pt x="177261" y="108250"/>
                </a:cubicBezTo>
                <a:cubicBezTo>
                  <a:pt x="177980" y="110406"/>
                  <a:pt x="177980" y="112922"/>
                  <a:pt x="177980" y="115079"/>
                </a:cubicBezTo>
                <a:cubicBezTo>
                  <a:pt x="177980" y="133770"/>
                  <a:pt x="163243" y="148866"/>
                  <a:pt x="144552" y="148866"/>
                </a:cubicBezTo>
                <a:cubicBezTo>
                  <a:pt x="125862" y="148866"/>
                  <a:pt x="111125" y="133770"/>
                  <a:pt x="111125" y="115079"/>
                </a:cubicBezTo>
                <a:cubicBezTo>
                  <a:pt x="111125" y="96748"/>
                  <a:pt x="125862" y="81652"/>
                  <a:pt x="144552" y="81652"/>
                </a:cubicBezTo>
                <a:cubicBezTo>
                  <a:pt x="147069" y="81652"/>
                  <a:pt x="149225" y="82011"/>
                  <a:pt x="151741" y="82371"/>
                </a:cubicBezTo>
                <a:cubicBezTo>
                  <a:pt x="154976" y="76979"/>
                  <a:pt x="160727" y="73025"/>
                  <a:pt x="167916" y="73025"/>
                </a:cubicBezTo>
                <a:close/>
                <a:moveTo>
                  <a:pt x="143490" y="43599"/>
                </a:moveTo>
                <a:cubicBezTo>
                  <a:pt x="125555" y="43599"/>
                  <a:pt x="109055" y="50828"/>
                  <a:pt x="96500" y="62033"/>
                </a:cubicBezTo>
                <a:lnTo>
                  <a:pt x="108696" y="74322"/>
                </a:lnTo>
                <a:cubicBezTo>
                  <a:pt x="110131" y="76129"/>
                  <a:pt x="110131" y="78659"/>
                  <a:pt x="108696" y="80467"/>
                </a:cubicBezTo>
                <a:cubicBezTo>
                  <a:pt x="107620" y="81190"/>
                  <a:pt x="106544" y="81551"/>
                  <a:pt x="105468" y="81551"/>
                </a:cubicBezTo>
                <a:cubicBezTo>
                  <a:pt x="104391" y="81551"/>
                  <a:pt x="103315" y="81190"/>
                  <a:pt x="102239" y="80467"/>
                </a:cubicBezTo>
                <a:lnTo>
                  <a:pt x="90044" y="68177"/>
                </a:lnTo>
                <a:cubicBezTo>
                  <a:pt x="80000" y="79744"/>
                  <a:pt x="73543" y="94563"/>
                  <a:pt x="72467" y="111189"/>
                </a:cubicBezTo>
                <a:lnTo>
                  <a:pt x="91120" y="111189"/>
                </a:lnTo>
                <a:cubicBezTo>
                  <a:pt x="93272" y="111189"/>
                  <a:pt x="95424" y="113358"/>
                  <a:pt x="95424" y="115526"/>
                </a:cubicBezTo>
                <a:cubicBezTo>
                  <a:pt x="95424" y="118056"/>
                  <a:pt x="93272" y="120225"/>
                  <a:pt x="91120" y="120225"/>
                </a:cubicBezTo>
                <a:lnTo>
                  <a:pt x="72467" y="120225"/>
                </a:lnTo>
                <a:cubicBezTo>
                  <a:pt x="73543" y="136851"/>
                  <a:pt x="80000" y="151670"/>
                  <a:pt x="90044" y="163236"/>
                </a:cubicBezTo>
                <a:lnTo>
                  <a:pt x="102239" y="150947"/>
                </a:lnTo>
                <a:cubicBezTo>
                  <a:pt x="104033" y="149140"/>
                  <a:pt x="106902" y="149140"/>
                  <a:pt x="108696" y="150947"/>
                </a:cubicBezTo>
                <a:cubicBezTo>
                  <a:pt x="110131" y="152755"/>
                  <a:pt x="110131" y="155285"/>
                  <a:pt x="108696" y="157092"/>
                </a:cubicBezTo>
                <a:lnTo>
                  <a:pt x="96500" y="169742"/>
                </a:lnTo>
                <a:cubicBezTo>
                  <a:pt x="107978" y="179863"/>
                  <a:pt x="122685" y="186368"/>
                  <a:pt x="139185" y="187453"/>
                </a:cubicBezTo>
                <a:lnTo>
                  <a:pt x="139185" y="168658"/>
                </a:lnTo>
                <a:cubicBezTo>
                  <a:pt x="139185" y="166128"/>
                  <a:pt x="141338" y="163959"/>
                  <a:pt x="143490" y="163959"/>
                </a:cubicBezTo>
                <a:cubicBezTo>
                  <a:pt x="146001" y="163959"/>
                  <a:pt x="147794" y="166128"/>
                  <a:pt x="147794" y="168658"/>
                </a:cubicBezTo>
                <a:lnTo>
                  <a:pt x="147794" y="187453"/>
                </a:lnTo>
                <a:cubicBezTo>
                  <a:pt x="164294" y="186368"/>
                  <a:pt x="179001" y="179863"/>
                  <a:pt x="190838" y="169742"/>
                </a:cubicBezTo>
                <a:lnTo>
                  <a:pt x="178642" y="157092"/>
                </a:lnTo>
                <a:cubicBezTo>
                  <a:pt x="176849" y="155285"/>
                  <a:pt x="176849" y="152755"/>
                  <a:pt x="178642" y="150947"/>
                </a:cubicBezTo>
                <a:cubicBezTo>
                  <a:pt x="180077" y="149140"/>
                  <a:pt x="182947" y="149140"/>
                  <a:pt x="184740" y="150947"/>
                </a:cubicBezTo>
                <a:lnTo>
                  <a:pt x="196936" y="163236"/>
                </a:lnTo>
                <a:cubicBezTo>
                  <a:pt x="208055" y="150586"/>
                  <a:pt x="214871" y="133960"/>
                  <a:pt x="214871" y="115526"/>
                </a:cubicBezTo>
                <a:cubicBezTo>
                  <a:pt x="214871" y="76129"/>
                  <a:pt x="182947" y="43599"/>
                  <a:pt x="143490" y="43599"/>
                </a:cubicBezTo>
                <a:close/>
                <a:moveTo>
                  <a:pt x="143490" y="34925"/>
                </a:moveTo>
                <a:cubicBezTo>
                  <a:pt x="187610" y="34925"/>
                  <a:pt x="223479" y="71069"/>
                  <a:pt x="223479" y="115526"/>
                </a:cubicBezTo>
                <a:cubicBezTo>
                  <a:pt x="223479" y="160345"/>
                  <a:pt x="187610" y="196489"/>
                  <a:pt x="143490" y="196489"/>
                </a:cubicBezTo>
                <a:cubicBezTo>
                  <a:pt x="99370" y="196489"/>
                  <a:pt x="63500" y="160345"/>
                  <a:pt x="63500" y="115526"/>
                </a:cubicBezTo>
                <a:cubicBezTo>
                  <a:pt x="63500" y="71069"/>
                  <a:pt x="99370" y="34925"/>
                  <a:pt x="143490" y="34925"/>
                </a:cubicBezTo>
                <a:close/>
                <a:moveTo>
                  <a:pt x="9011" y="8664"/>
                </a:moveTo>
                <a:lnTo>
                  <a:pt x="9011" y="74370"/>
                </a:lnTo>
                <a:cubicBezTo>
                  <a:pt x="9011" y="156322"/>
                  <a:pt x="74971" y="222750"/>
                  <a:pt x="156430" y="222750"/>
                </a:cubicBezTo>
                <a:lnTo>
                  <a:pt x="281142" y="222750"/>
                </a:lnTo>
                <a:lnTo>
                  <a:pt x="281142" y="156683"/>
                </a:lnTo>
                <a:cubicBezTo>
                  <a:pt x="281142" y="75092"/>
                  <a:pt x="214821" y="8664"/>
                  <a:pt x="133362" y="8664"/>
                </a:cubicBezTo>
                <a:lnTo>
                  <a:pt x="9011" y="8664"/>
                </a:lnTo>
                <a:close/>
                <a:moveTo>
                  <a:pt x="4325" y="0"/>
                </a:moveTo>
                <a:lnTo>
                  <a:pt x="133362" y="0"/>
                </a:lnTo>
                <a:cubicBezTo>
                  <a:pt x="219507" y="0"/>
                  <a:pt x="290153" y="70399"/>
                  <a:pt x="290153" y="156683"/>
                </a:cubicBezTo>
                <a:lnTo>
                  <a:pt x="290153" y="227082"/>
                </a:lnTo>
                <a:cubicBezTo>
                  <a:pt x="290153" y="229609"/>
                  <a:pt x="287630" y="231414"/>
                  <a:pt x="285467" y="231414"/>
                </a:cubicBezTo>
                <a:lnTo>
                  <a:pt x="156430" y="231414"/>
                </a:lnTo>
                <a:cubicBezTo>
                  <a:pt x="70285" y="231414"/>
                  <a:pt x="0" y="161015"/>
                  <a:pt x="0" y="74370"/>
                </a:cubicBezTo>
                <a:lnTo>
                  <a:pt x="0" y="4332"/>
                </a:lnTo>
                <a:cubicBezTo>
                  <a:pt x="0" y="1805"/>
                  <a:pt x="2163" y="0"/>
                  <a:pt x="43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1034">
            <a:extLst>
              <a:ext uri="{FF2B5EF4-FFF2-40B4-BE49-F238E27FC236}">
                <a16:creationId xmlns:a16="http://schemas.microsoft.com/office/drawing/2014/main" id="{E7F42273-3657-0147-906D-40D27F0EC1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6855" y="5034892"/>
            <a:ext cx="1072074" cy="1072074"/>
          </a:xfrm>
          <a:custGeom>
            <a:avLst/>
            <a:gdLst>
              <a:gd name="T0" fmla="*/ 1924119 w 290153"/>
              <a:gd name="T1" fmla="*/ 5600004 h 290152"/>
              <a:gd name="T2" fmla="*/ 3848263 w 290153"/>
              <a:gd name="T3" fmla="*/ 5075232 h 290152"/>
              <a:gd name="T4" fmla="*/ 179468 w 290153"/>
              <a:gd name="T5" fmla="*/ 4377903 h 290152"/>
              <a:gd name="T6" fmla="*/ 437920 w 290153"/>
              <a:gd name="T7" fmla="*/ 4902674 h 290152"/>
              <a:gd name="T8" fmla="*/ 5600090 w 290153"/>
              <a:gd name="T9" fmla="*/ 4636726 h 290152"/>
              <a:gd name="T10" fmla="*/ 179468 w 290153"/>
              <a:gd name="T11" fmla="*/ 4377903 h 290152"/>
              <a:gd name="T12" fmla="*/ 4839028 w 290153"/>
              <a:gd name="T13" fmla="*/ 3500883 h 290152"/>
              <a:gd name="T14" fmla="*/ 5600090 w 290153"/>
              <a:gd name="T15" fmla="*/ 2746103 h 290152"/>
              <a:gd name="T16" fmla="*/ 3094039 w 290153"/>
              <a:gd name="T17" fmla="*/ 2343114 h 290152"/>
              <a:gd name="T18" fmla="*/ 3883912 w 290153"/>
              <a:gd name="T19" fmla="*/ 3489125 h 290152"/>
              <a:gd name="T20" fmla="*/ 4839028 w 290153"/>
              <a:gd name="T21" fmla="*/ 1804379 h 290152"/>
              <a:gd name="T22" fmla="*/ 5600090 w 290153"/>
              <a:gd name="T23" fmla="*/ 2566364 h 290152"/>
              <a:gd name="T24" fmla="*/ 4839028 w 290153"/>
              <a:gd name="T25" fmla="*/ 1804379 h 290152"/>
              <a:gd name="T26" fmla="*/ 875219 w 290153"/>
              <a:gd name="T27" fmla="*/ 2751342 h 290152"/>
              <a:gd name="T28" fmla="*/ 2088722 w 290153"/>
              <a:gd name="T29" fmla="*/ 3489125 h 290152"/>
              <a:gd name="T30" fmla="*/ 1542979 w 290153"/>
              <a:gd name="T31" fmla="*/ 1791578 h 290152"/>
              <a:gd name="T32" fmla="*/ 2575069 w 290153"/>
              <a:gd name="T33" fmla="*/ 1545987 h 290152"/>
              <a:gd name="T34" fmla="*/ 2983167 w 290153"/>
              <a:gd name="T35" fmla="*/ 1545987 h 290152"/>
              <a:gd name="T36" fmla="*/ 2775551 w 290153"/>
              <a:gd name="T37" fmla="*/ 1170005 h 290152"/>
              <a:gd name="T38" fmla="*/ 2775551 w 290153"/>
              <a:gd name="T39" fmla="*/ 1921842 h 290152"/>
              <a:gd name="T40" fmla="*/ 2775551 w 290153"/>
              <a:gd name="T41" fmla="*/ 1170005 h 290152"/>
              <a:gd name="T42" fmla="*/ 4839028 w 290153"/>
              <a:gd name="T43" fmla="*/ 1631820 h 290152"/>
              <a:gd name="T44" fmla="*/ 5600090 w 290153"/>
              <a:gd name="T45" fmla="*/ 869809 h 290152"/>
              <a:gd name="T46" fmla="*/ 875219 w 290153"/>
              <a:gd name="T47" fmla="*/ 867557 h 290152"/>
              <a:gd name="T48" fmla="*/ 1471198 w 290153"/>
              <a:gd name="T49" fmla="*/ 1583849 h 290152"/>
              <a:gd name="T50" fmla="*/ 2512396 w 290153"/>
              <a:gd name="T51" fmla="*/ 2880322 h 290152"/>
              <a:gd name="T52" fmla="*/ 3173033 w 290153"/>
              <a:gd name="T53" fmla="*/ 2142535 h 290152"/>
              <a:gd name="T54" fmla="*/ 3970096 w 290153"/>
              <a:gd name="T55" fmla="*/ 867557 h 290152"/>
              <a:gd name="T56" fmla="*/ 788972 w 290153"/>
              <a:gd name="T57" fmla="*/ 695730 h 290152"/>
              <a:gd name="T58" fmla="*/ 4135263 w 290153"/>
              <a:gd name="T59" fmla="*/ 781649 h 290152"/>
              <a:gd name="T60" fmla="*/ 4056259 w 290153"/>
              <a:gd name="T61" fmla="*/ 3661044 h 290152"/>
              <a:gd name="T62" fmla="*/ 695655 w 290153"/>
              <a:gd name="T63" fmla="*/ 3575091 h 290152"/>
              <a:gd name="T64" fmla="*/ 788972 w 290153"/>
              <a:gd name="T65" fmla="*/ 695730 h 290152"/>
              <a:gd name="T66" fmla="*/ 179468 w 290153"/>
              <a:gd name="T67" fmla="*/ 431322 h 290152"/>
              <a:gd name="T68" fmla="*/ 5600090 w 290153"/>
              <a:gd name="T69" fmla="*/ 4205387 h 290152"/>
              <a:gd name="T70" fmla="*/ 4752879 w 290153"/>
              <a:gd name="T71" fmla="*/ 3673420 h 290152"/>
              <a:gd name="T72" fmla="*/ 4666725 w 290153"/>
              <a:gd name="T73" fmla="*/ 783551 h 290152"/>
              <a:gd name="T74" fmla="*/ 5600090 w 290153"/>
              <a:gd name="T75" fmla="*/ 697352 h 290152"/>
              <a:gd name="T76" fmla="*/ 5334437 w 290153"/>
              <a:gd name="T77" fmla="*/ 172546 h 290152"/>
              <a:gd name="T78" fmla="*/ 437920 w 290153"/>
              <a:gd name="T79" fmla="*/ 0 h 290152"/>
              <a:gd name="T80" fmla="*/ 5779558 w 290153"/>
              <a:gd name="T81" fmla="*/ 431322 h 290152"/>
              <a:gd name="T82" fmla="*/ 5334437 w 290153"/>
              <a:gd name="T83" fmla="*/ 5075232 h 290152"/>
              <a:gd name="T84" fmla="*/ 4027748 w 290153"/>
              <a:gd name="T85" fmla="*/ 5600004 h 290152"/>
              <a:gd name="T86" fmla="*/ 4724159 w 290153"/>
              <a:gd name="T87" fmla="*/ 5686250 h 290152"/>
              <a:gd name="T88" fmla="*/ 1134378 w 290153"/>
              <a:gd name="T89" fmla="*/ 5779691 h 290152"/>
              <a:gd name="T90" fmla="*/ 1134378 w 290153"/>
              <a:gd name="T91" fmla="*/ 5600004 h 290152"/>
              <a:gd name="T92" fmla="*/ 1744629 w 290153"/>
              <a:gd name="T93" fmla="*/ 5075232 h 290152"/>
              <a:gd name="T94" fmla="*/ 0 w 290153"/>
              <a:gd name="T95" fmla="*/ 4636726 h 290152"/>
              <a:gd name="T96" fmla="*/ 437920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1033">
            <a:extLst>
              <a:ext uri="{FF2B5EF4-FFF2-40B4-BE49-F238E27FC236}">
                <a16:creationId xmlns:a16="http://schemas.microsoft.com/office/drawing/2014/main" id="{02D3CB25-0C1F-7F43-9C8A-747689207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0761" y="8601567"/>
            <a:ext cx="1072074" cy="923536"/>
          </a:xfrm>
          <a:custGeom>
            <a:avLst/>
            <a:gdLst>
              <a:gd name="T0" fmla="*/ 4097607 w 290152"/>
              <a:gd name="T1" fmla="*/ 4032757 h 250467"/>
              <a:gd name="T2" fmla="*/ 2228504 w 290152"/>
              <a:gd name="T3" fmla="*/ 4032757 h 250467"/>
              <a:gd name="T4" fmla="*/ 539173 w 290152"/>
              <a:gd name="T5" fmla="*/ 4777328 h 250467"/>
              <a:gd name="T6" fmla="*/ 179690 w 290152"/>
              <a:gd name="T7" fmla="*/ 4408596 h 250467"/>
              <a:gd name="T8" fmla="*/ 5779756 w 290152"/>
              <a:gd name="T9" fmla="*/ 4408596 h 250467"/>
              <a:gd name="T10" fmla="*/ 4376065 w 290152"/>
              <a:gd name="T11" fmla="*/ 2348141 h 250467"/>
              <a:gd name="T12" fmla="*/ 4581761 w 290152"/>
              <a:gd name="T13" fmla="*/ 2724971 h 250467"/>
              <a:gd name="T14" fmla="*/ 4308980 w 290152"/>
              <a:gd name="T15" fmla="*/ 1779650 h 250467"/>
              <a:gd name="T16" fmla="*/ 3995491 w 290152"/>
              <a:gd name="T17" fmla="*/ 2151447 h 250467"/>
              <a:gd name="T18" fmla="*/ 3995491 w 290152"/>
              <a:gd name="T19" fmla="*/ 2559005 h 250467"/>
              <a:gd name="T20" fmla="*/ 4316129 w 290152"/>
              <a:gd name="T21" fmla="*/ 2930821 h 250467"/>
              <a:gd name="T22" fmla="*/ 4800619 w 290152"/>
              <a:gd name="T23" fmla="*/ 2959411 h 250467"/>
              <a:gd name="T24" fmla="*/ 5171098 w 290152"/>
              <a:gd name="T25" fmla="*/ 2637673 h 250467"/>
              <a:gd name="T26" fmla="*/ 5277969 w 290152"/>
              <a:gd name="T27" fmla="*/ 2208681 h 250467"/>
              <a:gd name="T28" fmla="*/ 4971601 w 290152"/>
              <a:gd name="T29" fmla="*/ 1772490 h 250467"/>
              <a:gd name="T30" fmla="*/ 4415855 w 290152"/>
              <a:gd name="T31" fmla="*/ 1214767 h 250467"/>
              <a:gd name="T32" fmla="*/ 5270823 w 290152"/>
              <a:gd name="T33" fmla="*/ 1414992 h 250467"/>
              <a:gd name="T34" fmla="*/ 5733945 w 290152"/>
              <a:gd name="T35" fmla="*/ 2165754 h 250467"/>
              <a:gd name="T36" fmla="*/ 5534465 w 290152"/>
              <a:gd name="T37" fmla="*/ 3030946 h 250467"/>
              <a:gd name="T38" fmla="*/ 4786337 w 290152"/>
              <a:gd name="T39" fmla="*/ 3495706 h 250467"/>
              <a:gd name="T40" fmla="*/ 4031123 w 290152"/>
              <a:gd name="T41" fmla="*/ 3295481 h 250467"/>
              <a:gd name="T42" fmla="*/ 3532380 w 290152"/>
              <a:gd name="T43" fmla="*/ 2616216 h 250467"/>
              <a:gd name="T44" fmla="*/ 3853013 w 290152"/>
              <a:gd name="T45" fmla="*/ 2044208 h 250467"/>
              <a:gd name="T46" fmla="*/ 4294759 w 290152"/>
              <a:gd name="T47" fmla="*/ 1600900 h 250467"/>
              <a:gd name="T48" fmla="*/ 2380553 w 290152"/>
              <a:gd name="T49" fmla="*/ 1692205 h 250467"/>
              <a:gd name="T50" fmla="*/ 1707625 w 290152"/>
              <a:gd name="T51" fmla="*/ 847895 h 250467"/>
              <a:gd name="T52" fmla="*/ 4585520 w 290152"/>
              <a:gd name="T53" fmla="*/ 826971 h 250467"/>
              <a:gd name="T54" fmla="*/ 1585657 w 290152"/>
              <a:gd name="T55" fmla="*/ 170968 h 250467"/>
              <a:gd name="T56" fmla="*/ 832270 w 290152"/>
              <a:gd name="T57" fmla="*/ 434636 h 250467"/>
              <a:gd name="T58" fmla="*/ 322832 w 290152"/>
              <a:gd name="T59" fmla="*/ 1033153 h 250467"/>
              <a:gd name="T60" fmla="*/ 179350 w 290152"/>
              <a:gd name="T61" fmla="*/ 1809774 h 250467"/>
              <a:gd name="T62" fmla="*/ 444859 w 290152"/>
              <a:gd name="T63" fmla="*/ 2557904 h 250467"/>
              <a:gd name="T64" fmla="*/ 1047552 w 290152"/>
              <a:gd name="T65" fmla="*/ 3063793 h 250467"/>
              <a:gd name="T66" fmla="*/ 1592833 w 290152"/>
              <a:gd name="T67" fmla="*/ 3213441 h 250467"/>
              <a:gd name="T68" fmla="*/ 2374886 w 290152"/>
              <a:gd name="T69" fmla="*/ 3070917 h 250467"/>
              <a:gd name="T70" fmla="*/ 2977559 w 290152"/>
              <a:gd name="T71" fmla="*/ 2550786 h 250467"/>
              <a:gd name="T72" fmla="*/ 3243065 w 290152"/>
              <a:gd name="T73" fmla="*/ 1802635 h 250467"/>
              <a:gd name="T74" fmla="*/ 3092352 w 290152"/>
              <a:gd name="T75" fmla="*/ 1026000 h 250467"/>
              <a:gd name="T76" fmla="*/ 2575781 w 290152"/>
              <a:gd name="T77" fmla="*/ 420368 h 250467"/>
              <a:gd name="T78" fmla="*/ 1822418 w 290152"/>
              <a:gd name="T79" fmla="*/ 163902 h 250467"/>
              <a:gd name="T80" fmla="*/ 3463598 w 290152"/>
              <a:gd name="T81" fmla="*/ 544015 h 250467"/>
              <a:gd name="T82" fmla="*/ 1829598 w 290152"/>
              <a:gd name="T83" fmla="*/ 0 h 250467"/>
              <a:gd name="T84" fmla="*/ 2661876 w 290152"/>
              <a:gd name="T85" fmla="*/ 285051 h 250467"/>
              <a:gd name="T86" fmla="*/ 3013437 w 290152"/>
              <a:gd name="T87" fmla="*/ 662630 h 250467"/>
              <a:gd name="T88" fmla="*/ 3099576 w 290152"/>
              <a:gd name="T89" fmla="*/ 1403644 h 250467"/>
              <a:gd name="T90" fmla="*/ 3056493 w 290152"/>
              <a:gd name="T91" fmla="*/ 2130405 h 250467"/>
              <a:gd name="T92" fmla="*/ 2891500 w 290152"/>
              <a:gd name="T93" fmla="*/ 2700405 h 250467"/>
              <a:gd name="T94" fmla="*/ 2453813 w 290152"/>
              <a:gd name="T95" fmla="*/ 3213441 h 250467"/>
              <a:gd name="T96" fmla="*/ 1585657 w 290152"/>
              <a:gd name="T97" fmla="*/ 3384415 h 250467"/>
              <a:gd name="T98" fmla="*/ 746222 w 290152"/>
              <a:gd name="T99" fmla="*/ 3092276 h 250467"/>
              <a:gd name="T100" fmla="*/ 294123 w 290152"/>
              <a:gd name="T101" fmla="*/ 2643397 h 250467"/>
              <a:gd name="T102" fmla="*/ 164984 w 290152"/>
              <a:gd name="T103" fmla="*/ 1980783 h 250467"/>
              <a:gd name="T104" fmla="*/ 229548 w 290152"/>
              <a:gd name="T105" fmla="*/ 1175625 h 250467"/>
              <a:gd name="T106" fmla="*/ 760585 w 290152"/>
              <a:gd name="T107" fmla="*/ 634136 h 250467"/>
              <a:gd name="T108" fmla="*/ 1262764 w 290152"/>
              <a:gd name="T109" fmla="*/ 349107 h 2504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2" h="250467">
                <a:moveTo>
                  <a:pt x="205705" y="203866"/>
                </a:moveTo>
                <a:lnTo>
                  <a:pt x="167451" y="241505"/>
                </a:lnTo>
                <a:lnTo>
                  <a:pt x="262364" y="241505"/>
                </a:lnTo>
                <a:cubicBezTo>
                  <a:pt x="272830" y="241505"/>
                  <a:pt x="281491" y="233260"/>
                  <a:pt x="281491" y="222865"/>
                </a:cubicBezTo>
                <a:cubicBezTo>
                  <a:pt x="281491" y="212470"/>
                  <a:pt x="272830" y="203866"/>
                  <a:pt x="262364" y="203866"/>
                </a:cubicBezTo>
                <a:lnTo>
                  <a:pt x="205705" y="203866"/>
                </a:lnTo>
                <a:close/>
                <a:moveTo>
                  <a:pt x="158790" y="203866"/>
                </a:moveTo>
                <a:lnTo>
                  <a:pt x="120536" y="241505"/>
                </a:lnTo>
                <a:lnTo>
                  <a:pt x="155181" y="241505"/>
                </a:lnTo>
                <a:lnTo>
                  <a:pt x="193435" y="203866"/>
                </a:lnTo>
                <a:lnTo>
                  <a:pt x="158790" y="203866"/>
                </a:lnTo>
                <a:close/>
                <a:moveTo>
                  <a:pt x="111874" y="203866"/>
                </a:moveTo>
                <a:lnTo>
                  <a:pt x="73621" y="241505"/>
                </a:lnTo>
                <a:lnTo>
                  <a:pt x="107905" y="241505"/>
                </a:lnTo>
                <a:lnTo>
                  <a:pt x="146159" y="203866"/>
                </a:lnTo>
                <a:lnTo>
                  <a:pt x="111874" y="203866"/>
                </a:lnTo>
                <a:close/>
                <a:moveTo>
                  <a:pt x="64959" y="203866"/>
                </a:moveTo>
                <a:lnTo>
                  <a:pt x="27066" y="241505"/>
                </a:lnTo>
                <a:cubicBezTo>
                  <a:pt x="27427" y="241505"/>
                  <a:pt x="27427" y="241505"/>
                  <a:pt x="27788" y="241505"/>
                </a:cubicBezTo>
                <a:lnTo>
                  <a:pt x="61350" y="241505"/>
                </a:lnTo>
                <a:lnTo>
                  <a:pt x="99243" y="203866"/>
                </a:lnTo>
                <a:lnTo>
                  <a:pt x="64959" y="203866"/>
                </a:lnTo>
                <a:close/>
                <a:moveTo>
                  <a:pt x="27788" y="203866"/>
                </a:moveTo>
                <a:cubicBezTo>
                  <a:pt x="17322" y="203866"/>
                  <a:pt x="9022" y="212470"/>
                  <a:pt x="9022" y="222865"/>
                </a:cubicBezTo>
                <a:cubicBezTo>
                  <a:pt x="9022" y="229317"/>
                  <a:pt x="12270" y="235053"/>
                  <a:pt x="17683" y="238637"/>
                </a:cubicBezTo>
                <a:lnTo>
                  <a:pt x="52689" y="203866"/>
                </a:lnTo>
                <a:lnTo>
                  <a:pt x="27788" y="203866"/>
                </a:lnTo>
                <a:close/>
                <a:moveTo>
                  <a:pt x="27788" y="195263"/>
                </a:moveTo>
                <a:lnTo>
                  <a:pt x="262364" y="195263"/>
                </a:lnTo>
                <a:cubicBezTo>
                  <a:pt x="277882" y="195263"/>
                  <a:pt x="290152" y="207451"/>
                  <a:pt x="290152" y="222865"/>
                </a:cubicBezTo>
                <a:cubicBezTo>
                  <a:pt x="290152" y="237921"/>
                  <a:pt x="277882" y="250467"/>
                  <a:pt x="262364" y="250467"/>
                </a:cubicBezTo>
                <a:lnTo>
                  <a:pt x="27788" y="250467"/>
                </a:lnTo>
                <a:cubicBezTo>
                  <a:pt x="12631" y="250467"/>
                  <a:pt x="0" y="237921"/>
                  <a:pt x="0" y="222865"/>
                </a:cubicBezTo>
                <a:cubicBezTo>
                  <a:pt x="0" y="207451"/>
                  <a:pt x="12631" y="195263"/>
                  <a:pt x="27788" y="195263"/>
                </a:cubicBezTo>
                <a:close/>
                <a:moveTo>
                  <a:pt x="230010" y="108640"/>
                </a:moveTo>
                <a:cubicBezTo>
                  <a:pt x="224313" y="108640"/>
                  <a:pt x="219684" y="113312"/>
                  <a:pt x="219684" y="118704"/>
                </a:cubicBezTo>
                <a:cubicBezTo>
                  <a:pt x="219684" y="124455"/>
                  <a:pt x="224313" y="129127"/>
                  <a:pt x="230010" y="129127"/>
                </a:cubicBezTo>
                <a:cubicBezTo>
                  <a:pt x="235351" y="129127"/>
                  <a:pt x="239980" y="124455"/>
                  <a:pt x="239980" y="118704"/>
                </a:cubicBezTo>
                <a:cubicBezTo>
                  <a:pt x="239980" y="113312"/>
                  <a:pt x="235351" y="108640"/>
                  <a:pt x="230010" y="108640"/>
                </a:cubicBezTo>
                <a:close/>
                <a:moveTo>
                  <a:pt x="230010" y="100013"/>
                </a:moveTo>
                <a:cubicBezTo>
                  <a:pt x="240336" y="100013"/>
                  <a:pt x="248882" y="108280"/>
                  <a:pt x="248882" y="118704"/>
                </a:cubicBezTo>
                <a:cubicBezTo>
                  <a:pt x="248882" y="129487"/>
                  <a:pt x="240336" y="137754"/>
                  <a:pt x="230010" y="137754"/>
                </a:cubicBezTo>
                <a:cubicBezTo>
                  <a:pt x="219684" y="137754"/>
                  <a:pt x="211138" y="129487"/>
                  <a:pt x="211138" y="118704"/>
                </a:cubicBezTo>
                <a:cubicBezTo>
                  <a:pt x="211138" y="108280"/>
                  <a:pt x="219684" y="100013"/>
                  <a:pt x="230010" y="100013"/>
                </a:cubicBezTo>
                <a:close/>
                <a:moveTo>
                  <a:pt x="225974" y="69723"/>
                </a:moveTo>
                <a:lnTo>
                  <a:pt x="223470" y="84905"/>
                </a:lnTo>
                <a:cubicBezTo>
                  <a:pt x="223470" y="86350"/>
                  <a:pt x="222397" y="87796"/>
                  <a:pt x="220609" y="88519"/>
                </a:cubicBezTo>
                <a:cubicBezTo>
                  <a:pt x="219178" y="88881"/>
                  <a:pt x="218105" y="89604"/>
                  <a:pt x="216317" y="89965"/>
                </a:cubicBezTo>
                <a:cubicBezTo>
                  <a:pt x="215244" y="90688"/>
                  <a:pt x="213456" y="90688"/>
                  <a:pt x="212025" y="89604"/>
                </a:cubicBezTo>
                <a:lnTo>
                  <a:pt x="199864" y="80929"/>
                </a:lnTo>
                <a:cubicBezTo>
                  <a:pt x="197360" y="82736"/>
                  <a:pt x="195214" y="85266"/>
                  <a:pt x="193068" y="87796"/>
                </a:cubicBezTo>
                <a:lnTo>
                  <a:pt x="201652" y="100086"/>
                </a:lnTo>
                <a:cubicBezTo>
                  <a:pt x="202725" y="101170"/>
                  <a:pt x="202725" y="103339"/>
                  <a:pt x="202368" y="104424"/>
                </a:cubicBezTo>
                <a:cubicBezTo>
                  <a:pt x="201652" y="105869"/>
                  <a:pt x="200937" y="107315"/>
                  <a:pt x="200579" y="108761"/>
                </a:cubicBezTo>
                <a:cubicBezTo>
                  <a:pt x="200221" y="110207"/>
                  <a:pt x="198791" y="111653"/>
                  <a:pt x="197360" y="111653"/>
                </a:cubicBezTo>
                <a:lnTo>
                  <a:pt x="181980" y="114183"/>
                </a:lnTo>
                <a:cubicBezTo>
                  <a:pt x="181980" y="115629"/>
                  <a:pt x="181980" y="117436"/>
                  <a:pt x="181980" y="118882"/>
                </a:cubicBezTo>
                <a:cubicBezTo>
                  <a:pt x="181980" y="120689"/>
                  <a:pt x="181980" y="122497"/>
                  <a:pt x="181980" y="123942"/>
                </a:cubicBezTo>
                <a:lnTo>
                  <a:pt x="197002" y="126473"/>
                </a:lnTo>
                <a:cubicBezTo>
                  <a:pt x="198791" y="126473"/>
                  <a:pt x="200221" y="127919"/>
                  <a:pt x="200579" y="129364"/>
                </a:cubicBezTo>
                <a:cubicBezTo>
                  <a:pt x="200937" y="130810"/>
                  <a:pt x="201652" y="132256"/>
                  <a:pt x="202368" y="133340"/>
                </a:cubicBezTo>
                <a:cubicBezTo>
                  <a:pt x="202725" y="134786"/>
                  <a:pt x="202725" y="136955"/>
                  <a:pt x="201652" y="138039"/>
                </a:cubicBezTo>
                <a:lnTo>
                  <a:pt x="193068" y="150329"/>
                </a:lnTo>
                <a:cubicBezTo>
                  <a:pt x="195214" y="152859"/>
                  <a:pt x="197360" y="155390"/>
                  <a:pt x="199864" y="157558"/>
                </a:cubicBezTo>
                <a:lnTo>
                  <a:pt x="212025" y="148522"/>
                </a:lnTo>
                <a:cubicBezTo>
                  <a:pt x="213456" y="147437"/>
                  <a:pt x="215244" y="147437"/>
                  <a:pt x="216675" y="148160"/>
                </a:cubicBezTo>
                <a:cubicBezTo>
                  <a:pt x="218105" y="148522"/>
                  <a:pt x="219178" y="149245"/>
                  <a:pt x="220609" y="149606"/>
                </a:cubicBezTo>
                <a:cubicBezTo>
                  <a:pt x="222397" y="150329"/>
                  <a:pt x="223470" y="151775"/>
                  <a:pt x="223470" y="153221"/>
                </a:cubicBezTo>
                <a:lnTo>
                  <a:pt x="225974" y="168402"/>
                </a:lnTo>
                <a:cubicBezTo>
                  <a:pt x="229193" y="168764"/>
                  <a:pt x="232412" y="168764"/>
                  <a:pt x="235989" y="168402"/>
                </a:cubicBezTo>
                <a:lnTo>
                  <a:pt x="238135" y="153221"/>
                </a:lnTo>
                <a:cubicBezTo>
                  <a:pt x="238493" y="151775"/>
                  <a:pt x="239566" y="150329"/>
                  <a:pt x="240997" y="149606"/>
                </a:cubicBezTo>
                <a:cubicBezTo>
                  <a:pt x="242427" y="149245"/>
                  <a:pt x="243858" y="148522"/>
                  <a:pt x="245289" y="148160"/>
                </a:cubicBezTo>
                <a:cubicBezTo>
                  <a:pt x="246719" y="147437"/>
                  <a:pt x="248508" y="147437"/>
                  <a:pt x="249581" y="148522"/>
                </a:cubicBezTo>
                <a:lnTo>
                  <a:pt x="262099" y="157558"/>
                </a:lnTo>
                <a:cubicBezTo>
                  <a:pt x="264603" y="155390"/>
                  <a:pt x="266749" y="152859"/>
                  <a:pt x="268895" y="150329"/>
                </a:cubicBezTo>
                <a:lnTo>
                  <a:pt x="259953" y="138039"/>
                </a:lnTo>
                <a:cubicBezTo>
                  <a:pt x="258880" y="136955"/>
                  <a:pt x="258880" y="134786"/>
                  <a:pt x="259596" y="133340"/>
                </a:cubicBezTo>
                <a:cubicBezTo>
                  <a:pt x="260311" y="132256"/>
                  <a:pt x="261026" y="130810"/>
                  <a:pt x="261384" y="129364"/>
                </a:cubicBezTo>
                <a:cubicBezTo>
                  <a:pt x="262099" y="127919"/>
                  <a:pt x="263172" y="126473"/>
                  <a:pt x="264961" y="126473"/>
                </a:cubicBezTo>
                <a:lnTo>
                  <a:pt x="279626" y="123942"/>
                </a:lnTo>
                <a:cubicBezTo>
                  <a:pt x="279983" y="122497"/>
                  <a:pt x="279983" y="120689"/>
                  <a:pt x="279983" y="118882"/>
                </a:cubicBezTo>
                <a:cubicBezTo>
                  <a:pt x="279983" y="117436"/>
                  <a:pt x="279983" y="115629"/>
                  <a:pt x="279626" y="114183"/>
                </a:cubicBezTo>
                <a:lnTo>
                  <a:pt x="264961" y="111653"/>
                </a:lnTo>
                <a:cubicBezTo>
                  <a:pt x="263172" y="111653"/>
                  <a:pt x="262099" y="110207"/>
                  <a:pt x="261384" y="108761"/>
                </a:cubicBezTo>
                <a:cubicBezTo>
                  <a:pt x="261026" y="107315"/>
                  <a:pt x="260311" y="105869"/>
                  <a:pt x="259596" y="104424"/>
                </a:cubicBezTo>
                <a:cubicBezTo>
                  <a:pt x="258880" y="103339"/>
                  <a:pt x="258880" y="101170"/>
                  <a:pt x="259953" y="100086"/>
                </a:cubicBezTo>
                <a:lnTo>
                  <a:pt x="268895" y="87435"/>
                </a:lnTo>
                <a:cubicBezTo>
                  <a:pt x="266749" y="85266"/>
                  <a:pt x="264603" y="82736"/>
                  <a:pt x="262099" y="80929"/>
                </a:cubicBezTo>
                <a:lnTo>
                  <a:pt x="249581" y="89604"/>
                </a:lnTo>
                <a:cubicBezTo>
                  <a:pt x="248508" y="90688"/>
                  <a:pt x="246719" y="90688"/>
                  <a:pt x="244931" y="89965"/>
                </a:cubicBezTo>
                <a:cubicBezTo>
                  <a:pt x="243858" y="89604"/>
                  <a:pt x="242427" y="88881"/>
                  <a:pt x="240997" y="88519"/>
                </a:cubicBezTo>
                <a:cubicBezTo>
                  <a:pt x="239566" y="87796"/>
                  <a:pt x="238493" y="86350"/>
                  <a:pt x="238135" y="84905"/>
                </a:cubicBezTo>
                <a:lnTo>
                  <a:pt x="235989" y="69723"/>
                </a:lnTo>
                <a:cubicBezTo>
                  <a:pt x="232770" y="69362"/>
                  <a:pt x="229193" y="69362"/>
                  <a:pt x="225974" y="69723"/>
                </a:cubicBezTo>
                <a:close/>
                <a:moveTo>
                  <a:pt x="221682" y="61410"/>
                </a:moveTo>
                <a:cubicBezTo>
                  <a:pt x="227763" y="60325"/>
                  <a:pt x="234201" y="60325"/>
                  <a:pt x="240281" y="61410"/>
                </a:cubicBezTo>
                <a:cubicBezTo>
                  <a:pt x="242070" y="61771"/>
                  <a:pt x="243500" y="63217"/>
                  <a:pt x="243858" y="65024"/>
                </a:cubicBezTo>
                <a:lnTo>
                  <a:pt x="246362" y="80929"/>
                </a:lnTo>
                <a:cubicBezTo>
                  <a:pt x="246719" y="80929"/>
                  <a:pt x="246719" y="80929"/>
                  <a:pt x="246719" y="80929"/>
                </a:cubicBezTo>
                <a:lnTo>
                  <a:pt x="259596" y="71531"/>
                </a:lnTo>
                <a:cubicBezTo>
                  <a:pt x="261026" y="70808"/>
                  <a:pt x="263172" y="70808"/>
                  <a:pt x="264603" y="71531"/>
                </a:cubicBezTo>
                <a:cubicBezTo>
                  <a:pt x="269611" y="75507"/>
                  <a:pt x="274260" y="79844"/>
                  <a:pt x="277837" y="84905"/>
                </a:cubicBezTo>
                <a:cubicBezTo>
                  <a:pt x="278910" y="86350"/>
                  <a:pt x="278910" y="88519"/>
                  <a:pt x="277837" y="89965"/>
                </a:cubicBezTo>
                <a:lnTo>
                  <a:pt x="268538" y="102978"/>
                </a:lnTo>
                <a:cubicBezTo>
                  <a:pt x="268538" y="103339"/>
                  <a:pt x="268538" y="103339"/>
                  <a:pt x="268538" y="103701"/>
                </a:cubicBezTo>
                <a:lnTo>
                  <a:pt x="284275" y="105869"/>
                </a:lnTo>
                <a:cubicBezTo>
                  <a:pt x="286421" y="106231"/>
                  <a:pt x="287494" y="107677"/>
                  <a:pt x="287852" y="109484"/>
                </a:cubicBezTo>
                <a:cubicBezTo>
                  <a:pt x="288210" y="112737"/>
                  <a:pt x="288567" y="115629"/>
                  <a:pt x="288567" y="118882"/>
                </a:cubicBezTo>
                <a:cubicBezTo>
                  <a:pt x="288567" y="122135"/>
                  <a:pt x="288210" y="125388"/>
                  <a:pt x="287852" y="128641"/>
                </a:cubicBezTo>
                <a:cubicBezTo>
                  <a:pt x="287494" y="130449"/>
                  <a:pt x="286421" y="131895"/>
                  <a:pt x="284275" y="132256"/>
                </a:cubicBezTo>
                <a:lnTo>
                  <a:pt x="268538" y="134786"/>
                </a:lnTo>
                <a:lnTo>
                  <a:pt x="277837" y="147799"/>
                </a:lnTo>
                <a:cubicBezTo>
                  <a:pt x="278910" y="149606"/>
                  <a:pt x="278910" y="151414"/>
                  <a:pt x="277837" y="153221"/>
                </a:cubicBezTo>
                <a:cubicBezTo>
                  <a:pt x="274260" y="158281"/>
                  <a:pt x="269611" y="162619"/>
                  <a:pt x="264603" y="166595"/>
                </a:cubicBezTo>
                <a:cubicBezTo>
                  <a:pt x="263172" y="167679"/>
                  <a:pt x="261026" y="167679"/>
                  <a:pt x="259596" y="166595"/>
                </a:cubicBezTo>
                <a:lnTo>
                  <a:pt x="246719" y="156835"/>
                </a:lnTo>
                <a:cubicBezTo>
                  <a:pt x="246719" y="157197"/>
                  <a:pt x="246719" y="157197"/>
                  <a:pt x="246362" y="157197"/>
                </a:cubicBezTo>
                <a:lnTo>
                  <a:pt x="243858" y="173101"/>
                </a:lnTo>
                <a:cubicBezTo>
                  <a:pt x="243500" y="174909"/>
                  <a:pt x="242070" y="176354"/>
                  <a:pt x="240281" y="176716"/>
                </a:cubicBezTo>
                <a:cubicBezTo>
                  <a:pt x="237420" y="177077"/>
                  <a:pt x="233843" y="177439"/>
                  <a:pt x="230982" y="177439"/>
                </a:cubicBezTo>
                <a:cubicBezTo>
                  <a:pt x="227763" y="177439"/>
                  <a:pt x="224543" y="177077"/>
                  <a:pt x="221682" y="176716"/>
                </a:cubicBezTo>
                <a:cubicBezTo>
                  <a:pt x="219536" y="176354"/>
                  <a:pt x="218105" y="174909"/>
                  <a:pt x="218105" y="173101"/>
                </a:cubicBezTo>
                <a:lnTo>
                  <a:pt x="215602" y="157197"/>
                </a:lnTo>
                <a:cubicBezTo>
                  <a:pt x="215244" y="157197"/>
                  <a:pt x="215244" y="157197"/>
                  <a:pt x="215244" y="156835"/>
                </a:cubicBezTo>
                <a:lnTo>
                  <a:pt x="202368" y="166595"/>
                </a:lnTo>
                <a:cubicBezTo>
                  <a:pt x="200937" y="167679"/>
                  <a:pt x="198791" y="167679"/>
                  <a:pt x="197360" y="166595"/>
                </a:cubicBezTo>
                <a:cubicBezTo>
                  <a:pt x="191995" y="162619"/>
                  <a:pt x="187703" y="158281"/>
                  <a:pt x="183768" y="153221"/>
                </a:cubicBezTo>
                <a:cubicBezTo>
                  <a:pt x="183053" y="151414"/>
                  <a:pt x="183053" y="149606"/>
                  <a:pt x="183768" y="147799"/>
                </a:cubicBezTo>
                <a:lnTo>
                  <a:pt x="193426" y="134786"/>
                </a:lnTo>
                <a:cubicBezTo>
                  <a:pt x="193068" y="134786"/>
                  <a:pt x="193068" y="134786"/>
                  <a:pt x="193068" y="134786"/>
                </a:cubicBezTo>
                <a:lnTo>
                  <a:pt x="177330" y="132256"/>
                </a:lnTo>
                <a:cubicBezTo>
                  <a:pt x="175900" y="131895"/>
                  <a:pt x="174469" y="130449"/>
                  <a:pt x="173753" y="128641"/>
                </a:cubicBezTo>
                <a:cubicBezTo>
                  <a:pt x="173396" y="125388"/>
                  <a:pt x="173038" y="122135"/>
                  <a:pt x="173038" y="118882"/>
                </a:cubicBezTo>
                <a:cubicBezTo>
                  <a:pt x="173038" y="115629"/>
                  <a:pt x="173396" y="112737"/>
                  <a:pt x="173753" y="109484"/>
                </a:cubicBezTo>
                <a:cubicBezTo>
                  <a:pt x="174469" y="107677"/>
                  <a:pt x="175900" y="106231"/>
                  <a:pt x="177330" y="105869"/>
                </a:cubicBezTo>
                <a:lnTo>
                  <a:pt x="193068" y="103701"/>
                </a:lnTo>
                <a:cubicBezTo>
                  <a:pt x="193068" y="103339"/>
                  <a:pt x="193068" y="103339"/>
                  <a:pt x="193426" y="103339"/>
                </a:cubicBezTo>
                <a:lnTo>
                  <a:pt x="183768" y="89965"/>
                </a:lnTo>
                <a:cubicBezTo>
                  <a:pt x="183053" y="88519"/>
                  <a:pt x="183053" y="86350"/>
                  <a:pt x="183768" y="84905"/>
                </a:cubicBezTo>
                <a:cubicBezTo>
                  <a:pt x="187345" y="79844"/>
                  <a:pt x="191995" y="75507"/>
                  <a:pt x="197360" y="71531"/>
                </a:cubicBezTo>
                <a:cubicBezTo>
                  <a:pt x="198791" y="70808"/>
                  <a:pt x="200937" y="70808"/>
                  <a:pt x="202368" y="71531"/>
                </a:cubicBezTo>
                <a:lnTo>
                  <a:pt x="215244" y="80929"/>
                </a:lnTo>
                <a:lnTo>
                  <a:pt x="215602" y="80929"/>
                </a:lnTo>
                <a:lnTo>
                  <a:pt x="218105" y="65024"/>
                </a:lnTo>
                <a:cubicBezTo>
                  <a:pt x="218105" y="63217"/>
                  <a:pt x="219536" y="61771"/>
                  <a:pt x="221682" y="61410"/>
                </a:cubicBezTo>
                <a:close/>
                <a:moveTo>
                  <a:pt x="85725" y="51906"/>
                </a:moveTo>
                <a:cubicBezTo>
                  <a:pt x="66837" y="51906"/>
                  <a:pt x="51581" y="67098"/>
                  <a:pt x="51581" y="85545"/>
                </a:cubicBezTo>
                <a:cubicBezTo>
                  <a:pt x="51581" y="104354"/>
                  <a:pt x="66837" y="119546"/>
                  <a:pt x="85725" y="119546"/>
                </a:cubicBezTo>
                <a:cubicBezTo>
                  <a:pt x="104251" y="119546"/>
                  <a:pt x="119507" y="104354"/>
                  <a:pt x="119507" y="85545"/>
                </a:cubicBezTo>
                <a:cubicBezTo>
                  <a:pt x="119507" y="67098"/>
                  <a:pt x="104251" y="51906"/>
                  <a:pt x="85725" y="51906"/>
                </a:cubicBezTo>
                <a:close/>
                <a:moveTo>
                  <a:pt x="85725" y="42863"/>
                </a:moveTo>
                <a:cubicBezTo>
                  <a:pt x="109336" y="42863"/>
                  <a:pt x="128225" y="62034"/>
                  <a:pt x="128225" y="85545"/>
                </a:cubicBezTo>
                <a:cubicBezTo>
                  <a:pt x="128225" y="109056"/>
                  <a:pt x="109336" y="128227"/>
                  <a:pt x="85725" y="128227"/>
                </a:cubicBezTo>
                <a:cubicBezTo>
                  <a:pt x="62115" y="128227"/>
                  <a:pt x="42863" y="109056"/>
                  <a:pt x="42863" y="85545"/>
                </a:cubicBezTo>
                <a:cubicBezTo>
                  <a:pt x="42863" y="62034"/>
                  <a:pt x="62115" y="42863"/>
                  <a:pt x="85725" y="42863"/>
                </a:cubicBezTo>
                <a:close/>
                <a:moveTo>
                  <a:pt x="230200" y="33338"/>
                </a:moveTo>
                <a:cubicBezTo>
                  <a:pt x="250968" y="33338"/>
                  <a:pt x="270663" y="40747"/>
                  <a:pt x="286777" y="54152"/>
                </a:cubicBezTo>
                <a:cubicBezTo>
                  <a:pt x="288209" y="55563"/>
                  <a:pt x="288567" y="58385"/>
                  <a:pt x="287135" y="60149"/>
                </a:cubicBezTo>
                <a:cubicBezTo>
                  <a:pt x="286060" y="61208"/>
                  <a:pt x="284986" y="61560"/>
                  <a:pt x="283554" y="61560"/>
                </a:cubicBezTo>
                <a:cubicBezTo>
                  <a:pt x="282480" y="61560"/>
                  <a:pt x="281405" y="61208"/>
                  <a:pt x="280689" y="60502"/>
                </a:cubicBezTo>
                <a:cubicBezTo>
                  <a:pt x="266724" y="48508"/>
                  <a:pt x="248820" y="41805"/>
                  <a:pt x="230200" y="41805"/>
                </a:cubicBezTo>
                <a:cubicBezTo>
                  <a:pt x="219815" y="41805"/>
                  <a:pt x="209789" y="43922"/>
                  <a:pt x="200479" y="47802"/>
                </a:cubicBezTo>
                <a:cubicBezTo>
                  <a:pt x="198330" y="48508"/>
                  <a:pt x="195824" y="47449"/>
                  <a:pt x="194749" y="45333"/>
                </a:cubicBezTo>
                <a:cubicBezTo>
                  <a:pt x="193675" y="43216"/>
                  <a:pt x="194749" y="40747"/>
                  <a:pt x="196898" y="39688"/>
                </a:cubicBezTo>
                <a:cubicBezTo>
                  <a:pt x="207640" y="35455"/>
                  <a:pt x="218741" y="33338"/>
                  <a:pt x="230200" y="33338"/>
                </a:cubicBezTo>
                <a:close/>
                <a:moveTo>
                  <a:pt x="91488" y="8285"/>
                </a:moveTo>
                <a:lnTo>
                  <a:pt x="79602" y="8645"/>
                </a:lnTo>
                <a:lnTo>
                  <a:pt x="79962" y="19450"/>
                </a:lnTo>
                <a:cubicBezTo>
                  <a:pt x="79962" y="21251"/>
                  <a:pt x="78161" y="23052"/>
                  <a:pt x="76360" y="23773"/>
                </a:cubicBezTo>
                <a:cubicBezTo>
                  <a:pt x="71677" y="24133"/>
                  <a:pt x="67355" y="25574"/>
                  <a:pt x="62673" y="27375"/>
                </a:cubicBezTo>
                <a:cubicBezTo>
                  <a:pt x="60872" y="27735"/>
                  <a:pt x="58711" y="27375"/>
                  <a:pt x="57630" y="25213"/>
                </a:cubicBezTo>
                <a:lnTo>
                  <a:pt x="51867" y="15849"/>
                </a:lnTo>
                <a:lnTo>
                  <a:pt x="41782" y="21972"/>
                </a:lnTo>
                <a:lnTo>
                  <a:pt x="47545" y="30977"/>
                </a:lnTo>
                <a:cubicBezTo>
                  <a:pt x="48625" y="32777"/>
                  <a:pt x="48265" y="35299"/>
                  <a:pt x="46464" y="36740"/>
                </a:cubicBezTo>
                <a:cubicBezTo>
                  <a:pt x="42862" y="39261"/>
                  <a:pt x="39981" y="42863"/>
                  <a:pt x="36739" y="46104"/>
                </a:cubicBezTo>
                <a:cubicBezTo>
                  <a:pt x="35659" y="48266"/>
                  <a:pt x="33137" y="48626"/>
                  <a:pt x="31336" y="47185"/>
                </a:cubicBezTo>
                <a:lnTo>
                  <a:pt x="21971" y="42142"/>
                </a:lnTo>
                <a:lnTo>
                  <a:pt x="16208" y="52228"/>
                </a:lnTo>
                <a:lnTo>
                  <a:pt x="25573" y="57270"/>
                </a:lnTo>
                <a:cubicBezTo>
                  <a:pt x="27374" y="58351"/>
                  <a:pt x="28095" y="60872"/>
                  <a:pt x="27374" y="62673"/>
                </a:cubicBezTo>
                <a:cubicBezTo>
                  <a:pt x="25573" y="66995"/>
                  <a:pt x="24493" y="71318"/>
                  <a:pt x="23772" y="76000"/>
                </a:cubicBezTo>
                <a:cubicBezTo>
                  <a:pt x="23412" y="78161"/>
                  <a:pt x="21611" y="79602"/>
                  <a:pt x="19450" y="79602"/>
                </a:cubicBezTo>
                <a:lnTo>
                  <a:pt x="8284" y="79602"/>
                </a:lnTo>
                <a:lnTo>
                  <a:pt x="9005" y="91488"/>
                </a:lnTo>
                <a:lnTo>
                  <a:pt x="19450" y="91128"/>
                </a:lnTo>
                <a:cubicBezTo>
                  <a:pt x="21611" y="91128"/>
                  <a:pt x="23412" y="92929"/>
                  <a:pt x="23772" y="94730"/>
                </a:cubicBezTo>
                <a:cubicBezTo>
                  <a:pt x="24493" y="99412"/>
                  <a:pt x="25573" y="103735"/>
                  <a:pt x="27374" y="108057"/>
                </a:cubicBezTo>
                <a:cubicBezTo>
                  <a:pt x="28095" y="110218"/>
                  <a:pt x="27374" y="112379"/>
                  <a:pt x="25573" y="113460"/>
                </a:cubicBezTo>
                <a:lnTo>
                  <a:pt x="16208" y="118863"/>
                </a:lnTo>
                <a:lnTo>
                  <a:pt x="22332" y="129308"/>
                </a:lnTo>
                <a:lnTo>
                  <a:pt x="31336" y="123545"/>
                </a:lnTo>
                <a:cubicBezTo>
                  <a:pt x="33137" y="122465"/>
                  <a:pt x="35659" y="122825"/>
                  <a:pt x="36739" y="124626"/>
                </a:cubicBezTo>
                <a:cubicBezTo>
                  <a:pt x="39981" y="128228"/>
                  <a:pt x="42862" y="131469"/>
                  <a:pt x="46464" y="134351"/>
                </a:cubicBezTo>
                <a:cubicBezTo>
                  <a:pt x="48265" y="135792"/>
                  <a:pt x="48625" y="137953"/>
                  <a:pt x="47545" y="140114"/>
                </a:cubicBezTo>
                <a:lnTo>
                  <a:pt x="42142" y="149479"/>
                </a:lnTo>
                <a:lnTo>
                  <a:pt x="52587" y="154882"/>
                </a:lnTo>
                <a:lnTo>
                  <a:pt x="57630" y="145517"/>
                </a:lnTo>
                <a:cubicBezTo>
                  <a:pt x="58351" y="144076"/>
                  <a:pt x="59791" y="143716"/>
                  <a:pt x="61232" y="143716"/>
                </a:cubicBezTo>
                <a:cubicBezTo>
                  <a:pt x="61952" y="143716"/>
                  <a:pt x="62313" y="143716"/>
                  <a:pt x="62673" y="143716"/>
                </a:cubicBezTo>
                <a:cubicBezTo>
                  <a:pt x="67355" y="145517"/>
                  <a:pt x="71677" y="146597"/>
                  <a:pt x="76360" y="147318"/>
                </a:cubicBezTo>
                <a:cubicBezTo>
                  <a:pt x="78161" y="147678"/>
                  <a:pt x="79962" y="149479"/>
                  <a:pt x="79962" y="151640"/>
                </a:cubicBezTo>
                <a:lnTo>
                  <a:pt x="79962" y="162446"/>
                </a:lnTo>
                <a:lnTo>
                  <a:pt x="91848" y="162085"/>
                </a:lnTo>
                <a:lnTo>
                  <a:pt x="91488" y="151640"/>
                </a:lnTo>
                <a:cubicBezTo>
                  <a:pt x="91488" y="149479"/>
                  <a:pt x="92929" y="147678"/>
                  <a:pt x="95090" y="147318"/>
                </a:cubicBezTo>
                <a:cubicBezTo>
                  <a:pt x="99772" y="146597"/>
                  <a:pt x="104095" y="145517"/>
                  <a:pt x="108417" y="143716"/>
                </a:cubicBezTo>
                <a:cubicBezTo>
                  <a:pt x="110578" y="142995"/>
                  <a:pt x="112739" y="143716"/>
                  <a:pt x="113820" y="145517"/>
                </a:cubicBezTo>
                <a:lnTo>
                  <a:pt x="119222" y="155242"/>
                </a:lnTo>
                <a:lnTo>
                  <a:pt x="129308" y="148758"/>
                </a:lnTo>
                <a:lnTo>
                  <a:pt x="123905" y="140114"/>
                </a:lnTo>
                <a:cubicBezTo>
                  <a:pt x="122824" y="137953"/>
                  <a:pt x="123185" y="135792"/>
                  <a:pt x="124985" y="134351"/>
                </a:cubicBezTo>
                <a:cubicBezTo>
                  <a:pt x="128587" y="131469"/>
                  <a:pt x="131469" y="128228"/>
                  <a:pt x="134711" y="124626"/>
                </a:cubicBezTo>
                <a:cubicBezTo>
                  <a:pt x="135791" y="122825"/>
                  <a:pt x="138312" y="122465"/>
                  <a:pt x="140113" y="123545"/>
                </a:cubicBezTo>
                <a:lnTo>
                  <a:pt x="149478" y="128948"/>
                </a:lnTo>
                <a:lnTo>
                  <a:pt x="155241" y="118502"/>
                </a:lnTo>
                <a:lnTo>
                  <a:pt x="145876" y="113460"/>
                </a:lnTo>
                <a:cubicBezTo>
                  <a:pt x="144075" y="112379"/>
                  <a:pt x="143355" y="110218"/>
                  <a:pt x="144075" y="108057"/>
                </a:cubicBezTo>
                <a:cubicBezTo>
                  <a:pt x="145516" y="104095"/>
                  <a:pt x="146957" y="99412"/>
                  <a:pt x="147317" y="94730"/>
                </a:cubicBezTo>
                <a:cubicBezTo>
                  <a:pt x="147677" y="92929"/>
                  <a:pt x="149839" y="91128"/>
                  <a:pt x="152000" y="91128"/>
                </a:cubicBezTo>
                <a:lnTo>
                  <a:pt x="162805" y="91128"/>
                </a:lnTo>
                <a:lnTo>
                  <a:pt x="162445" y="79602"/>
                </a:lnTo>
                <a:lnTo>
                  <a:pt x="152000" y="79602"/>
                </a:lnTo>
                <a:cubicBezTo>
                  <a:pt x="149839" y="79602"/>
                  <a:pt x="147677" y="78161"/>
                  <a:pt x="147317" y="76000"/>
                </a:cubicBezTo>
                <a:cubicBezTo>
                  <a:pt x="146957" y="71318"/>
                  <a:pt x="145516" y="66995"/>
                  <a:pt x="144075" y="62673"/>
                </a:cubicBezTo>
                <a:cubicBezTo>
                  <a:pt x="143355" y="60872"/>
                  <a:pt x="144075" y="58351"/>
                  <a:pt x="145876" y="57270"/>
                </a:cubicBezTo>
                <a:lnTo>
                  <a:pt x="155241" y="51867"/>
                </a:lnTo>
                <a:lnTo>
                  <a:pt x="149118" y="41782"/>
                </a:lnTo>
                <a:lnTo>
                  <a:pt x="140113" y="47185"/>
                </a:lnTo>
                <a:cubicBezTo>
                  <a:pt x="138312" y="48626"/>
                  <a:pt x="135791" y="48266"/>
                  <a:pt x="134711" y="46104"/>
                </a:cubicBezTo>
                <a:cubicBezTo>
                  <a:pt x="131469" y="42863"/>
                  <a:pt x="128587" y="39261"/>
                  <a:pt x="124985" y="36740"/>
                </a:cubicBezTo>
                <a:cubicBezTo>
                  <a:pt x="123185" y="35299"/>
                  <a:pt x="122824" y="32777"/>
                  <a:pt x="123905" y="30977"/>
                </a:cubicBezTo>
                <a:lnTo>
                  <a:pt x="129308" y="21251"/>
                </a:lnTo>
                <a:lnTo>
                  <a:pt x="118502" y="15849"/>
                </a:lnTo>
                <a:lnTo>
                  <a:pt x="113820" y="25213"/>
                </a:lnTo>
                <a:cubicBezTo>
                  <a:pt x="112739" y="27375"/>
                  <a:pt x="110578" y="28095"/>
                  <a:pt x="108417" y="27375"/>
                </a:cubicBezTo>
                <a:cubicBezTo>
                  <a:pt x="104095" y="25574"/>
                  <a:pt x="99772" y="24133"/>
                  <a:pt x="95090" y="23773"/>
                </a:cubicBezTo>
                <a:cubicBezTo>
                  <a:pt x="92929" y="23052"/>
                  <a:pt x="91488" y="21251"/>
                  <a:pt x="91488" y="19450"/>
                </a:cubicBezTo>
                <a:lnTo>
                  <a:pt x="91488" y="8285"/>
                </a:lnTo>
                <a:close/>
                <a:moveTo>
                  <a:pt x="229949" y="3175"/>
                </a:moveTo>
                <a:cubicBezTo>
                  <a:pt x="239294" y="3175"/>
                  <a:pt x="248639" y="4248"/>
                  <a:pt x="257625" y="6395"/>
                </a:cubicBezTo>
                <a:cubicBezTo>
                  <a:pt x="260141" y="7110"/>
                  <a:pt x="261579" y="9257"/>
                  <a:pt x="261219" y="11761"/>
                </a:cubicBezTo>
                <a:cubicBezTo>
                  <a:pt x="260500" y="13908"/>
                  <a:pt x="257984" y="15339"/>
                  <a:pt x="255468" y="14981"/>
                </a:cubicBezTo>
                <a:cubicBezTo>
                  <a:pt x="247201" y="12834"/>
                  <a:pt x="238575" y="11761"/>
                  <a:pt x="229949" y="11761"/>
                </a:cubicBezTo>
                <a:cubicBezTo>
                  <a:pt x="210180" y="11761"/>
                  <a:pt x="190770" y="17127"/>
                  <a:pt x="173877" y="27502"/>
                </a:cubicBezTo>
                <a:cubicBezTo>
                  <a:pt x="173158" y="27860"/>
                  <a:pt x="172439" y="28218"/>
                  <a:pt x="171361" y="28218"/>
                </a:cubicBezTo>
                <a:cubicBezTo>
                  <a:pt x="169923" y="28218"/>
                  <a:pt x="168845" y="27502"/>
                  <a:pt x="167766" y="26071"/>
                </a:cubicBezTo>
                <a:cubicBezTo>
                  <a:pt x="166688" y="23925"/>
                  <a:pt x="167407" y="21420"/>
                  <a:pt x="169204" y="20347"/>
                </a:cubicBezTo>
                <a:cubicBezTo>
                  <a:pt x="187535" y="8899"/>
                  <a:pt x="208382" y="3175"/>
                  <a:pt x="229949" y="3175"/>
                </a:cubicBezTo>
                <a:close/>
                <a:moveTo>
                  <a:pt x="79602" y="0"/>
                </a:moveTo>
                <a:lnTo>
                  <a:pt x="91848" y="0"/>
                </a:lnTo>
                <a:cubicBezTo>
                  <a:pt x="96531" y="0"/>
                  <a:pt x="100132" y="3602"/>
                  <a:pt x="100132" y="8285"/>
                </a:cubicBezTo>
                <a:lnTo>
                  <a:pt x="100132" y="15488"/>
                </a:lnTo>
                <a:cubicBezTo>
                  <a:pt x="102654" y="16209"/>
                  <a:pt x="105535" y="16929"/>
                  <a:pt x="107696" y="17650"/>
                </a:cubicBezTo>
                <a:lnTo>
                  <a:pt x="111658" y="11166"/>
                </a:lnTo>
                <a:cubicBezTo>
                  <a:pt x="114180" y="7204"/>
                  <a:pt x="119222" y="6123"/>
                  <a:pt x="123185" y="8285"/>
                </a:cubicBezTo>
                <a:lnTo>
                  <a:pt x="133630" y="14408"/>
                </a:lnTo>
                <a:cubicBezTo>
                  <a:pt x="135431" y="15488"/>
                  <a:pt x="136872" y="17289"/>
                  <a:pt x="137592" y="19450"/>
                </a:cubicBezTo>
                <a:cubicBezTo>
                  <a:pt x="138312" y="21612"/>
                  <a:pt x="137952" y="24133"/>
                  <a:pt x="136872" y="25934"/>
                </a:cubicBezTo>
                <a:lnTo>
                  <a:pt x="132910" y="32057"/>
                </a:lnTo>
                <a:cubicBezTo>
                  <a:pt x="135071" y="33858"/>
                  <a:pt x="136872" y="35659"/>
                  <a:pt x="138673" y="37820"/>
                </a:cubicBezTo>
                <a:lnTo>
                  <a:pt x="145156" y="34218"/>
                </a:lnTo>
                <a:cubicBezTo>
                  <a:pt x="146957" y="33138"/>
                  <a:pt x="149478" y="32777"/>
                  <a:pt x="151279" y="33498"/>
                </a:cubicBezTo>
                <a:cubicBezTo>
                  <a:pt x="153801" y="33858"/>
                  <a:pt x="155602" y="35299"/>
                  <a:pt x="156682" y="37460"/>
                </a:cubicBezTo>
                <a:lnTo>
                  <a:pt x="162805" y="47905"/>
                </a:lnTo>
                <a:cubicBezTo>
                  <a:pt x="163886" y="49706"/>
                  <a:pt x="164246" y="52228"/>
                  <a:pt x="163886" y="54029"/>
                </a:cubicBezTo>
                <a:cubicBezTo>
                  <a:pt x="163166" y="56550"/>
                  <a:pt x="161725" y="58351"/>
                  <a:pt x="159564" y="59431"/>
                </a:cubicBezTo>
                <a:lnTo>
                  <a:pt x="153440" y="63033"/>
                </a:lnTo>
                <a:cubicBezTo>
                  <a:pt x="154161" y="65555"/>
                  <a:pt x="154881" y="68076"/>
                  <a:pt x="155602" y="70957"/>
                </a:cubicBezTo>
                <a:lnTo>
                  <a:pt x="162805" y="70957"/>
                </a:lnTo>
                <a:cubicBezTo>
                  <a:pt x="167488" y="70957"/>
                  <a:pt x="171090" y="74920"/>
                  <a:pt x="171090" y="79242"/>
                </a:cubicBezTo>
                <a:lnTo>
                  <a:pt x="171090" y="91488"/>
                </a:lnTo>
                <a:cubicBezTo>
                  <a:pt x="171090" y="96171"/>
                  <a:pt x="167488" y="100133"/>
                  <a:pt x="162805" y="100133"/>
                </a:cubicBezTo>
                <a:lnTo>
                  <a:pt x="155602" y="100133"/>
                </a:lnTo>
                <a:cubicBezTo>
                  <a:pt x="154881" y="102654"/>
                  <a:pt x="154161" y="105175"/>
                  <a:pt x="153440" y="107697"/>
                </a:cubicBezTo>
                <a:lnTo>
                  <a:pt x="159564" y="111299"/>
                </a:lnTo>
                <a:cubicBezTo>
                  <a:pt x="161725" y="112739"/>
                  <a:pt x="163166" y="114540"/>
                  <a:pt x="163886" y="116341"/>
                </a:cubicBezTo>
                <a:cubicBezTo>
                  <a:pt x="164246" y="118863"/>
                  <a:pt x="163886" y="121024"/>
                  <a:pt x="162805" y="122825"/>
                </a:cubicBezTo>
                <a:lnTo>
                  <a:pt x="156682" y="133630"/>
                </a:lnTo>
                <a:cubicBezTo>
                  <a:pt x="155602" y="135431"/>
                  <a:pt x="153801" y="136872"/>
                  <a:pt x="151639" y="137232"/>
                </a:cubicBezTo>
                <a:cubicBezTo>
                  <a:pt x="149478" y="137953"/>
                  <a:pt x="146957" y="137953"/>
                  <a:pt x="145156" y="136512"/>
                </a:cubicBezTo>
                <a:lnTo>
                  <a:pt x="138673" y="132910"/>
                </a:lnTo>
                <a:cubicBezTo>
                  <a:pt x="136872" y="135071"/>
                  <a:pt x="135071" y="136872"/>
                  <a:pt x="132910" y="138673"/>
                </a:cubicBezTo>
                <a:lnTo>
                  <a:pt x="136872" y="145156"/>
                </a:lnTo>
                <a:cubicBezTo>
                  <a:pt x="137952" y="146957"/>
                  <a:pt x="138312" y="149119"/>
                  <a:pt x="137592" y="151280"/>
                </a:cubicBezTo>
                <a:cubicBezTo>
                  <a:pt x="136872" y="153441"/>
                  <a:pt x="135431" y="155242"/>
                  <a:pt x="133630" y="156322"/>
                </a:cubicBezTo>
                <a:lnTo>
                  <a:pt x="123185" y="162446"/>
                </a:lnTo>
                <a:cubicBezTo>
                  <a:pt x="119222" y="164967"/>
                  <a:pt x="114180" y="163526"/>
                  <a:pt x="111658" y="159564"/>
                </a:cubicBezTo>
                <a:lnTo>
                  <a:pt x="107696" y="153081"/>
                </a:lnTo>
                <a:cubicBezTo>
                  <a:pt x="105535" y="154161"/>
                  <a:pt x="102654" y="154882"/>
                  <a:pt x="100132" y="155242"/>
                </a:cubicBezTo>
                <a:lnTo>
                  <a:pt x="100132" y="162446"/>
                </a:lnTo>
                <a:cubicBezTo>
                  <a:pt x="100132" y="167128"/>
                  <a:pt x="96531" y="171090"/>
                  <a:pt x="91848" y="171090"/>
                </a:cubicBezTo>
                <a:lnTo>
                  <a:pt x="79602" y="171090"/>
                </a:lnTo>
                <a:cubicBezTo>
                  <a:pt x="74919" y="171090"/>
                  <a:pt x="70957" y="167128"/>
                  <a:pt x="70957" y="162446"/>
                </a:cubicBezTo>
                <a:lnTo>
                  <a:pt x="70957" y="155242"/>
                </a:lnTo>
                <a:cubicBezTo>
                  <a:pt x="68436" y="154882"/>
                  <a:pt x="65914" y="154161"/>
                  <a:pt x="63393" y="153081"/>
                </a:cubicBezTo>
                <a:lnTo>
                  <a:pt x="59791" y="159564"/>
                </a:lnTo>
                <a:cubicBezTo>
                  <a:pt x="57270" y="163526"/>
                  <a:pt x="52227" y="164967"/>
                  <a:pt x="48265" y="162446"/>
                </a:cubicBezTo>
                <a:lnTo>
                  <a:pt x="37460" y="156322"/>
                </a:lnTo>
                <a:cubicBezTo>
                  <a:pt x="35659" y="155242"/>
                  <a:pt x="34218" y="153441"/>
                  <a:pt x="33497" y="151280"/>
                </a:cubicBezTo>
                <a:cubicBezTo>
                  <a:pt x="33137" y="149119"/>
                  <a:pt x="33497" y="146957"/>
                  <a:pt x="34578" y="145156"/>
                </a:cubicBezTo>
                <a:lnTo>
                  <a:pt x="38180" y="138673"/>
                </a:lnTo>
                <a:cubicBezTo>
                  <a:pt x="36379" y="136872"/>
                  <a:pt x="34218" y="135071"/>
                  <a:pt x="32417" y="132910"/>
                </a:cubicBezTo>
                <a:lnTo>
                  <a:pt x="26294" y="136512"/>
                </a:lnTo>
                <a:cubicBezTo>
                  <a:pt x="21971" y="139033"/>
                  <a:pt x="16929" y="137592"/>
                  <a:pt x="14768" y="133630"/>
                </a:cubicBezTo>
                <a:lnTo>
                  <a:pt x="8284" y="122825"/>
                </a:lnTo>
                <a:cubicBezTo>
                  <a:pt x="7564" y="121024"/>
                  <a:pt x="6843" y="118863"/>
                  <a:pt x="7564" y="116341"/>
                </a:cubicBezTo>
                <a:cubicBezTo>
                  <a:pt x="8284" y="114540"/>
                  <a:pt x="9725" y="112739"/>
                  <a:pt x="11526" y="111299"/>
                </a:cubicBezTo>
                <a:lnTo>
                  <a:pt x="17649" y="107697"/>
                </a:lnTo>
                <a:cubicBezTo>
                  <a:pt x="16929" y="105175"/>
                  <a:pt x="16208" y="102654"/>
                  <a:pt x="15848" y="100133"/>
                </a:cubicBezTo>
                <a:lnTo>
                  <a:pt x="8284" y="100133"/>
                </a:lnTo>
                <a:cubicBezTo>
                  <a:pt x="3962" y="100133"/>
                  <a:pt x="0" y="96171"/>
                  <a:pt x="0" y="91488"/>
                </a:cubicBezTo>
                <a:lnTo>
                  <a:pt x="0" y="79242"/>
                </a:lnTo>
                <a:cubicBezTo>
                  <a:pt x="0" y="74920"/>
                  <a:pt x="3962" y="70957"/>
                  <a:pt x="8284" y="70957"/>
                </a:cubicBezTo>
                <a:lnTo>
                  <a:pt x="15848" y="70957"/>
                </a:lnTo>
                <a:cubicBezTo>
                  <a:pt x="16208" y="68076"/>
                  <a:pt x="16929" y="65555"/>
                  <a:pt x="17649" y="63033"/>
                </a:cubicBezTo>
                <a:lnTo>
                  <a:pt x="11526" y="59431"/>
                </a:lnTo>
                <a:cubicBezTo>
                  <a:pt x="9725" y="58351"/>
                  <a:pt x="8284" y="56550"/>
                  <a:pt x="7564" y="54029"/>
                </a:cubicBezTo>
                <a:cubicBezTo>
                  <a:pt x="6843" y="52228"/>
                  <a:pt x="7564" y="49706"/>
                  <a:pt x="8284" y="47905"/>
                </a:cubicBezTo>
                <a:lnTo>
                  <a:pt x="14768" y="37460"/>
                </a:lnTo>
                <a:cubicBezTo>
                  <a:pt x="16929" y="33138"/>
                  <a:pt x="22332" y="32057"/>
                  <a:pt x="25933" y="34218"/>
                </a:cubicBezTo>
                <a:lnTo>
                  <a:pt x="32417" y="37820"/>
                </a:lnTo>
                <a:cubicBezTo>
                  <a:pt x="34218" y="35659"/>
                  <a:pt x="36379" y="33858"/>
                  <a:pt x="38180" y="32057"/>
                </a:cubicBezTo>
                <a:lnTo>
                  <a:pt x="34578" y="25934"/>
                </a:lnTo>
                <a:cubicBezTo>
                  <a:pt x="33497" y="24133"/>
                  <a:pt x="33137" y="21612"/>
                  <a:pt x="33497" y="19450"/>
                </a:cubicBezTo>
                <a:cubicBezTo>
                  <a:pt x="34218" y="17289"/>
                  <a:pt x="35659" y="15488"/>
                  <a:pt x="37460" y="14408"/>
                </a:cubicBezTo>
                <a:lnTo>
                  <a:pt x="48265" y="8285"/>
                </a:lnTo>
                <a:cubicBezTo>
                  <a:pt x="52227" y="6123"/>
                  <a:pt x="57270" y="7204"/>
                  <a:pt x="59791" y="11166"/>
                </a:cubicBezTo>
                <a:lnTo>
                  <a:pt x="63393" y="17650"/>
                </a:lnTo>
                <a:cubicBezTo>
                  <a:pt x="65914" y="16929"/>
                  <a:pt x="68436" y="16209"/>
                  <a:pt x="70957" y="15488"/>
                </a:cubicBezTo>
                <a:lnTo>
                  <a:pt x="70957" y="8285"/>
                </a:lnTo>
                <a:cubicBezTo>
                  <a:pt x="70957" y="3602"/>
                  <a:pt x="74919" y="0"/>
                  <a:pt x="79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1036">
            <a:extLst>
              <a:ext uri="{FF2B5EF4-FFF2-40B4-BE49-F238E27FC236}">
                <a16:creationId xmlns:a16="http://schemas.microsoft.com/office/drawing/2014/main" id="{D186DE28-047F-2349-B9C5-2C78F62FB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32323" y="10358535"/>
            <a:ext cx="1072074" cy="1072074"/>
          </a:xfrm>
          <a:custGeom>
            <a:avLst/>
            <a:gdLst>
              <a:gd name="T0" fmla="*/ 4011079 w 290153"/>
              <a:gd name="T1" fmla="*/ 5002550 h 290152"/>
              <a:gd name="T2" fmla="*/ 5068430 w 290153"/>
              <a:gd name="T3" fmla="*/ 5002550 h 290152"/>
              <a:gd name="T4" fmla="*/ 5153611 w 290153"/>
              <a:gd name="T5" fmla="*/ 5097527 h 290152"/>
              <a:gd name="T6" fmla="*/ 5068430 w 290153"/>
              <a:gd name="T7" fmla="*/ 5185213 h 290152"/>
              <a:gd name="T8" fmla="*/ 4011079 w 290153"/>
              <a:gd name="T9" fmla="*/ 5185213 h 290152"/>
              <a:gd name="T10" fmla="*/ 3925920 w 290153"/>
              <a:gd name="T11" fmla="*/ 5097527 h 290152"/>
              <a:gd name="T12" fmla="*/ 4011079 w 290153"/>
              <a:gd name="T13" fmla="*/ 5002550 h 290152"/>
              <a:gd name="T14" fmla="*/ 3547933 w 290153"/>
              <a:gd name="T15" fmla="*/ 4780925 h 290152"/>
              <a:gd name="T16" fmla="*/ 3633821 w 290153"/>
              <a:gd name="T17" fmla="*/ 4865384 h 290152"/>
              <a:gd name="T18" fmla="*/ 3633821 w 290153"/>
              <a:gd name="T19" fmla="*/ 5322691 h 290152"/>
              <a:gd name="T20" fmla="*/ 3547933 w 290153"/>
              <a:gd name="T21" fmla="*/ 5407111 h 290152"/>
              <a:gd name="T22" fmla="*/ 3454875 w 290153"/>
              <a:gd name="T23" fmla="*/ 5322691 h 290152"/>
              <a:gd name="T24" fmla="*/ 3454875 w 290153"/>
              <a:gd name="T25" fmla="*/ 5181977 h 290152"/>
              <a:gd name="T26" fmla="*/ 655800 w 290153"/>
              <a:gd name="T27" fmla="*/ 5181977 h 290152"/>
              <a:gd name="T28" fmla="*/ 569915 w 290153"/>
              <a:gd name="T29" fmla="*/ 5097527 h 290152"/>
              <a:gd name="T30" fmla="*/ 655800 w 290153"/>
              <a:gd name="T31" fmla="*/ 5006069 h 290152"/>
              <a:gd name="T32" fmla="*/ 3454875 w 290153"/>
              <a:gd name="T33" fmla="*/ 5006069 h 290152"/>
              <a:gd name="T34" fmla="*/ 3454875 w 290153"/>
              <a:gd name="T35" fmla="*/ 4865384 h 290152"/>
              <a:gd name="T36" fmla="*/ 3547933 w 290153"/>
              <a:gd name="T37" fmla="*/ 4780925 h 290152"/>
              <a:gd name="T38" fmla="*/ 2545906 w 290153"/>
              <a:gd name="T39" fmla="*/ 1936510 h 290152"/>
              <a:gd name="T40" fmla="*/ 2545906 w 290153"/>
              <a:gd name="T41" fmla="*/ 3350960 h 290152"/>
              <a:gd name="T42" fmla="*/ 3581071 w 290153"/>
              <a:gd name="T43" fmla="*/ 2640154 h 290152"/>
              <a:gd name="T44" fmla="*/ 2417406 w 290153"/>
              <a:gd name="T45" fmla="*/ 1692463 h 290152"/>
              <a:gd name="T46" fmla="*/ 2503077 w 290153"/>
              <a:gd name="T47" fmla="*/ 1692463 h 290152"/>
              <a:gd name="T48" fmla="*/ 3788118 w 290153"/>
              <a:gd name="T49" fmla="*/ 2568353 h 290152"/>
              <a:gd name="T50" fmla="*/ 3823802 w 290153"/>
              <a:gd name="T51" fmla="*/ 2640154 h 290152"/>
              <a:gd name="T52" fmla="*/ 3788118 w 290153"/>
              <a:gd name="T53" fmla="*/ 2711963 h 290152"/>
              <a:gd name="T54" fmla="*/ 2503077 w 290153"/>
              <a:gd name="T55" fmla="*/ 3587906 h 290152"/>
              <a:gd name="T56" fmla="*/ 2460236 w 290153"/>
              <a:gd name="T57" fmla="*/ 3602252 h 290152"/>
              <a:gd name="T58" fmla="*/ 2417406 w 290153"/>
              <a:gd name="T59" fmla="*/ 3595056 h 290152"/>
              <a:gd name="T60" fmla="*/ 2374565 w 290153"/>
              <a:gd name="T61" fmla="*/ 3516072 h 290152"/>
              <a:gd name="T62" fmla="*/ 2374565 w 290153"/>
              <a:gd name="T63" fmla="*/ 1771444 h 290152"/>
              <a:gd name="T64" fmla="*/ 2417406 w 290153"/>
              <a:gd name="T65" fmla="*/ 1692463 h 290152"/>
              <a:gd name="T66" fmla="*/ 2861691 w 290153"/>
              <a:gd name="T67" fmla="*/ 1097957 h 290152"/>
              <a:gd name="T68" fmla="*/ 1319152 w 290153"/>
              <a:gd name="T69" fmla="*/ 2643747 h 290152"/>
              <a:gd name="T70" fmla="*/ 2861691 w 290153"/>
              <a:gd name="T71" fmla="*/ 4189560 h 290152"/>
              <a:gd name="T72" fmla="*/ 4411416 w 290153"/>
              <a:gd name="T73" fmla="*/ 2643747 h 290152"/>
              <a:gd name="T74" fmla="*/ 2861691 w 290153"/>
              <a:gd name="T75" fmla="*/ 1097957 h 290152"/>
              <a:gd name="T76" fmla="*/ 2861691 w 290153"/>
              <a:gd name="T77" fmla="*/ 918181 h 290152"/>
              <a:gd name="T78" fmla="*/ 4583644 w 290153"/>
              <a:gd name="T79" fmla="*/ 2643747 h 290152"/>
              <a:gd name="T80" fmla="*/ 2861691 w 290153"/>
              <a:gd name="T81" fmla="*/ 4362082 h 290152"/>
              <a:gd name="T82" fmla="*/ 1139757 w 290153"/>
              <a:gd name="T83" fmla="*/ 2643747 h 290152"/>
              <a:gd name="T84" fmla="*/ 2861691 w 290153"/>
              <a:gd name="T85" fmla="*/ 918181 h 290152"/>
              <a:gd name="T86" fmla="*/ 438456 w 290153"/>
              <a:gd name="T87" fmla="*/ 172764 h 290152"/>
              <a:gd name="T88" fmla="*/ 179687 w 290153"/>
              <a:gd name="T89" fmla="*/ 439030 h 290152"/>
              <a:gd name="T90" fmla="*/ 179687 w 290153"/>
              <a:gd name="T91" fmla="*/ 5347841 h 290152"/>
              <a:gd name="T92" fmla="*/ 438456 w 290153"/>
              <a:gd name="T93" fmla="*/ 5614165 h 290152"/>
              <a:gd name="T94" fmla="*/ 5341060 w 290153"/>
              <a:gd name="T95" fmla="*/ 5614165 h 290152"/>
              <a:gd name="T96" fmla="*/ 5607024 w 290153"/>
              <a:gd name="T97" fmla="*/ 5347841 h 290152"/>
              <a:gd name="T98" fmla="*/ 5607024 w 290153"/>
              <a:gd name="T99" fmla="*/ 439030 h 290152"/>
              <a:gd name="T100" fmla="*/ 5341060 w 290153"/>
              <a:gd name="T101" fmla="*/ 172764 h 290152"/>
              <a:gd name="T102" fmla="*/ 438456 w 290153"/>
              <a:gd name="T103" fmla="*/ 0 h 290152"/>
              <a:gd name="T104" fmla="*/ 5341060 w 290153"/>
              <a:gd name="T105" fmla="*/ 0 h 290152"/>
              <a:gd name="T106" fmla="*/ 5786731 w 290153"/>
              <a:gd name="T107" fmla="*/ 439030 h 290152"/>
              <a:gd name="T108" fmla="*/ 5786731 w 290153"/>
              <a:gd name="T109" fmla="*/ 5347841 h 290152"/>
              <a:gd name="T110" fmla="*/ 5341060 w 290153"/>
              <a:gd name="T111" fmla="*/ 5786886 h 290152"/>
              <a:gd name="T112" fmla="*/ 438456 w 290153"/>
              <a:gd name="T113" fmla="*/ 5786886 h 290152"/>
              <a:gd name="T114" fmla="*/ 0 w 290153"/>
              <a:gd name="T115" fmla="*/ 5347841 h 290152"/>
              <a:gd name="T116" fmla="*/ 0 w 290153"/>
              <a:gd name="T117" fmla="*/ 439030 h 290152"/>
              <a:gd name="T118" fmla="*/ 438456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1037">
            <a:extLst>
              <a:ext uri="{FF2B5EF4-FFF2-40B4-BE49-F238E27FC236}">
                <a16:creationId xmlns:a16="http://schemas.microsoft.com/office/drawing/2014/main" id="{BB38969E-2F03-C94A-8FE1-04FCC3B9B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45238" y="4368749"/>
            <a:ext cx="1072074" cy="1072074"/>
          </a:xfrm>
          <a:custGeom>
            <a:avLst/>
            <a:gdLst>
              <a:gd name="T0" fmla="*/ 2458452 w 290152"/>
              <a:gd name="T1" fmla="*/ 5399834 h 290152"/>
              <a:gd name="T2" fmla="*/ 438494 w 290152"/>
              <a:gd name="T3" fmla="*/ 5607190 h 290152"/>
              <a:gd name="T4" fmla="*/ 5111481 w 290152"/>
              <a:gd name="T5" fmla="*/ 4521980 h 290152"/>
              <a:gd name="T6" fmla="*/ 4668781 w 290152"/>
              <a:gd name="T7" fmla="*/ 4521980 h 290152"/>
              <a:gd name="T8" fmla="*/ 4202001 w 290152"/>
              <a:gd name="T9" fmla="*/ 4521980 h 290152"/>
              <a:gd name="T10" fmla="*/ 3759293 w 290152"/>
              <a:gd name="T11" fmla="*/ 4521980 h 290152"/>
              <a:gd name="T12" fmla="*/ 3320392 w 290152"/>
              <a:gd name="T13" fmla="*/ 4521980 h 290152"/>
              <a:gd name="T14" fmla="*/ 2870360 w 290152"/>
              <a:gd name="T15" fmla="*/ 4521980 h 290152"/>
              <a:gd name="T16" fmla="*/ 2431145 w 290152"/>
              <a:gd name="T17" fmla="*/ 4521980 h 290152"/>
              <a:gd name="T18" fmla="*/ 1992244 w 290152"/>
              <a:gd name="T19" fmla="*/ 4521980 h 290152"/>
              <a:gd name="T20" fmla="*/ 1549511 w 290152"/>
              <a:gd name="T21" fmla="*/ 4521980 h 290152"/>
              <a:gd name="T22" fmla="*/ 1067887 w 290152"/>
              <a:gd name="T23" fmla="*/ 4521980 h 290152"/>
              <a:gd name="T24" fmla="*/ 628643 w 290152"/>
              <a:gd name="T25" fmla="*/ 4521980 h 290152"/>
              <a:gd name="T26" fmla="*/ 4964762 w 290152"/>
              <a:gd name="T27" fmla="*/ 4174156 h 290152"/>
              <a:gd name="T28" fmla="*/ 4518252 w 290152"/>
              <a:gd name="T29" fmla="*/ 4174156 h 290152"/>
              <a:gd name="T30" fmla="*/ 4043934 w 290152"/>
              <a:gd name="T31" fmla="*/ 4174156 h 290152"/>
              <a:gd name="T32" fmla="*/ 3569571 w 290152"/>
              <a:gd name="T33" fmla="*/ 4174156 h 290152"/>
              <a:gd name="T34" fmla="*/ 3095245 w 290152"/>
              <a:gd name="T35" fmla="*/ 4174156 h 290152"/>
              <a:gd name="T36" fmla="*/ 2652532 w 290152"/>
              <a:gd name="T37" fmla="*/ 4174156 h 290152"/>
              <a:gd name="T38" fmla="*/ 2178166 w 290152"/>
              <a:gd name="T39" fmla="*/ 4174156 h 290152"/>
              <a:gd name="T40" fmla="*/ 1703848 w 290152"/>
              <a:gd name="T41" fmla="*/ 4174156 h 290152"/>
              <a:gd name="T42" fmla="*/ 1229485 w 290152"/>
              <a:gd name="T43" fmla="*/ 4174156 h 290152"/>
              <a:gd name="T44" fmla="*/ 758959 w 290152"/>
              <a:gd name="T45" fmla="*/ 4174156 h 290152"/>
              <a:gd name="T46" fmla="*/ 4847513 w 290152"/>
              <a:gd name="T47" fmla="*/ 3826324 h 290152"/>
              <a:gd name="T48" fmla="*/ 4427208 w 290152"/>
              <a:gd name="T49" fmla="*/ 3826324 h 290152"/>
              <a:gd name="T50" fmla="*/ 3977168 w 290152"/>
              <a:gd name="T51" fmla="*/ 3826324 h 290152"/>
              <a:gd name="T52" fmla="*/ 3545543 w 290152"/>
              <a:gd name="T53" fmla="*/ 3826324 h 290152"/>
              <a:gd name="T54" fmla="*/ 3091721 w 290152"/>
              <a:gd name="T55" fmla="*/ 3826324 h 290152"/>
              <a:gd name="T56" fmla="*/ 2648997 w 290152"/>
              <a:gd name="T57" fmla="*/ 3826324 h 290152"/>
              <a:gd name="T58" fmla="*/ 2209806 w 290152"/>
              <a:gd name="T59" fmla="*/ 3826324 h 290152"/>
              <a:gd name="T60" fmla="*/ 1763581 w 290152"/>
              <a:gd name="T61" fmla="*/ 3826324 h 290152"/>
              <a:gd name="T62" fmla="*/ 1324373 w 290152"/>
              <a:gd name="T63" fmla="*/ 3826324 h 290152"/>
              <a:gd name="T64" fmla="*/ 881622 w 290152"/>
              <a:gd name="T65" fmla="*/ 3826324 h 290152"/>
              <a:gd name="T66" fmla="*/ 618256 w 290152"/>
              <a:gd name="T67" fmla="*/ 3680616 h 290152"/>
              <a:gd name="T68" fmla="*/ 2451362 w 290152"/>
              <a:gd name="T69" fmla="*/ 2909245 h 290152"/>
              <a:gd name="T70" fmla="*/ 2371714 w 290152"/>
              <a:gd name="T71" fmla="*/ 2996835 h 290152"/>
              <a:gd name="T72" fmla="*/ 2000144 w 290152"/>
              <a:gd name="T73" fmla="*/ 3091712 h 290152"/>
              <a:gd name="T74" fmla="*/ 4617829 w 290152"/>
              <a:gd name="T75" fmla="*/ 2308465 h 290152"/>
              <a:gd name="T76" fmla="*/ 3786600 w 290152"/>
              <a:gd name="T77" fmla="*/ 2308465 h 290152"/>
              <a:gd name="T78" fmla="*/ 2742196 w 290152"/>
              <a:gd name="T79" fmla="*/ 2490894 h 290152"/>
              <a:gd name="T80" fmla="*/ 4704514 w 290152"/>
              <a:gd name="T81" fmla="*/ 1830318 h 290152"/>
              <a:gd name="T82" fmla="*/ 2742556 w 290152"/>
              <a:gd name="T83" fmla="*/ 1739253 h 290152"/>
              <a:gd name="T84" fmla="*/ 2656308 w 290152"/>
              <a:gd name="T85" fmla="*/ 1830318 h 290152"/>
              <a:gd name="T86" fmla="*/ 2222519 w 290152"/>
              <a:gd name="T87" fmla="*/ 1318295 h 290152"/>
              <a:gd name="T88" fmla="*/ 4617133 w 290152"/>
              <a:gd name="T89" fmla="*/ 1320889 h 290152"/>
              <a:gd name="T90" fmla="*/ 3322165 w 290152"/>
              <a:gd name="T91" fmla="*/ 1138371 h 290152"/>
              <a:gd name="T92" fmla="*/ 2742196 w 290152"/>
              <a:gd name="T93" fmla="*/ 1138371 h 290152"/>
              <a:gd name="T94" fmla="*/ 2309297 w 290152"/>
              <a:gd name="T95" fmla="*/ 2490988 h 290152"/>
              <a:gd name="T96" fmla="*/ 2039293 w 290152"/>
              <a:gd name="T97" fmla="*/ 569243 h 290152"/>
              <a:gd name="T98" fmla="*/ 1960602 w 290152"/>
              <a:gd name="T99" fmla="*/ 664091 h 290152"/>
              <a:gd name="T100" fmla="*/ 5139956 w 290152"/>
              <a:gd name="T101" fmla="*/ 3508083 h 290152"/>
              <a:gd name="T102" fmla="*/ 4873985 w 290152"/>
              <a:gd name="T103" fmla="*/ 0 h 290152"/>
              <a:gd name="T104" fmla="*/ 5779756 w 290152"/>
              <a:gd name="T105" fmla="*/ 5341199 h 290152"/>
              <a:gd name="T106" fmla="*/ 7144 w 290152"/>
              <a:gd name="T107" fmla="*/ 4967374 h 2901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2">
                <a:moveTo>
                  <a:pt x="123417" y="261938"/>
                </a:moveTo>
                <a:lnTo>
                  <a:pt x="164783" y="261938"/>
                </a:lnTo>
                <a:cubicBezTo>
                  <a:pt x="167323" y="261938"/>
                  <a:pt x="169500" y="264224"/>
                  <a:pt x="169500" y="266510"/>
                </a:cubicBezTo>
                <a:cubicBezTo>
                  <a:pt x="169500" y="269177"/>
                  <a:pt x="167323" y="271082"/>
                  <a:pt x="164783" y="271082"/>
                </a:cubicBezTo>
                <a:lnTo>
                  <a:pt x="123417" y="271082"/>
                </a:lnTo>
                <a:cubicBezTo>
                  <a:pt x="121240" y="271082"/>
                  <a:pt x="119063" y="269177"/>
                  <a:pt x="119063" y="266510"/>
                </a:cubicBezTo>
                <a:cubicBezTo>
                  <a:pt x="119063" y="264224"/>
                  <a:pt x="121240" y="261938"/>
                  <a:pt x="123417" y="261938"/>
                </a:cubicBezTo>
                <a:close/>
                <a:moveTo>
                  <a:pt x="9022" y="255146"/>
                </a:moveTo>
                <a:lnTo>
                  <a:pt x="9022" y="268138"/>
                </a:lnTo>
                <a:cubicBezTo>
                  <a:pt x="9022" y="275717"/>
                  <a:pt x="14796" y="281491"/>
                  <a:pt x="22014" y="281491"/>
                </a:cubicBezTo>
                <a:lnTo>
                  <a:pt x="268138" y="281491"/>
                </a:lnTo>
                <a:cubicBezTo>
                  <a:pt x="275356" y="281491"/>
                  <a:pt x="281491" y="275717"/>
                  <a:pt x="281491" y="268138"/>
                </a:cubicBezTo>
                <a:lnTo>
                  <a:pt x="281491" y="255146"/>
                </a:lnTo>
                <a:lnTo>
                  <a:pt x="9022" y="255146"/>
                </a:lnTo>
                <a:close/>
                <a:moveTo>
                  <a:pt x="256604" y="227013"/>
                </a:moveTo>
                <a:cubicBezTo>
                  <a:pt x="259652" y="227013"/>
                  <a:pt x="261557" y="228918"/>
                  <a:pt x="261557" y="231585"/>
                </a:cubicBezTo>
                <a:cubicBezTo>
                  <a:pt x="261557" y="234252"/>
                  <a:pt x="259652" y="236157"/>
                  <a:pt x="256604" y="236157"/>
                </a:cubicBezTo>
                <a:cubicBezTo>
                  <a:pt x="254318" y="236157"/>
                  <a:pt x="252413" y="234252"/>
                  <a:pt x="252413" y="231585"/>
                </a:cubicBezTo>
                <a:cubicBezTo>
                  <a:pt x="252413" y="228918"/>
                  <a:pt x="254318" y="227013"/>
                  <a:pt x="256604" y="227013"/>
                </a:cubicBezTo>
                <a:close/>
                <a:moveTo>
                  <a:pt x="234379" y="227013"/>
                </a:moveTo>
                <a:cubicBezTo>
                  <a:pt x="237046" y="227013"/>
                  <a:pt x="239332" y="228918"/>
                  <a:pt x="239332" y="231585"/>
                </a:cubicBezTo>
                <a:cubicBezTo>
                  <a:pt x="239332" y="234252"/>
                  <a:pt x="237046" y="236157"/>
                  <a:pt x="234379" y="236157"/>
                </a:cubicBezTo>
                <a:cubicBezTo>
                  <a:pt x="232093" y="236157"/>
                  <a:pt x="230188" y="234252"/>
                  <a:pt x="230188" y="231585"/>
                </a:cubicBezTo>
                <a:cubicBezTo>
                  <a:pt x="230188" y="228918"/>
                  <a:pt x="232093" y="227013"/>
                  <a:pt x="234379" y="227013"/>
                </a:cubicBezTo>
                <a:close/>
                <a:moveTo>
                  <a:pt x="210947" y="227013"/>
                </a:moveTo>
                <a:cubicBezTo>
                  <a:pt x="213614" y="227013"/>
                  <a:pt x="215519" y="228918"/>
                  <a:pt x="215519" y="231585"/>
                </a:cubicBezTo>
                <a:cubicBezTo>
                  <a:pt x="215519" y="234252"/>
                  <a:pt x="213614" y="236157"/>
                  <a:pt x="210947" y="236157"/>
                </a:cubicBezTo>
                <a:cubicBezTo>
                  <a:pt x="208661" y="236157"/>
                  <a:pt x="206375" y="234252"/>
                  <a:pt x="206375" y="231585"/>
                </a:cubicBezTo>
                <a:cubicBezTo>
                  <a:pt x="206375" y="228918"/>
                  <a:pt x="208661" y="227013"/>
                  <a:pt x="210947" y="227013"/>
                </a:cubicBezTo>
                <a:close/>
                <a:moveTo>
                  <a:pt x="188722" y="227013"/>
                </a:moveTo>
                <a:cubicBezTo>
                  <a:pt x="191389" y="227013"/>
                  <a:pt x="193294" y="228918"/>
                  <a:pt x="193294" y="231585"/>
                </a:cubicBezTo>
                <a:cubicBezTo>
                  <a:pt x="193294" y="234252"/>
                  <a:pt x="191389" y="236157"/>
                  <a:pt x="188722" y="236157"/>
                </a:cubicBezTo>
                <a:cubicBezTo>
                  <a:pt x="186055" y="236157"/>
                  <a:pt x="184150" y="234252"/>
                  <a:pt x="184150" y="231585"/>
                </a:cubicBezTo>
                <a:cubicBezTo>
                  <a:pt x="184150" y="228918"/>
                  <a:pt x="186055" y="227013"/>
                  <a:pt x="188722" y="227013"/>
                </a:cubicBezTo>
                <a:close/>
                <a:moveTo>
                  <a:pt x="166688" y="227013"/>
                </a:moveTo>
                <a:cubicBezTo>
                  <a:pt x="169252" y="227013"/>
                  <a:pt x="171084" y="228918"/>
                  <a:pt x="171084" y="231585"/>
                </a:cubicBezTo>
                <a:cubicBezTo>
                  <a:pt x="171084" y="234252"/>
                  <a:pt x="169252" y="236157"/>
                  <a:pt x="166688" y="236157"/>
                </a:cubicBezTo>
                <a:cubicBezTo>
                  <a:pt x="164123" y="236157"/>
                  <a:pt x="161925" y="234252"/>
                  <a:pt x="161925" y="231585"/>
                </a:cubicBezTo>
                <a:cubicBezTo>
                  <a:pt x="161925" y="228918"/>
                  <a:pt x="164123" y="227013"/>
                  <a:pt x="166688" y="227013"/>
                </a:cubicBezTo>
                <a:close/>
                <a:moveTo>
                  <a:pt x="144096" y="227013"/>
                </a:moveTo>
                <a:cubicBezTo>
                  <a:pt x="146661" y="227013"/>
                  <a:pt x="148859" y="228918"/>
                  <a:pt x="148859" y="231585"/>
                </a:cubicBezTo>
                <a:cubicBezTo>
                  <a:pt x="148859" y="234252"/>
                  <a:pt x="146661" y="236157"/>
                  <a:pt x="144096" y="236157"/>
                </a:cubicBezTo>
                <a:cubicBezTo>
                  <a:pt x="141898" y="236157"/>
                  <a:pt x="139700" y="234252"/>
                  <a:pt x="139700" y="231585"/>
                </a:cubicBezTo>
                <a:cubicBezTo>
                  <a:pt x="139700" y="228918"/>
                  <a:pt x="141898" y="227013"/>
                  <a:pt x="144096" y="227013"/>
                </a:cubicBezTo>
                <a:close/>
                <a:moveTo>
                  <a:pt x="122047" y="227013"/>
                </a:moveTo>
                <a:cubicBezTo>
                  <a:pt x="124714" y="227013"/>
                  <a:pt x="126619" y="228918"/>
                  <a:pt x="126619" y="231585"/>
                </a:cubicBezTo>
                <a:cubicBezTo>
                  <a:pt x="126619" y="234252"/>
                  <a:pt x="124714" y="236157"/>
                  <a:pt x="122047" y="236157"/>
                </a:cubicBezTo>
                <a:cubicBezTo>
                  <a:pt x="119761" y="236157"/>
                  <a:pt x="117475" y="234252"/>
                  <a:pt x="117475" y="231585"/>
                </a:cubicBezTo>
                <a:cubicBezTo>
                  <a:pt x="117475" y="228918"/>
                  <a:pt x="119761" y="227013"/>
                  <a:pt x="122047" y="227013"/>
                </a:cubicBezTo>
                <a:close/>
                <a:moveTo>
                  <a:pt x="100013" y="227013"/>
                </a:moveTo>
                <a:cubicBezTo>
                  <a:pt x="102211" y="227013"/>
                  <a:pt x="104409" y="228918"/>
                  <a:pt x="104409" y="231585"/>
                </a:cubicBezTo>
                <a:cubicBezTo>
                  <a:pt x="104409" y="234252"/>
                  <a:pt x="102211" y="236157"/>
                  <a:pt x="100013" y="236157"/>
                </a:cubicBezTo>
                <a:cubicBezTo>
                  <a:pt x="97448" y="236157"/>
                  <a:pt x="95250" y="234252"/>
                  <a:pt x="95250" y="231585"/>
                </a:cubicBezTo>
                <a:cubicBezTo>
                  <a:pt x="95250" y="228918"/>
                  <a:pt x="97448" y="227013"/>
                  <a:pt x="100013" y="227013"/>
                </a:cubicBezTo>
                <a:close/>
                <a:moveTo>
                  <a:pt x="77788" y="227013"/>
                </a:moveTo>
                <a:cubicBezTo>
                  <a:pt x="79986" y="227013"/>
                  <a:pt x="82184" y="228918"/>
                  <a:pt x="82184" y="231585"/>
                </a:cubicBezTo>
                <a:cubicBezTo>
                  <a:pt x="82184" y="234252"/>
                  <a:pt x="79986" y="236157"/>
                  <a:pt x="77788" y="236157"/>
                </a:cubicBezTo>
                <a:cubicBezTo>
                  <a:pt x="75223" y="236157"/>
                  <a:pt x="73025" y="234252"/>
                  <a:pt x="73025" y="231585"/>
                </a:cubicBezTo>
                <a:cubicBezTo>
                  <a:pt x="73025" y="228918"/>
                  <a:pt x="75223" y="227013"/>
                  <a:pt x="77788" y="227013"/>
                </a:cubicBezTo>
                <a:close/>
                <a:moveTo>
                  <a:pt x="53609" y="227013"/>
                </a:moveTo>
                <a:cubicBezTo>
                  <a:pt x="56174" y="227013"/>
                  <a:pt x="58372" y="228918"/>
                  <a:pt x="58372" y="231585"/>
                </a:cubicBezTo>
                <a:cubicBezTo>
                  <a:pt x="58372" y="234252"/>
                  <a:pt x="56174" y="236157"/>
                  <a:pt x="53609" y="236157"/>
                </a:cubicBezTo>
                <a:cubicBezTo>
                  <a:pt x="51045" y="236157"/>
                  <a:pt x="49213" y="234252"/>
                  <a:pt x="49213" y="231585"/>
                </a:cubicBezTo>
                <a:cubicBezTo>
                  <a:pt x="49213" y="228918"/>
                  <a:pt x="51045" y="227013"/>
                  <a:pt x="53609" y="227013"/>
                </a:cubicBezTo>
                <a:close/>
                <a:moveTo>
                  <a:pt x="31560" y="227013"/>
                </a:moveTo>
                <a:cubicBezTo>
                  <a:pt x="33846" y="227013"/>
                  <a:pt x="36132" y="228918"/>
                  <a:pt x="36132" y="231585"/>
                </a:cubicBezTo>
                <a:cubicBezTo>
                  <a:pt x="36132" y="234252"/>
                  <a:pt x="33846" y="236157"/>
                  <a:pt x="31560" y="236157"/>
                </a:cubicBezTo>
                <a:cubicBezTo>
                  <a:pt x="28893" y="236157"/>
                  <a:pt x="26988" y="234252"/>
                  <a:pt x="26988" y="231585"/>
                </a:cubicBezTo>
                <a:cubicBezTo>
                  <a:pt x="26988" y="228918"/>
                  <a:pt x="28893" y="227013"/>
                  <a:pt x="31560" y="227013"/>
                </a:cubicBezTo>
                <a:close/>
                <a:moveTo>
                  <a:pt x="249238" y="209550"/>
                </a:moveTo>
                <a:cubicBezTo>
                  <a:pt x="251802" y="209550"/>
                  <a:pt x="253634" y="211836"/>
                  <a:pt x="253634" y="214122"/>
                </a:cubicBezTo>
                <a:cubicBezTo>
                  <a:pt x="253634" y="216789"/>
                  <a:pt x="251802" y="218694"/>
                  <a:pt x="249238" y="218694"/>
                </a:cubicBezTo>
                <a:cubicBezTo>
                  <a:pt x="246673" y="218694"/>
                  <a:pt x="244475" y="216789"/>
                  <a:pt x="244475" y="214122"/>
                </a:cubicBezTo>
                <a:cubicBezTo>
                  <a:pt x="244475" y="211836"/>
                  <a:pt x="246673" y="209550"/>
                  <a:pt x="249238" y="209550"/>
                </a:cubicBezTo>
                <a:close/>
                <a:moveTo>
                  <a:pt x="226822" y="209550"/>
                </a:moveTo>
                <a:cubicBezTo>
                  <a:pt x="229489" y="209550"/>
                  <a:pt x="231394" y="211836"/>
                  <a:pt x="231394" y="214122"/>
                </a:cubicBezTo>
                <a:cubicBezTo>
                  <a:pt x="231394" y="216789"/>
                  <a:pt x="229489" y="218694"/>
                  <a:pt x="226822" y="218694"/>
                </a:cubicBezTo>
                <a:cubicBezTo>
                  <a:pt x="224155" y="218694"/>
                  <a:pt x="222250" y="216789"/>
                  <a:pt x="222250" y="214122"/>
                </a:cubicBezTo>
                <a:cubicBezTo>
                  <a:pt x="222250" y="211836"/>
                  <a:pt x="224155" y="209550"/>
                  <a:pt x="226822" y="209550"/>
                </a:cubicBezTo>
                <a:close/>
                <a:moveTo>
                  <a:pt x="203010" y="209550"/>
                </a:moveTo>
                <a:cubicBezTo>
                  <a:pt x="205296" y="209550"/>
                  <a:pt x="207582" y="211836"/>
                  <a:pt x="207582" y="214122"/>
                </a:cubicBezTo>
                <a:cubicBezTo>
                  <a:pt x="207582" y="216789"/>
                  <a:pt x="205296" y="218694"/>
                  <a:pt x="203010" y="218694"/>
                </a:cubicBezTo>
                <a:cubicBezTo>
                  <a:pt x="200343" y="218694"/>
                  <a:pt x="198438" y="216789"/>
                  <a:pt x="198438" y="214122"/>
                </a:cubicBezTo>
                <a:cubicBezTo>
                  <a:pt x="198438" y="211836"/>
                  <a:pt x="200343" y="209550"/>
                  <a:pt x="203010" y="209550"/>
                </a:cubicBezTo>
                <a:close/>
                <a:moveTo>
                  <a:pt x="179197" y="209550"/>
                </a:moveTo>
                <a:cubicBezTo>
                  <a:pt x="181864" y="209550"/>
                  <a:pt x="183769" y="211836"/>
                  <a:pt x="183769" y="214122"/>
                </a:cubicBezTo>
                <a:cubicBezTo>
                  <a:pt x="183769" y="216789"/>
                  <a:pt x="181864" y="218694"/>
                  <a:pt x="179197" y="218694"/>
                </a:cubicBezTo>
                <a:cubicBezTo>
                  <a:pt x="176530" y="218694"/>
                  <a:pt x="174625" y="216789"/>
                  <a:pt x="174625" y="214122"/>
                </a:cubicBezTo>
                <a:cubicBezTo>
                  <a:pt x="174625" y="211836"/>
                  <a:pt x="176530" y="209550"/>
                  <a:pt x="179197" y="209550"/>
                </a:cubicBezTo>
                <a:close/>
                <a:moveTo>
                  <a:pt x="155385" y="209550"/>
                </a:moveTo>
                <a:cubicBezTo>
                  <a:pt x="158052" y="209550"/>
                  <a:pt x="159957" y="211836"/>
                  <a:pt x="159957" y="214122"/>
                </a:cubicBezTo>
                <a:cubicBezTo>
                  <a:pt x="159957" y="216789"/>
                  <a:pt x="158052" y="218694"/>
                  <a:pt x="155385" y="218694"/>
                </a:cubicBezTo>
                <a:cubicBezTo>
                  <a:pt x="152718" y="218694"/>
                  <a:pt x="150813" y="216789"/>
                  <a:pt x="150813" y="214122"/>
                </a:cubicBezTo>
                <a:cubicBezTo>
                  <a:pt x="150813" y="211836"/>
                  <a:pt x="152718" y="209550"/>
                  <a:pt x="155385" y="209550"/>
                </a:cubicBezTo>
                <a:close/>
                <a:moveTo>
                  <a:pt x="133160" y="209550"/>
                </a:moveTo>
                <a:cubicBezTo>
                  <a:pt x="135446" y="209550"/>
                  <a:pt x="137732" y="211836"/>
                  <a:pt x="137732" y="214122"/>
                </a:cubicBezTo>
                <a:cubicBezTo>
                  <a:pt x="137732" y="216789"/>
                  <a:pt x="135446" y="218694"/>
                  <a:pt x="133160" y="218694"/>
                </a:cubicBezTo>
                <a:cubicBezTo>
                  <a:pt x="130493" y="218694"/>
                  <a:pt x="128588" y="216789"/>
                  <a:pt x="128588" y="214122"/>
                </a:cubicBezTo>
                <a:cubicBezTo>
                  <a:pt x="128588" y="211836"/>
                  <a:pt x="130493" y="209550"/>
                  <a:pt x="133160" y="209550"/>
                </a:cubicBezTo>
                <a:close/>
                <a:moveTo>
                  <a:pt x="109347" y="209550"/>
                </a:moveTo>
                <a:cubicBezTo>
                  <a:pt x="112014" y="209550"/>
                  <a:pt x="113919" y="211836"/>
                  <a:pt x="113919" y="214122"/>
                </a:cubicBezTo>
                <a:cubicBezTo>
                  <a:pt x="113919" y="216789"/>
                  <a:pt x="112014" y="218694"/>
                  <a:pt x="109347" y="218694"/>
                </a:cubicBezTo>
                <a:cubicBezTo>
                  <a:pt x="106680" y="218694"/>
                  <a:pt x="104775" y="216789"/>
                  <a:pt x="104775" y="214122"/>
                </a:cubicBezTo>
                <a:cubicBezTo>
                  <a:pt x="104775" y="211836"/>
                  <a:pt x="106680" y="209550"/>
                  <a:pt x="109347" y="209550"/>
                </a:cubicBezTo>
                <a:close/>
                <a:moveTo>
                  <a:pt x="85535" y="209550"/>
                </a:moveTo>
                <a:cubicBezTo>
                  <a:pt x="88202" y="209550"/>
                  <a:pt x="90107" y="211836"/>
                  <a:pt x="90107" y="214122"/>
                </a:cubicBezTo>
                <a:cubicBezTo>
                  <a:pt x="90107" y="216789"/>
                  <a:pt x="88202" y="218694"/>
                  <a:pt x="85535" y="218694"/>
                </a:cubicBezTo>
                <a:cubicBezTo>
                  <a:pt x="82868" y="218694"/>
                  <a:pt x="80963" y="216789"/>
                  <a:pt x="80963" y="214122"/>
                </a:cubicBezTo>
                <a:cubicBezTo>
                  <a:pt x="80963" y="211836"/>
                  <a:pt x="82868" y="209550"/>
                  <a:pt x="85535" y="209550"/>
                </a:cubicBezTo>
                <a:close/>
                <a:moveTo>
                  <a:pt x="61722" y="209550"/>
                </a:moveTo>
                <a:cubicBezTo>
                  <a:pt x="64389" y="209550"/>
                  <a:pt x="66294" y="211836"/>
                  <a:pt x="66294" y="214122"/>
                </a:cubicBezTo>
                <a:cubicBezTo>
                  <a:pt x="66294" y="216789"/>
                  <a:pt x="64389" y="218694"/>
                  <a:pt x="61722" y="218694"/>
                </a:cubicBezTo>
                <a:cubicBezTo>
                  <a:pt x="59055" y="218694"/>
                  <a:pt x="57150" y="216789"/>
                  <a:pt x="57150" y="214122"/>
                </a:cubicBezTo>
                <a:cubicBezTo>
                  <a:pt x="57150" y="211836"/>
                  <a:pt x="59055" y="209550"/>
                  <a:pt x="61722" y="209550"/>
                </a:cubicBezTo>
                <a:close/>
                <a:moveTo>
                  <a:pt x="38100" y="209550"/>
                </a:moveTo>
                <a:cubicBezTo>
                  <a:pt x="40665" y="209550"/>
                  <a:pt x="42497" y="211836"/>
                  <a:pt x="42497" y="214122"/>
                </a:cubicBezTo>
                <a:cubicBezTo>
                  <a:pt x="42497" y="216789"/>
                  <a:pt x="40665" y="218694"/>
                  <a:pt x="38100" y="218694"/>
                </a:cubicBezTo>
                <a:cubicBezTo>
                  <a:pt x="35536" y="218694"/>
                  <a:pt x="33338" y="216789"/>
                  <a:pt x="33338" y="214122"/>
                </a:cubicBezTo>
                <a:cubicBezTo>
                  <a:pt x="33338" y="211836"/>
                  <a:pt x="35536" y="209550"/>
                  <a:pt x="38100" y="209550"/>
                </a:cubicBezTo>
                <a:close/>
                <a:moveTo>
                  <a:pt x="243351" y="192088"/>
                </a:moveTo>
                <a:cubicBezTo>
                  <a:pt x="245666" y="192088"/>
                  <a:pt x="247319" y="194286"/>
                  <a:pt x="247319" y="196484"/>
                </a:cubicBezTo>
                <a:cubicBezTo>
                  <a:pt x="247319" y="199049"/>
                  <a:pt x="245666" y="201247"/>
                  <a:pt x="243351" y="201247"/>
                </a:cubicBezTo>
                <a:cubicBezTo>
                  <a:pt x="241367" y="201247"/>
                  <a:pt x="239713" y="199049"/>
                  <a:pt x="239713" y="196484"/>
                </a:cubicBezTo>
                <a:cubicBezTo>
                  <a:pt x="239713" y="194286"/>
                  <a:pt x="241367" y="192088"/>
                  <a:pt x="243351" y="192088"/>
                </a:cubicBezTo>
                <a:close/>
                <a:moveTo>
                  <a:pt x="222251" y="192088"/>
                </a:moveTo>
                <a:cubicBezTo>
                  <a:pt x="224449" y="192088"/>
                  <a:pt x="226647" y="194286"/>
                  <a:pt x="226647" y="196484"/>
                </a:cubicBezTo>
                <a:cubicBezTo>
                  <a:pt x="226647" y="199049"/>
                  <a:pt x="224449" y="201247"/>
                  <a:pt x="222251" y="201247"/>
                </a:cubicBezTo>
                <a:cubicBezTo>
                  <a:pt x="219320" y="201247"/>
                  <a:pt x="217488" y="199049"/>
                  <a:pt x="217488" y="196484"/>
                </a:cubicBezTo>
                <a:cubicBezTo>
                  <a:pt x="217488" y="194286"/>
                  <a:pt x="219320" y="192088"/>
                  <a:pt x="222251" y="192088"/>
                </a:cubicBezTo>
                <a:close/>
                <a:moveTo>
                  <a:pt x="199659" y="192088"/>
                </a:moveTo>
                <a:cubicBezTo>
                  <a:pt x="202224" y="192088"/>
                  <a:pt x="204422" y="194286"/>
                  <a:pt x="204422" y="196484"/>
                </a:cubicBezTo>
                <a:cubicBezTo>
                  <a:pt x="204422" y="199049"/>
                  <a:pt x="202224" y="201247"/>
                  <a:pt x="199659" y="201247"/>
                </a:cubicBezTo>
                <a:cubicBezTo>
                  <a:pt x="197461" y="201247"/>
                  <a:pt x="195263" y="199049"/>
                  <a:pt x="195263" y="196484"/>
                </a:cubicBezTo>
                <a:cubicBezTo>
                  <a:pt x="195263" y="194286"/>
                  <a:pt x="197461" y="192088"/>
                  <a:pt x="199659" y="192088"/>
                </a:cubicBezTo>
                <a:close/>
                <a:moveTo>
                  <a:pt x="177991" y="192088"/>
                </a:moveTo>
                <a:cubicBezTo>
                  <a:pt x="180277" y="192088"/>
                  <a:pt x="182182" y="194286"/>
                  <a:pt x="182182" y="196484"/>
                </a:cubicBezTo>
                <a:cubicBezTo>
                  <a:pt x="182182" y="199049"/>
                  <a:pt x="180277" y="201247"/>
                  <a:pt x="177991" y="201247"/>
                </a:cubicBezTo>
                <a:cubicBezTo>
                  <a:pt x="175324" y="201247"/>
                  <a:pt x="173038" y="199049"/>
                  <a:pt x="173038" y="196484"/>
                </a:cubicBezTo>
                <a:cubicBezTo>
                  <a:pt x="173038" y="194286"/>
                  <a:pt x="175324" y="192088"/>
                  <a:pt x="177991" y="192088"/>
                </a:cubicBezTo>
                <a:close/>
                <a:moveTo>
                  <a:pt x="155209" y="192088"/>
                </a:moveTo>
                <a:cubicBezTo>
                  <a:pt x="157774" y="192088"/>
                  <a:pt x="159972" y="194286"/>
                  <a:pt x="159972" y="196484"/>
                </a:cubicBezTo>
                <a:cubicBezTo>
                  <a:pt x="159972" y="199049"/>
                  <a:pt x="157774" y="201247"/>
                  <a:pt x="155209" y="201247"/>
                </a:cubicBezTo>
                <a:cubicBezTo>
                  <a:pt x="152645" y="201247"/>
                  <a:pt x="150813" y="199049"/>
                  <a:pt x="150813" y="196484"/>
                </a:cubicBezTo>
                <a:cubicBezTo>
                  <a:pt x="150813" y="194286"/>
                  <a:pt x="152645" y="192088"/>
                  <a:pt x="155209" y="192088"/>
                </a:cubicBezTo>
                <a:close/>
                <a:moveTo>
                  <a:pt x="132984" y="192088"/>
                </a:moveTo>
                <a:cubicBezTo>
                  <a:pt x="135549" y="192088"/>
                  <a:pt x="137747" y="194286"/>
                  <a:pt x="137747" y="196484"/>
                </a:cubicBezTo>
                <a:cubicBezTo>
                  <a:pt x="137747" y="199049"/>
                  <a:pt x="135549" y="201247"/>
                  <a:pt x="132984" y="201247"/>
                </a:cubicBezTo>
                <a:cubicBezTo>
                  <a:pt x="130786" y="201247"/>
                  <a:pt x="128588" y="199049"/>
                  <a:pt x="128588" y="196484"/>
                </a:cubicBezTo>
                <a:cubicBezTo>
                  <a:pt x="128588" y="194286"/>
                  <a:pt x="130786" y="192088"/>
                  <a:pt x="132984" y="192088"/>
                </a:cubicBezTo>
                <a:close/>
                <a:moveTo>
                  <a:pt x="110935" y="192088"/>
                </a:moveTo>
                <a:cubicBezTo>
                  <a:pt x="113602" y="192088"/>
                  <a:pt x="115507" y="194286"/>
                  <a:pt x="115507" y="196484"/>
                </a:cubicBezTo>
                <a:cubicBezTo>
                  <a:pt x="115507" y="199049"/>
                  <a:pt x="113602" y="201247"/>
                  <a:pt x="110935" y="201247"/>
                </a:cubicBezTo>
                <a:cubicBezTo>
                  <a:pt x="108649" y="201247"/>
                  <a:pt x="106363" y="199049"/>
                  <a:pt x="106363" y="196484"/>
                </a:cubicBezTo>
                <a:cubicBezTo>
                  <a:pt x="106363" y="194286"/>
                  <a:pt x="108649" y="192088"/>
                  <a:pt x="110935" y="192088"/>
                </a:cubicBezTo>
                <a:close/>
                <a:moveTo>
                  <a:pt x="88534" y="192088"/>
                </a:moveTo>
                <a:cubicBezTo>
                  <a:pt x="91099" y="192088"/>
                  <a:pt x="93297" y="194286"/>
                  <a:pt x="93297" y="196484"/>
                </a:cubicBezTo>
                <a:cubicBezTo>
                  <a:pt x="93297" y="199049"/>
                  <a:pt x="91099" y="201247"/>
                  <a:pt x="88534" y="201247"/>
                </a:cubicBezTo>
                <a:cubicBezTo>
                  <a:pt x="85970" y="201247"/>
                  <a:pt x="84138" y="199049"/>
                  <a:pt x="84138" y="196484"/>
                </a:cubicBezTo>
                <a:cubicBezTo>
                  <a:pt x="84138" y="194286"/>
                  <a:pt x="85970" y="192088"/>
                  <a:pt x="88534" y="192088"/>
                </a:cubicBezTo>
                <a:close/>
                <a:moveTo>
                  <a:pt x="66485" y="192088"/>
                </a:moveTo>
                <a:cubicBezTo>
                  <a:pt x="69152" y="192088"/>
                  <a:pt x="71057" y="194286"/>
                  <a:pt x="71057" y="196484"/>
                </a:cubicBezTo>
                <a:cubicBezTo>
                  <a:pt x="71057" y="199049"/>
                  <a:pt x="69152" y="201247"/>
                  <a:pt x="66485" y="201247"/>
                </a:cubicBezTo>
                <a:cubicBezTo>
                  <a:pt x="63818" y="201247"/>
                  <a:pt x="61913" y="199049"/>
                  <a:pt x="61913" y="196484"/>
                </a:cubicBezTo>
                <a:cubicBezTo>
                  <a:pt x="61913" y="194286"/>
                  <a:pt x="63818" y="192088"/>
                  <a:pt x="66485" y="192088"/>
                </a:cubicBezTo>
                <a:close/>
                <a:moveTo>
                  <a:pt x="44260" y="192088"/>
                </a:moveTo>
                <a:cubicBezTo>
                  <a:pt x="46927" y="192088"/>
                  <a:pt x="48832" y="194286"/>
                  <a:pt x="48832" y="196484"/>
                </a:cubicBezTo>
                <a:cubicBezTo>
                  <a:pt x="48832" y="199049"/>
                  <a:pt x="46927" y="201247"/>
                  <a:pt x="44260" y="201247"/>
                </a:cubicBezTo>
                <a:cubicBezTo>
                  <a:pt x="41593" y="201247"/>
                  <a:pt x="39688" y="199049"/>
                  <a:pt x="39688" y="196484"/>
                </a:cubicBezTo>
                <a:cubicBezTo>
                  <a:pt x="39688" y="194286"/>
                  <a:pt x="41593" y="192088"/>
                  <a:pt x="44260" y="192088"/>
                </a:cubicBezTo>
                <a:close/>
                <a:moveTo>
                  <a:pt x="31036" y="184774"/>
                </a:moveTo>
                <a:lnTo>
                  <a:pt x="10466" y="246485"/>
                </a:lnTo>
                <a:lnTo>
                  <a:pt x="279687" y="246485"/>
                </a:lnTo>
                <a:lnTo>
                  <a:pt x="259116" y="184774"/>
                </a:lnTo>
                <a:lnTo>
                  <a:pt x="31036" y="184774"/>
                </a:lnTo>
                <a:close/>
                <a:moveTo>
                  <a:pt x="123062" y="146050"/>
                </a:moveTo>
                <a:lnTo>
                  <a:pt x="192125" y="146050"/>
                </a:lnTo>
                <a:cubicBezTo>
                  <a:pt x="194669" y="146050"/>
                  <a:pt x="196487" y="148248"/>
                  <a:pt x="196487" y="150446"/>
                </a:cubicBezTo>
                <a:cubicBezTo>
                  <a:pt x="196487" y="153011"/>
                  <a:pt x="194669" y="155209"/>
                  <a:pt x="192125" y="155209"/>
                </a:cubicBezTo>
                <a:lnTo>
                  <a:pt x="123062" y="155209"/>
                </a:lnTo>
                <a:cubicBezTo>
                  <a:pt x="120881" y="155209"/>
                  <a:pt x="119063" y="153011"/>
                  <a:pt x="119063" y="150446"/>
                </a:cubicBezTo>
                <a:cubicBezTo>
                  <a:pt x="119063" y="148248"/>
                  <a:pt x="120881" y="146050"/>
                  <a:pt x="123062" y="146050"/>
                </a:cubicBezTo>
                <a:close/>
                <a:moveTo>
                  <a:pt x="57118" y="146050"/>
                </a:moveTo>
                <a:lnTo>
                  <a:pt x="100410" y="146050"/>
                </a:lnTo>
                <a:cubicBezTo>
                  <a:pt x="102592" y="146050"/>
                  <a:pt x="104411" y="148248"/>
                  <a:pt x="104411" y="150446"/>
                </a:cubicBezTo>
                <a:cubicBezTo>
                  <a:pt x="104411" y="153011"/>
                  <a:pt x="102592" y="155209"/>
                  <a:pt x="100410" y="155209"/>
                </a:cubicBezTo>
                <a:lnTo>
                  <a:pt x="57118" y="155209"/>
                </a:lnTo>
                <a:cubicBezTo>
                  <a:pt x="54571" y="155209"/>
                  <a:pt x="52388" y="153011"/>
                  <a:pt x="52388" y="150446"/>
                </a:cubicBezTo>
                <a:cubicBezTo>
                  <a:pt x="52388" y="148248"/>
                  <a:pt x="54571" y="146050"/>
                  <a:pt x="57118" y="146050"/>
                </a:cubicBezTo>
                <a:close/>
                <a:moveTo>
                  <a:pt x="190092" y="115888"/>
                </a:moveTo>
                <a:lnTo>
                  <a:pt x="231821" y="115888"/>
                </a:lnTo>
                <a:cubicBezTo>
                  <a:pt x="233998" y="115888"/>
                  <a:pt x="236175" y="117720"/>
                  <a:pt x="236175" y="120284"/>
                </a:cubicBezTo>
                <a:cubicBezTo>
                  <a:pt x="236175" y="122849"/>
                  <a:pt x="233998" y="125047"/>
                  <a:pt x="231821" y="125047"/>
                </a:cubicBezTo>
                <a:lnTo>
                  <a:pt x="190092" y="125047"/>
                </a:lnTo>
                <a:cubicBezTo>
                  <a:pt x="187915" y="125047"/>
                  <a:pt x="185738" y="122849"/>
                  <a:pt x="185738" y="120284"/>
                </a:cubicBezTo>
                <a:cubicBezTo>
                  <a:pt x="185738" y="117720"/>
                  <a:pt x="187915" y="115888"/>
                  <a:pt x="190092" y="115888"/>
                </a:cubicBezTo>
                <a:close/>
                <a:moveTo>
                  <a:pt x="137663" y="115888"/>
                </a:moveTo>
                <a:lnTo>
                  <a:pt x="166418" y="115888"/>
                </a:lnTo>
                <a:cubicBezTo>
                  <a:pt x="168934" y="115888"/>
                  <a:pt x="171091" y="117720"/>
                  <a:pt x="171091" y="120284"/>
                </a:cubicBezTo>
                <a:cubicBezTo>
                  <a:pt x="171091" y="122849"/>
                  <a:pt x="168934" y="125047"/>
                  <a:pt x="166418" y="125047"/>
                </a:cubicBezTo>
                <a:lnTo>
                  <a:pt x="137663" y="125047"/>
                </a:lnTo>
                <a:cubicBezTo>
                  <a:pt x="135147" y="125047"/>
                  <a:pt x="133350" y="122849"/>
                  <a:pt x="133350" y="120284"/>
                </a:cubicBezTo>
                <a:cubicBezTo>
                  <a:pt x="133350" y="117720"/>
                  <a:pt x="135147" y="115888"/>
                  <a:pt x="137663" y="115888"/>
                </a:cubicBezTo>
                <a:close/>
                <a:moveTo>
                  <a:pt x="207596" y="87313"/>
                </a:moveTo>
                <a:lnTo>
                  <a:pt x="231776" y="87313"/>
                </a:lnTo>
                <a:cubicBezTo>
                  <a:pt x="233974" y="87313"/>
                  <a:pt x="236172" y="89218"/>
                  <a:pt x="236172" y="91885"/>
                </a:cubicBezTo>
                <a:cubicBezTo>
                  <a:pt x="236172" y="94552"/>
                  <a:pt x="233974" y="96457"/>
                  <a:pt x="231776" y="96457"/>
                </a:cubicBezTo>
                <a:lnTo>
                  <a:pt x="207596" y="96457"/>
                </a:lnTo>
                <a:cubicBezTo>
                  <a:pt x="205032" y="96457"/>
                  <a:pt x="203200" y="94552"/>
                  <a:pt x="203200" y="91885"/>
                </a:cubicBezTo>
                <a:cubicBezTo>
                  <a:pt x="203200" y="89218"/>
                  <a:pt x="205032" y="87313"/>
                  <a:pt x="207596" y="87313"/>
                </a:cubicBezTo>
                <a:close/>
                <a:moveTo>
                  <a:pt x="137680" y="87313"/>
                </a:moveTo>
                <a:lnTo>
                  <a:pt x="184223" y="87313"/>
                </a:lnTo>
                <a:cubicBezTo>
                  <a:pt x="186748" y="87313"/>
                  <a:pt x="188552" y="89218"/>
                  <a:pt x="188552" y="91885"/>
                </a:cubicBezTo>
                <a:cubicBezTo>
                  <a:pt x="188552" y="94552"/>
                  <a:pt x="186748" y="96457"/>
                  <a:pt x="184223" y="96457"/>
                </a:cubicBezTo>
                <a:lnTo>
                  <a:pt x="137680" y="96457"/>
                </a:lnTo>
                <a:cubicBezTo>
                  <a:pt x="135154" y="96457"/>
                  <a:pt x="133350" y="94552"/>
                  <a:pt x="133350" y="91885"/>
                </a:cubicBezTo>
                <a:cubicBezTo>
                  <a:pt x="133350" y="89218"/>
                  <a:pt x="135154" y="87313"/>
                  <a:pt x="137680" y="87313"/>
                </a:cubicBezTo>
                <a:close/>
                <a:moveTo>
                  <a:pt x="61466" y="66180"/>
                </a:moveTo>
                <a:lnTo>
                  <a:pt x="61466" y="116023"/>
                </a:lnTo>
                <a:lnTo>
                  <a:pt x="111573" y="116023"/>
                </a:lnTo>
                <a:lnTo>
                  <a:pt x="111573" y="66180"/>
                </a:lnTo>
                <a:lnTo>
                  <a:pt x="61466" y="66180"/>
                </a:lnTo>
                <a:close/>
                <a:moveTo>
                  <a:pt x="190124" y="57150"/>
                </a:moveTo>
                <a:lnTo>
                  <a:pt x="231787" y="57150"/>
                </a:lnTo>
                <a:cubicBezTo>
                  <a:pt x="233980" y="57150"/>
                  <a:pt x="236173" y="59348"/>
                  <a:pt x="236173" y="61913"/>
                </a:cubicBezTo>
                <a:cubicBezTo>
                  <a:pt x="236173" y="64477"/>
                  <a:pt x="233980" y="66309"/>
                  <a:pt x="231787" y="66309"/>
                </a:cubicBezTo>
                <a:lnTo>
                  <a:pt x="190124" y="66309"/>
                </a:lnTo>
                <a:cubicBezTo>
                  <a:pt x="187565" y="66309"/>
                  <a:pt x="185738" y="64477"/>
                  <a:pt x="185738" y="61913"/>
                </a:cubicBezTo>
                <a:cubicBezTo>
                  <a:pt x="185738" y="59348"/>
                  <a:pt x="187565" y="57150"/>
                  <a:pt x="190124" y="57150"/>
                </a:cubicBezTo>
                <a:close/>
                <a:moveTo>
                  <a:pt x="137663" y="57150"/>
                </a:moveTo>
                <a:lnTo>
                  <a:pt x="166777" y="57150"/>
                </a:lnTo>
                <a:cubicBezTo>
                  <a:pt x="168934" y="57150"/>
                  <a:pt x="171091" y="59348"/>
                  <a:pt x="171091" y="61913"/>
                </a:cubicBezTo>
                <a:cubicBezTo>
                  <a:pt x="171091" y="64477"/>
                  <a:pt x="168934" y="66309"/>
                  <a:pt x="166777" y="66309"/>
                </a:cubicBezTo>
                <a:lnTo>
                  <a:pt x="137663" y="66309"/>
                </a:lnTo>
                <a:cubicBezTo>
                  <a:pt x="135147" y="66309"/>
                  <a:pt x="133350" y="64477"/>
                  <a:pt x="133350" y="61913"/>
                </a:cubicBezTo>
                <a:cubicBezTo>
                  <a:pt x="133350" y="59348"/>
                  <a:pt x="135147" y="57150"/>
                  <a:pt x="137663" y="57150"/>
                </a:cubicBezTo>
                <a:close/>
                <a:moveTo>
                  <a:pt x="57108" y="57150"/>
                </a:moveTo>
                <a:lnTo>
                  <a:pt x="115930" y="57150"/>
                </a:lnTo>
                <a:cubicBezTo>
                  <a:pt x="118472" y="57150"/>
                  <a:pt x="120287" y="59317"/>
                  <a:pt x="120287" y="61846"/>
                </a:cubicBezTo>
                <a:lnTo>
                  <a:pt x="120287" y="120357"/>
                </a:lnTo>
                <a:cubicBezTo>
                  <a:pt x="120287" y="122885"/>
                  <a:pt x="118472" y="125052"/>
                  <a:pt x="115930" y="125052"/>
                </a:cubicBezTo>
                <a:lnTo>
                  <a:pt x="57108" y="125052"/>
                </a:lnTo>
                <a:cubicBezTo>
                  <a:pt x="54567" y="125052"/>
                  <a:pt x="52388" y="122885"/>
                  <a:pt x="52388" y="120357"/>
                </a:cubicBezTo>
                <a:lnTo>
                  <a:pt x="52388" y="61846"/>
                </a:lnTo>
                <a:cubicBezTo>
                  <a:pt x="52388" y="59317"/>
                  <a:pt x="54567" y="57150"/>
                  <a:pt x="57108" y="57150"/>
                </a:cubicBezTo>
                <a:close/>
                <a:moveTo>
                  <a:pt x="102375" y="28575"/>
                </a:moveTo>
                <a:lnTo>
                  <a:pt x="184245" y="28575"/>
                </a:lnTo>
                <a:cubicBezTo>
                  <a:pt x="186759" y="28575"/>
                  <a:pt x="188554" y="30773"/>
                  <a:pt x="188554" y="33337"/>
                </a:cubicBezTo>
                <a:cubicBezTo>
                  <a:pt x="188554" y="35535"/>
                  <a:pt x="186759" y="37733"/>
                  <a:pt x="184245" y="37733"/>
                </a:cubicBezTo>
                <a:lnTo>
                  <a:pt x="102375" y="37733"/>
                </a:lnTo>
                <a:cubicBezTo>
                  <a:pt x="100221" y="37733"/>
                  <a:pt x="98425" y="35535"/>
                  <a:pt x="98425" y="33337"/>
                </a:cubicBezTo>
                <a:cubicBezTo>
                  <a:pt x="98425" y="30773"/>
                  <a:pt x="100221" y="28575"/>
                  <a:pt x="102375" y="28575"/>
                </a:cubicBezTo>
                <a:close/>
                <a:moveTo>
                  <a:pt x="45471" y="8661"/>
                </a:moveTo>
                <a:cubicBezTo>
                  <a:pt x="38254" y="8661"/>
                  <a:pt x="32480" y="14796"/>
                  <a:pt x="32480" y="22014"/>
                </a:cubicBezTo>
                <a:lnTo>
                  <a:pt x="32480" y="176112"/>
                </a:lnTo>
                <a:lnTo>
                  <a:pt x="258033" y="176112"/>
                </a:lnTo>
                <a:lnTo>
                  <a:pt x="258033" y="22014"/>
                </a:lnTo>
                <a:cubicBezTo>
                  <a:pt x="258033" y="14796"/>
                  <a:pt x="252259" y="8661"/>
                  <a:pt x="244681" y="8661"/>
                </a:cubicBezTo>
                <a:lnTo>
                  <a:pt x="45471" y="8661"/>
                </a:lnTo>
                <a:close/>
                <a:moveTo>
                  <a:pt x="45471" y="0"/>
                </a:moveTo>
                <a:lnTo>
                  <a:pt x="244681" y="0"/>
                </a:lnTo>
                <a:cubicBezTo>
                  <a:pt x="256951" y="0"/>
                  <a:pt x="267056" y="9744"/>
                  <a:pt x="267056" y="22014"/>
                </a:cubicBezTo>
                <a:lnTo>
                  <a:pt x="267056" y="179721"/>
                </a:lnTo>
                <a:lnTo>
                  <a:pt x="290152" y="249372"/>
                </a:lnTo>
                <a:cubicBezTo>
                  <a:pt x="290152" y="249733"/>
                  <a:pt x="290152" y="250094"/>
                  <a:pt x="290152" y="250455"/>
                </a:cubicBezTo>
                <a:lnTo>
                  <a:pt x="290152" y="268138"/>
                </a:lnTo>
                <a:cubicBezTo>
                  <a:pt x="290152" y="280408"/>
                  <a:pt x="280408" y="290152"/>
                  <a:pt x="268138" y="290152"/>
                </a:cubicBezTo>
                <a:lnTo>
                  <a:pt x="22014" y="290152"/>
                </a:lnTo>
                <a:cubicBezTo>
                  <a:pt x="10105" y="290152"/>
                  <a:pt x="0" y="280408"/>
                  <a:pt x="0" y="268138"/>
                </a:cubicBezTo>
                <a:lnTo>
                  <a:pt x="0" y="250455"/>
                </a:lnTo>
                <a:cubicBezTo>
                  <a:pt x="0" y="250094"/>
                  <a:pt x="361" y="249733"/>
                  <a:pt x="361" y="249372"/>
                </a:cubicBezTo>
                <a:lnTo>
                  <a:pt x="23457" y="179721"/>
                </a:lnTo>
                <a:lnTo>
                  <a:pt x="23457" y="22014"/>
                </a:lnTo>
                <a:cubicBezTo>
                  <a:pt x="23457" y="9744"/>
                  <a:pt x="33562" y="0"/>
                  <a:pt x="454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29ACD0-0471-5044-884D-79516D326B50}"/>
              </a:ext>
            </a:extLst>
          </p:cNvPr>
          <p:cNvSpPr txBox="1"/>
          <p:nvPr/>
        </p:nvSpPr>
        <p:spPr>
          <a:xfrm>
            <a:off x="16830575" y="292690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D0EA744-D0D4-1E41-A684-1740F449652E}"/>
              </a:ext>
            </a:extLst>
          </p:cNvPr>
          <p:cNvSpPr txBox="1">
            <a:spLocks/>
          </p:cNvSpPr>
          <p:nvPr/>
        </p:nvSpPr>
        <p:spPr>
          <a:xfrm>
            <a:off x="16830575" y="361073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F5C68B-6AB8-C844-A58F-06FE7393D7DF}"/>
              </a:ext>
            </a:extLst>
          </p:cNvPr>
          <p:cNvSpPr txBox="1"/>
          <p:nvPr/>
        </p:nvSpPr>
        <p:spPr>
          <a:xfrm>
            <a:off x="16830575" y="10818411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E5D39B7A-67BC-B143-84D8-AC52F373D8B1}"/>
              </a:ext>
            </a:extLst>
          </p:cNvPr>
          <p:cNvSpPr txBox="1">
            <a:spLocks/>
          </p:cNvSpPr>
          <p:nvPr/>
        </p:nvSpPr>
        <p:spPr>
          <a:xfrm>
            <a:off x="16830575" y="1150223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F8613F-9E1D-4349-BCE4-A1DDBE96F5E2}"/>
              </a:ext>
            </a:extLst>
          </p:cNvPr>
          <p:cNvSpPr txBox="1"/>
          <p:nvPr/>
        </p:nvSpPr>
        <p:spPr>
          <a:xfrm>
            <a:off x="17640472" y="687266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FBEB82AB-3FEF-7C43-BC9C-81BF0BD11DA9}"/>
              </a:ext>
            </a:extLst>
          </p:cNvPr>
          <p:cNvSpPr txBox="1">
            <a:spLocks/>
          </p:cNvSpPr>
          <p:nvPr/>
        </p:nvSpPr>
        <p:spPr>
          <a:xfrm>
            <a:off x="17640472" y="755648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331B6B-D57F-ED48-9517-A5D94C12286F}"/>
              </a:ext>
            </a:extLst>
          </p:cNvPr>
          <p:cNvSpPr txBox="1"/>
          <p:nvPr/>
        </p:nvSpPr>
        <p:spPr>
          <a:xfrm>
            <a:off x="3700769" y="489978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C64624C2-4BA7-6B4D-B2CC-EA33991D92EC}"/>
              </a:ext>
            </a:extLst>
          </p:cNvPr>
          <p:cNvSpPr txBox="1">
            <a:spLocks/>
          </p:cNvSpPr>
          <p:nvPr/>
        </p:nvSpPr>
        <p:spPr>
          <a:xfrm>
            <a:off x="1520825" y="5583609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DDFC7B-7117-E143-A376-07EE6814A5F4}"/>
              </a:ext>
            </a:extLst>
          </p:cNvPr>
          <p:cNvSpPr txBox="1"/>
          <p:nvPr/>
        </p:nvSpPr>
        <p:spPr>
          <a:xfrm>
            <a:off x="3780919" y="884553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ACC4447-CD10-4D4D-ADB4-8AC0EC7FDAE9}"/>
              </a:ext>
            </a:extLst>
          </p:cNvPr>
          <p:cNvSpPr txBox="1">
            <a:spLocks/>
          </p:cNvSpPr>
          <p:nvPr/>
        </p:nvSpPr>
        <p:spPr>
          <a:xfrm>
            <a:off x="1520825" y="9529361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5023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09070-64EB-F946-8E42-870F20B5833C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ECB92-601E-9A42-AF19-5DDB9D87FC0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46FD7EF-6926-BB4F-A8BC-BF8F596DB344}"/>
              </a:ext>
            </a:extLst>
          </p:cNvPr>
          <p:cNvSpPr/>
          <p:nvPr/>
        </p:nvSpPr>
        <p:spPr>
          <a:xfrm>
            <a:off x="8388142" y="2646371"/>
            <a:ext cx="5327597" cy="4108972"/>
          </a:xfrm>
          <a:custGeom>
            <a:avLst/>
            <a:gdLst>
              <a:gd name="connsiteX0" fmla="*/ 3686383 w 5327597"/>
              <a:gd name="connsiteY0" fmla="*/ 0 h 4108972"/>
              <a:gd name="connsiteX1" fmla="*/ 5327597 w 5327597"/>
              <a:gd name="connsiteY1" fmla="*/ 2039909 h 4108972"/>
              <a:gd name="connsiteX2" fmla="*/ 3686383 w 5327597"/>
              <a:gd name="connsiteY2" fmla="*/ 4079818 h 4108972"/>
              <a:gd name="connsiteX3" fmla="*/ 3686383 w 5327597"/>
              <a:gd name="connsiteY3" fmla="*/ 3510357 h 4108972"/>
              <a:gd name="connsiteX4" fmla="*/ 3632441 w 5327597"/>
              <a:gd name="connsiteY4" fmla="*/ 3513081 h 4108972"/>
              <a:gd name="connsiteX5" fmla="*/ 2543596 w 5327597"/>
              <a:gd name="connsiteY5" fmla="*/ 4088237 h 4108972"/>
              <a:gd name="connsiteX6" fmla="*/ 2527896 w 5327597"/>
              <a:gd name="connsiteY6" fmla="*/ 4108972 h 4108972"/>
              <a:gd name="connsiteX7" fmla="*/ 1833994 w 5327597"/>
              <a:gd name="connsiteY7" fmla="*/ 2318273 h 4108972"/>
              <a:gd name="connsiteX8" fmla="*/ 0 w 5327597"/>
              <a:gd name="connsiteY8" fmla="*/ 2602797 h 4108972"/>
              <a:gd name="connsiteX9" fmla="*/ 6877 w 5327597"/>
              <a:gd name="connsiteY9" fmla="*/ 2592068 h 4108972"/>
              <a:gd name="connsiteX10" fmla="*/ 3565246 w 5327597"/>
              <a:gd name="connsiteY10" fmla="*/ 580870 h 4108972"/>
              <a:gd name="connsiteX11" fmla="*/ 3686383 w 5327597"/>
              <a:gd name="connsiteY11" fmla="*/ 577807 h 410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7597" h="4108972">
                <a:moveTo>
                  <a:pt x="3686383" y="0"/>
                </a:moveTo>
                <a:lnTo>
                  <a:pt x="5327597" y="2039909"/>
                </a:lnTo>
                <a:lnTo>
                  <a:pt x="3686383" y="4079818"/>
                </a:lnTo>
                <a:lnTo>
                  <a:pt x="3686383" y="3510357"/>
                </a:lnTo>
                <a:lnTo>
                  <a:pt x="3632441" y="3513081"/>
                </a:lnTo>
                <a:cubicBezTo>
                  <a:pt x="3196819" y="3557321"/>
                  <a:pt x="2811428" y="3771481"/>
                  <a:pt x="2543596" y="4088237"/>
                </a:cubicBezTo>
                <a:lnTo>
                  <a:pt x="2527896" y="4108972"/>
                </a:lnTo>
                <a:lnTo>
                  <a:pt x="1833994" y="2318273"/>
                </a:lnTo>
                <a:lnTo>
                  <a:pt x="0" y="2602797"/>
                </a:lnTo>
                <a:lnTo>
                  <a:pt x="6877" y="2592068"/>
                </a:lnTo>
                <a:cubicBezTo>
                  <a:pt x="787960" y="1435914"/>
                  <a:pt x="2083624" y="655974"/>
                  <a:pt x="3565246" y="580870"/>
                </a:cubicBezTo>
                <a:lnTo>
                  <a:pt x="3686383" y="577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E960FBD7-7611-F043-A5C0-98C42DD75383}"/>
              </a:ext>
            </a:extLst>
          </p:cNvPr>
          <p:cNvSpPr/>
          <p:nvPr/>
        </p:nvSpPr>
        <p:spPr>
          <a:xfrm>
            <a:off x="12510825" y="3237403"/>
            <a:ext cx="4039341" cy="4236684"/>
          </a:xfrm>
          <a:custGeom>
            <a:avLst/>
            <a:gdLst>
              <a:gd name="connsiteX0" fmla="*/ 39215 w 4039341"/>
              <a:gd name="connsiteY0" fmla="*/ 0 h 4236684"/>
              <a:gd name="connsiteX1" fmla="*/ 188984 w 4039341"/>
              <a:gd name="connsiteY1" fmla="*/ 12100 h 4236684"/>
              <a:gd name="connsiteX2" fmla="*/ 3471808 w 4039341"/>
              <a:gd name="connsiteY2" fmla="*/ 2001036 h 4236684"/>
              <a:gd name="connsiteX3" fmla="*/ 3528904 w 4039341"/>
              <a:gd name="connsiteY3" fmla="*/ 2090097 h 4236684"/>
              <a:gd name="connsiteX4" fmla="*/ 4039341 w 4039341"/>
              <a:gd name="connsiteY4" fmla="*/ 1795396 h 4236684"/>
              <a:gd name="connsiteX5" fmla="*/ 3093334 w 4039341"/>
              <a:gd name="connsiteY5" fmla="*/ 4236684 h 4236684"/>
              <a:gd name="connsiteX6" fmla="*/ 506114 w 4039341"/>
              <a:gd name="connsiteY6" fmla="*/ 3835305 h 4236684"/>
              <a:gd name="connsiteX7" fmla="*/ 983313 w 4039341"/>
              <a:gd name="connsiteY7" fmla="*/ 3559794 h 4236684"/>
              <a:gd name="connsiteX8" fmla="*/ 949325 w 4039341"/>
              <a:gd name="connsiteY8" fmla="*/ 3514271 h 4236684"/>
              <a:gd name="connsiteX9" fmla="*/ 29668 w 4039341"/>
              <a:gd name="connsiteY9" fmla="*/ 2951216 h 4236684"/>
              <a:gd name="connsiteX10" fmla="*/ 0 w 4039341"/>
              <a:gd name="connsiteY10" fmla="*/ 2946499 h 4236684"/>
              <a:gd name="connsiteX11" fmla="*/ 1204914 w 4039341"/>
              <a:gd name="connsiteY11" fmla="*/ 1448878 h 423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39341" h="4236684">
                <a:moveTo>
                  <a:pt x="39215" y="0"/>
                </a:moveTo>
                <a:lnTo>
                  <a:pt x="188984" y="12100"/>
                </a:lnTo>
                <a:cubicBezTo>
                  <a:pt x="1555009" y="163904"/>
                  <a:pt x="2739543" y="917142"/>
                  <a:pt x="3471808" y="2001036"/>
                </a:cubicBezTo>
                <a:lnTo>
                  <a:pt x="3528904" y="2090097"/>
                </a:lnTo>
                <a:lnTo>
                  <a:pt x="4039341" y="1795396"/>
                </a:lnTo>
                <a:lnTo>
                  <a:pt x="3093334" y="4236684"/>
                </a:lnTo>
                <a:lnTo>
                  <a:pt x="506114" y="3835305"/>
                </a:lnTo>
                <a:lnTo>
                  <a:pt x="983313" y="3559794"/>
                </a:lnTo>
                <a:lnTo>
                  <a:pt x="949325" y="3514271"/>
                </a:lnTo>
                <a:cubicBezTo>
                  <a:pt x="718663" y="3233923"/>
                  <a:pt x="397077" y="3031204"/>
                  <a:pt x="29668" y="2951216"/>
                </a:cubicBezTo>
                <a:lnTo>
                  <a:pt x="0" y="2946499"/>
                </a:lnTo>
                <a:lnTo>
                  <a:pt x="1204914" y="14488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906DF52-A061-4342-8B82-32C1537BF64E}"/>
              </a:ext>
            </a:extLst>
          </p:cNvPr>
          <p:cNvSpPr/>
          <p:nvPr/>
        </p:nvSpPr>
        <p:spPr>
          <a:xfrm>
            <a:off x="13208986" y="5741787"/>
            <a:ext cx="3555015" cy="4781291"/>
          </a:xfrm>
          <a:custGeom>
            <a:avLst/>
            <a:gdLst>
              <a:gd name="connsiteX0" fmla="*/ 3066445 w 3555015"/>
              <a:gd name="connsiteY0" fmla="*/ 0 h 4781291"/>
              <a:gd name="connsiteX1" fmla="*/ 3127652 w 3555015"/>
              <a:gd name="connsiteY1" fmla="*/ 121322 h 4781291"/>
              <a:gd name="connsiteX2" fmla="*/ 3555015 w 3555015"/>
              <a:gd name="connsiteY2" fmla="*/ 2054677 h 4781291"/>
              <a:gd name="connsiteX3" fmla="*/ 3127652 w 3555015"/>
              <a:gd name="connsiteY3" fmla="*/ 3988033 h 4781291"/>
              <a:gd name="connsiteX4" fmla="*/ 3066031 w 3555015"/>
              <a:gd name="connsiteY4" fmla="*/ 4110176 h 4781291"/>
              <a:gd name="connsiteX5" fmla="*/ 3533227 w 3555015"/>
              <a:gd name="connsiteY5" fmla="*/ 4379912 h 4781291"/>
              <a:gd name="connsiteX6" fmla="*/ 946006 w 3555015"/>
              <a:gd name="connsiteY6" fmla="*/ 4781291 h 4781291"/>
              <a:gd name="connsiteX7" fmla="*/ 0 w 3555015"/>
              <a:gd name="connsiteY7" fmla="*/ 2340003 h 4781291"/>
              <a:gd name="connsiteX8" fmla="*/ 516821 w 3555015"/>
              <a:gd name="connsiteY8" fmla="*/ 2638390 h 4781291"/>
              <a:gd name="connsiteX9" fmla="*/ 551368 w 3555015"/>
              <a:gd name="connsiteY9" fmla="*/ 2544001 h 4781291"/>
              <a:gd name="connsiteX10" fmla="*/ 625347 w 3555015"/>
              <a:gd name="connsiteY10" fmla="*/ 2054677 h 4781291"/>
              <a:gd name="connsiteX11" fmla="*/ 551368 w 3555015"/>
              <a:gd name="connsiteY11" fmla="*/ 1565354 h 4781291"/>
              <a:gd name="connsiteX12" fmla="*/ 505153 w 3555015"/>
              <a:gd name="connsiteY12" fmla="*/ 1439085 h 4781291"/>
              <a:gd name="connsiteX13" fmla="*/ 2395173 w 3555015"/>
              <a:gd name="connsiteY13" fmla="*/ 1732301 h 47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55015" h="4781291">
                <a:moveTo>
                  <a:pt x="3066445" y="0"/>
                </a:moveTo>
                <a:lnTo>
                  <a:pt x="3127652" y="121322"/>
                </a:lnTo>
                <a:cubicBezTo>
                  <a:pt x="3401862" y="708605"/>
                  <a:pt x="3555015" y="1363756"/>
                  <a:pt x="3555015" y="2054677"/>
                </a:cubicBezTo>
                <a:cubicBezTo>
                  <a:pt x="3555015" y="2745599"/>
                  <a:pt x="3401862" y="3400749"/>
                  <a:pt x="3127652" y="3988033"/>
                </a:cubicBezTo>
                <a:lnTo>
                  <a:pt x="3066031" y="4110176"/>
                </a:lnTo>
                <a:lnTo>
                  <a:pt x="3533227" y="4379912"/>
                </a:lnTo>
                <a:lnTo>
                  <a:pt x="946006" y="4781291"/>
                </a:lnTo>
                <a:lnTo>
                  <a:pt x="0" y="2340003"/>
                </a:lnTo>
                <a:lnTo>
                  <a:pt x="516821" y="2638390"/>
                </a:lnTo>
                <a:lnTo>
                  <a:pt x="551368" y="2544001"/>
                </a:lnTo>
                <a:cubicBezTo>
                  <a:pt x="599447" y="2389424"/>
                  <a:pt x="625347" y="2225075"/>
                  <a:pt x="625347" y="2054677"/>
                </a:cubicBezTo>
                <a:cubicBezTo>
                  <a:pt x="625347" y="1884279"/>
                  <a:pt x="599447" y="1719931"/>
                  <a:pt x="551368" y="1565354"/>
                </a:cubicBezTo>
                <a:lnTo>
                  <a:pt x="505153" y="1439085"/>
                </a:lnTo>
                <a:lnTo>
                  <a:pt x="2395173" y="17323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4737C61-7D6C-FC4F-9709-2EC988B2C307}"/>
              </a:ext>
            </a:extLst>
          </p:cNvPr>
          <p:cNvSpPr/>
          <p:nvPr/>
        </p:nvSpPr>
        <p:spPr>
          <a:xfrm>
            <a:off x="7613651" y="4964643"/>
            <a:ext cx="3554492" cy="4869609"/>
          </a:xfrm>
          <a:custGeom>
            <a:avLst/>
            <a:gdLst>
              <a:gd name="connsiteX0" fmla="*/ 2608485 w 3554492"/>
              <a:gd name="connsiteY0" fmla="*/ 0 h 4869609"/>
              <a:gd name="connsiteX1" fmla="*/ 3554492 w 3554492"/>
              <a:gd name="connsiteY1" fmla="*/ 2441288 h 4869609"/>
              <a:gd name="connsiteX2" fmla="*/ 3072590 w 3554492"/>
              <a:gd name="connsiteY2" fmla="*/ 2163062 h 4869609"/>
              <a:gd name="connsiteX3" fmla="*/ 3058980 w 3554492"/>
              <a:gd name="connsiteY3" fmla="*/ 2191315 h 4869609"/>
              <a:gd name="connsiteX4" fmla="*/ 2929668 w 3554492"/>
              <a:gd name="connsiteY4" fmla="*/ 2831820 h 4869609"/>
              <a:gd name="connsiteX5" fmla="*/ 3003647 w 3554492"/>
              <a:gd name="connsiteY5" fmla="*/ 3321143 h 4869609"/>
              <a:gd name="connsiteX6" fmla="*/ 3034778 w 3554492"/>
              <a:gd name="connsiteY6" fmla="*/ 3406202 h 4869609"/>
              <a:gd name="connsiteX7" fmla="*/ 1159839 w 3554492"/>
              <a:gd name="connsiteY7" fmla="*/ 3115326 h 4869609"/>
              <a:gd name="connsiteX8" fmla="*/ 480050 w 3554492"/>
              <a:gd name="connsiteY8" fmla="*/ 4869609 h 4869609"/>
              <a:gd name="connsiteX9" fmla="*/ 427363 w 3554492"/>
              <a:gd name="connsiteY9" fmla="*/ 4765176 h 4869609"/>
              <a:gd name="connsiteX10" fmla="*/ 0 w 3554492"/>
              <a:gd name="connsiteY10" fmla="*/ 2831820 h 4869609"/>
              <a:gd name="connsiteX11" fmla="*/ 427363 w 3554492"/>
              <a:gd name="connsiteY11" fmla="*/ 898465 h 4869609"/>
              <a:gd name="connsiteX12" fmla="*/ 529971 w 3554492"/>
              <a:gd name="connsiteY12" fmla="*/ 695080 h 4869609"/>
              <a:gd name="connsiteX13" fmla="*/ 21266 w 3554492"/>
              <a:gd name="connsiteY13" fmla="*/ 401379 h 486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54492" h="4869609">
                <a:moveTo>
                  <a:pt x="2608485" y="0"/>
                </a:moveTo>
                <a:lnTo>
                  <a:pt x="3554492" y="2441288"/>
                </a:lnTo>
                <a:lnTo>
                  <a:pt x="3072590" y="2163062"/>
                </a:lnTo>
                <a:lnTo>
                  <a:pt x="3058980" y="2191315"/>
                </a:lnTo>
                <a:cubicBezTo>
                  <a:pt x="2975713" y="2388181"/>
                  <a:pt x="2929668" y="2604623"/>
                  <a:pt x="2929668" y="2831820"/>
                </a:cubicBezTo>
                <a:cubicBezTo>
                  <a:pt x="2929668" y="3002218"/>
                  <a:pt x="2955568" y="3166567"/>
                  <a:pt x="3003647" y="3321143"/>
                </a:cubicBezTo>
                <a:lnTo>
                  <a:pt x="3034778" y="3406202"/>
                </a:lnTo>
                <a:lnTo>
                  <a:pt x="1159839" y="3115326"/>
                </a:lnTo>
                <a:lnTo>
                  <a:pt x="480050" y="4869609"/>
                </a:lnTo>
                <a:lnTo>
                  <a:pt x="427363" y="4765176"/>
                </a:lnTo>
                <a:cubicBezTo>
                  <a:pt x="153154" y="4177892"/>
                  <a:pt x="0" y="3522742"/>
                  <a:pt x="0" y="2831820"/>
                </a:cubicBezTo>
                <a:cubicBezTo>
                  <a:pt x="0" y="2140899"/>
                  <a:pt x="153154" y="1485748"/>
                  <a:pt x="427363" y="898465"/>
                </a:cubicBezTo>
                <a:lnTo>
                  <a:pt x="529971" y="695080"/>
                </a:lnTo>
                <a:lnTo>
                  <a:pt x="21266" y="4013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7E24C7F-EC78-1E48-85A3-E58C42D1BF14}"/>
              </a:ext>
            </a:extLst>
          </p:cNvPr>
          <p:cNvSpPr/>
          <p:nvPr/>
        </p:nvSpPr>
        <p:spPr>
          <a:xfrm>
            <a:off x="7827484" y="8079968"/>
            <a:ext cx="4046603" cy="4274848"/>
          </a:xfrm>
          <a:custGeom>
            <a:avLst/>
            <a:gdLst>
              <a:gd name="connsiteX0" fmla="*/ 946006 w 4046603"/>
              <a:gd name="connsiteY0" fmla="*/ 0 h 4274848"/>
              <a:gd name="connsiteX1" fmla="*/ 3533227 w 4046603"/>
              <a:gd name="connsiteY1" fmla="*/ 401379 h 4274848"/>
              <a:gd name="connsiteX2" fmla="*/ 3035749 w 4046603"/>
              <a:gd name="connsiteY2" fmla="*/ 688598 h 4274848"/>
              <a:gd name="connsiteX3" fmla="*/ 3090017 w 4046603"/>
              <a:gd name="connsiteY3" fmla="*/ 761284 h 4274848"/>
              <a:gd name="connsiteX4" fmla="*/ 4009674 w 4046603"/>
              <a:gd name="connsiteY4" fmla="*/ 1324339 h 4274848"/>
              <a:gd name="connsiteX5" fmla="*/ 4046603 w 4046603"/>
              <a:gd name="connsiteY5" fmla="*/ 1330211 h 4274848"/>
              <a:gd name="connsiteX6" fmla="*/ 2834427 w 4046603"/>
              <a:gd name="connsiteY6" fmla="*/ 2836857 h 4274848"/>
              <a:gd name="connsiteX7" fmla="*/ 3991366 w 4046603"/>
              <a:gd name="connsiteY7" fmla="*/ 4274848 h 4274848"/>
              <a:gd name="connsiteX8" fmla="*/ 3850358 w 4046603"/>
              <a:gd name="connsiteY8" fmla="*/ 4263455 h 4274848"/>
              <a:gd name="connsiteX9" fmla="*/ 567534 w 4046603"/>
              <a:gd name="connsiteY9" fmla="*/ 2274519 h 4274848"/>
              <a:gd name="connsiteX10" fmla="*/ 492251 w 4046603"/>
              <a:gd name="connsiteY10" fmla="*/ 2157087 h 4274848"/>
              <a:gd name="connsiteX11" fmla="*/ 0 w 4046603"/>
              <a:gd name="connsiteY11" fmla="*/ 2441288 h 427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46603" h="4274848">
                <a:moveTo>
                  <a:pt x="946006" y="0"/>
                </a:moveTo>
                <a:lnTo>
                  <a:pt x="3533227" y="401379"/>
                </a:lnTo>
                <a:lnTo>
                  <a:pt x="3035749" y="688598"/>
                </a:lnTo>
                <a:lnTo>
                  <a:pt x="3090017" y="761284"/>
                </a:lnTo>
                <a:cubicBezTo>
                  <a:pt x="3320679" y="1041633"/>
                  <a:pt x="3642265" y="1244352"/>
                  <a:pt x="4009674" y="1324339"/>
                </a:cubicBezTo>
                <a:lnTo>
                  <a:pt x="4046603" y="1330211"/>
                </a:lnTo>
                <a:lnTo>
                  <a:pt x="2834427" y="2836857"/>
                </a:lnTo>
                <a:lnTo>
                  <a:pt x="3991366" y="4274848"/>
                </a:lnTo>
                <a:lnTo>
                  <a:pt x="3850358" y="4263455"/>
                </a:lnTo>
                <a:cubicBezTo>
                  <a:pt x="2484333" y="4111651"/>
                  <a:pt x="1299799" y="3358413"/>
                  <a:pt x="567534" y="2274519"/>
                </a:cubicBezTo>
                <a:lnTo>
                  <a:pt x="492251" y="2157087"/>
                </a:lnTo>
                <a:lnTo>
                  <a:pt x="0" y="2441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3B8662B3-6AC0-C94C-9D4A-E05F4F35CF58}"/>
              </a:ext>
            </a:extLst>
          </p:cNvPr>
          <p:cNvSpPr/>
          <p:nvPr/>
        </p:nvSpPr>
        <p:spPr>
          <a:xfrm>
            <a:off x="10661911" y="8802424"/>
            <a:ext cx="5402550" cy="4154310"/>
          </a:xfrm>
          <a:custGeom>
            <a:avLst/>
            <a:gdLst>
              <a:gd name="connsiteX0" fmla="*/ 2826323 w 5402550"/>
              <a:gd name="connsiteY0" fmla="*/ 0 h 4154310"/>
              <a:gd name="connsiteX1" fmla="*/ 3493081 w 5402550"/>
              <a:gd name="connsiteY1" fmla="*/ 1720654 h 4154310"/>
              <a:gd name="connsiteX2" fmla="*/ 5402550 w 5402550"/>
              <a:gd name="connsiteY2" fmla="*/ 1424421 h 4154310"/>
              <a:gd name="connsiteX3" fmla="*/ 5320721 w 5402550"/>
              <a:gd name="connsiteY3" fmla="*/ 1552063 h 4154310"/>
              <a:gd name="connsiteX4" fmla="*/ 1762352 w 5402550"/>
              <a:gd name="connsiteY4" fmla="*/ 3563261 h 4154310"/>
              <a:gd name="connsiteX5" fmla="*/ 1641214 w 5402550"/>
              <a:gd name="connsiteY5" fmla="*/ 3566324 h 4154310"/>
              <a:gd name="connsiteX6" fmla="*/ 1641214 w 5402550"/>
              <a:gd name="connsiteY6" fmla="*/ 4154310 h 4154310"/>
              <a:gd name="connsiteX7" fmla="*/ 0 w 5402550"/>
              <a:gd name="connsiteY7" fmla="*/ 2114401 h 4154310"/>
              <a:gd name="connsiteX8" fmla="*/ 1641214 w 5402550"/>
              <a:gd name="connsiteY8" fmla="*/ 74492 h 4154310"/>
              <a:gd name="connsiteX9" fmla="*/ 1641214 w 5402550"/>
              <a:gd name="connsiteY9" fmla="*/ 633774 h 4154310"/>
              <a:gd name="connsiteX10" fmla="*/ 1695157 w 5402550"/>
              <a:gd name="connsiteY10" fmla="*/ 631050 h 4154310"/>
              <a:gd name="connsiteX11" fmla="*/ 2784002 w 5402550"/>
              <a:gd name="connsiteY11" fmla="*/ 55895 h 41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2550" h="4154310">
                <a:moveTo>
                  <a:pt x="2826323" y="0"/>
                </a:moveTo>
                <a:lnTo>
                  <a:pt x="3493081" y="1720654"/>
                </a:lnTo>
                <a:lnTo>
                  <a:pt x="5402550" y="1424421"/>
                </a:lnTo>
                <a:lnTo>
                  <a:pt x="5320721" y="1552063"/>
                </a:lnTo>
                <a:cubicBezTo>
                  <a:pt x="4539638" y="2708217"/>
                  <a:pt x="3243974" y="3488157"/>
                  <a:pt x="1762352" y="3563261"/>
                </a:cubicBezTo>
                <a:lnTo>
                  <a:pt x="1641214" y="3566324"/>
                </a:lnTo>
                <a:lnTo>
                  <a:pt x="1641214" y="4154310"/>
                </a:lnTo>
                <a:lnTo>
                  <a:pt x="0" y="2114401"/>
                </a:lnTo>
                <a:lnTo>
                  <a:pt x="1641214" y="74492"/>
                </a:lnTo>
                <a:lnTo>
                  <a:pt x="1641214" y="633774"/>
                </a:lnTo>
                <a:lnTo>
                  <a:pt x="1695157" y="631050"/>
                </a:lnTo>
                <a:cubicBezTo>
                  <a:pt x="2130779" y="586811"/>
                  <a:pt x="2516170" y="372651"/>
                  <a:pt x="2784002" y="558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5C2216-8482-2F4F-BA30-6472ACB6351C}"/>
              </a:ext>
            </a:extLst>
          </p:cNvPr>
          <p:cNvSpPr txBox="1"/>
          <p:nvPr/>
        </p:nvSpPr>
        <p:spPr>
          <a:xfrm>
            <a:off x="11986359" y="4178449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D17CC3-6DC4-EF45-97D5-B712D30D5C0B}"/>
              </a:ext>
            </a:extLst>
          </p:cNvPr>
          <p:cNvSpPr txBox="1"/>
          <p:nvPr/>
        </p:nvSpPr>
        <p:spPr>
          <a:xfrm>
            <a:off x="8836886" y="8540190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7F229A-C7BD-8F4B-A5DA-F30763F1D2DE}"/>
              </a:ext>
            </a:extLst>
          </p:cNvPr>
          <p:cNvSpPr txBox="1"/>
          <p:nvPr/>
        </p:nvSpPr>
        <p:spPr>
          <a:xfrm>
            <a:off x="9174794" y="5241819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167823-365C-7147-834E-E28C8B8B863F}"/>
              </a:ext>
            </a:extLst>
          </p:cNvPr>
          <p:cNvSpPr txBox="1"/>
          <p:nvPr/>
        </p:nvSpPr>
        <p:spPr>
          <a:xfrm>
            <a:off x="14541934" y="6131120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D9036E-CE4B-C44A-88B1-9B033FB07722}"/>
              </a:ext>
            </a:extLst>
          </p:cNvPr>
          <p:cNvSpPr txBox="1"/>
          <p:nvPr/>
        </p:nvSpPr>
        <p:spPr>
          <a:xfrm>
            <a:off x="13972024" y="9128548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7FFEA9-AFF0-714D-8DEF-193DF64E132C}"/>
              </a:ext>
            </a:extLst>
          </p:cNvPr>
          <p:cNvSpPr txBox="1"/>
          <p:nvPr/>
        </p:nvSpPr>
        <p:spPr>
          <a:xfrm>
            <a:off x="11129156" y="10370897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72" name="Freeform 953">
            <a:extLst>
              <a:ext uri="{FF2B5EF4-FFF2-40B4-BE49-F238E27FC236}">
                <a16:creationId xmlns:a16="http://schemas.microsoft.com/office/drawing/2014/main" id="{02B941C2-8D69-0D44-A04C-9AEF3396F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66159" y="9653383"/>
            <a:ext cx="968508" cy="1052730"/>
          </a:xfrm>
          <a:custGeom>
            <a:avLst/>
            <a:gdLst>
              <a:gd name="T0" fmla="*/ 1971810 w 262269"/>
              <a:gd name="T1" fmla="*/ 2296865 h 283804"/>
              <a:gd name="T2" fmla="*/ 2522496 w 262269"/>
              <a:gd name="T3" fmla="*/ 2296865 h 283804"/>
              <a:gd name="T4" fmla="*/ 2247172 w 262269"/>
              <a:gd name="T5" fmla="*/ 1840326 h 283804"/>
              <a:gd name="T6" fmla="*/ 2247172 w 262269"/>
              <a:gd name="T7" fmla="*/ 2753352 h 283804"/>
              <a:gd name="T8" fmla="*/ 2247172 w 262269"/>
              <a:gd name="T9" fmla="*/ 1840326 h 283804"/>
              <a:gd name="T10" fmla="*/ 1507350 w 262269"/>
              <a:gd name="T11" fmla="*/ 2308106 h 283804"/>
              <a:gd name="T12" fmla="*/ 1959717 w 262269"/>
              <a:gd name="T13" fmla="*/ 3071742 h 283804"/>
              <a:gd name="T14" fmla="*/ 2245064 w 262269"/>
              <a:gd name="T15" fmla="*/ 5463503 h 283804"/>
              <a:gd name="T16" fmla="*/ 2363345 w 262269"/>
              <a:gd name="T17" fmla="*/ 5117694 h 283804"/>
              <a:gd name="T18" fmla="*/ 2474711 w 262269"/>
              <a:gd name="T19" fmla="*/ 4750286 h 283804"/>
              <a:gd name="T20" fmla="*/ 2370298 w 262269"/>
              <a:gd name="T21" fmla="*/ 4390088 h 283804"/>
              <a:gd name="T22" fmla="*/ 2370298 w 262269"/>
              <a:gd name="T23" fmla="*/ 4173948 h 283804"/>
              <a:gd name="T24" fmla="*/ 2370298 w 262269"/>
              <a:gd name="T25" fmla="*/ 3921824 h 283804"/>
              <a:gd name="T26" fmla="*/ 2558226 w 262269"/>
              <a:gd name="T27" fmla="*/ 3071742 h 283804"/>
              <a:gd name="T28" fmla="*/ 3010547 w 262269"/>
              <a:gd name="T29" fmla="*/ 2308106 h 283804"/>
              <a:gd name="T30" fmla="*/ 2258952 w 262269"/>
              <a:gd name="T31" fmla="*/ 1364401 h 283804"/>
              <a:gd name="T32" fmla="*/ 2725237 w 262269"/>
              <a:gd name="T33" fmla="*/ 3129388 h 283804"/>
              <a:gd name="T34" fmla="*/ 2697411 w 262269"/>
              <a:gd name="T35" fmla="*/ 3828177 h 283804"/>
              <a:gd name="T36" fmla="*/ 2551272 w 262269"/>
              <a:gd name="T37" fmla="*/ 4116339 h 283804"/>
              <a:gd name="T38" fmla="*/ 2655651 w 262269"/>
              <a:gd name="T39" fmla="*/ 4346852 h 283804"/>
              <a:gd name="T40" fmla="*/ 2551272 w 262269"/>
              <a:gd name="T41" fmla="*/ 4584596 h 283804"/>
              <a:gd name="T42" fmla="*/ 2676507 w 262269"/>
              <a:gd name="T43" fmla="*/ 4750286 h 283804"/>
              <a:gd name="T44" fmla="*/ 2481664 w 262269"/>
              <a:gd name="T45" fmla="*/ 4988002 h 283804"/>
              <a:gd name="T46" fmla="*/ 2669552 w 262269"/>
              <a:gd name="T47" fmla="*/ 5225759 h 283804"/>
              <a:gd name="T48" fmla="*/ 2300720 w 262269"/>
              <a:gd name="T49" fmla="*/ 5643590 h 283804"/>
              <a:gd name="T50" fmla="*/ 2182413 w 262269"/>
              <a:gd name="T51" fmla="*/ 5643590 h 283804"/>
              <a:gd name="T52" fmla="*/ 1792693 w 262269"/>
              <a:gd name="T53" fmla="*/ 5204142 h 283804"/>
              <a:gd name="T54" fmla="*/ 1347316 w 262269"/>
              <a:gd name="T55" fmla="*/ 2308106 h 283804"/>
              <a:gd name="T56" fmla="*/ 2258987 w 262269"/>
              <a:gd name="T57" fmla="*/ 793208 h 283804"/>
              <a:gd name="T58" fmla="*/ 3728798 w 262269"/>
              <a:gd name="T59" fmla="*/ 2307348 h 283804"/>
              <a:gd name="T60" fmla="*/ 3236548 w 262269"/>
              <a:gd name="T61" fmla="*/ 3412452 h 283804"/>
              <a:gd name="T62" fmla="*/ 3174138 w 262269"/>
              <a:gd name="T63" fmla="*/ 3261759 h 283804"/>
              <a:gd name="T64" fmla="*/ 3174138 w 262269"/>
              <a:gd name="T65" fmla="*/ 1352998 h 283804"/>
              <a:gd name="T66" fmla="*/ 1336901 w 262269"/>
              <a:gd name="T67" fmla="*/ 1352998 h 283804"/>
              <a:gd name="T68" fmla="*/ 1336901 w 262269"/>
              <a:gd name="T69" fmla="*/ 3261759 h 283804"/>
              <a:gd name="T70" fmla="*/ 1219023 w 262269"/>
              <a:gd name="T71" fmla="*/ 3383746 h 283804"/>
              <a:gd name="T72" fmla="*/ 1219023 w 262269"/>
              <a:gd name="T73" fmla="*/ 1238159 h 283804"/>
              <a:gd name="T74" fmla="*/ 2246787 w 262269"/>
              <a:gd name="T75" fmla="*/ 0 h 283804"/>
              <a:gd name="T76" fmla="*/ 4951246 w 262269"/>
              <a:gd name="T77" fmla="*/ 3094711 h 283804"/>
              <a:gd name="T78" fmla="*/ 4902720 w 262269"/>
              <a:gd name="T79" fmla="*/ 3604502 h 283804"/>
              <a:gd name="T80" fmla="*/ 4493575 w 262269"/>
              <a:gd name="T81" fmla="*/ 4616928 h 283804"/>
              <a:gd name="T82" fmla="*/ 3432619 w 262269"/>
              <a:gd name="T83" fmla="*/ 5169801 h 283804"/>
              <a:gd name="T84" fmla="*/ 3349372 w 262269"/>
              <a:gd name="T85" fmla="*/ 5672411 h 283804"/>
              <a:gd name="T86" fmla="*/ 3266171 w 262269"/>
              <a:gd name="T87" fmla="*/ 5169801 h 283804"/>
              <a:gd name="T88" fmla="*/ 4327140 w 262269"/>
              <a:gd name="T89" fmla="*/ 4588184 h 283804"/>
              <a:gd name="T90" fmla="*/ 4368753 w 262269"/>
              <a:gd name="T91" fmla="*/ 3676314 h 283804"/>
              <a:gd name="T92" fmla="*/ 4888851 w 262269"/>
              <a:gd name="T93" fmla="*/ 3367561 h 283804"/>
              <a:gd name="T94" fmla="*/ 4334106 w 262269"/>
              <a:gd name="T95" fmla="*/ 2340770 h 283804"/>
              <a:gd name="T96" fmla="*/ 2246787 w 262269"/>
              <a:gd name="T97" fmla="*/ 172340 h 283804"/>
              <a:gd name="T98" fmla="*/ 443815 w 262269"/>
              <a:gd name="T99" fmla="*/ 3389084 h 283804"/>
              <a:gd name="T100" fmla="*/ 658790 w 262269"/>
              <a:gd name="T101" fmla="*/ 3762477 h 283804"/>
              <a:gd name="T102" fmla="*/ 1171911 w 262269"/>
              <a:gd name="T103" fmla="*/ 5579082 h 283804"/>
              <a:gd name="T104" fmla="*/ 1005487 w 262269"/>
              <a:gd name="T105" fmla="*/ 5586266 h 283804"/>
              <a:gd name="T106" fmla="*/ 520074 w 262269"/>
              <a:gd name="T107" fmla="*/ 3855833 h 283804"/>
              <a:gd name="T108" fmla="*/ 298187 w 262269"/>
              <a:gd name="T109" fmla="*/ 3482437 h 283804"/>
              <a:gd name="T110" fmla="*/ 2246787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3" name="Freeform 1045">
            <a:extLst>
              <a:ext uri="{FF2B5EF4-FFF2-40B4-BE49-F238E27FC236}">
                <a16:creationId xmlns:a16="http://schemas.microsoft.com/office/drawing/2014/main" id="{9C2F0B1F-C7BA-2E4E-995A-27BDC94D8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3187" y="4571406"/>
            <a:ext cx="1052730" cy="1052730"/>
          </a:xfrm>
          <a:custGeom>
            <a:avLst/>
            <a:gdLst>
              <a:gd name="T0" fmla="*/ 1715332 w 283803"/>
              <a:gd name="T1" fmla="*/ 5101162 h 283804"/>
              <a:gd name="T2" fmla="*/ 1649710 w 283803"/>
              <a:gd name="T3" fmla="*/ 4346955 h 283804"/>
              <a:gd name="T4" fmla="*/ 1649710 w 283803"/>
              <a:gd name="T5" fmla="*/ 4529725 h 283804"/>
              <a:gd name="T6" fmla="*/ 1200177 w 283803"/>
              <a:gd name="T7" fmla="*/ 4346955 h 283804"/>
              <a:gd name="T8" fmla="*/ 602831 w 283803"/>
              <a:gd name="T9" fmla="*/ 4438361 h 283804"/>
              <a:gd name="T10" fmla="*/ 4561335 w 283803"/>
              <a:gd name="T11" fmla="*/ 4282097 h 283804"/>
              <a:gd name="T12" fmla="*/ 5021272 w 283803"/>
              <a:gd name="T13" fmla="*/ 4112093 h 283804"/>
              <a:gd name="T14" fmla="*/ 3443430 w 283803"/>
              <a:gd name="T15" fmla="*/ 4112093 h 283804"/>
              <a:gd name="T16" fmla="*/ 3910685 w 283803"/>
              <a:gd name="T17" fmla="*/ 4282097 h 283804"/>
              <a:gd name="T18" fmla="*/ 4707319 w 283803"/>
              <a:gd name="T19" fmla="*/ 3807567 h 283804"/>
              <a:gd name="T20" fmla="*/ 4875242 w 283803"/>
              <a:gd name="T21" fmla="*/ 4593718 h 283804"/>
              <a:gd name="T22" fmla="*/ 4707319 w 283803"/>
              <a:gd name="T23" fmla="*/ 3807567 h 283804"/>
              <a:gd name="T24" fmla="*/ 4085923 w 283803"/>
              <a:gd name="T25" fmla="*/ 4282097 h 283804"/>
              <a:gd name="T26" fmla="*/ 3268217 w 283803"/>
              <a:gd name="T27" fmla="*/ 4112093 h 283804"/>
              <a:gd name="T28" fmla="*/ 1293303 w 283803"/>
              <a:gd name="T29" fmla="*/ 3941783 h 283804"/>
              <a:gd name="T30" fmla="*/ 1201926 w 283803"/>
              <a:gd name="T31" fmla="*/ 3458536 h 283804"/>
              <a:gd name="T32" fmla="*/ 694239 w 283803"/>
              <a:gd name="T33" fmla="*/ 3990873 h 283804"/>
              <a:gd name="T34" fmla="*/ 1733735 w 283803"/>
              <a:gd name="T35" fmla="*/ 3141256 h 283804"/>
              <a:gd name="T36" fmla="*/ 1649981 w 283803"/>
              <a:gd name="T37" fmla="*/ 3942972 h 283804"/>
              <a:gd name="T38" fmla="*/ 2372163 w 283803"/>
              <a:gd name="T39" fmla="*/ 2998961 h 283804"/>
              <a:gd name="T40" fmla="*/ 2189386 w 283803"/>
              <a:gd name="T41" fmla="*/ 2998961 h 283804"/>
              <a:gd name="T42" fmla="*/ 4561335 w 283803"/>
              <a:gd name="T43" fmla="*/ 3161744 h 283804"/>
              <a:gd name="T44" fmla="*/ 5021272 w 283803"/>
              <a:gd name="T45" fmla="*/ 2986506 h 283804"/>
              <a:gd name="T46" fmla="*/ 3443430 w 283803"/>
              <a:gd name="T47" fmla="*/ 2986506 h 283804"/>
              <a:gd name="T48" fmla="*/ 3910685 w 283803"/>
              <a:gd name="T49" fmla="*/ 3161744 h 283804"/>
              <a:gd name="T50" fmla="*/ 4707319 w 283803"/>
              <a:gd name="T51" fmla="*/ 2665284 h 283804"/>
              <a:gd name="T52" fmla="*/ 4875242 w 283803"/>
              <a:gd name="T53" fmla="*/ 3482946 h 283804"/>
              <a:gd name="T54" fmla="*/ 4707319 w 283803"/>
              <a:gd name="T55" fmla="*/ 2665284 h 283804"/>
              <a:gd name="T56" fmla="*/ 4085923 w 283803"/>
              <a:gd name="T57" fmla="*/ 3161744 h 283804"/>
              <a:gd name="T58" fmla="*/ 3268217 w 283803"/>
              <a:gd name="T59" fmla="*/ 2986506 h 283804"/>
              <a:gd name="T60" fmla="*/ 1801446 w 283803"/>
              <a:gd name="T61" fmla="*/ 2490779 h 283804"/>
              <a:gd name="T62" fmla="*/ 689030 w 283803"/>
              <a:gd name="T63" fmla="*/ 2411450 h 283804"/>
              <a:gd name="T64" fmla="*/ 5363377 w 283803"/>
              <a:gd name="T65" fmla="*/ 4918481 h 283804"/>
              <a:gd name="T66" fmla="*/ 688885 w 283803"/>
              <a:gd name="T67" fmla="*/ 1840326 h 283804"/>
              <a:gd name="T68" fmla="*/ 688885 w 283803"/>
              <a:gd name="T69" fmla="*/ 2023052 h 283804"/>
              <a:gd name="T70" fmla="*/ 5236785 w 283803"/>
              <a:gd name="T71" fmla="*/ 1750009 h 283804"/>
              <a:gd name="T72" fmla="*/ 5099711 w 283803"/>
              <a:gd name="T73" fmla="*/ 1867151 h 283804"/>
              <a:gd name="T74" fmla="*/ 4303116 w 283803"/>
              <a:gd name="T75" fmla="*/ 1750009 h 283804"/>
              <a:gd name="T76" fmla="*/ 4185983 w 283803"/>
              <a:gd name="T77" fmla="*/ 1867151 h 283804"/>
              <a:gd name="T78" fmla="*/ 4783683 w 283803"/>
              <a:gd name="T79" fmla="*/ 1804787 h 283804"/>
              <a:gd name="T80" fmla="*/ 3062757 w 283803"/>
              <a:gd name="T81" fmla="*/ 1428904 h 283804"/>
              <a:gd name="T82" fmla="*/ 5507180 w 283803"/>
              <a:gd name="T83" fmla="*/ 1572520 h 283804"/>
              <a:gd name="T84" fmla="*/ 2285493 w 283803"/>
              <a:gd name="T85" fmla="*/ 1237459 h 283804"/>
              <a:gd name="T86" fmla="*/ 1618251 w 283803"/>
              <a:gd name="T87" fmla="*/ 1328815 h 283804"/>
              <a:gd name="T88" fmla="*/ 1357067 w 283803"/>
              <a:gd name="T89" fmla="*/ 1328815 h 283804"/>
              <a:gd name="T90" fmla="*/ 690756 w 283803"/>
              <a:gd name="T91" fmla="*/ 1237459 h 283804"/>
              <a:gd name="T92" fmla="*/ 2954886 w 283803"/>
              <a:gd name="T93" fmla="*/ 682082 h 283804"/>
              <a:gd name="T94" fmla="*/ 546440 w 283803"/>
              <a:gd name="T95" fmla="*/ 172340 h 283804"/>
              <a:gd name="T96" fmla="*/ 3982993 w 283803"/>
              <a:gd name="T97" fmla="*/ 5492937 h 283804"/>
              <a:gd name="T98" fmla="*/ 2753573 w 283803"/>
              <a:gd name="T99" fmla="*/ 4782063 h 283804"/>
              <a:gd name="T100" fmla="*/ 4356853 w 283803"/>
              <a:gd name="T101" fmla="*/ 538492 h 283804"/>
              <a:gd name="T102" fmla="*/ 2954886 w 283803"/>
              <a:gd name="T103" fmla="*/ 854425 h 283804"/>
              <a:gd name="T104" fmla="*/ 546440 w 283803"/>
              <a:gd name="T105" fmla="*/ 172340 h 283804"/>
              <a:gd name="T106" fmla="*/ 4529394 w 283803"/>
              <a:gd name="T107" fmla="*/ 1256587 h 283804"/>
              <a:gd name="T108" fmla="*/ 5363377 w 283803"/>
              <a:gd name="T109" fmla="*/ 5097997 h 283804"/>
              <a:gd name="T110" fmla="*/ 546440 w 283803"/>
              <a:gd name="T111" fmla="*/ 5672411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4">
                <a:moveTo>
                  <a:pt x="34471" y="246063"/>
                </a:moveTo>
                <a:lnTo>
                  <a:pt x="85819" y="246063"/>
                </a:lnTo>
                <a:cubicBezTo>
                  <a:pt x="88333" y="246063"/>
                  <a:pt x="90128" y="248261"/>
                  <a:pt x="90128" y="250826"/>
                </a:cubicBezTo>
                <a:cubicBezTo>
                  <a:pt x="90128" y="253024"/>
                  <a:pt x="88333" y="255222"/>
                  <a:pt x="85819" y="255222"/>
                </a:cubicBezTo>
                <a:lnTo>
                  <a:pt x="34471" y="255222"/>
                </a:lnTo>
                <a:cubicBezTo>
                  <a:pt x="31958" y="255222"/>
                  <a:pt x="30162" y="253024"/>
                  <a:pt x="30162" y="250826"/>
                </a:cubicBezTo>
                <a:cubicBezTo>
                  <a:pt x="30162" y="248261"/>
                  <a:pt x="31958" y="246063"/>
                  <a:pt x="34471" y="246063"/>
                </a:cubicBezTo>
                <a:close/>
                <a:moveTo>
                  <a:pt x="82536" y="217488"/>
                </a:moveTo>
                <a:lnTo>
                  <a:pt x="114314" y="217488"/>
                </a:lnTo>
                <a:cubicBezTo>
                  <a:pt x="116505" y="217488"/>
                  <a:pt x="118697" y="219774"/>
                  <a:pt x="118697" y="222060"/>
                </a:cubicBezTo>
                <a:cubicBezTo>
                  <a:pt x="118697" y="224346"/>
                  <a:pt x="116505" y="226632"/>
                  <a:pt x="114314" y="226632"/>
                </a:cubicBezTo>
                <a:lnTo>
                  <a:pt x="82536" y="226632"/>
                </a:lnTo>
                <a:cubicBezTo>
                  <a:pt x="79979" y="226632"/>
                  <a:pt x="77787" y="224346"/>
                  <a:pt x="77787" y="222060"/>
                </a:cubicBezTo>
                <a:cubicBezTo>
                  <a:pt x="77787" y="219774"/>
                  <a:pt x="79979" y="217488"/>
                  <a:pt x="82536" y="217488"/>
                </a:cubicBezTo>
                <a:close/>
                <a:moveTo>
                  <a:pt x="34483" y="217488"/>
                </a:moveTo>
                <a:lnTo>
                  <a:pt x="60047" y="217488"/>
                </a:lnTo>
                <a:cubicBezTo>
                  <a:pt x="62567" y="217488"/>
                  <a:pt x="64727" y="219774"/>
                  <a:pt x="64727" y="222060"/>
                </a:cubicBezTo>
                <a:cubicBezTo>
                  <a:pt x="64727" y="224346"/>
                  <a:pt x="62567" y="226632"/>
                  <a:pt x="60047" y="226632"/>
                </a:cubicBezTo>
                <a:lnTo>
                  <a:pt x="34483" y="226632"/>
                </a:lnTo>
                <a:cubicBezTo>
                  <a:pt x="31963" y="226632"/>
                  <a:pt x="30162" y="224346"/>
                  <a:pt x="30162" y="222060"/>
                </a:cubicBezTo>
                <a:cubicBezTo>
                  <a:pt x="30162" y="219774"/>
                  <a:pt x="31963" y="217488"/>
                  <a:pt x="34483" y="217488"/>
                </a:cubicBezTo>
                <a:close/>
                <a:moveTo>
                  <a:pt x="235512" y="198650"/>
                </a:moveTo>
                <a:cubicBezTo>
                  <a:pt x="231129" y="198650"/>
                  <a:pt x="228207" y="202194"/>
                  <a:pt x="228207" y="205737"/>
                </a:cubicBezTo>
                <a:lnTo>
                  <a:pt x="228207" y="214242"/>
                </a:lnTo>
                <a:cubicBezTo>
                  <a:pt x="228207" y="218494"/>
                  <a:pt x="231129" y="221329"/>
                  <a:pt x="235512" y="221329"/>
                </a:cubicBezTo>
                <a:lnTo>
                  <a:pt x="243913" y="221329"/>
                </a:lnTo>
                <a:cubicBezTo>
                  <a:pt x="247931" y="221329"/>
                  <a:pt x="251219" y="218494"/>
                  <a:pt x="251219" y="214242"/>
                </a:cubicBezTo>
                <a:lnTo>
                  <a:pt x="251219" y="205737"/>
                </a:lnTo>
                <a:cubicBezTo>
                  <a:pt x="251219" y="202194"/>
                  <a:pt x="247931" y="198650"/>
                  <a:pt x="243913" y="198650"/>
                </a:cubicBezTo>
                <a:lnTo>
                  <a:pt x="235512" y="198650"/>
                </a:lnTo>
                <a:close/>
                <a:moveTo>
                  <a:pt x="179584" y="198650"/>
                </a:moveTo>
                <a:cubicBezTo>
                  <a:pt x="175566" y="198650"/>
                  <a:pt x="172279" y="202194"/>
                  <a:pt x="172279" y="205737"/>
                </a:cubicBezTo>
                <a:lnTo>
                  <a:pt x="172279" y="214242"/>
                </a:lnTo>
                <a:cubicBezTo>
                  <a:pt x="172279" y="218494"/>
                  <a:pt x="175566" y="221329"/>
                  <a:pt x="179584" y="221329"/>
                </a:cubicBezTo>
                <a:lnTo>
                  <a:pt x="188350" y="221329"/>
                </a:lnTo>
                <a:cubicBezTo>
                  <a:pt x="192368" y="221329"/>
                  <a:pt x="195656" y="218494"/>
                  <a:pt x="195656" y="214242"/>
                </a:cubicBezTo>
                <a:lnTo>
                  <a:pt x="195656" y="205737"/>
                </a:lnTo>
                <a:cubicBezTo>
                  <a:pt x="195656" y="202194"/>
                  <a:pt x="192368" y="198650"/>
                  <a:pt x="188350" y="198650"/>
                </a:cubicBezTo>
                <a:lnTo>
                  <a:pt x="179584" y="198650"/>
                </a:lnTo>
                <a:close/>
                <a:moveTo>
                  <a:pt x="235512" y="190500"/>
                </a:moveTo>
                <a:lnTo>
                  <a:pt x="243913" y="190500"/>
                </a:lnTo>
                <a:cubicBezTo>
                  <a:pt x="253045" y="190500"/>
                  <a:pt x="259985" y="197233"/>
                  <a:pt x="259985" y="205737"/>
                </a:cubicBezTo>
                <a:lnTo>
                  <a:pt x="259985" y="214242"/>
                </a:lnTo>
                <a:cubicBezTo>
                  <a:pt x="259985" y="222746"/>
                  <a:pt x="253045" y="229834"/>
                  <a:pt x="243913" y="229834"/>
                </a:cubicBezTo>
                <a:lnTo>
                  <a:pt x="235512" y="229834"/>
                </a:lnTo>
                <a:cubicBezTo>
                  <a:pt x="226381" y="229834"/>
                  <a:pt x="219075" y="222746"/>
                  <a:pt x="219075" y="214242"/>
                </a:cubicBezTo>
                <a:lnTo>
                  <a:pt x="219075" y="205737"/>
                </a:lnTo>
                <a:cubicBezTo>
                  <a:pt x="219075" y="197233"/>
                  <a:pt x="226381" y="190500"/>
                  <a:pt x="235512" y="190500"/>
                </a:cubicBezTo>
                <a:close/>
                <a:moveTo>
                  <a:pt x="179584" y="190500"/>
                </a:moveTo>
                <a:lnTo>
                  <a:pt x="188350" y="190500"/>
                </a:lnTo>
                <a:cubicBezTo>
                  <a:pt x="197117" y="190500"/>
                  <a:pt x="204422" y="197233"/>
                  <a:pt x="204422" y="205737"/>
                </a:cubicBezTo>
                <a:lnTo>
                  <a:pt x="204422" y="214242"/>
                </a:lnTo>
                <a:cubicBezTo>
                  <a:pt x="204422" y="222746"/>
                  <a:pt x="197117" y="229834"/>
                  <a:pt x="188350" y="229834"/>
                </a:cubicBezTo>
                <a:lnTo>
                  <a:pt x="179584" y="229834"/>
                </a:lnTo>
                <a:cubicBezTo>
                  <a:pt x="170818" y="229834"/>
                  <a:pt x="163512" y="222746"/>
                  <a:pt x="163512" y="214242"/>
                </a:cubicBezTo>
                <a:lnTo>
                  <a:pt x="163512" y="205737"/>
                </a:lnTo>
                <a:cubicBezTo>
                  <a:pt x="163512" y="197233"/>
                  <a:pt x="170818" y="190500"/>
                  <a:pt x="179584" y="190500"/>
                </a:cubicBezTo>
                <a:close/>
                <a:moveTo>
                  <a:pt x="60134" y="173038"/>
                </a:moveTo>
                <a:cubicBezTo>
                  <a:pt x="62801" y="173038"/>
                  <a:pt x="64706" y="175236"/>
                  <a:pt x="64706" y="177434"/>
                </a:cubicBezTo>
                <a:lnTo>
                  <a:pt x="64706" y="197217"/>
                </a:lnTo>
                <a:cubicBezTo>
                  <a:pt x="64706" y="199415"/>
                  <a:pt x="62801" y="201247"/>
                  <a:pt x="60134" y="201247"/>
                </a:cubicBezTo>
                <a:cubicBezTo>
                  <a:pt x="57467" y="201247"/>
                  <a:pt x="55562" y="199415"/>
                  <a:pt x="55562" y="197217"/>
                </a:cubicBezTo>
                <a:lnTo>
                  <a:pt x="55562" y="177434"/>
                </a:lnTo>
                <a:cubicBezTo>
                  <a:pt x="55562" y="175236"/>
                  <a:pt x="57467" y="173038"/>
                  <a:pt x="60134" y="173038"/>
                </a:cubicBezTo>
                <a:close/>
                <a:moveTo>
                  <a:pt x="34734" y="161925"/>
                </a:moveTo>
                <a:cubicBezTo>
                  <a:pt x="37020" y="161925"/>
                  <a:pt x="39306" y="163689"/>
                  <a:pt x="39306" y="166158"/>
                </a:cubicBezTo>
                <a:lnTo>
                  <a:pt x="39306" y="195792"/>
                </a:lnTo>
                <a:cubicBezTo>
                  <a:pt x="39306" y="197908"/>
                  <a:pt x="37020" y="199672"/>
                  <a:pt x="34734" y="199672"/>
                </a:cubicBezTo>
                <a:cubicBezTo>
                  <a:pt x="32067" y="199672"/>
                  <a:pt x="30162" y="197908"/>
                  <a:pt x="30162" y="195792"/>
                </a:cubicBezTo>
                <a:lnTo>
                  <a:pt x="30162" y="166158"/>
                </a:lnTo>
                <a:cubicBezTo>
                  <a:pt x="30162" y="163689"/>
                  <a:pt x="32067" y="161925"/>
                  <a:pt x="34734" y="161925"/>
                </a:cubicBezTo>
                <a:close/>
                <a:moveTo>
                  <a:pt x="86741" y="157163"/>
                </a:moveTo>
                <a:cubicBezTo>
                  <a:pt x="89408" y="157163"/>
                  <a:pt x="91694" y="158970"/>
                  <a:pt x="91694" y="161500"/>
                </a:cubicBezTo>
                <a:lnTo>
                  <a:pt x="91694" y="197276"/>
                </a:lnTo>
                <a:cubicBezTo>
                  <a:pt x="91694" y="199445"/>
                  <a:pt x="89408" y="201252"/>
                  <a:pt x="86741" y="201252"/>
                </a:cubicBezTo>
                <a:cubicBezTo>
                  <a:pt x="84455" y="201252"/>
                  <a:pt x="82550" y="199445"/>
                  <a:pt x="82550" y="197276"/>
                </a:cubicBezTo>
                <a:lnTo>
                  <a:pt x="82550" y="161500"/>
                </a:lnTo>
                <a:cubicBezTo>
                  <a:pt x="82550" y="158970"/>
                  <a:pt x="84455" y="157163"/>
                  <a:pt x="86741" y="157163"/>
                </a:cubicBezTo>
                <a:close/>
                <a:moveTo>
                  <a:pt x="114109" y="146050"/>
                </a:moveTo>
                <a:cubicBezTo>
                  <a:pt x="116395" y="146050"/>
                  <a:pt x="118681" y="147866"/>
                  <a:pt x="118681" y="150045"/>
                </a:cubicBezTo>
                <a:lnTo>
                  <a:pt x="118681" y="197255"/>
                </a:lnTo>
                <a:cubicBezTo>
                  <a:pt x="118681" y="199434"/>
                  <a:pt x="116395" y="201250"/>
                  <a:pt x="114109" y="201250"/>
                </a:cubicBezTo>
                <a:cubicBezTo>
                  <a:pt x="111823" y="201250"/>
                  <a:pt x="109537" y="199434"/>
                  <a:pt x="109537" y="197255"/>
                </a:cubicBezTo>
                <a:lnTo>
                  <a:pt x="109537" y="150045"/>
                </a:lnTo>
                <a:cubicBezTo>
                  <a:pt x="109537" y="147866"/>
                  <a:pt x="111823" y="146050"/>
                  <a:pt x="114109" y="146050"/>
                </a:cubicBezTo>
                <a:close/>
                <a:moveTo>
                  <a:pt x="235512" y="142116"/>
                </a:moveTo>
                <a:cubicBezTo>
                  <a:pt x="231129" y="142116"/>
                  <a:pt x="228207" y="145404"/>
                  <a:pt x="228207" y="149422"/>
                </a:cubicBezTo>
                <a:lnTo>
                  <a:pt x="228207" y="158188"/>
                </a:lnTo>
                <a:cubicBezTo>
                  <a:pt x="228207" y="162206"/>
                  <a:pt x="231129" y="165493"/>
                  <a:pt x="235512" y="165493"/>
                </a:cubicBezTo>
                <a:lnTo>
                  <a:pt x="243913" y="165493"/>
                </a:lnTo>
                <a:cubicBezTo>
                  <a:pt x="247931" y="165493"/>
                  <a:pt x="251219" y="162206"/>
                  <a:pt x="251219" y="158188"/>
                </a:cubicBezTo>
                <a:lnTo>
                  <a:pt x="251219" y="149422"/>
                </a:lnTo>
                <a:cubicBezTo>
                  <a:pt x="251219" y="145404"/>
                  <a:pt x="247931" y="142116"/>
                  <a:pt x="243913" y="142116"/>
                </a:cubicBezTo>
                <a:lnTo>
                  <a:pt x="235512" y="142116"/>
                </a:lnTo>
                <a:close/>
                <a:moveTo>
                  <a:pt x="179584" y="142116"/>
                </a:moveTo>
                <a:cubicBezTo>
                  <a:pt x="175566" y="142116"/>
                  <a:pt x="172279" y="145404"/>
                  <a:pt x="172279" y="149422"/>
                </a:cubicBezTo>
                <a:lnTo>
                  <a:pt x="172279" y="158188"/>
                </a:lnTo>
                <a:cubicBezTo>
                  <a:pt x="172279" y="162206"/>
                  <a:pt x="175566" y="165493"/>
                  <a:pt x="179584" y="165493"/>
                </a:cubicBezTo>
                <a:lnTo>
                  <a:pt x="188350" y="165493"/>
                </a:lnTo>
                <a:cubicBezTo>
                  <a:pt x="192368" y="165493"/>
                  <a:pt x="195656" y="162206"/>
                  <a:pt x="195656" y="158188"/>
                </a:cubicBezTo>
                <a:lnTo>
                  <a:pt x="195656" y="149422"/>
                </a:lnTo>
                <a:cubicBezTo>
                  <a:pt x="195656" y="145404"/>
                  <a:pt x="192368" y="142116"/>
                  <a:pt x="188350" y="142116"/>
                </a:cubicBezTo>
                <a:lnTo>
                  <a:pt x="179584" y="142116"/>
                </a:lnTo>
                <a:close/>
                <a:moveTo>
                  <a:pt x="235512" y="133350"/>
                </a:moveTo>
                <a:lnTo>
                  <a:pt x="243913" y="133350"/>
                </a:lnTo>
                <a:cubicBezTo>
                  <a:pt x="253045" y="133350"/>
                  <a:pt x="259985" y="140655"/>
                  <a:pt x="259985" y="149422"/>
                </a:cubicBezTo>
                <a:lnTo>
                  <a:pt x="259985" y="158188"/>
                </a:lnTo>
                <a:cubicBezTo>
                  <a:pt x="259985" y="166954"/>
                  <a:pt x="253045" y="174260"/>
                  <a:pt x="243913" y="174260"/>
                </a:cubicBezTo>
                <a:lnTo>
                  <a:pt x="235512" y="174260"/>
                </a:lnTo>
                <a:cubicBezTo>
                  <a:pt x="226381" y="174260"/>
                  <a:pt x="219075" y="166954"/>
                  <a:pt x="219075" y="158188"/>
                </a:cubicBezTo>
                <a:lnTo>
                  <a:pt x="219075" y="149422"/>
                </a:lnTo>
                <a:cubicBezTo>
                  <a:pt x="219075" y="140655"/>
                  <a:pt x="226381" y="133350"/>
                  <a:pt x="235512" y="133350"/>
                </a:cubicBezTo>
                <a:close/>
                <a:moveTo>
                  <a:pt x="179584" y="133350"/>
                </a:moveTo>
                <a:lnTo>
                  <a:pt x="188350" y="133350"/>
                </a:lnTo>
                <a:cubicBezTo>
                  <a:pt x="197117" y="133350"/>
                  <a:pt x="204422" y="140655"/>
                  <a:pt x="204422" y="149422"/>
                </a:cubicBezTo>
                <a:lnTo>
                  <a:pt x="204422" y="158188"/>
                </a:lnTo>
                <a:cubicBezTo>
                  <a:pt x="204422" y="166954"/>
                  <a:pt x="197117" y="174260"/>
                  <a:pt x="188350" y="174260"/>
                </a:cubicBezTo>
                <a:lnTo>
                  <a:pt x="179584" y="174260"/>
                </a:lnTo>
                <a:cubicBezTo>
                  <a:pt x="170818" y="174260"/>
                  <a:pt x="163512" y="166954"/>
                  <a:pt x="163512" y="158188"/>
                </a:cubicBezTo>
                <a:lnTo>
                  <a:pt x="163512" y="149422"/>
                </a:lnTo>
                <a:cubicBezTo>
                  <a:pt x="163512" y="140655"/>
                  <a:pt x="170818" y="133350"/>
                  <a:pt x="179584" y="133350"/>
                </a:cubicBezTo>
                <a:close/>
                <a:moveTo>
                  <a:pt x="34471" y="120650"/>
                </a:moveTo>
                <a:lnTo>
                  <a:pt x="85819" y="120650"/>
                </a:lnTo>
                <a:cubicBezTo>
                  <a:pt x="88333" y="120650"/>
                  <a:pt x="90128" y="122304"/>
                  <a:pt x="90128" y="124619"/>
                </a:cubicBezTo>
                <a:cubicBezTo>
                  <a:pt x="90128" y="126603"/>
                  <a:pt x="88333" y="128257"/>
                  <a:pt x="85819" y="128257"/>
                </a:cubicBezTo>
                <a:lnTo>
                  <a:pt x="34471" y="128257"/>
                </a:lnTo>
                <a:cubicBezTo>
                  <a:pt x="31958" y="128257"/>
                  <a:pt x="30162" y="126603"/>
                  <a:pt x="30162" y="124619"/>
                </a:cubicBezTo>
                <a:cubicBezTo>
                  <a:pt x="30162" y="122304"/>
                  <a:pt x="31958" y="120650"/>
                  <a:pt x="34471" y="120650"/>
                </a:cubicBezTo>
                <a:close/>
                <a:moveTo>
                  <a:pt x="146398" y="117473"/>
                </a:moveTo>
                <a:lnTo>
                  <a:pt x="146398" y="239257"/>
                </a:lnTo>
                <a:cubicBezTo>
                  <a:pt x="146398" y="243209"/>
                  <a:pt x="149635" y="246083"/>
                  <a:pt x="153232" y="246083"/>
                </a:cubicBezTo>
                <a:lnTo>
                  <a:pt x="268335" y="246083"/>
                </a:lnTo>
                <a:cubicBezTo>
                  <a:pt x="272292" y="246083"/>
                  <a:pt x="275529" y="243209"/>
                  <a:pt x="275529" y="239257"/>
                </a:cubicBezTo>
                <a:lnTo>
                  <a:pt x="275529" y="117473"/>
                </a:lnTo>
                <a:lnTo>
                  <a:pt x="146398" y="117473"/>
                </a:lnTo>
                <a:close/>
                <a:moveTo>
                  <a:pt x="34464" y="92075"/>
                </a:moveTo>
                <a:lnTo>
                  <a:pt x="114402" y="92075"/>
                </a:lnTo>
                <a:cubicBezTo>
                  <a:pt x="116553" y="92075"/>
                  <a:pt x="118704" y="93980"/>
                  <a:pt x="118704" y="96647"/>
                </a:cubicBezTo>
                <a:cubicBezTo>
                  <a:pt x="118704" y="98933"/>
                  <a:pt x="116553" y="101219"/>
                  <a:pt x="114402" y="101219"/>
                </a:cubicBezTo>
                <a:lnTo>
                  <a:pt x="34464" y="101219"/>
                </a:lnTo>
                <a:cubicBezTo>
                  <a:pt x="31955" y="101219"/>
                  <a:pt x="30162" y="98933"/>
                  <a:pt x="30162" y="96647"/>
                </a:cubicBezTo>
                <a:cubicBezTo>
                  <a:pt x="30162" y="93980"/>
                  <a:pt x="31955" y="92075"/>
                  <a:pt x="34464" y="92075"/>
                </a:cubicBezTo>
                <a:close/>
                <a:moveTo>
                  <a:pt x="255143" y="87557"/>
                </a:moveTo>
                <a:cubicBezTo>
                  <a:pt x="257048" y="85725"/>
                  <a:pt x="260096" y="85725"/>
                  <a:pt x="262001" y="87557"/>
                </a:cubicBezTo>
                <a:cubicBezTo>
                  <a:pt x="262763" y="88289"/>
                  <a:pt x="263144" y="89388"/>
                  <a:pt x="263144" y="90487"/>
                </a:cubicBezTo>
                <a:cubicBezTo>
                  <a:pt x="263144" y="91586"/>
                  <a:pt x="262763" y="92686"/>
                  <a:pt x="262001" y="93418"/>
                </a:cubicBezTo>
                <a:cubicBezTo>
                  <a:pt x="260858" y="94517"/>
                  <a:pt x="259715" y="94884"/>
                  <a:pt x="258572" y="94884"/>
                </a:cubicBezTo>
                <a:cubicBezTo>
                  <a:pt x="257429" y="94884"/>
                  <a:pt x="256286" y="94517"/>
                  <a:pt x="255143" y="93418"/>
                </a:cubicBezTo>
                <a:cubicBezTo>
                  <a:pt x="254381" y="92686"/>
                  <a:pt x="254000" y="91586"/>
                  <a:pt x="254000" y="90487"/>
                </a:cubicBezTo>
                <a:cubicBezTo>
                  <a:pt x="254000" y="89388"/>
                  <a:pt x="254381" y="88289"/>
                  <a:pt x="255143" y="87557"/>
                </a:cubicBezTo>
                <a:close/>
                <a:moveTo>
                  <a:pt x="209428" y="87557"/>
                </a:moveTo>
                <a:cubicBezTo>
                  <a:pt x="210893" y="85725"/>
                  <a:pt x="213824" y="85725"/>
                  <a:pt x="215289" y="87557"/>
                </a:cubicBezTo>
                <a:cubicBezTo>
                  <a:pt x="216388" y="88289"/>
                  <a:pt x="217121" y="89388"/>
                  <a:pt x="217121" y="90487"/>
                </a:cubicBezTo>
                <a:cubicBezTo>
                  <a:pt x="217121" y="91586"/>
                  <a:pt x="216388" y="92686"/>
                  <a:pt x="215656" y="93418"/>
                </a:cubicBezTo>
                <a:cubicBezTo>
                  <a:pt x="214923" y="94517"/>
                  <a:pt x="213457" y="94884"/>
                  <a:pt x="212358" y="94884"/>
                </a:cubicBezTo>
                <a:cubicBezTo>
                  <a:pt x="211259" y="94884"/>
                  <a:pt x="210160" y="94517"/>
                  <a:pt x="209428" y="93418"/>
                </a:cubicBezTo>
                <a:cubicBezTo>
                  <a:pt x="208695" y="92686"/>
                  <a:pt x="207962" y="91586"/>
                  <a:pt x="207962" y="90487"/>
                </a:cubicBezTo>
                <a:cubicBezTo>
                  <a:pt x="207962" y="89388"/>
                  <a:pt x="208695" y="88289"/>
                  <a:pt x="209428" y="87557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8011"/>
                  <a:pt x="239331" y="90297"/>
                </a:cubicBezTo>
                <a:cubicBezTo>
                  <a:pt x="239331" y="92583"/>
                  <a:pt x="237426" y="94869"/>
                  <a:pt x="234759" y="94869"/>
                </a:cubicBezTo>
                <a:cubicBezTo>
                  <a:pt x="232092" y="94869"/>
                  <a:pt x="230187" y="92583"/>
                  <a:pt x="230187" y="90297"/>
                </a:cubicBezTo>
                <a:cubicBezTo>
                  <a:pt x="230187" y="88011"/>
                  <a:pt x="232092" y="85725"/>
                  <a:pt x="234759" y="85725"/>
                </a:cubicBezTo>
                <a:close/>
                <a:moveTo>
                  <a:pt x="153232" y="71490"/>
                </a:moveTo>
                <a:cubicBezTo>
                  <a:pt x="149635" y="71490"/>
                  <a:pt x="146398" y="74723"/>
                  <a:pt x="146398" y="78675"/>
                </a:cubicBezTo>
                <a:lnTo>
                  <a:pt x="146398" y="108851"/>
                </a:lnTo>
                <a:lnTo>
                  <a:pt x="275529" y="108851"/>
                </a:lnTo>
                <a:lnTo>
                  <a:pt x="275529" y="78675"/>
                </a:lnTo>
                <a:cubicBezTo>
                  <a:pt x="275529" y="74723"/>
                  <a:pt x="272292" y="71490"/>
                  <a:pt x="268335" y="71490"/>
                </a:cubicBezTo>
                <a:lnTo>
                  <a:pt x="153232" y="71490"/>
                </a:lnTo>
                <a:close/>
                <a:moveTo>
                  <a:pt x="85317" y="61913"/>
                </a:moveTo>
                <a:lnTo>
                  <a:pt x="114345" y="61913"/>
                </a:lnTo>
                <a:cubicBezTo>
                  <a:pt x="116522" y="61913"/>
                  <a:pt x="118699" y="63818"/>
                  <a:pt x="118699" y="66485"/>
                </a:cubicBezTo>
                <a:cubicBezTo>
                  <a:pt x="118699" y="69152"/>
                  <a:pt x="116522" y="71057"/>
                  <a:pt x="114345" y="71057"/>
                </a:cubicBezTo>
                <a:lnTo>
                  <a:pt x="85317" y="71057"/>
                </a:lnTo>
                <a:cubicBezTo>
                  <a:pt x="83139" y="71057"/>
                  <a:pt x="80962" y="69152"/>
                  <a:pt x="80962" y="66485"/>
                </a:cubicBezTo>
                <a:cubicBezTo>
                  <a:pt x="80962" y="63818"/>
                  <a:pt x="83139" y="61913"/>
                  <a:pt x="85317" y="61913"/>
                </a:cubicBezTo>
                <a:close/>
                <a:moveTo>
                  <a:pt x="34558" y="61913"/>
                </a:moveTo>
                <a:lnTo>
                  <a:pt x="63500" y="61913"/>
                </a:lnTo>
                <a:cubicBezTo>
                  <a:pt x="66064" y="61913"/>
                  <a:pt x="67896" y="63818"/>
                  <a:pt x="67896" y="66485"/>
                </a:cubicBezTo>
                <a:cubicBezTo>
                  <a:pt x="67896" y="69152"/>
                  <a:pt x="66064" y="71057"/>
                  <a:pt x="63500" y="71057"/>
                </a:cubicBezTo>
                <a:lnTo>
                  <a:pt x="34558" y="71057"/>
                </a:lnTo>
                <a:cubicBezTo>
                  <a:pt x="31994" y="71057"/>
                  <a:pt x="30162" y="69152"/>
                  <a:pt x="30162" y="66485"/>
                </a:cubicBezTo>
                <a:cubicBezTo>
                  <a:pt x="30162" y="63818"/>
                  <a:pt x="31994" y="61913"/>
                  <a:pt x="34558" y="61913"/>
                </a:cubicBezTo>
                <a:close/>
                <a:moveTo>
                  <a:pt x="65825" y="8622"/>
                </a:moveTo>
                <a:lnTo>
                  <a:pt x="65825" y="21555"/>
                </a:lnTo>
                <a:cubicBezTo>
                  <a:pt x="65825" y="28380"/>
                  <a:pt x="71580" y="34128"/>
                  <a:pt x="78774" y="34128"/>
                </a:cubicBezTo>
                <a:lnTo>
                  <a:pt x="147836" y="34128"/>
                </a:lnTo>
                <a:cubicBezTo>
                  <a:pt x="155030" y="34128"/>
                  <a:pt x="160426" y="28380"/>
                  <a:pt x="160426" y="21555"/>
                </a:cubicBezTo>
                <a:lnTo>
                  <a:pt x="160426" y="8622"/>
                </a:lnTo>
                <a:lnTo>
                  <a:pt x="65825" y="8622"/>
                </a:lnTo>
                <a:close/>
                <a:moveTo>
                  <a:pt x="27337" y="8622"/>
                </a:moveTo>
                <a:cubicBezTo>
                  <a:pt x="16906" y="8622"/>
                  <a:pt x="8633" y="16525"/>
                  <a:pt x="8633" y="26943"/>
                </a:cubicBezTo>
                <a:lnTo>
                  <a:pt x="8633" y="256501"/>
                </a:lnTo>
                <a:cubicBezTo>
                  <a:pt x="8633" y="266919"/>
                  <a:pt x="16906" y="274823"/>
                  <a:pt x="27337" y="274823"/>
                </a:cubicBezTo>
                <a:lnTo>
                  <a:pt x="199273" y="274823"/>
                </a:lnTo>
                <a:cubicBezTo>
                  <a:pt x="209705" y="274823"/>
                  <a:pt x="217978" y="266919"/>
                  <a:pt x="217978" y="256501"/>
                </a:cubicBezTo>
                <a:lnTo>
                  <a:pt x="217978" y="255064"/>
                </a:lnTo>
                <a:lnTo>
                  <a:pt x="153232" y="255064"/>
                </a:lnTo>
                <a:cubicBezTo>
                  <a:pt x="144599" y="255064"/>
                  <a:pt x="137765" y="247879"/>
                  <a:pt x="137765" y="239257"/>
                </a:cubicBezTo>
                <a:lnTo>
                  <a:pt x="137765" y="78675"/>
                </a:lnTo>
                <a:cubicBezTo>
                  <a:pt x="137765" y="70053"/>
                  <a:pt x="144599" y="62868"/>
                  <a:pt x="153232" y="62868"/>
                </a:cubicBezTo>
                <a:lnTo>
                  <a:pt x="217978" y="62868"/>
                </a:lnTo>
                <a:lnTo>
                  <a:pt x="217978" y="26943"/>
                </a:lnTo>
                <a:cubicBezTo>
                  <a:pt x="217978" y="16525"/>
                  <a:pt x="209705" y="8622"/>
                  <a:pt x="199273" y="8622"/>
                </a:cubicBezTo>
                <a:lnTo>
                  <a:pt x="169418" y="8622"/>
                </a:lnTo>
                <a:lnTo>
                  <a:pt x="169418" y="21555"/>
                </a:lnTo>
                <a:cubicBezTo>
                  <a:pt x="169418" y="33410"/>
                  <a:pt x="159347" y="42750"/>
                  <a:pt x="147836" y="42750"/>
                </a:cubicBezTo>
                <a:lnTo>
                  <a:pt x="78774" y="42750"/>
                </a:lnTo>
                <a:cubicBezTo>
                  <a:pt x="66904" y="42750"/>
                  <a:pt x="57192" y="33410"/>
                  <a:pt x="57192" y="21555"/>
                </a:cubicBezTo>
                <a:lnTo>
                  <a:pt x="57192" y="8622"/>
                </a:lnTo>
                <a:lnTo>
                  <a:pt x="27337" y="8622"/>
                </a:lnTo>
                <a:close/>
                <a:moveTo>
                  <a:pt x="27337" y="0"/>
                </a:moveTo>
                <a:lnTo>
                  <a:pt x="199273" y="0"/>
                </a:lnTo>
                <a:cubicBezTo>
                  <a:pt x="214381" y="0"/>
                  <a:pt x="226610" y="12214"/>
                  <a:pt x="226610" y="26943"/>
                </a:cubicBezTo>
                <a:lnTo>
                  <a:pt x="226610" y="62868"/>
                </a:lnTo>
                <a:lnTo>
                  <a:pt x="268335" y="62868"/>
                </a:lnTo>
                <a:cubicBezTo>
                  <a:pt x="276968" y="62868"/>
                  <a:pt x="283803" y="70053"/>
                  <a:pt x="283803" y="78675"/>
                </a:cubicBezTo>
                <a:lnTo>
                  <a:pt x="283803" y="239257"/>
                </a:lnTo>
                <a:cubicBezTo>
                  <a:pt x="283803" y="247879"/>
                  <a:pt x="276968" y="255064"/>
                  <a:pt x="268335" y="255064"/>
                </a:cubicBezTo>
                <a:lnTo>
                  <a:pt x="226610" y="255064"/>
                </a:lnTo>
                <a:lnTo>
                  <a:pt x="226610" y="256501"/>
                </a:lnTo>
                <a:cubicBezTo>
                  <a:pt x="226610" y="271230"/>
                  <a:pt x="214381" y="283804"/>
                  <a:pt x="199273" y="283804"/>
                </a:cubicBezTo>
                <a:lnTo>
                  <a:pt x="27337" y="283804"/>
                </a:lnTo>
                <a:cubicBezTo>
                  <a:pt x="12230" y="283804"/>
                  <a:pt x="0" y="271230"/>
                  <a:pt x="0" y="256501"/>
                </a:cubicBezTo>
                <a:lnTo>
                  <a:pt x="0" y="26943"/>
                </a:lnTo>
                <a:cubicBezTo>
                  <a:pt x="0" y="12214"/>
                  <a:pt x="12230" y="0"/>
                  <a:pt x="27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4" name="Freeform 1042">
            <a:extLst>
              <a:ext uri="{FF2B5EF4-FFF2-40B4-BE49-F238E27FC236}">
                <a16:creationId xmlns:a16="http://schemas.microsoft.com/office/drawing/2014/main" id="{C5B05428-C584-8746-B299-7C095CEA3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2534" y="10203700"/>
            <a:ext cx="1055970" cy="1052730"/>
          </a:xfrm>
          <a:custGeom>
            <a:avLst/>
            <a:gdLst>
              <a:gd name="T0" fmla="*/ 3133397 w 285397"/>
              <a:gd name="T1" fmla="*/ 5013279 h 283804"/>
              <a:gd name="T2" fmla="*/ 1727268 w 285397"/>
              <a:gd name="T3" fmla="*/ 5013279 h 283804"/>
              <a:gd name="T4" fmla="*/ 1383863 w 285397"/>
              <a:gd name="T5" fmla="*/ 4918076 h 283804"/>
              <a:gd name="T6" fmla="*/ 681815 w 285397"/>
              <a:gd name="T7" fmla="*/ 5101162 h 283804"/>
              <a:gd name="T8" fmla="*/ 2595179 w 285397"/>
              <a:gd name="T9" fmla="*/ 3499961 h 283804"/>
              <a:gd name="T10" fmla="*/ 3558767 w 285397"/>
              <a:gd name="T11" fmla="*/ 3499961 h 283804"/>
              <a:gd name="T12" fmla="*/ 1453160 w 285397"/>
              <a:gd name="T13" fmla="*/ 4357227 h 283804"/>
              <a:gd name="T14" fmla="*/ 1453160 w 285397"/>
              <a:gd name="T15" fmla="*/ 3499961 h 283804"/>
              <a:gd name="T16" fmla="*/ 1281869 w 285397"/>
              <a:gd name="T17" fmla="*/ 4357227 h 283804"/>
              <a:gd name="T18" fmla="*/ 2595179 w 285397"/>
              <a:gd name="T19" fmla="*/ 2570664 h 283804"/>
              <a:gd name="T20" fmla="*/ 3558767 w 285397"/>
              <a:gd name="T21" fmla="*/ 2570664 h 283804"/>
              <a:gd name="T22" fmla="*/ 1453160 w 285397"/>
              <a:gd name="T23" fmla="*/ 3319899 h 283804"/>
              <a:gd name="T24" fmla="*/ 1453160 w 285397"/>
              <a:gd name="T25" fmla="*/ 2570664 h 283804"/>
              <a:gd name="T26" fmla="*/ 1281869 w 285397"/>
              <a:gd name="T27" fmla="*/ 3319899 h 283804"/>
              <a:gd name="T28" fmla="*/ 2595179 w 285397"/>
              <a:gd name="T29" fmla="*/ 1886309 h 283804"/>
              <a:gd name="T30" fmla="*/ 3558767 w 285397"/>
              <a:gd name="T31" fmla="*/ 1886309 h 283804"/>
              <a:gd name="T32" fmla="*/ 1453160 w 285397"/>
              <a:gd name="T33" fmla="*/ 2404985 h 283804"/>
              <a:gd name="T34" fmla="*/ 1453160 w 285397"/>
              <a:gd name="T35" fmla="*/ 1886309 h 283804"/>
              <a:gd name="T36" fmla="*/ 1281869 w 285397"/>
              <a:gd name="T37" fmla="*/ 2404985 h 283804"/>
              <a:gd name="T38" fmla="*/ 682370 w 285397"/>
              <a:gd name="T39" fmla="*/ 1713421 h 283804"/>
              <a:gd name="T40" fmla="*/ 3730058 w 285397"/>
              <a:gd name="T41" fmla="*/ 4443678 h 283804"/>
              <a:gd name="T42" fmla="*/ 596654 w 285397"/>
              <a:gd name="T43" fmla="*/ 4443678 h 283804"/>
              <a:gd name="T44" fmla="*/ 1969773 w 285397"/>
              <a:gd name="T45" fmla="*/ 1142254 h 283804"/>
              <a:gd name="T46" fmla="*/ 2475498 w 285397"/>
              <a:gd name="T47" fmla="*/ 1325318 h 283804"/>
              <a:gd name="T48" fmla="*/ 1969773 w 285397"/>
              <a:gd name="T49" fmla="*/ 1142254 h 283804"/>
              <a:gd name="T50" fmla="*/ 1625925 w 285397"/>
              <a:gd name="T51" fmla="*/ 1230122 h 283804"/>
              <a:gd name="T52" fmla="*/ 596654 w 285397"/>
              <a:gd name="T53" fmla="*/ 1230122 h 283804"/>
              <a:gd name="T54" fmla="*/ 2476583 w 285397"/>
              <a:gd name="T55" fmla="*/ 571104 h 283804"/>
              <a:gd name="T56" fmla="*/ 1553527 w 285397"/>
              <a:gd name="T57" fmla="*/ 754217 h 283804"/>
              <a:gd name="T58" fmla="*/ 684339 w 285397"/>
              <a:gd name="T59" fmla="*/ 571104 h 283804"/>
              <a:gd name="T60" fmla="*/ 1129867 w 285397"/>
              <a:gd name="T61" fmla="*/ 754217 h 283804"/>
              <a:gd name="T62" fmla="*/ 684339 w 285397"/>
              <a:gd name="T63" fmla="*/ 571104 h 283804"/>
              <a:gd name="T64" fmla="*/ 3972115 w 285397"/>
              <a:gd name="T65" fmla="*/ 1141659 h 283804"/>
              <a:gd name="T66" fmla="*/ 170879 w 285397"/>
              <a:gd name="T67" fmla="*/ 5492937 h 283804"/>
              <a:gd name="T68" fmla="*/ 3039603 w 285397"/>
              <a:gd name="T69" fmla="*/ 1321191 h 283804"/>
              <a:gd name="T70" fmla="*/ 170879 w 285397"/>
              <a:gd name="T71" fmla="*/ 172340 h 283804"/>
              <a:gd name="T72" fmla="*/ 5645909 w 285397"/>
              <a:gd name="T73" fmla="*/ 78987 h 283804"/>
              <a:gd name="T74" fmla="*/ 5227204 w 285397"/>
              <a:gd name="T75" fmla="*/ 5672411 h 283804"/>
              <a:gd name="T76" fmla="*/ 5478455 w 285397"/>
              <a:gd name="T77" fmla="*/ 5492937 h 283804"/>
              <a:gd name="T78" fmla="*/ 5150423 w 285397"/>
              <a:gd name="T79" fmla="*/ 78987 h 283804"/>
              <a:gd name="T80" fmla="*/ 4869793 w 285397"/>
              <a:gd name="T81" fmla="*/ 0 h 283804"/>
              <a:gd name="T82" fmla="*/ 4869793 w 285397"/>
              <a:gd name="T83" fmla="*/ 5672411 h 283804"/>
              <a:gd name="T84" fmla="*/ 4529416 w 285397"/>
              <a:gd name="T85" fmla="*/ 5492937 h 283804"/>
              <a:gd name="T86" fmla="*/ 3508236 w 285397"/>
              <a:gd name="T87" fmla="*/ 172340 h 283804"/>
              <a:gd name="T88" fmla="*/ 85376 w 285397"/>
              <a:gd name="T89" fmla="*/ 0 h 283804"/>
              <a:gd name="T90" fmla="*/ 4235477 w 285397"/>
              <a:gd name="T91" fmla="*/ 1170352 h 283804"/>
              <a:gd name="T92" fmla="*/ 4178551 w 285397"/>
              <a:gd name="T93" fmla="*/ 5672411 h 283804"/>
              <a:gd name="T94" fmla="*/ 0 w 285397"/>
              <a:gd name="T95" fmla="*/ 78987 h 28380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5397" h="283804">
                <a:moveTo>
                  <a:pt x="91620" y="246063"/>
                </a:moveTo>
                <a:lnTo>
                  <a:pt x="153724" y="246063"/>
                </a:lnTo>
                <a:cubicBezTo>
                  <a:pt x="156237" y="246063"/>
                  <a:pt x="158391" y="248261"/>
                  <a:pt x="158391" y="250826"/>
                </a:cubicBezTo>
                <a:cubicBezTo>
                  <a:pt x="158391" y="253024"/>
                  <a:pt x="156237" y="255222"/>
                  <a:pt x="153724" y="255222"/>
                </a:cubicBezTo>
                <a:lnTo>
                  <a:pt x="91620" y="255222"/>
                </a:lnTo>
                <a:cubicBezTo>
                  <a:pt x="89466" y="255222"/>
                  <a:pt x="87312" y="253024"/>
                  <a:pt x="87312" y="250826"/>
                </a:cubicBezTo>
                <a:cubicBezTo>
                  <a:pt x="87312" y="248261"/>
                  <a:pt x="89466" y="246063"/>
                  <a:pt x="91620" y="246063"/>
                </a:cubicBezTo>
                <a:close/>
                <a:moveTo>
                  <a:pt x="34464" y="246063"/>
                </a:moveTo>
                <a:lnTo>
                  <a:pt x="69952" y="246063"/>
                </a:lnTo>
                <a:cubicBezTo>
                  <a:pt x="72103" y="246063"/>
                  <a:pt x="74254" y="248261"/>
                  <a:pt x="74254" y="250826"/>
                </a:cubicBezTo>
                <a:cubicBezTo>
                  <a:pt x="74254" y="253024"/>
                  <a:pt x="72103" y="255222"/>
                  <a:pt x="69952" y="255222"/>
                </a:cubicBezTo>
                <a:lnTo>
                  <a:pt x="34464" y="255222"/>
                </a:lnTo>
                <a:cubicBezTo>
                  <a:pt x="31954" y="255222"/>
                  <a:pt x="30162" y="253024"/>
                  <a:pt x="30162" y="250826"/>
                </a:cubicBezTo>
                <a:cubicBezTo>
                  <a:pt x="30162" y="248261"/>
                  <a:pt x="31954" y="246063"/>
                  <a:pt x="34464" y="246063"/>
                </a:cubicBezTo>
                <a:close/>
                <a:moveTo>
                  <a:pt x="131185" y="175111"/>
                </a:moveTo>
                <a:lnTo>
                  <a:pt x="131185" y="218002"/>
                </a:lnTo>
                <a:lnTo>
                  <a:pt x="179892" y="218002"/>
                </a:lnTo>
                <a:lnTo>
                  <a:pt x="179892" y="175111"/>
                </a:lnTo>
                <a:lnTo>
                  <a:pt x="131185" y="175111"/>
                </a:lnTo>
                <a:close/>
                <a:moveTo>
                  <a:pt x="73457" y="175111"/>
                </a:moveTo>
                <a:lnTo>
                  <a:pt x="73457" y="218002"/>
                </a:lnTo>
                <a:lnTo>
                  <a:pt x="122165" y="218002"/>
                </a:lnTo>
                <a:lnTo>
                  <a:pt x="122165" y="175111"/>
                </a:lnTo>
                <a:lnTo>
                  <a:pt x="73457" y="175111"/>
                </a:lnTo>
                <a:close/>
                <a:moveTo>
                  <a:pt x="38821" y="175111"/>
                </a:moveTo>
                <a:lnTo>
                  <a:pt x="38821" y="218002"/>
                </a:lnTo>
                <a:lnTo>
                  <a:pt x="64798" y="218002"/>
                </a:lnTo>
                <a:lnTo>
                  <a:pt x="64798" y="175111"/>
                </a:lnTo>
                <a:lnTo>
                  <a:pt x="38821" y="175111"/>
                </a:lnTo>
                <a:close/>
                <a:moveTo>
                  <a:pt x="131185" y="128616"/>
                </a:moveTo>
                <a:lnTo>
                  <a:pt x="131185" y="166101"/>
                </a:lnTo>
                <a:lnTo>
                  <a:pt x="179892" y="166101"/>
                </a:lnTo>
                <a:lnTo>
                  <a:pt x="179892" y="128616"/>
                </a:lnTo>
                <a:lnTo>
                  <a:pt x="131185" y="128616"/>
                </a:lnTo>
                <a:close/>
                <a:moveTo>
                  <a:pt x="73457" y="128616"/>
                </a:moveTo>
                <a:lnTo>
                  <a:pt x="73457" y="166101"/>
                </a:lnTo>
                <a:lnTo>
                  <a:pt x="122165" y="166101"/>
                </a:lnTo>
                <a:lnTo>
                  <a:pt x="122165" y="128616"/>
                </a:lnTo>
                <a:lnTo>
                  <a:pt x="73457" y="128616"/>
                </a:lnTo>
                <a:close/>
                <a:moveTo>
                  <a:pt x="38821" y="128616"/>
                </a:moveTo>
                <a:lnTo>
                  <a:pt x="38821" y="166101"/>
                </a:lnTo>
                <a:lnTo>
                  <a:pt x="64798" y="166101"/>
                </a:lnTo>
                <a:lnTo>
                  <a:pt x="64798" y="128616"/>
                </a:lnTo>
                <a:lnTo>
                  <a:pt x="38821" y="128616"/>
                </a:lnTo>
                <a:close/>
                <a:moveTo>
                  <a:pt x="131185" y="94375"/>
                </a:moveTo>
                <a:lnTo>
                  <a:pt x="131185" y="120326"/>
                </a:lnTo>
                <a:lnTo>
                  <a:pt x="179892" y="120326"/>
                </a:lnTo>
                <a:lnTo>
                  <a:pt x="179892" y="94375"/>
                </a:lnTo>
                <a:lnTo>
                  <a:pt x="131185" y="94375"/>
                </a:lnTo>
                <a:close/>
                <a:moveTo>
                  <a:pt x="73457" y="94375"/>
                </a:moveTo>
                <a:lnTo>
                  <a:pt x="73457" y="120326"/>
                </a:lnTo>
                <a:lnTo>
                  <a:pt x="122165" y="120326"/>
                </a:lnTo>
                <a:lnTo>
                  <a:pt x="122165" y="94375"/>
                </a:lnTo>
                <a:lnTo>
                  <a:pt x="73457" y="94375"/>
                </a:lnTo>
                <a:close/>
                <a:moveTo>
                  <a:pt x="38821" y="94375"/>
                </a:moveTo>
                <a:lnTo>
                  <a:pt x="38821" y="120326"/>
                </a:lnTo>
                <a:lnTo>
                  <a:pt x="64798" y="120326"/>
                </a:lnTo>
                <a:lnTo>
                  <a:pt x="64798" y="94375"/>
                </a:lnTo>
                <a:lnTo>
                  <a:pt x="38821" y="94375"/>
                </a:lnTo>
                <a:close/>
                <a:moveTo>
                  <a:pt x="34492" y="85725"/>
                </a:moveTo>
                <a:lnTo>
                  <a:pt x="184222" y="85725"/>
                </a:lnTo>
                <a:cubicBezTo>
                  <a:pt x="186747" y="85725"/>
                  <a:pt x="188551" y="87888"/>
                  <a:pt x="188551" y="90050"/>
                </a:cubicBezTo>
                <a:lnTo>
                  <a:pt x="188551" y="222327"/>
                </a:lnTo>
                <a:cubicBezTo>
                  <a:pt x="188551" y="224490"/>
                  <a:pt x="186747" y="226653"/>
                  <a:pt x="184222" y="226653"/>
                </a:cubicBezTo>
                <a:lnTo>
                  <a:pt x="34492" y="226653"/>
                </a:lnTo>
                <a:cubicBezTo>
                  <a:pt x="31966" y="226653"/>
                  <a:pt x="30162" y="224490"/>
                  <a:pt x="30162" y="222327"/>
                </a:cubicBezTo>
                <a:lnTo>
                  <a:pt x="30162" y="90050"/>
                </a:lnTo>
                <a:cubicBezTo>
                  <a:pt x="30162" y="87888"/>
                  <a:pt x="31966" y="85725"/>
                  <a:pt x="34492" y="85725"/>
                </a:cubicBezTo>
                <a:close/>
                <a:moveTo>
                  <a:pt x="99571" y="57150"/>
                </a:moveTo>
                <a:lnTo>
                  <a:pt x="125134" y="57150"/>
                </a:lnTo>
                <a:cubicBezTo>
                  <a:pt x="127655" y="57150"/>
                  <a:pt x="129815" y="59348"/>
                  <a:pt x="129815" y="61546"/>
                </a:cubicBezTo>
                <a:cubicBezTo>
                  <a:pt x="129815" y="63744"/>
                  <a:pt x="127655" y="66309"/>
                  <a:pt x="125134" y="66309"/>
                </a:cubicBezTo>
                <a:lnTo>
                  <a:pt x="99571" y="66309"/>
                </a:lnTo>
                <a:cubicBezTo>
                  <a:pt x="97410" y="66309"/>
                  <a:pt x="95250" y="63744"/>
                  <a:pt x="95250" y="61546"/>
                </a:cubicBezTo>
                <a:cubicBezTo>
                  <a:pt x="95250" y="59348"/>
                  <a:pt x="97410" y="57150"/>
                  <a:pt x="99571" y="57150"/>
                </a:cubicBezTo>
                <a:close/>
                <a:moveTo>
                  <a:pt x="34498" y="57150"/>
                </a:moveTo>
                <a:lnTo>
                  <a:pt x="78214" y="57150"/>
                </a:lnTo>
                <a:cubicBezTo>
                  <a:pt x="80382" y="57150"/>
                  <a:pt x="82189" y="59348"/>
                  <a:pt x="82189" y="61546"/>
                </a:cubicBezTo>
                <a:cubicBezTo>
                  <a:pt x="82189" y="63744"/>
                  <a:pt x="80382" y="66309"/>
                  <a:pt x="78214" y="66309"/>
                </a:cubicBezTo>
                <a:lnTo>
                  <a:pt x="34498" y="66309"/>
                </a:lnTo>
                <a:cubicBezTo>
                  <a:pt x="31968" y="66309"/>
                  <a:pt x="30162" y="63744"/>
                  <a:pt x="30162" y="61546"/>
                </a:cubicBezTo>
                <a:cubicBezTo>
                  <a:pt x="30162" y="59348"/>
                  <a:pt x="31968" y="57150"/>
                  <a:pt x="34498" y="57150"/>
                </a:cubicBezTo>
                <a:close/>
                <a:moveTo>
                  <a:pt x="78530" y="28575"/>
                </a:moveTo>
                <a:lnTo>
                  <a:pt x="125189" y="28575"/>
                </a:lnTo>
                <a:cubicBezTo>
                  <a:pt x="127682" y="28575"/>
                  <a:pt x="129819" y="30773"/>
                  <a:pt x="129819" y="32971"/>
                </a:cubicBezTo>
                <a:cubicBezTo>
                  <a:pt x="129819" y="35536"/>
                  <a:pt x="127682" y="37734"/>
                  <a:pt x="125189" y="37734"/>
                </a:cubicBezTo>
                <a:lnTo>
                  <a:pt x="78530" y="37734"/>
                </a:lnTo>
                <a:cubicBezTo>
                  <a:pt x="76393" y="37734"/>
                  <a:pt x="74612" y="35536"/>
                  <a:pt x="74612" y="32971"/>
                </a:cubicBezTo>
                <a:cubicBezTo>
                  <a:pt x="74612" y="30773"/>
                  <a:pt x="76393" y="28575"/>
                  <a:pt x="78530" y="28575"/>
                </a:cubicBezTo>
                <a:close/>
                <a:moveTo>
                  <a:pt x="34592" y="28575"/>
                </a:moveTo>
                <a:lnTo>
                  <a:pt x="57113" y="28575"/>
                </a:lnTo>
                <a:cubicBezTo>
                  <a:pt x="59697" y="28575"/>
                  <a:pt x="61543" y="30773"/>
                  <a:pt x="61543" y="32971"/>
                </a:cubicBezTo>
                <a:cubicBezTo>
                  <a:pt x="61543" y="35536"/>
                  <a:pt x="59697" y="37734"/>
                  <a:pt x="57113" y="37734"/>
                </a:cubicBezTo>
                <a:lnTo>
                  <a:pt x="34592" y="37734"/>
                </a:lnTo>
                <a:cubicBezTo>
                  <a:pt x="32008" y="37734"/>
                  <a:pt x="30162" y="35536"/>
                  <a:pt x="30162" y="32971"/>
                </a:cubicBezTo>
                <a:cubicBezTo>
                  <a:pt x="30162" y="30773"/>
                  <a:pt x="32008" y="28575"/>
                  <a:pt x="34592" y="28575"/>
                </a:cubicBezTo>
                <a:close/>
                <a:moveTo>
                  <a:pt x="158327" y="14729"/>
                </a:moveTo>
                <a:lnTo>
                  <a:pt x="158327" y="57120"/>
                </a:lnTo>
                <a:lnTo>
                  <a:pt x="200787" y="57120"/>
                </a:lnTo>
                <a:lnTo>
                  <a:pt x="158327" y="14729"/>
                </a:lnTo>
                <a:close/>
                <a:moveTo>
                  <a:pt x="8636" y="8622"/>
                </a:moveTo>
                <a:lnTo>
                  <a:pt x="8636" y="274823"/>
                </a:lnTo>
                <a:lnTo>
                  <a:pt x="206904" y="274823"/>
                </a:lnTo>
                <a:lnTo>
                  <a:pt x="206904" y="66101"/>
                </a:lnTo>
                <a:lnTo>
                  <a:pt x="153649" y="66101"/>
                </a:lnTo>
                <a:cubicBezTo>
                  <a:pt x="151490" y="66101"/>
                  <a:pt x="149331" y="63586"/>
                  <a:pt x="149331" y="61431"/>
                </a:cubicBezTo>
                <a:lnTo>
                  <a:pt x="149331" y="8622"/>
                </a:lnTo>
                <a:lnTo>
                  <a:pt x="8636" y="8622"/>
                </a:lnTo>
                <a:close/>
                <a:moveTo>
                  <a:pt x="264231" y="0"/>
                </a:moveTo>
                <a:lnTo>
                  <a:pt x="281164" y="0"/>
                </a:lnTo>
                <a:cubicBezTo>
                  <a:pt x="283633" y="0"/>
                  <a:pt x="285397" y="1796"/>
                  <a:pt x="285397" y="3952"/>
                </a:cubicBezTo>
                <a:lnTo>
                  <a:pt x="285397" y="279134"/>
                </a:lnTo>
                <a:cubicBezTo>
                  <a:pt x="285397" y="281648"/>
                  <a:pt x="283633" y="283804"/>
                  <a:pt x="281164" y="283804"/>
                </a:cubicBezTo>
                <a:lnTo>
                  <a:pt x="264231" y="283804"/>
                </a:lnTo>
                <a:cubicBezTo>
                  <a:pt x="262114" y="283804"/>
                  <a:pt x="260350" y="281648"/>
                  <a:pt x="260350" y="279134"/>
                </a:cubicBezTo>
                <a:cubicBezTo>
                  <a:pt x="260350" y="276978"/>
                  <a:pt x="262114" y="274823"/>
                  <a:pt x="264231" y="274823"/>
                </a:cubicBezTo>
                <a:lnTo>
                  <a:pt x="276931" y="274823"/>
                </a:lnTo>
                <a:lnTo>
                  <a:pt x="276931" y="8622"/>
                </a:lnTo>
                <a:lnTo>
                  <a:pt x="264231" y="8622"/>
                </a:lnTo>
                <a:cubicBezTo>
                  <a:pt x="262114" y="8622"/>
                  <a:pt x="260350" y="6466"/>
                  <a:pt x="260350" y="3952"/>
                </a:cubicBezTo>
                <a:cubicBezTo>
                  <a:pt x="260350" y="1796"/>
                  <a:pt x="262114" y="0"/>
                  <a:pt x="264231" y="0"/>
                </a:cubicBezTo>
                <a:close/>
                <a:moveTo>
                  <a:pt x="177339" y="0"/>
                </a:moveTo>
                <a:lnTo>
                  <a:pt x="246165" y="0"/>
                </a:lnTo>
                <a:cubicBezTo>
                  <a:pt x="248316" y="0"/>
                  <a:pt x="250467" y="1796"/>
                  <a:pt x="250467" y="3952"/>
                </a:cubicBezTo>
                <a:lnTo>
                  <a:pt x="250467" y="279134"/>
                </a:lnTo>
                <a:cubicBezTo>
                  <a:pt x="250467" y="281648"/>
                  <a:pt x="248316" y="283804"/>
                  <a:pt x="246165" y="283804"/>
                </a:cubicBezTo>
                <a:lnTo>
                  <a:pt x="228958" y="283804"/>
                </a:lnTo>
                <a:cubicBezTo>
                  <a:pt x="226449" y="283804"/>
                  <a:pt x="224657" y="281648"/>
                  <a:pt x="224657" y="279134"/>
                </a:cubicBezTo>
                <a:cubicBezTo>
                  <a:pt x="224657" y="276978"/>
                  <a:pt x="226449" y="274823"/>
                  <a:pt x="228958" y="274823"/>
                </a:cubicBezTo>
                <a:lnTo>
                  <a:pt x="241505" y="274823"/>
                </a:lnTo>
                <a:lnTo>
                  <a:pt x="241505" y="8622"/>
                </a:lnTo>
                <a:lnTo>
                  <a:pt x="177339" y="8622"/>
                </a:lnTo>
                <a:cubicBezTo>
                  <a:pt x="175188" y="8622"/>
                  <a:pt x="173037" y="6466"/>
                  <a:pt x="173037" y="3952"/>
                </a:cubicBezTo>
                <a:cubicBezTo>
                  <a:pt x="173037" y="1796"/>
                  <a:pt x="175188" y="0"/>
                  <a:pt x="177339" y="0"/>
                </a:cubicBezTo>
                <a:close/>
                <a:moveTo>
                  <a:pt x="4318" y="0"/>
                </a:moveTo>
                <a:lnTo>
                  <a:pt x="153649" y="0"/>
                </a:lnTo>
                <a:cubicBezTo>
                  <a:pt x="155088" y="0"/>
                  <a:pt x="156168" y="359"/>
                  <a:pt x="156887" y="1078"/>
                </a:cubicBezTo>
                <a:lnTo>
                  <a:pt x="214101" y="58557"/>
                </a:lnTo>
                <a:cubicBezTo>
                  <a:pt x="214820" y="59275"/>
                  <a:pt x="215540" y="60353"/>
                  <a:pt x="215540" y="61431"/>
                </a:cubicBezTo>
                <a:lnTo>
                  <a:pt x="215540" y="279134"/>
                </a:lnTo>
                <a:cubicBezTo>
                  <a:pt x="215540" y="281648"/>
                  <a:pt x="213741" y="283804"/>
                  <a:pt x="211222" y="283804"/>
                </a:cubicBezTo>
                <a:lnTo>
                  <a:pt x="4318" y="283804"/>
                </a:lnTo>
                <a:cubicBezTo>
                  <a:pt x="2159" y="283804"/>
                  <a:pt x="0" y="281648"/>
                  <a:pt x="0" y="279134"/>
                </a:cubicBezTo>
                <a:lnTo>
                  <a:pt x="0" y="3952"/>
                </a:lnTo>
                <a:cubicBezTo>
                  <a:pt x="0" y="1796"/>
                  <a:pt x="2159" y="0"/>
                  <a:pt x="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5" name="Freeform 954">
            <a:extLst>
              <a:ext uri="{FF2B5EF4-FFF2-40B4-BE49-F238E27FC236}">
                <a16:creationId xmlns:a16="http://schemas.microsoft.com/office/drawing/2014/main" id="{3654F757-1F4B-4C42-832D-D1744399B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2526" y="7724188"/>
            <a:ext cx="1052730" cy="1052730"/>
          </a:xfrm>
          <a:custGeom>
            <a:avLst/>
            <a:gdLst>
              <a:gd name="T0" fmla="*/ 1349872 w 283805"/>
              <a:gd name="T1" fmla="*/ 4638523 h 283804"/>
              <a:gd name="T2" fmla="*/ 2434076 w 283805"/>
              <a:gd name="T3" fmla="*/ 3547067 h 283804"/>
              <a:gd name="T4" fmla="*/ 2635111 w 283805"/>
              <a:gd name="T5" fmla="*/ 3748148 h 283804"/>
              <a:gd name="T6" fmla="*/ 5586427 w 283805"/>
              <a:gd name="T7" fmla="*/ 2728752 h 283804"/>
              <a:gd name="T8" fmla="*/ 3417465 w 283805"/>
              <a:gd name="T9" fmla="*/ 2880822 h 283804"/>
              <a:gd name="T10" fmla="*/ 3288529 w 283805"/>
              <a:gd name="T11" fmla="*/ 1658643 h 283804"/>
              <a:gd name="T12" fmla="*/ 3496755 w 283805"/>
              <a:gd name="T13" fmla="*/ 1859728 h 283804"/>
              <a:gd name="T14" fmla="*/ 2540077 w 283805"/>
              <a:gd name="T15" fmla="*/ 1491334 h 283804"/>
              <a:gd name="T16" fmla="*/ 879533 w 283805"/>
              <a:gd name="T17" fmla="*/ 1674053 h 283804"/>
              <a:gd name="T18" fmla="*/ 1792835 w 283805"/>
              <a:gd name="T19" fmla="*/ 920133 h 283804"/>
              <a:gd name="T20" fmla="*/ 3237656 w 283805"/>
              <a:gd name="T21" fmla="*/ 1072194 h 283804"/>
              <a:gd name="T22" fmla="*/ 1792835 w 283805"/>
              <a:gd name="T23" fmla="*/ 920133 h 283804"/>
              <a:gd name="T24" fmla="*/ 1420702 w 283805"/>
              <a:gd name="T25" fmla="*/ 992898 h 283804"/>
              <a:gd name="T26" fmla="*/ 793207 w 283805"/>
              <a:gd name="T27" fmla="*/ 992898 h 283804"/>
              <a:gd name="T28" fmla="*/ 4121394 w 283805"/>
              <a:gd name="T29" fmla="*/ 710837 h 283804"/>
              <a:gd name="T30" fmla="*/ 4322452 w 283805"/>
              <a:gd name="T31" fmla="*/ 509757 h 283804"/>
              <a:gd name="T32" fmla="*/ 3324456 w 283805"/>
              <a:gd name="T33" fmla="*/ 396614 h 283804"/>
              <a:gd name="T34" fmla="*/ 2443145 w 283805"/>
              <a:gd name="T35" fmla="*/ 396614 h 283804"/>
              <a:gd name="T36" fmla="*/ 2063236 w 283805"/>
              <a:gd name="T37" fmla="*/ 317279 h 283804"/>
              <a:gd name="T38" fmla="*/ 880353 w 283805"/>
              <a:gd name="T39" fmla="*/ 469364 h 283804"/>
              <a:gd name="T40" fmla="*/ 430757 w 283805"/>
              <a:gd name="T41" fmla="*/ 0 h 283804"/>
              <a:gd name="T42" fmla="*/ 983654 w 283805"/>
              <a:gd name="T43" fmla="*/ 4351274 h 283804"/>
              <a:gd name="T44" fmla="*/ 2089438 w 283805"/>
              <a:gd name="T45" fmla="*/ 3870200 h 283804"/>
              <a:gd name="T46" fmla="*/ 2505878 w 283805"/>
              <a:gd name="T47" fmla="*/ 3389107 h 283804"/>
              <a:gd name="T48" fmla="*/ 804198 w 283805"/>
              <a:gd name="T49" fmla="*/ 2836250 h 283804"/>
              <a:gd name="T50" fmla="*/ 3065936 w 283805"/>
              <a:gd name="T51" fmla="*/ 2154138 h 283804"/>
              <a:gd name="T52" fmla="*/ 3468017 w 283805"/>
              <a:gd name="T53" fmla="*/ 1529404 h 283804"/>
              <a:gd name="T54" fmla="*/ 4322452 w 283805"/>
              <a:gd name="T55" fmla="*/ 337413 h 283804"/>
              <a:gd name="T56" fmla="*/ 5212782 w 283805"/>
              <a:gd name="T57" fmla="*/ 495392 h 283804"/>
              <a:gd name="T58" fmla="*/ 5212782 w 283805"/>
              <a:gd name="T59" fmla="*/ 797046 h 283804"/>
              <a:gd name="T60" fmla="*/ 4150139 w 283805"/>
              <a:gd name="T61" fmla="*/ 1033999 h 283804"/>
              <a:gd name="T62" fmla="*/ 3288529 w 283805"/>
              <a:gd name="T63" fmla="*/ 2225885 h 283804"/>
              <a:gd name="T64" fmla="*/ 2807428 w 283805"/>
              <a:gd name="T65" fmla="*/ 3748148 h 283804"/>
              <a:gd name="T66" fmla="*/ 1694501 w 283805"/>
              <a:gd name="T67" fmla="*/ 4315364 h 283804"/>
              <a:gd name="T68" fmla="*/ 983654 w 283805"/>
              <a:gd name="T69" fmla="*/ 4523611 h 283804"/>
              <a:gd name="T70" fmla="*/ 5586156 w 283805"/>
              <a:gd name="T71" fmla="*/ 5155479 h 283804"/>
              <a:gd name="T72" fmla="*/ 5327671 w 283805"/>
              <a:gd name="T73" fmla="*/ 5327803 h 283804"/>
              <a:gd name="T74" fmla="*/ 5155333 w 283805"/>
              <a:gd name="T75" fmla="*/ 5586312 h 283804"/>
              <a:gd name="T76" fmla="*/ 4523491 w 283805"/>
              <a:gd name="T77" fmla="*/ 5586312 h 283804"/>
              <a:gd name="T78" fmla="*/ 4351175 w 283805"/>
              <a:gd name="T79" fmla="*/ 5327803 h 283804"/>
              <a:gd name="T80" fmla="*/ 3640346 w 283805"/>
              <a:gd name="T81" fmla="*/ 5672457 h 283804"/>
              <a:gd name="T82" fmla="*/ 2922319 w 283805"/>
              <a:gd name="T83" fmla="*/ 5327803 h 283804"/>
              <a:gd name="T84" fmla="*/ 2750003 w 283805"/>
              <a:gd name="T85" fmla="*/ 5586312 h 283804"/>
              <a:gd name="T86" fmla="*/ 2118163 w 283805"/>
              <a:gd name="T87" fmla="*/ 5586312 h 283804"/>
              <a:gd name="T88" fmla="*/ 1945821 w 283805"/>
              <a:gd name="T89" fmla="*/ 5327803 h 283804"/>
              <a:gd name="T90" fmla="*/ 1234963 w 283805"/>
              <a:gd name="T91" fmla="*/ 5672457 h 283804"/>
              <a:gd name="T92" fmla="*/ 516991 w 283805"/>
              <a:gd name="T93" fmla="*/ 5327803 h 283804"/>
              <a:gd name="T94" fmla="*/ 344669 w 283805"/>
              <a:gd name="T95" fmla="*/ 5586312 h 283804"/>
              <a:gd name="T96" fmla="*/ 0 w 283805"/>
              <a:gd name="T97" fmla="*/ 5241644 h 283804"/>
              <a:gd name="T98" fmla="*/ 344669 w 283805"/>
              <a:gd name="T99" fmla="*/ 4523611 h 283804"/>
              <a:gd name="T100" fmla="*/ 86112 w 283805"/>
              <a:gd name="T101" fmla="*/ 4351274 h 283804"/>
              <a:gd name="T102" fmla="*/ 86112 w 283805"/>
              <a:gd name="T103" fmla="*/ 3726583 h 283804"/>
              <a:gd name="T104" fmla="*/ 344669 w 283805"/>
              <a:gd name="T105" fmla="*/ 3547067 h 283804"/>
              <a:gd name="T106" fmla="*/ 0 w 283805"/>
              <a:gd name="T107" fmla="*/ 2836250 h 283804"/>
              <a:gd name="T108" fmla="*/ 344669 w 283805"/>
              <a:gd name="T109" fmla="*/ 2118192 h 283804"/>
              <a:gd name="T110" fmla="*/ 86112 w 283805"/>
              <a:gd name="T111" fmla="*/ 1945873 h 283804"/>
              <a:gd name="T112" fmla="*/ 86112 w 283805"/>
              <a:gd name="T113" fmla="*/ 1313958 h 283804"/>
              <a:gd name="T114" fmla="*/ 344669 w 283805"/>
              <a:gd name="T115" fmla="*/ 1141670 h 283804"/>
              <a:gd name="T116" fmla="*/ 0 w 283805"/>
              <a:gd name="T117" fmla="*/ 430788 h 283804"/>
              <a:gd name="T118" fmla="*/ 344669 w 283805"/>
              <a:gd name="T119" fmla="*/ 86116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6" name="Freeform 1044">
            <a:extLst>
              <a:ext uri="{FF2B5EF4-FFF2-40B4-BE49-F238E27FC236}">
                <a16:creationId xmlns:a16="http://schemas.microsoft.com/office/drawing/2014/main" id="{83850F73-0007-FD4D-921B-52687577F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4888" y="4334888"/>
            <a:ext cx="1052730" cy="1052730"/>
          </a:xfrm>
          <a:custGeom>
            <a:avLst/>
            <a:gdLst>
              <a:gd name="T0" fmla="*/ 3070224 w 283803"/>
              <a:gd name="T1" fmla="*/ 5298901 h 283804"/>
              <a:gd name="T2" fmla="*/ 2910288 w 283803"/>
              <a:gd name="T3" fmla="*/ 5364794 h 283804"/>
              <a:gd name="T4" fmla="*/ 1289064 w 283803"/>
              <a:gd name="T5" fmla="*/ 5232988 h 283804"/>
              <a:gd name="T6" fmla="*/ 1401414 w 283803"/>
              <a:gd name="T7" fmla="*/ 5364794 h 283804"/>
              <a:gd name="T8" fmla="*/ 1269230 w 283803"/>
              <a:gd name="T9" fmla="*/ 5298901 h 283804"/>
              <a:gd name="T10" fmla="*/ 2276965 w 283803"/>
              <a:gd name="T11" fmla="*/ 5295071 h 283804"/>
              <a:gd name="T12" fmla="*/ 2185575 w 283803"/>
              <a:gd name="T13" fmla="*/ 5203680 h 283804"/>
              <a:gd name="T14" fmla="*/ 316316 w 283803"/>
              <a:gd name="T15" fmla="*/ 5500132 h 283804"/>
              <a:gd name="T16" fmla="*/ 4126783 w 283803"/>
              <a:gd name="T17" fmla="*/ 5098039 h 283804"/>
              <a:gd name="T18" fmla="*/ 2411789 w 283803"/>
              <a:gd name="T19" fmla="*/ 4346985 h 283804"/>
              <a:gd name="T20" fmla="*/ 1769302 w 283803"/>
              <a:gd name="T21" fmla="*/ 4529759 h 283804"/>
              <a:gd name="T22" fmla="*/ 631436 w 283803"/>
              <a:gd name="T23" fmla="*/ 4346985 h 283804"/>
              <a:gd name="T24" fmla="*/ 1304114 w 283803"/>
              <a:gd name="T25" fmla="*/ 4529759 h 283804"/>
              <a:gd name="T26" fmla="*/ 631436 w 283803"/>
              <a:gd name="T27" fmla="*/ 4346985 h 283804"/>
              <a:gd name="T28" fmla="*/ 3875164 w 283803"/>
              <a:gd name="T29" fmla="*/ 4466193 h 283804"/>
              <a:gd name="T30" fmla="*/ 3875164 w 283803"/>
              <a:gd name="T31" fmla="*/ 3776869 h 283804"/>
              <a:gd name="T32" fmla="*/ 1229851 w 283803"/>
              <a:gd name="T33" fmla="*/ 3133337 h 283804"/>
              <a:gd name="T34" fmla="*/ 1047105 w 283803"/>
              <a:gd name="T35" fmla="*/ 3998641 h 283804"/>
              <a:gd name="T36" fmla="*/ 638423 w 283803"/>
              <a:gd name="T37" fmla="*/ 2792209 h 283804"/>
              <a:gd name="T38" fmla="*/ 638423 w 283803"/>
              <a:gd name="T39" fmla="*/ 4054197 h 283804"/>
              <a:gd name="T40" fmla="*/ 638423 w 283803"/>
              <a:gd name="T41" fmla="*/ 2792209 h 283804"/>
              <a:gd name="T42" fmla="*/ 1737549 w 283803"/>
              <a:gd name="T43" fmla="*/ 3968614 h 283804"/>
              <a:gd name="T44" fmla="*/ 1554794 w 283803"/>
              <a:gd name="T45" fmla="*/ 2433677 h 283804"/>
              <a:gd name="T46" fmla="*/ 4766673 w 283803"/>
              <a:gd name="T47" fmla="*/ 2534671 h 283804"/>
              <a:gd name="T48" fmla="*/ 5018305 w 283803"/>
              <a:gd name="T49" fmla="*/ 3992273 h 283804"/>
              <a:gd name="T50" fmla="*/ 3879885 w 283803"/>
              <a:gd name="T51" fmla="*/ 2157645 h 283804"/>
              <a:gd name="T52" fmla="*/ 4191793 w 283803"/>
              <a:gd name="T53" fmla="*/ 2483554 h 283804"/>
              <a:gd name="T54" fmla="*/ 3879885 w 283803"/>
              <a:gd name="T55" fmla="*/ 2454603 h 283804"/>
              <a:gd name="T56" fmla="*/ 4213061 w 283803"/>
              <a:gd name="T57" fmla="*/ 3048483 h 283804"/>
              <a:gd name="T58" fmla="*/ 3879885 w 283803"/>
              <a:gd name="T59" fmla="*/ 3483038 h 283804"/>
              <a:gd name="T60" fmla="*/ 3575071 w 283803"/>
              <a:gd name="T61" fmla="*/ 3164381 h 283804"/>
              <a:gd name="T62" fmla="*/ 3886982 w 283803"/>
              <a:gd name="T63" fmla="*/ 3186083 h 283804"/>
              <a:gd name="T64" fmla="*/ 3553785 w 283803"/>
              <a:gd name="T65" fmla="*/ 2592183 h 283804"/>
              <a:gd name="T66" fmla="*/ 3879885 w 283803"/>
              <a:gd name="T67" fmla="*/ 2157645 h 283804"/>
              <a:gd name="T68" fmla="*/ 3875164 w 283803"/>
              <a:gd name="T69" fmla="*/ 3604529 h 283804"/>
              <a:gd name="T70" fmla="*/ 633563 w 283803"/>
              <a:gd name="T71" fmla="*/ 1713430 h 283804"/>
              <a:gd name="T72" fmla="*/ 2031745 w 283803"/>
              <a:gd name="T73" fmla="*/ 1896145 h 283804"/>
              <a:gd name="T74" fmla="*/ 633563 w 283803"/>
              <a:gd name="T75" fmla="*/ 1713430 h 283804"/>
              <a:gd name="T76" fmla="*/ 4701949 w 283803"/>
              <a:gd name="T77" fmla="*/ 2383833 h 283804"/>
              <a:gd name="T78" fmla="*/ 3781715 w 283803"/>
              <a:gd name="T79" fmla="*/ 1206307 h 283804"/>
              <a:gd name="T80" fmla="*/ 3091510 w 283803"/>
              <a:gd name="T81" fmla="*/ 3367588 h 283804"/>
              <a:gd name="T82" fmla="*/ 3781715 w 283803"/>
              <a:gd name="T83" fmla="*/ 1206307 h 283804"/>
              <a:gd name="T84" fmla="*/ 2531206 w 283803"/>
              <a:gd name="T85" fmla="*/ 1233625 h 283804"/>
              <a:gd name="T86" fmla="*/ 1491337 w 283803"/>
              <a:gd name="T87" fmla="*/ 1233625 h 283804"/>
              <a:gd name="T88" fmla="*/ 1143934 w 283803"/>
              <a:gd name="T89" fmla="*/ 1142259 h 283804"/>
              <a:gd name="T90" fmla="*/ 632943 w 283803"/>
              <a:gd name="T91" fmla="*/ 1325033 h 283804"/>
              <a:gd name="T92" fmla="*/ 172566 w 283803"/>
              <a:gd name="T93" fmla="*/ 739583 h 283804"/>
              <a:gd name="T94" fmla="*/ 4126783 w 283803"/>
              <a:gd name="T95" fmla="*/ 4616966 h 283804"/>
              <a:gd name="T96" fmla="*/ 3875164 w 283803"/>
              <a:gd name="T97" fmla="*/ 1026779 h 283804"/>
              <a:gd name="T98" fmla="*/ 172566 w 283803"/>
              <a:gd name="T99" fmla="*/ 739583 h 283804"/>
              <a:gd name="T100" fmla="*/ 2185575 w 283803"/>
              <a:gd name="T101" fmla="*/ 437625 h 283804"/>
              <a:gd name="T102" fmla="*/ 316316 w 283803"/>
              <a:gd name="T103" fmla="*/ 172344 h 283804"/>
              <a:gd name="T104" fmla="*/ 4126783 w 283803"/>
              <a:gd name="T105" fmla="*/ 574385 h 283804"/>
              <a:gd name="T106" fmla="*/ 316316 w 283803"/>
              <a:gd name="T107" fmla="*/ 172344 h 283804"/>
              <a:gd name="T108" fmla="*/ 4299326 w 283803"/>
              <a:gd name="T109" fmla="*/ 308800 h 283804"/>
              <a:gd name="T110" fmla="*/ 4299326 w 283803"/>
              <a:gd name="T111" fmla="*/ 4581083 h 283804"/>
              <a:gd name="T112" fmla="*/ 316316 w 283803"/>
              <a:gd name="T113" fmla="*/ 5672457 h 283804"/>
              <a:gd name="T114" fmla="*/ 316316 w 283803"/>
              <a:gd name="T115" fmla="*/ 0 h 2838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3803" h="283804">
                <a:moveTo>
                  <a:pt x="145605" y="261816"/>
                </a:moveTo>
                <a:cubicBezTo>
                  <a:pt x="147510" y="260350"/>
                  <a:pt x="150558" y="260350"/>
                  <a:pt x="152463" y="261816"/>
                </a:cubicBezTo>
                <a:cubicBezTo>
                  <a:pt x="152844" y="262915"/>
                  <a:pt x="153606" y="264014"/>
                  <a:pt x="153606" y="265113"/>
                </a:cubicBezTo>
                <a:cubicBezTo>
                  <a:pt x="153606" y="265845"/>
                  <a:pt x="152844" y="267311"/>
                  <a:pt x="152463" y="268410"/>
                </a:cubicBezTo>
                <a:cubicBezTo>
                  <a:pt x="151320" y="268776"/>
                  <a:pt x="149796" y="269509"/>
                  <a:pt x="149034" y="269509"/>
                </a:cubicBezTo>
                <a:cubicBezTo>
                  <a:pt x="147891" y="269509"/>
                  <a:pt x="146748" y="268776"/>
                  <a:pt x="145605" y="268410"/>
                </a:cubicBezTo>
                <a:cubicBezTo>
                  <a:pt x="144843" y="267311"/>
                  <a:pt x="144462" y="265845"/>
                  <a:pt x="144462" y="265113"/>
                </a:cubicBezTo>
                <a:cubicBezTo>
                  <a:pt x="144462" y="264014"/>
                  <a:pt x="144843" y="262915"/>
                  <a:pt x="145605" y="261816"/>
                </a:cubicBezTo>
                <a:close/>
                <a:moveTo>
                  <a:pt x="64492" y="261816"/>
                </a:moveTo>
                <a:cubicBezTo>
                  <a:pt x="65815" y="260350"/>
                  <a:pt x="68461" y="260350"/>
                  <a:pt x="70114" y="261816"/>
                </a:cubicBezTo>
                <a:cubicBezTo>
                  <a:pt x="70776" y="262915"/>
                  <a:pt x="71107" y="264014"/>
                  <a:pt x="71107" y="265113"/>
                </a:cubicBezTo>
                <a:cubicBezTo>
                  <a:pt x="71107" y="265845"/>
                  <a:pt x="70776" y="267311"/>
                  <a:pt x="70114" y="268410"/>
                </a:cubicBezTo>
                <a:cubicBezTo>
                  <a:pt x="69122" y="268776"/>
                  <a:pt x="68130" y="269509"/>
                  <a:pt x="67469" y="269509"/>
                </a:cubicBezTo>
                <a:cubicBezTo>
                  <a:pt x="66146" y="269509"/>
                  <a:pt x="65154" y="268776"/>
                  <a:pt x="64492" y="268410"/>
                </a:cubicBezTo>
                <a:cubicBezTo>
                  <a:pt x="63831" y="267311"/>
                  <a:pt x="63500" y="266212"/>
                  <a:pt x="63500" y="265113"/>
                </a:cubicBezTo>
                <a:cubicBezTo>
                  <a:pt x="63500" y="264014"/>
                  <a:pt x="63831" y="262915"/>
                  <a:pt x="64492" y="261816"/>
                </a:cubicBezTo>
                <a:close/>
                <a:moveTo>
                  <a:pt x="109347" y="260350"/>
                </a:moveTo>
                <a:cubicBezTo>
                  <a:pt x="112014" y="260350"/>
                  <a:pt x="113919" y="262255"/>
                  <a:pt x="113919" y="264922"/>
                </a:cubicBezTo>
                <a:cubicBezTo>
                  <a:pt x="113919" y="267208"/>
                  <a:pt x="112014" y="269494"/>
                  <a:pt x="109347" y="269494"/>
                </a:cubicBezTo>
                <a:cubicBezTo>
                  <a:pt x="106680" y="269494"/>
                  <a:pt x="104775" y="267208"/>
                  <a:pt x="104775" y="264922"/>
                </a:cubicBezTo>
                <a:cubicBezTo>
                  <a:pt x="104775" y="262255"/>
                  <a:pt x="106680" y="260350"/>
                  <a:pt x="109347" y="260350"/>
                </a:cubicBezTo>
                <a:close/>
                <a:moveTo>
                  <a:pt x="8633" y="255064"/>
                </a:moveTo>
                <a:lnTo>
                  <a:pt x="8633" y="267997"/>
                </a:lnTo>
                <a:cubicBezTo>
                  <a:pt x="8633" y="271949"/>
                  <a:pt x="11870" y="275182"/>
                  <a:pt x="15826" y="275182"/>
                </a:cubicBezTo>
                <a:lnTo>
                  <a:pt x="199273" y="275182"/>
                </a:lnTo>
                <a:cubicBezTo>
                  <a:pt x="203230" y="275182"/>
                  <a:pt x="206467" y="271949"/>
                  <a:pt x="206467" y="267997"/>
                </a:cubicBezTo>
                <a:lnTo>
                  <a:pt x="206467" y="255064"/>
                </a:lnTo>
                <a:lnTo>
                  <a:pt x="8633" y="255064"/>
                </a:lnTo>
                <a:close/>
                <a:moveTo>
                  <a:pt x="88520" y="217488"/>
                </a:moveTo>
                <a:lnTo>
                  <a:pt x="120664" y="217488"/>
                </a:lnTo>
                <a:cubicBezTo>
                  <a:pt x="123221" y="217488"/>
                  <a:pt x="125047" y="219393"/>
                  <a:pt x="125047" y="222060"/>
                </a:cubicBezTo>
                <a:cubicBezTo>
                  <a:pt x="125047" y="224727"/>
                  <a:pt x="123221" y="226632"/>
                  <a:pt x="120664" y="226632"/>
                </a:cubicBezTo>
                <a:lnTo>
                  <a:pt x="88520" y="226632"/>
                </a:lnTo>
                <a:cubicBezTo>
                  <a:pt x="86329" y="226632"/>
                  <a:pt x="84137" y="224727"/>
                  <a:pt x="84137" y="222060"/>
                </a:cubicBezTo>
                <a:cubicBezTo>
                  <a:pt x="84137" y="219393"/>
                  <a:pt x="86329" y="217488"/>
                  <a:pt x="88520" y="217488"/>
                </a:cubicBezTo>
                <a:close/>
                <a:moveTo>
                  <a:pt x="31592" y="217488"/>
                </a:moveTo>
                <a:lnTo>
                  <a:pt x="65245" y="217488"/>
                </a:lnTo>
                <a:cubicBezTo>
                  <a:pt x="67725" y="217488"/>
                  <a:pt x="69496" y="219393"/>
                  <a:pt x="69496" y="222060"/>
                </a:cubicBezTo>
                <a:cubicBezTo>
                  <a:pt x="69496" y="224727"/>
                  <a:pt x="67725" y="226632"/>
                  <a:pt x="65245" y="226632"/>
                </a:cubicBezTo>
                <a:lnTo>
                  <a:pt x="31592" y="226632"/>
                </a:lnTo>
                <a:cubicBezTo>
                  <a:pt x="29113" y="226632"/>
                  <a:pt x="26987" y="224727"/>
                  <a:pt x="26987" y="222060"/>
                </a:cubicBezTo>
                <a:cubicBezTo>
                  <a:pt x="26987" y="219393"/>
                  <a:pt x="29113" y="217488"/>
                  <a:pt x="31592" y="217488"/>
                </a:cubicBezTo>
                <a:close/>
                <a:moveTo>
                  <a:pt x="160066" y="174953"/>
                </a:moveTo>
                <a:lnTo>
                  <a:pt x="133448" y="196866"/>
                </a:lnTo>
                <a:cubicBezTo>
                  <a:pt x="148556" y="213392"/>
                  <a:pt x="169778" y="223451"/>
                  <a:pt x="193878" y="223451"/>
                </a:cubicBezTo>
                <a:cubicBezTo>
                  <a:pt x="212942" y="223451"/>
                  <a:pt x="230927" y="216625"/>
                  <a:pt x="244955" y="205488"/>
                </a:cubicBezTo>
                <a:lnTo>
                  <a:pt x="221934" y="179623"/>
                </a:lnTo>
                <a:cubicBezTo>
                  <a:pt x="214021" y="185730"/>
                  <a:pt x="204309" y="188963"/>
                  <a:pt x="193878" y="188963"/>
                </a:cubicBezTo>
                <a:cubicBezTo>
                  <a:pt x="180569" y="188963"/>
                  <a:pt x="168699" y="183934"/>
                  <a:pt x="160066" y="174953"/>
                </a:cubicBezTo>
                <a:close/>
                <a:moveTo>
                  <a:pt x="56959" y="152400"/>
                </a:moveTo>
                <a:cubicBezTo>
                  <a:pt x="59245" y="152400"/>
                  <a:pt x="61531" y="154219"/>
                  <a:pt x="61531" y="156766"/>
                </a:cubicBezTo>
                <a:lnTo>
                  <a:pt x="61531" y="200059"/>
                </a:lnTo>
                <a:cubicBezTo>
                  <a:pt x="61531" y="202605"/>
                  <a:pt x="59245" y="204424"/>
                  <a:pt x="56959" y="204424"/>
                </a:cubicBezTo>
                <a:cubicBezTo>
                  <a:pt x="54292" y="204424"/>
                  <a:pt x="52387" y="202605"/>
                  <a:pt x="52387" y="200059"/>
                </a:cubicBezTo>
                <a:lnTo>
                  <a:pt x="52387" y="156766"/>
                </a:lnTo>
                <a:cubicBezTo>
                  <a:pt x="52387" y="154219"/>
                  <a:pt x="54292" y="152400"/>
                  <a:pt x="56959" y="152400"/>
                </a:cubicBezTo>
                <a:close/>
                <a:moveTo>
                  <a:pt x="31940" y="139700"/>
                </a:moveTo>
                <a:cubicBezTo>
                  <a:pt x="34226" y="139700"/>
                  <a:pt x="36131" y="141504"/>
                  <a:pt x="36131" y="144030"/>
                </a:cubicBezTo>
                <a:lnTo>
                  <a:pt x="36131" y="198510"/>
                </a:lnTo>
                <a:cubicBezTo>
                  <a:pt x="36131" y="201035"/>
                  <a:pt x="34226" y="202839"/>
                  <a:pt x="31940" y="202839"/>
                </a:cubicBezTo>
                <a:cubicBezTo>
                  <a:pt x="29273" y="202839"/>
                  <a:pt x="26987" y="201035"/>
                  <a:pt x="26987" y="198510"/>
                </a:cubicBezTo>
                <a:lnTo>
                  <a:pt x="26987" y="144030"/>
                </a:lnTo>
                <a:cubicBezTo>
                  <a:pt x="26987" y="141504"/>
                  <a:pt x="29273" y="139700"/>
                  <a:pt x="31940" y="139700"/>
                </a:cubicBezTo>
                <a:close/>
                <a:moveTo>
                  <a:pt x="82359" y="117475"/>
                </a:moveTo>
                <a:cubicBezTo>
                  <a:pt x="85026" y="117475"/>
                  <a:pt x="86931" y="119261"/>
                  <a:pt x="86931" y="121761"/>
                </a:cubicBezTo>
                <a:lnTo>
                  <a:pt x="86931" y="198557"/>
                </a:lnTo>
                <a:cubicBezTo>
                  <a:pt x="86931" y="201057"/>
                  <a:pt x="85026" y="202843"/>
                  <a:pt x="82359" y="202843"/>
                </a:cubicBezTo>
                <a:cubicBezTo>
                  <a:pt x="80073" y="202843"/>
                  <a:pt x="77787" y="201057"/>
                  <a:pt x="77787" y="198557"/>
                </a:cubicBezTo>
                <a:lnTo>
                  <a:pt x="77787" y="121761"/>
                </a:lnTo>
                <a:cubicBezTo>
                  <a:pt x="77787" y="119261"/>
                  <a:pt x="80073" y="117475"/>
                  <a:pt x="82359" y="117475"/>
                </a:cubicBezTo>
                <a:close/>
                <a:moveTo>
                  <a:pt x="270134" y="113162"/>
                </a:moveTo>
                <a:lnTo>
                  <a:pt x="238481" y="126814"/>
                </a:lnTo>
                <a:cubicBezTo>
                  <a:pt x="240279" y="131484"/>
                  <a:pt x="240998" y="136873"/>
                  <a:pt x="240998" y="141902"/>
                </a:cubicBezTo>
                <a:cubicBezTo>
                  <a:pt x="240998" y="154116"/>
                  <a:pt x="236322" y="165612"/>
                  <a:pt x="228049" y="173875"/>
                </a:cubicBezTo>
                <a:lnTo>
                  <a:pt x="251070" y="199740"/>
                </a:lnTo>
                <a:cubicBezTo>
                  <a:pt x="266177" y="184652"/>
                  <a:pt x="275529" y="164175"/>
                  <a:pt x="275529" y="141902"/>
                </a:cubicBezTo>
                <a:cubicBezTo>
                  <a:pt x="275529" y="131843"/>
                  <a:pt x="273731" y="122143"/>
                  <a:pt x="270134" y="113162"/>
                </a:cubicBezTo>
                <a:close/>
                <a:moveTo>
                  <a:pt x="194114" y="107950"/>
                </a:moveTo>
                <a:cubicBezTo>
                  <a:pt x="196597" y="107950"/>
                  <a:pt x="198725" y="109762"/>
                  <a:pt x="198725" y="112298"/>
                </a:cubicBezTo>
                <a:lnTo>
                  <a:pt x="198725" y="114835"/>
                </a:lnTo>
                <a:cubicBezTo>
                  <a:pt x="203335" y="115922"/>
                  <a:pt x="207591" y="119546"/>
                  <a:pt x="209719" y="124256"/>
                </a:cubicBezTo>
                <a:cubicBezTo>
                  <a:pt x="210428" y="126068"/>
                  <a:pt x="209364" y="128967"/>
                  <a:pt x="207236" y="129692"/>
                </a:cubicBezTo>
                <a:cubicBezTo>
                  <a:pt x="205108" y="130779"/>
                  <a:pt x="202626" y="129692"/>
                  <a:pt x="201562" y="127518"/>
                </a:cubicBezTo>
                <a:cubicBezTo>
                  <a:pt x="200498" y="124981"/>
                  <a:pt x="197661" y="122807"/>
                  <a:pt x="194114" y="122807"/>
                </a:cubicBezTo>
                <a:cubicBezTo>
                  <a:pt x="189858" y="122807"/>
                  <a:pt x="186312" y="126068"/>
                  <a:pt x="186312" y="129692"/>
                </a:cubicBezTo>
                <a:cubicBezTo>
                  <a:pt x="186312" y="134403"/>
                  <a:pt x="188794" y="136939"/>
                  <a:pt x="194114" y="136939"/>
                </a:cubicBezTo>
                <a:cubicBezTo>
                  <a:pt x="204399" y="136939"/>
                  <a:pt x="210783" y="143099"/>
                  <a:pt x="210783" y="152521"/>
                </a:cubicBezTo>
                <a:cubicBezTo>
                  <a:pt x="210783" y="159768"/>
                  <a:pt x="205463" y="165928"/>
                  <a:pt x="198725" y="167378"/>
                </a:cubicBezTo>
                <a:lnTo>
                  <a:pt x="198725" y="169914"/>
                </a:lnTo>
                <a:cubicBezTo>
                  <a:pt x="198725" y="172451"/>
                  <a:pt x="196597" y="174263"/>
                  <a:pt x="194114" y="174263"/>
                </a:cubicBezTo>
                <a:cubicBezTo>
                  <a:pt x="191986" y="174263"/>
                  <a:pt x="189858" y="172451"/>
                  <a:pt x="189858" y="169914"/>
                </a:cubicBezTo>
                <a:lnTo>
                  <a:pt x="189858" y="167378"/>
                </a:lnTo>
                <a:cubicBezTo>
                  <a:pt x="184893" y="166291"/>
                  <a:pt x="180992" y="163029"/>
                  <a:pt x="178864" y="158319"/>
                </a:cubicBezTo>
                <a:cubicBezTo>
                  <a:pt x="178155" y="156144"/>
                  <a:pt x="179219" y="153608"/>
                  <a:pt x="181347" y="152521"/>
                </a:cubicBezTo>
                <a:cubicBezTo>
                  <a:pt x="183475" y="151434"/>
                  <a:pt x="185957" y="152521"/>
                  <a:pt x="187021" y="154695"/>
                </a:cubicBezTo>
                <a:cubicBezTo>
                  <a:pt x="188085" y="157956"/>
                  <a:pt x="190922" y="159406"/>
                  <a:pt x="194469" y="159406"/>
                </a:cubicBezTo>
                <a:cubicBezTo>
                  <a:pt x="198725" y="159406"/>
                  <a:pt x="202271" y="156507"/>
                  <a:pt x="202271" y="152521"/>
                </a:cubicBezTo>
                <a:cubicBezTo>
                  <a:pt x="202271" y="147810"/>
                  <a:pt x="199434" y="145274"/>
                  <a:pt x="194114" y="145274"/>
                </a:cubicBezTo>
                <a:cubicBezTo>
                  <a:pt x="184184" y="145274"/>
                  <a:pt x="177800" y="139476"/>
                  <a:pt x="177800" y="129692"/>
                </a:cubicBezTo>
                <a:cubicBezTo>
                  <a:pt x="177800" y="122445"/>
                  <a:pt x="182765" y="116284"/>
                  <a:pt x="189858" y="114835"/>
                </a:cubicBezTo>
                <a:lnTo>
                  <a:pt x="189858" y="112298"/>
                </a:lnTo>
                <a:cubicBezTo>
                  <a:pt x="189858" y="109762"/>
                  <a:pt x="191986" y="107950"/>
                  <a:pt x="194114" y="107950"/>
                </a:cubicBezTo>
                <a:close/>
                <a:moveTo>
                  <a:pt x="193878" y="103103"/>
                </a:moveTo>
                <a:cubicBezTo>
                  <a:pt x="172296" y="103103"/>
                  <a:pt x="155030" y="120347"/>
                  <a:pt x="155030" y="141902"/>
                </a:cubicBezTo>
                <a:cubicBezTo>
                  <a:pt x="155030" y="163097"/>
                  <a:pt x="172296" y="180341"/>
                  <a:pt x="193878" y="180341"/>
                </a:cubicBezTo>
                <a:cubicBezTo>
                  <a:pt x="215100" y="180341"/>
                  <a:pt x="232366" y="163097"/>
                  <a:pt x="232366" y="141902"/>
                </a:cubicBezTo>
                <a:cubicBezTo>
                  <a:pt x="232366" y="120347"/>
                  <a:pt x="215100" y="103103"/>
                  <a:pt x="193878" y="103103"/>
                </a:cubicBezTo>
                <a:close/>
                <a:moveTo>
                  <a:pt x="31699" y="85725"/>
                </a:moveTo>
                <a:lnTo>
                  <a:pt x="101650" y="85725"/>
                </a:lnTo>
                <a:cubicBezTo>
                  <a:pt x="103825" y="85725"/>
                  <a:pt x="106000" y="87630"/>
                  <a:pt x="106000" y="90297"/>
                </a:cubicBezTo>
                <a:cubicBezTo>
                  <a:pt x="106000" y="92964"/>
                  <a:pt x="103825" y="94869"/>
                  <a:pt x="101650" y="94869"/>
                </a:cubicBezTo>
                <a:lnTo>
                  <a:pt x="31699" y="94869"/>
                </a:lnTo>
                <a:cubicBezTo>
                  <a:pt x="29162" y="94869"/>
                  <a:pt x="26987" y="92964"/>
                  <a:pt x="26987" y="90297"/>
                </a:cubicBezTo>
                <a:cubicBezTo>
                  <a:pt x="26987" y="87630"/>
                  <a:pt x="29162" y="85725"/>
                  <a:pt x="31699" y="85725"/>
                </a:cubicBezTo>
                <a:close/>
                <a:moveTo>
                  <a:pt x="198194" y="60353"/>
                </a:moveTo>
                <a:lnTo>
                  <a:pt x="198194" y="94841"/>
                </a:lnTo>
                <a:cubicBezTo>
                  <a:pt x="214021" y="96278"/>
                  <a:pt x="227690" y="105618"/>
                  <a:pt x="235243" y="119269"/>
                </a:cubicBezTo>
                <a:lnTo>
                  <a:pt x="266897" y="105618"/>
                </a:lnTo>
                <a:cubicBezTo>
                  <a:pt x="253948" y="79752"/>
                  <a:pt x="228049" y="62149"/>
                  <a:pt x="198194" y="60353"/>
                </a:cubicBezTo>
                <a:close/>
                <a:moveTo>
                  <a:pt x="189202" y="60353"/>
                </a:moveTo>
                <a:cubicBezTo>
                  <a:pt x="146398" y="62509"/>
                  <a:pt x="111867" y="98433"/>
                  <a:pt x="111867" y="141902"/>
                </a:cubicBezTo>
                <a:cubicBezTo>
                  <a:pt x="111867" y="159864"/>
                  <a:pt x="117981" y="176749"/>
                  <a:pt x="128053" y="190400"/>
                </a:cubicBezTo>
                <a:lnTo>
                  <a:pt x="154671" y="168486"/>
                </a:lnTo>
                <a:cubicBezTo>
                  <a:pt x="149275" y="160942"/>
                  <a:pt x="146398" y="151602"/>
                  <a:pt x="146398" y="141902"/>
                </a:cubicBezTo>
                <a:cubicBezTo>
                  <a:pt x="146398" y="117114"/>
                  <a:pt x="165462" y="96996"/>
                  <a:pt x="189202" y="94841"/>
                </a:cubicBezTo>
                <a:lnTo>
                  <a:pt x="189202" y="60353"/>
                </a:lnTo>
                <a:close/>
                <a:moveTo>
                  <a:pt x="78948" y="57150"/>
                </a:moveTo>
                <a:lnTo>
                  <a:pt x="122303" y="57150"/>
                </a:lnTo>
                <a:cubicBezTo>
                  <a:pt x="124471" y="57150"/>
                  <a:pt x="126639" y="59436"/>
                  <a:pt x="126639" y="61722"/>
                </a:cubicBezTo>
                <a:cubicBezTo>
                  <a:pt x="126639" y="64389"/>
                  <a:pt x="124471" y="66294"/>
                  <a:pt x="122303" y="66294"/>
                </a:cubicBezTo>
                <a:lnTo>
                  <a:pt x="78948" y="66294"/>
                </a:lnTo>
                <a:cubicBezTo>
                  <a:pt x="76419" y="66294"/>
                  <a:pt x="74612" y="64389"/>
                  <a:pt x="74612" y="61722"/>
                </a:cubicBezTo>
                <a:cubicBezTo>
                  <a:pt x="74612" y="59436"/>
                  <a:pt x="76419" y="57150"/>
                  <a:pt x="78948" y="57150"/>
                </a:cubicBezTo>
                <a:close/>
                <a:moveTo>
                  <a:pt x="31668" y="57150"/>
                </a:moveTo>
                <a:lnTo>
                  <a:pt x="57232" y="57150"/>
                </a:lnTo>
                <a:cubicBezTo>
                  <a:pt x="59392" y="57150"/>
                  <a:pt x="61552" y="59436"/>
                  <a:pt x="61552" y="61722"/>
                </a:cubicBezTo>
                <a:cubicBezTo>
                  <a:pt x="61552" y="64389"/>
                  <a:pt x="59392" y="66294"/>
                  <a:pt x="57232" y="66294"/>
                </a:cubicBezTo>
                <a:lnTo>
                  <a:pt x="31668" y="66294"/>
                </a:lnTo>
                <a:cubicBezTo>
                  <a:pt x="29148" y="66294"/>
                  <a:pt x="26987" y="64389"/>
                  <a:pt x="26987" y="61722"/>
                </a:cubicBezTo>
                <a:cubicBezTo>
                  <a:pt x="26987" y="59436"/>
                  <a:pt x="29148" y="57150"/>
                  <a:pt x="31668" y="57150"/>
                </a:cubicBezTo>
                <a:close/>
                <a:moveTo>
                  <a:pt x="8633" y="37002"/>
                </a:moveTo>
                <a:lnTo>
                  <a:pt x="8633" y="246442"/>
                </a:lnTo>
                <a:lnTo>
                  <a:pt x="206467" y="246442"/>
                </a:lnTo>
                <a:lnTo>
                  <a:pt x="206467" y="230995"/>
                </a:lnTo>
                <a:cubicBezTo>
                  <a:pt x="202511" y="231713"/>
                  <a:pt x="198194" y="232073"/>
                  <a:pt x="193878" y="232073"/>
                </a:cubicBezTo>
                <a:cubicBezTo>
                  <a:pt x="143880" y="232073"/>
                  <a:pt x="103234" y="191478"/>
                  <a:pt x="103234" y="141902"/>
                </a:cubicBezTo>
                <a:cubicBezTo>
                  <a:pt x="103234" y="91967"/>
                  <a:pt x="143880" y="51372"/>
                  <a:pt x="193878" y="51372"/>
                </a:cubicBezTo>
                <a:cubicBezTo>
                  <a:pt x="198194" y="51372"/>
                  <a:pt x="202511" y="51731"/>
                  <a:pt x="206467" y="52450"/>
                </a:cubicBezTo>
                <a:lnTo>
                  <a:pt x="206467" y="37002"/>
                </a:lnTo>
                <a:lnTo>
                  <a:pt x="8633" y="37002"/>
                </a:lnTo>
                <a:close/>
                <a:moveTo>
                  <a:pt x="109347" y="14288"/>
                </a:moveTo>
                <a:cubicBezTo>
                  <a:pt x="112014" y="14288"/>
                  <a:pt x="113919" y="15941"/>
                  <a:pt x="113919" y="18256"/>
                </a:cubicBezTo>
                <a:cubicBezTo>
                  <a:pt x="113919" y="20241"/>
                  <a:pt x="112014" y="21894"/>
                  <a:pt x="109347" y="21894"/>
                </a:cubicBezTo>
                <a:cubicBezTo>
                  <a:pt x="106680" y="21894"/>
                  <a:pt x="104775" y="20241"/>
                  <a:pt x="104775" y="18256"/>
                </a:cubicBezTo>
                <a:cubicBezTo>
                  <a:pt x="104775" y="15941"/>
                  <a:pt x="106680" y="14288"/>
                  <a:pt x="109347" y="14288"/>
                </a:cubicBezTo>
                <a:close/>
                <a:moveTo>
                  <a:pt x="15826" y="8622"/>
                </a:moveTo>
                <a:cubicBezTo>
                  <a:pt x="11870" y="8622"/>
                  <a:pt x="8633" y="11855"/>
                  <a:pt x="8633" y="15447"/>
                </a:cubicBezTo>
                <a:lnTo>
                  <a:pt x="8633" y="28740"/>
                </a:lnTo>
                <a:lnTo>
                  <a:pt x="206467" y="28740"/>
                </a:lnTo>
                <a:lnTo>
                  <a:pt x="206467" y="15447"/>
                </a:lnTo>
                <a:cubicBezTo>
                  <a:pt x="206467" y="11855"/>
                  <a:pt x="203230" y="8622"/>
                  <a:pt x="199273" y="8622"/>
                </a:cubicBezTo>
                <a:lnTo>
                  <a:pt x="15826" y="8622"/>
                </a:lnTo>
                <a:close/>
                <a:moveTo>
                  <a:pt x="15826" y="0"/>
                </a:moveTo>
                <a:lnTo>
                  <a:pt x="199273" y="0"/>
                </a:lnTo>
                <a:cubicBezTo>
                  <a:pt x="208266" y="0"/>
                  <a:pt x="215100" y="6826"/>
                  <a:pt x="215100" y="15447"/>
                </a:cubicBezTo>
                <a:lnTo>
                  <a:pt x="215100" y="54246"/>
                </a:lnTo>
                <a:cubicBezTo>
                  <a:pt x="254667" y="63946"/>
                  <a:pt x="283803" y="99511"/>
                  <a:pt x="283803" y="141902"/>
                </a:cubicBezTo>
                <a:cubicBezTo>
                  <a:pt x="283803" y="184293"/>
                  <a:pt x="254667" y="219499"/>
                  <a:pt x="215100" y="229199"/>
                </a:cubicBezTo>
                <a:lnTo>
                  <a:pt x="215100" y="267997"/>
                </a:lnTo>
                <a:cubicBezTo>
                  <a:pt x="215100" y="276619"/>
                  <a:pt x="208266" y="283804"/>
                  <a:pt x="199273" y="283804"/>
                </a:cubicBezTo>
                <a:lnTo>
                  <a:pt x="15826" y="283804"/>
                </a:lnTo>
                <a:cubicBezTo>
                  <a:pt x="6834" y="283804"/>
                  <a:pt x="0" y="276619"/>
                  <a:pt x="0" y="267997"/>
                </a:cubicBezTo>
                <a:lnTo>
                  <a:pt x="0" y="15447"/>
                </a:lnTo>
                <a:cubicBezTo>
                  <a:pt x="0" y="6826"/>
                  <a:pt x="6834" y="0"/>
                  <a:pt x="15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7" name="Freeform 1043">
            <a:extLst>
              <a:ext uri="{FF2B5EF4-FFF2-40B4-BE49-F238E27FC236}">
                <a16:creationId xmlns:a16="http://schemas.microsoft.com/office/drawing/2014/main" id="{799CF72B-0DCB-AA4B-A241-FAE2B4384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545" y="6614918"/>
            <a:ext cx="1055970" cy="1052730"/>
          </a:xfrm>
          <a:custGeom>
            <a:avLst/>
            <a:gdLst>
              <a:gd name="T0" fmla="*/ 402722 w 285392"/>
              <a:gd name="T1" fmla="*/ 5500295 h 283805"/>
              <a:gd name="T2" fmla="*/ 1356333 w 285392"/>
              <a:gd name="T3" fmla="*/ 4296670 h 283805"/>
              <a:gd name="T4" fmla="*/ 84725 w 285392"/>
              <a:gd name="T5" fmla="*/ 4124715 h 283805"/>
              <a:gd name="T6" fmla="*/ 1751951 w 285392"/>
              <a:gd name="T7" fmla="*/ 4210700 h 283805"/>
              <a:gd name="T8" fmla="*/ 1525887 w 285392"/>
              <a:gd name="T9" fmla="*/ 4296670 h 283805"/>
              <a:gd name="T10" fmla="*/ 1441134 w 285392"/>
              <a:gd name="T11" fmla="*/ 5672258 h 283805"/>
              <a:gd name="T12" fmla="*/ 226018 w 285392"/>
              <a:gd name="T13" fmla="*/ 5586288 h 283805"/>
              <a:gd name="T14" fmla="*/ 84725 w 285392"/>
              <a:gd name="T15" fmla="*/ 4296670 h 283805"/>
              <a:gd name="T16" fmla="*/ 84725 w 285392"/>
              <a:gd name="T17" fmla="*/ 4124715 h 283805"/>
              <a:gd name="T18" fmla="*/ 4292158 w 285392"/>
              <a:gd name="T19" fmla="*/ 5498908 h 283805"/>
              <a:gd name="T20" fmla="*/ 5249693 w 285392"/>
              <a:gd name="T21" fmla="*/ 3599966 h 283805"/>
              <a:gd name="T22" fmla="*/ 3980104 w 285392"/>
              <a:gd name="T23" fmla="*/ 3426695 h 283805"/>
              <a:gd name="T24" fmla="*/ 5646896 w 285392"/>
              <a:gd name="T25" fmla="*/ 3506121 h 283805"/>
              <a:gd name="T26" fmla="*/ 5419937 w 285392"/>
              <a:gd name="T27" fmla="*/ 3599966 h 283805"/>
              <a:gd name="T28" fmla="*/ 5334802 w 285392"/>
              <a:gd name="T29" fmla="*/ 5672202 h 283805"/>
              <a:gd name="T30" fmla="*/ 4121954 w 285392"/>
              <a:gd name="T31" fmla="*/ 5585578 h 283805"/>
              <a:gd name="T32" fmla="*/ 3980104 w 285392"/>
              <a:gd name="T33" fmla="*/ 3599966 h 283805"/>
              <a:gd name="T34" fmla="*/ 3980104 w 285392"/>
              <a:gd name="T35" fmla="*/ 3426695 h 283805"/>
              <a:gd name="T36" fmla="*/ 2337601 w 285392"/>
              <a:gd name="T37" fmla="*/ 5498613 h 283805"/>
              <a:gd name="T38" fmla="*/ 3302209 w 285392"/>
              <a:gd name="T39" fmla="*/ 2902258 h 283805"/>
              <a:gd name="T40" fmla="*/ 891655 w 285392"/>
              <a:gd name="T41" fmla="*/ 2891900 h 283805"/>
              <a:gd name="T42" fmla="*/ 891655 w 285392"/>
              <a:gd name="T43" fmla="*/ 3630011 h 283805"/>
              <a:gd name="T44" fmla="*/ 891655 w 285392"/>
              <a:gd name="T45" fmla="*/ 2891900 h 283805"/>
              <a:gd name="T46" fmla="*/ 3614301 w 285392"/>
              <a:gd name="T47" fmla="*/ 2728669 h 283805"/>
              <a:gd name="T48" fmla="*/ 3614301 w 285392"/>
              <a:gd name="T49" fmla="*/ 2894994 h 283805"/>
              <a:gd name="T50" fmla="*/ 3472453 w 285392"/>
              <a:gd name="T51" fmla="*/ 5585412 h 283805"/>
              <a:gd name="T52" fmla="*/ 2259579 w 285392"/>
              <a:gd name="T53" fmla="*/ 5672178 h 283805"/>
              <a:gd name="T54" fmla="*/ 2174469 w 285392"/>
              <a:gd name="T55" fmla="*/ 2894994 h 283805"/>
              <a:gd name="T56" fmla="*/ 1947484 w 285392"/>
              <a:gd name="T57" fmla="*/ 2815436 h 283805"/>
              <a:gd name="T58" fmla="*/ 891655 w 285392"/>
              <a:gd name="T59" fmla="*/ 2728669 h 283805"/>
              <a:gd name="T60" fmla="*/ 891655 w 285392"/>
              <a:gd name="T61" fmla="*/ 3800335 h 283805"/>
              <a:gd name="T62" fmla="*/ 891655 w 285392"/>
              <a:gd name="T63" fmla="*/ 2728669 h 283805"/>
              <a:gd name="T64" fmla="*/ 4286910 w 285392"/>
              <a:gd name="T65" fmla="*/ 2471236 h 283805"/>
              <a:gd name="T66" fmla="*/ 5254861 w 285392"/>
              <a:gd name="T67" fmla="*/ 2471236 h 283805"/>
              <a:gd name="T68" fmla="*/ 4774492 w 285392"/>
              <a:gd name="T69" fmla="*/ 1808533 h 283805"/>
              <a:gd name="T70" fmla="*/ 4774492 w 285392"/>
              <a:gd name="T71" fmla="*/ 3133935 h 283805"/>
              <a:gd name="T72" fmla="*/ 4774492 w 285392"/>
              <a:gd name="T73" fmla="*/ 1808533 h 283805"/>
              <a:gd name="T74" fmla="*/ 3605033 w 285392"/>
              <a:gd name="T75" fmla="*/ 1233606 h 283805"/>
              <a:gd name="T76" fmla="*/ 3423792 w 285392"/>
              <a:gd name="T77" fmla="*/ 1233606 h 283805"/>
              <a:gd name="T78" fmla="*/ 2163598 w 285392"/>
              <a:gd name="T79" fmla="*/ 1142201 h 283805"/>
              <a:gd name="T80" fmla="*/ 2163598 w 285392"/>
              <a:gd name="T81" fmla="*/ 1325007 h 283805"/>
              <a:gd name="T82" fmla="*/ 2163598 w 285392"/>
              <a:gd name="T83" fmla="*/ 1142201 h 283805"/>
              <a:gd name="T84" fmla="*/ 2908657 w 285392"/>
              <a:gd name="T85" fmla="*/ 467772 h 283805"/>
              <a:gd name="T86" fmla="*/ 3199816 w 285392"/>
              <a:gd name="T87" fmla="*/ 779362 h 283805"/>
              <a:gd name="T88" fmla="*/ 3043578 w 285392"/>
              <a:gd name="T89" fmla="*/ 851897 h 283805"/>
              <a:gd name="T90" fmla="*/ 2589079 w 285392"/>
              <a:gd name="T91" fmla="*/ 924353 h 283805"/>
              <a:gd name="T92" fmla="*/ 3228237 w 285392"/>
              <a:gd name="T93" fmla="*/ 1511514 h 283805"/>
              <a:gd name="T94" fmla="*/ 2908657 w 285392"/>
              <a:gd name="T95" fmla="*/ 1968136 h 283805"/>
              <a:gd name="T96" fmla="*/ 2738223 w 285392"/>
              <a:gd name="T97" fmla="*/ 1968136 h 283805"/>
              <a:gd name="T98" fmla="*/ 2447057 w 285392"/>
              <a:gd name="T99" fmla="*/ 1649175 h 283805"/>
              <a:gd name="T100" fmla="*/ 2603278 w 285392"/>
              <a:gd name="T101" fmla="*/ 1583947 h 283805"/>
              <a:gd name="T102" fmla="*/ 3057795 w 285392"/>
              <a:gd name="T103" fmla="*/ 1511514 h 283805"/>
              <a:gd name="T104" fmla="*/ 2418643 w 285392"/>
              <a:gd name="T105" fmla="*/ 924353 h 283805"/>
              <a:gd name="T106" fmla="*/ 2738223 w 285392"/>
              <a:gd name="T107" fmla="*/ 467772 h 283805"/>
              <a:gd name="T108" fmla="*/ 2823426 w 285392"/>
              <a:gd name="T109" fmla="*/ 172669 h 283805"/>
              <a:gd name="T110" fmla="*/ 2823426 w 285392"/>
              <a:gd name="T111" fmla="*/ 2294947 h 283805"/>
              <a:gd name="T112" fmla="*/ 2823426 w 285392"/>
              <a:gd name="T113" fmla="*/ 172669 h 283805"/>
              <a:gd name="T114" fmla="*/ 4044910 w 285392"/>
              <a:gd name="T115" fmla="*/ 1230236 h 283805"/>
              <a:gd name="T116" fmla="*/ 1601970 w 285392"/>
              <a:gd name="T117" fmla="*/ 1230236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29C9F0-BC87-0C4B-84EC-9A4649A18B67}"/>
              </a:ext>
            </a:extLst>
          </p:cNvPr>
          <p:cNvSpPr txBox="1"/>
          <p:nvPr/>
        </p:nvSpPr>
        <p:spPr>
          <a:xfrm>
            <a:off x="17640472" y="6872660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7AFE56E4-3E78-254F-8755-E5FF554E985E}"/>
              </a:ext>
            </a:extLst>
          </p:cNvPr>
          <p:cNvSpPr txBox="1">
            <a:spLocks/>
          </p:cNvSpPr>
          <p:nvPr/>
        </p:nvSpPr>
        <p:spPr>
          <a:xfrm>
            <a:off x="17640472" y="755648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12D3E6-3D9D-E24A-8541-355640C51B68}"/>
              </a:ext>
            </a:extLst>
          </p:cNvPr>
          <p:cNvSpPr txBox="1"/>
          <p:nvPr/>
        </p:nvSpPr>
        <p:spPr>
          <a:xfrm>
            <a:off x="16856566" y="292690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0F4D6760-D4A9-1C4D-9DE3-A13EB8938CA5}"/>
              </a:ext>
            </a:extLst>
          </p:cNvPr>
          <p:cNvSpPr txBox="1">
            <a:spLocks/>
          </p:cNvSpPr>
          <p:nvPr/>
        </p:nvSpPr>
        <p:spPr>
          <a:xfrm>
            <a:off x="16856566" y="361073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AE5559-292A-F14C-A6BD-6F2EE11C3981}"/>
              </a:ext>
            </a:extLst>
          </p:cNvPr>
          <p:cNvSpPr txBox="1"/>
          <p:nvPr/>
        </p:nvSpPr>
        <p:spPr>
          <a:xfrm>
            <a:off x="16856566" y="10818411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0036828-649F-6F47-87CF-66B76BB46ABA}"/>
              </a:ext>
            </a:extLst>
          </p:cNvPr>
          <p:cNvSpPr txBox="1">
            <a:spLocks/>
          </p:cNvSpPr>
          <p:nvPr/>
        </p:nvSpPr>
        <p:spPr>
          <a:xfrm>
            <a:off x="16856566" y="1150223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21CC3C-5F80-D548-A904-D4A6E7CCE2CA}"/>
              </a:ext>
            </a:extLst>
          </p:cNvPr>
          <p:cNvSpPr txBox="1"/>
          <p:nvPr/>
        </p:nvSpPr>
        <p:spPr>
          <a:xfrm>
            <a:off x="4470250" y="292690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9055C8A-0081-BB46-9CC5-43DE7D3A34C2}"/>
              </a:ext>
            </a:extLst>
          </p:cNvPr>
          <p:cNvSpPr txBox="1">
            <a:spLocks/>
          </p:cNvSpPr>
          <p:nvPr/>
        </p:nvSpPr>
        <p:spPr>
          <a:xfrm>
            <a:off x="2304732" y="3610734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AF7FF8-BD8A-874F-92AB-126B89FC0654}"/>
              </a:ext>
            </a:extLst>
          </p:cNvPr>
          <p:cNvSpPr txBox="1"/>
          <p:nvPr/>
        </p:nvSpPr>
        <p:spPr>
          <a:xfrm>
            <a:off x="4564826" y="1081841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6B13CF08-CA38-5A45-A832-22760D8C4549}"/>
              </a:ext>
            </a:extLst>
          </p:cNvPr>
          <p:cNvSpPr txBox="1">
            <a:spLocks/>
          </p:cNvSpPr>
          <p:nvPr/>
        </p:nvSpPr>
        <p:spPr>
          <a:xfrm>
            <a:off x="2304732" y="11502237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24BCA8-6979-F44F-AA20-8B9FEBCB0F21}"/>
              </a:ext>
            </a:extLst>
          </p:cNvPr>
          <p:cNvSpPr txBox="1"/>
          <p:nvPr/>
        </p:nvSpPr>
        <p:spPr>
          <a:xfrm>
            <a:off x="3727164" y="687266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DA57FAD-8DF2-B241-8574-64585AEB4449}"/>
              </a:ext>
            </a:extLst>
          </p:cNvPr>
          <p:cNvSpPr txBox="1">
            <a:spLocks/>
          </p:cNvSpPr>
          <p:nvPr/>
        </p:nvSpPr>
        <p:spPr>
          <a:xfrm>
            <a:off x="1547220" y="7556486"/>
            <a:ext cx="521635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2418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DE2D9-0691-B240-8A7A-270E075085A2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7E5AA-62E5-614A-A54E-BA16E0CAFC8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4CF22C9D-A080-724A-8416-791D4835F3C7}"/>
              </a:ext>
            </a:extLst>
          </p:cNvPr>
          <p:cNvSpPr/>
          <p:nvPr/>
        </p:nvSpPr>
        <p:spPr>
          <a:xfrm>
            <a:off x="9408760" y="2967337"/>
            <a:ext cx="4484239" cy="3572752"/>
          </a:xfrm>
          <a:custGeom>
            <a:avLst/>
            <a:gdLst>
              <a:gd name="connsiteX0" fmla="*/ 3742519 w 4484239"/>
              <a:gd name="connsiteY0" fmla="*/ 0 h 3572752"/>
              <a:gd name="connsiteX1" fmla="*/ 4484239 w 4484239"/>
              <a:gd name="connsiteY1" fmla="*/ 2055896 h 3572752"/>
              <a:gd name="connsiteX2" fmla="*/ 2910706 w 4484239"/>
              <a:gd name="connsiteY2" fmla="*/ 3572752 h 3572752"/>
              <a:gd name="connsiteX3" fmla="*/ 2997576 w 4484239"/>
              <a:gd name="connsiteY3" fmla="*/ 3199634 h 3572752"/>
              <a:gd name="connsiteX4" fmla="*/ 2948308 w 4484239"/>
              <a:gd name="connsiteY4" fmla="*/ 3192115 h 3572752"/>
              <a:gd name="connsiteX5" fmla="*/ 2780065 w 4484239"/>
              <a:gd name="connsiteY5" fmla="*/ 3183619 h 3572752"/>
              <a:gd name="connsiteX6" fmla="*/ 1860047 w 4484239"/>
              <a:gd name="connsiteY6" fmla="*/ 3464646 h 3572752"/>
              <a:gd name="connsiteX7" fmla="*/ 1831948 w 4484239"/>
              <a:gd name="connsiteY7" fmla="*/ 3485658 h 3572752"/>
              <a:gd name="connsiteX8" fmla="*/ 1661705 w 4484239"/>
              <a:gd name="connsiteY8" fmla="*/ 1764109 h 3572752"/>
              <a:gd name="connsiteX9" fmla="*/ 14003 w 4484239"/>
              <a:gd name="connsiteY9" fmla="*/ 1213963 h 3572752"/>
              <a:gd name="connsiteX10" fmla="*/ 0 w 4484239"/>
              <a:gd name="connsiteY10" fmla="*/ 1196404 h 3572752"/>
              <a:gd name="connsiteX11" fmla="*/ 42665 w 4484239"/>
              <a:gd name="connsiteY11" fmla="*/ 1162876 h 3572752"/>
              <a:gd name="connsiteX12" fmla="*/ 2780065 w 4484239"/>
              <a:gd name="connsiteY12" fmla="*/ 253951 h 3572752"/>
              <a:gd name="connsiteX13" fmla="*/ 3476819 w 4484239"/>
              <a:gd name="connsiteY13" fmla="*/ 306667 h 3572752"/>
              <a:gd name="connsiteX14" fmla="*/ 3663364 w 4484239"/>
              <a:gd name="connsiteY14" fmla="*/ 339981 h 35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4239" h="3572752">
                <a:moveTo>
                  <a:pt x="3742519" y="0"/>
                </a:moveTo>
                <a:lnTo>
                  <a:pt x="4484239" y="2055896"/>
                </a:lnTo>
                <a:lnTo>
                  <a:pt x="2910706" y="3572752"/>
                </a:lnTo>
                <a:lnTo>
                  <a:pt x="2997576" y="3199634"/>
                </a:lnTo>
                <a:lnTo>
                  <a:pt x="2948308" y="3192115"/>
                </a:lnTo>
                <a:cubicBezTo>
                  <a:pt x="2892991" y="3186497"/>
                  <a:pt x="2836864" y="3183619"/>
                  <a:pt x="2780065" y="3183619"/>
                </a:cubicBezTo>
                <a:cubicBezTo>
                  <a:pt x="2439270" y="3183619"/>
                  <a:pt x="2122671" y="3287220"/>
                  <a:pt x="1860047" y="3464646"/>
                </a:cubicBezTo>
                <a:lnTo>
                  <a:pt x="1831948" y="3485658"/>
                </a:lnTo>
                <a:lnTo>
                  <a:pt x="1661705" y="1764109"/>
                </a:lnTo>
                <a:lnTo>
                  <a:pt x="14003" y="1213963"/>
                </a:lnTo>
                <a:lnTo>
                  <a:pt x="0" y="1196404"/>
                </a:lnTo>
                <a:lnTo>
                  <a:pt x="42665" y="1162876"/>
                </a:lnTo>
                <a:cubicBezTo>
                  <a:pt x="805999" y="592013"/>
                  <a:pt x="1753553" y="253951"/>
                  <a:pt x="2780065" y="253951"/>
                </a:cubicBezTo>
                <a:cubicBezTo>
                  <a:pt x="3016953" y="253951"/>
                  <a:pt x="3249635" y="271955"/>
                  <a:pt x="3476819" y="306667"/>
                </a:cubicBezTo>
                <a:lnTo>
                  <a:pt x="3663364" y="3399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973A08BC-A47A-EE4C-AA74-8B08C88B09A6}"/>
              </a:ext>
            </a:extLst>
          </p:cNvPr>
          <p:cNvSpPr/>
          <p:nvPr/>
        </p:nvSpPr>
        <p:spPr>
          <a:xfrm>
            <a:off x="12653082" y="3356479"/>
            <a:ext cx="3907612" cy="4022276"/>
          </a:xfrm>
          <a:custGeom>
            <a:avLst/>
            <a:gdLst>
              <a:gd name="connsiteX0" fmla="*/ 640814 w 3907612"/>
              <a:gd name="connsiteY0" fmla="*/ 0 h 4022276"/>
              <a:gd name="connsiteX1" fmla="*/ 679151 w 3907612"/>
              <a:gd name="connsiteY1" fmla="*/ 8848 h 4022276"/>
              <a:gd name="connsiteX2" fmla="*/ 3558720 w 3907612"/>
              <a:gd name="connsiteY2" fmla="*/ 2259184 h 4022276"/>
              <a:gd name="connsiteX3" fmla="*/ 3584973 w 3907612"/>
              <a:gd name="connsiteY3" fmla="*/ 2310443 h 4022276"/>
              <a:gd name="connsiteX4" fmla="*/ 3907612 w 3907612"/>
              <a:gd name="connsiteY4" fmla="*/ 2154789 h 4022276"/>
              <a:gd name="connsiteX5" fmla="*/ 2772116 w 3907612"/>
              <a:gd name="connsiteY5" fmla="*/ 4022276 h 4022276"/>
              <a:gd name="connsiteX6" fmla="*/ 603700 w 3907612"/>
              <a:gd name="connsiteY6" fmla="*/ 3748725 h 4022276"/>
              <a:gd name="connsiteX7" fmla="*/ 940489 w 3907612"/>
              <a:gd name="connsiteY7" fmla="*/ 3586245 h 4022276"/>
              <a:gd name="connsiteX8" fmla="*/ 900224 w 3907612"/>
              <a:gd name="connsiteY8" fmla="*/ 3519966 h 4022276"/>
              <a:gd name="connsiteX9" fmla="*/ 25067 w 3907612"/>
              <a:gd name="connsiteY9" fmla="*/ 2868456 h 4022276"/>
              <a:gd name="connsiteX10" fmla="*/ 0 w 3907612"/>
              <a:gd name="connsiteY10" fmla="*/ 2862011 h 4022276"/>
              <a:gd name="connsiteX11" fmla="*/ 1239917 w 3907612"/>
              <a:gd name="connsiteY11" fmla="*/ 1666754 h 4022276"/>
              <a:gd name="connsiteX12" fmla="*/ 639954 w 3907612"/>
              <a:gd name="connsiteY12" fmla="*/ 3778 h 402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7612" h="4022276">
                <a:moveTo>
                  <a:pt x="640814" y="0"/>
                </a:moveTo>
                <a:lnTo>
                  <a:pt x="679151" y="8848"/>
                </a:lnTo>
                <a:cubicBezTo>
                  <a:pt x="1921725" y="328548"/>
                  <a:pt x="2960044" y="1157123"/>
                  <a:pt x="3558720" y="2259184"/>
                </a:cubicBezTo>
                <a:lnTo>
                  <a:pt x="3584973" y="2310443"/>
                </a:lnTo>
                <a:lnTo>
                  <a:pt x="3907612" y="2154789"/>
                </a:lnTo>
                <a:lnTo>
                  <a:pt x="2772116" y="4022276"/>
                </a:lnTo>
                <a:lnTo>
                  <a:pt x="603700" y="3748725"/>
                </a:lnTo>
                <a:lnTo>
                  <a:pt x="940489" y="3586245"/>
                </a:lnTo>
                <a:lnTo>
                  <a:pt x="900224" y="3519966"/>
                </a:lnTo>
                <a:cubicBezTo>
                  <a:pt x="693227" y="3213570"/>
                  <a:pt x="385747" y="2980639"/>
                  <a:pt x="25067" y="2868456"/>
                </a:cubicBezTo>
                <a:lnTo>
                  <a:pt x="0" y="2862011"/>
                </a:lnTo>
                <a:lnTo>
                  <a:pt x="1239917" y="1666754"/>
                </a:lnTo>
                <a:lnTo>
                  <a:pt x="639954" y="37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8D4C82D-2E43-8B41-B081-5EA147656703}"/>
              </a:ext>
            </a:extLst>
          </p:cNvPr>
          <p:cNvSpPr/>
          <p:nvPr/>
        </p:nvSpPr>
        <p:spPr>
          <a:xfrm>
            <a:off x="7616368" y="4039266"/>
            <a:ext cx="3669181" cy="3661560"/>
          </a:xfrm>
          <a:custGeom>
            <a:avLst/>
            <a:gdLst>
              <a:gd name="connsiteX0" fmla="*/ 1380996 w 3669181"/>
              <a:gd name="connsiteY0" fmla="*/ 0 h 3661560"/>
              <a:gd name="connsiteX1" fmla="*/ 3454097 w 3669181"/>
              <a:gd name="connsiteY1" fmla="*/ 692181 h 3661560"/>
              <a:gd name="connsiteX2" fmla="*/ 3669181 w 3669181"/>
              <a:gd name="connsiteY2" fmla="*/ 2867175 h 3661560"/>
              <a:gd name="connsiteX3" fmla="*/ 3433241 w 3669181"/>
              <a:gd name="connsiteY3" fmla="*/ 2571535 h 3661560"/>
              <a:gd name="connsiteX4" fmla="*/ 3408909 w 3669181"/>
              <a:gd name="connsiteY4" fmla="*/ 2593649 h 3661560"/>
              <a:gd name="connsiteX5" fmla="*/ 2935447 w 3669181"/>
              <a:gd name="connsiteY5" fmla="*/ 3588955 h 3661560"/>
              <a:gd name="connsiteX6" fmla="*/ 2931781 w 3669181"/>
              <a:gd name="connsiteY6" fmla="*/ 3661560 h 3661560"/>
              <a:gd name="connsiteX7" fmla="*/ 1456766 w 3669181"/>
              <a:gd name="connsiteY7" fmla="*/ 2705704 h 3661560"/>
              <a:gd name="connsiteX8" fmla="*/ 0 w 3669181"/>
              <a:gd name="connsiteY8" fmla="*/ 3649734 h 3661560"/>
              <a:gd name="connsiteX9" fmla="*/ 3236 w 3669181"/>
              <a:gd name="connsiteY9" fmla="*/ 3521760 h 3661560"/>
              <a:gd name="connsiteX10" fmla="*/ 1496214 w 3669181"/>
              <a:gd name="connsiteY10" fmla="*/ 370571 h 3661560"/>
              <a:gd name="connsiteX11" fmla="*/ 1602949 w 3669181"/>
              <a:gd name="connsiteY11" fmla="*/ 278115 h 366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9181" h="3661560">
                <a:moveTo>
                  <a:pt x="1380996" y="0"/>
                </a:moveTo>
                <a:lnTo>
                  <a:pt x="3454097" y="692181"/>
                </a:lnTo>
                <a:lnTo>
                  <a:pt x="3669181" y="2867175"/>
                </a:lnTo>
                <a:lnTo>
                  <a:pt x="3433241" y="2571535"/>
                </a:lnTo>
                <a:lnTo>
                  <a:pt x="3408909" y="2593649"/>
                </a:lnTo>
                <a:cubicBezTo>
                  <a:pt x="3148353" y="2854205"/>
                  <a:pt x="2974771" y="3201735"/>
                  <a:pt x="2935447" y="3588955"/>
                </a:cubicBezTo>
                <a:lnTo>
                  <a:pt x="2931781" y="3661560"/>
                </a:lnTo>
                <a:lnTo>
                  <a:pt x="1456766" y="2705704"/>
                </a:lnTo>
                <a:lnTo>
                  <a:pt x="0" y="3649734"/>
                </a:lnTo>
                <a:lnTo>
                  <a:pt x="3236" y="3521760"/>
                </a:lnTo>
                <a:cubicBezTo>
                  <a:pt x="66482" y="2274078"/>
                  <a:pt x="629556" y="1158267"/>
                  <a:pt x="1496214" y="370571"/>
                </a:cubicBezTo>
                <a:lnTo>
                  <a:pt x="1602949" y="278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C447972-4104-A145-A5D0-595CE0034A43}"/>
              </a:ext>
            </a:extLst>
          </p:cNvPr>
          <p:cNvSpPr/>
          <p:nvPr/>
        </p:nvSpPr>
        <p:spPr>
          <a:xfrm>
            <a:off x="13383012" y="5892635"/>
            <a:ext cx="3380988" cy="4168537"/>
          </a:xfrm>
          <a:custGeom>
            <a:avLst/>
            <a:gdLst>
              <a:gd name="connsiteX0" fmla="*/ 2965857 w 3380988"/>
              <a:gd name="connsiteY0" fmla="*/ 0 h 4168537"/>
              <a:gd name="connsiteX1" fmla="*/ 3021448 w 3380988"/>
              <a:gd name="connsiteY1" fmla="*/ 122964 h 4168537"/>
              <a:gd name="connsiteX2" fmla="*/ 3380988 w 3380988"/>
              <a:gd name="connsiteY2" fmla="*/ 1903828 h 4168537"/>
              <a:gd name="connsiteX3" fmla="*/ 3021448 w 3380988"/>
              <a:gd name="connsiteY3" fmla="*/ 3684692 h 4168537"/>
              <a:gd name="connsiteX4" fmla="*/ 2997997 w 3380988"/>
              <a:gd name="connsiteY4" fmla="*/ 3736565 h 4168537"/>
              <a:gd name="connsiteX5" fmla="*/ 3310660 w 3380988"/>
              <a:gd name="connsiteY5" fmla="*/ 3885771 h 4168537"/>
              <a:gd name="connsiteX6" fmla="*/ 1143426 w 3380988"/>
              <a:gd name="connsiteY6" fmla="*/ 4168537 h 4168537"/>
              <a:gd name="connsiteX7" fmla="*/ 0 w 3380988"/>
              <a:gd name="connsiteY7" fmla="*/ 2305895 h 4168537"/>
              <a:gd name="connsiteX8" fmla="*/ 348422 w 3380988"/>
              <a:gd name="connsiteY8" fmla="*/ 2472165 h 4168537"/>
              <a:gd name="connsiteX9" fmla="*/ 377341 w 3380988"/>
              <a:gd name="connsiteY9" fmla="*/ 2393151 h 4168537"/>
              <a:gd name="connsiteX10" fmla="*/ 451320 w 3380988"/>
              <a:gd name="connsiteY10" fmla="*/ 1903828 h 4168537"/>
              <a:gd name="connsiteX11" fmla="*/ 377341 w 3380988"/>
              <a:gd name="connsiteY11" fmla="*/ 1414505 h 4168537"/>
              <a:gd name="connsiteX12" fmla="*/ 325473 w 3380988"/>
              <a:gd name="connsiteY12" fmla="*/ 1272791 h 4168537"/>
              <a:gd name="connsiteX13" fmla="*/ 330797 w 3380988"/>
              <a:gd name="connsiteY13" fmla="*/ 1270225 h 4168537"/>
              <a:gd name="connsiteX14" fmla="*/ 2042185 w 3380988"/>
              <a:gd name="connsiteY14" fmla="*/ 1486121 h 4168537"/>
              <a:gd name="connsiteX15" fmla="*/ 2937480 w 3380988"/>
              <a:gd name="connsiteY15" fmla="*/ 13680 h 416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0988" h="4168537">
                <a:moveTo>
                  <a:pt x="2965857" y="0"/>
                </a:moveTo>
                <a:lnTo>
                  <a:pt x="3021448" y="122964"/>
                </a:lnTo>
                <a:cubicBezTo>
                  <a:pt x="3252964" y="670330"/>
                  <a:pt x="3380988" y="1272128"/>
                  <a:pt x="3380988" y="1903828"/>
                </a:cubicBezTo>
                <a:cubicBezTo>
                  <a:pt x="3380988" y="2535528"/>
                  <a:pt x="3252964" y="3137326"/>
                  <a:pt x="3021448" y="3684692"/>
                </a:cubicBezTo>
                <a:lnTo>
                  <a:pt x="2997997" y="3736565"/>
                </a:lnTo>
                <a:lnTo>
                  <a:pt x="3310660" y="3885771"/>
                </a:lnTo>
                <a:lnTo>
                  <a:pt x="1143426" y="4168537"/>
                </a:lnTo>
                <a:lnTo>
                  <a:pt x="0" y="2305895"/>
                </a:lnTo>
                <a:lnTo>
                  <a:pt x="348422" y="2472165"/>
                </a:lnTo>
                <a:lnTo>
                  <a:pt x="377341" y="2393151"/>
                </a:lnTo>
                <a:cubicBezTo>
                  <a:pt x="425420" y="2238574"/>
                  <a:pt x="451320" y="2074226"/>
                  <a:pt x="451320" y="1903828"/>
                </a:cubicBezTo>
                <a:cubicBezTo>
                  <a:pt x="451320" y="1733430"/>
                  <a:pt x="425420" y="1569082"/>
                  <a:pt x="377341" y="1414505"/>
                </a:cubicBezTo>
                <a:lnTo>
                  <a:pt x="325473" y="1272791"/>
                </a:lnTo>
                <a:lnTo>
                  <a:pt x="330797" y="1270225"/>
                </a:lnTo>
                <a:lnTo>
                  <a:pt x="2042185" y="1486121"/>
                </a:lnTo>
                <a:lnTo>
                  <a:pt x="2937480" y="136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FEDDEEE-CB0B-C649-BED3-768300F8B1FD}"/>
              </a:ext>
            </a:extLst>
          </p:cNvPr>
          <p:cNvSpPr/>
          <p:nvPr/>
        </p:nvSpPr>
        <p:spPr>
          <a:xfrm>
            <a:off x="7238980" y="6744970"/>
            <a:ext cx="3844624" cy="4565739"/>
          </a:xfrm>
          <a:custGeom>
            <a:avLst/>
            <a:gdLst>
              <a:gd name="connsiteX0" fmla="*/ 1834153 w 3844624"/>
              <a:gd name="connsiteY0" fmla="*/ 0 h 4565739"/>
              <a:gd name="connsiteX1" fmla="*/ 3668306 w 3844624"/>
              <a:gd name="connsiteY1" fmla="*/ 1188588 h 4565739"/>
              <a:gd name="connsiteX2" fmla="*/ 3311261 w 3844624"/>
              <a:gd name="connsiteY2" fmla="*/ 1188588 h 4565739"/>
              <a:gd name="connsiteX3" fmla="*/ 3312834 w 3844624"/>
              <a:gd name="connsiteY3" fmla="*/ 1219737 h 4565739"/>
              <a:gd name="connsiteX4" fmla="*/ 3786296 w 3844624"/>
              <a:gd name="connsiteY4" fmla="*/ 2215043 h 4565739"/>
              <a:gd name="connsiteX5" fmla="*/ 3844624 w 3844624"/>
              <a:gd name="connsiteY5" fmla="*/ 2268056 h 4565739"/>
              <a:gd name="connsiteX6" fmla="*/ 2188845 w 3844624"/>
              <a:gd name="connsiteY6" fmla="*/ 2828957 h 4565739"/>
              <a:gd name="connsiteX7" fmla="*/ 2025275 w 3844624"/>
              <a:gd name="connsiteY7" fmla="*/ 4560306 h 4565739"/>
              <a:gd name="connsiteX8" fmla="*/ 2020928 w 3844624"/>
              <a:gd name="connsiteY8" fmla="*/ 4565739 h 4565739"/>
              <a:gd name="connsiteX9" fmla="*/ 1873601 w 3844624"/>
              <a:gd name="connsiteY9" fmla="*/ 4438121 h 4565739"/>
              <a:gd name="connsiteX10" fmla="*/ 380623 w 3844624"/>
              <a:gd name="connsiteY10" fmla="*/ 1286932 h 4565739"/>
              <a:gd name="connsiteX11" fmla="*/ 378137 w 3844624"/>
              <a:gd name="connsiteY11" fmla="*/ 1188588 h 4565739"/>
              <a:gd name="connsiteX12" fmla="*/ 0 w 3844624"/>
              <a:gd name="connsiteY12" fmla="*/ 1188588 h 45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4624" h="4565739">
                <a:moveTo>
                  <a:pt x="1834153" y="0"/>
                </a:moveTo>
                <a:lnTo>
                  <a:pt x="3668306" y="1188588"/>
                </a:lnTo>
                <a:lnTo>
                  <a:pt x="3311261" y="1188588"/>
                </a:lnTo>
                <a:lnTo>
                  <a:pt x="3312834" y="1219737"/>
                </a:lnTo>
                <a:cubicBezTo>
                  <a:pt x="3352158" y="1606957"/>
                  <a:pt x="3525740" y="1954487"/>
                  <a:pt x="3786296" y="2215043"/>
                </a:cubicBezTo>
                <a:lnTo>
                  <a:pt x="3844624" y="2268056"/>
                </a:lnTo>
                <a:lnTo>
                  <a:pt x="2188845" y="2828957"/>
                </a:lnTo>
                <a:lnTo>
                  <a:pt x="2025275" y="4560306"/>
                </a:lnTo>
                <a:lnTo>
                  <a:pt x="2020928" y="4565739"/>
                </a:lnTo>
                <a:lnTo>
                  <a:pt x="1873601" y="4438121"/>
                </a:lnTo>
                <a:cubicBezTo>
                  <a:pt x="1006943" y="3650425"/>
                  <a:pt x="443869" y="2534614"/>
                  <a:pt x="380623" y="1286932"/>
                </a:cubicBezTo>
                <a:lnTo>
                  <a:pt x="378137" y="1188588"/>
                </a:lnTo>
                <a:lnTo>
                  <a:pt x="0" y="1188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92D53D3-9BAC-AE4E-8B2A-F7EA673F0375}"/>
              </a:ext>
            </a:extLst>
          </p:cNvPr>
          <p:cNvSpPr/>
          <p:nvPr/>
        </p:nvSpPr>
        <p:spPr>
          <a:xfrm>
            <a:off x="11881900" y="8595583"/>
            <a:ext cx="4392240" cy="3986063"/>
          </a:xfrm>
          <a:custGeom>
            <a:avLst/>
            <a:gdLst>
              <a:gd name="connsiteX0" fmla="*/ 1744852 w 4392240"/>
              <a:gd name="connsiteY0" fmla="*/ 0 h 3986063"/>
              <a:gd name="connsiteX1" fmla="*/ 2644538 w 4392240"/>
              <a:gd name="connsiteY1" fmla="*/ 1465589 h 3986063"/>
              <a:gd name="connsiteX2" fmla="*/ 4355494 w 4392240"/>
              <a:gd name="connsiteY2" fmla="*/ 1242355 h 3986063"/>
              <a:gd name="connsiteX3" fmla="*/ 4392240 w 4392240"/>
              <a:gd name="connsiteY3" fmla="*/ 1259964 h 3986063"/>
              <a:gd name="connsiteX4" fmla="*/ 4329901 w 4392240"/>
              <a:gd name="connsiteY4" fmla="*/ 1381680 h 3986063"/>
              <a:gd name="connsiteX5" fmla="*/ 1680864 w 4392240"/>
              <a:gd name="connsiteY5" fmla="*/ 3566166 h 3986063"/>
              <a:gd name="connsiteX6" fmla="*/ 1483087 w 4392240"/>
              <a:gd name="connsiteY6" fmla="*/ 3622660 h 3986063"/>
              <a:gd name="connsiteX7" fmla="*/ 1565732 w 4392240"/>
              <a:gd name="connsiteY7" fmla="*/ 3986063 h 3986063"/>
              <a:gd name="connsiteX8" fmla="*/ 0 w 4392240"/>
              <a:gd name="connsiteY8" fmla="*/ 2461155 h 3986063"/>
              <a:gd name="connsiteX9" fmla="*/ 752256 w 4392240"/>
              <a:gd name="connsiteY9" fmla="*/ 409090 h 3986063"/>
              <a:gd name="connsiteX10" fmla="*/ 831965 w 4392240"/>
              <a:gd name="connsiteY10" fmla="*/ 759583 h 3986063"/>
              <a:gd name="connsiteX11" fmla="*/ 928917 w 4392240"/>
              <a:gd name="connsiteY11" fmla="*/ 724772 h 3986063"/>
              <a:gd name="connsiteX12" fmla="*/ 1671405 w 4392240"/>
              <a:gd name="connsiteY12" fmla="*/ 120898 h 398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240" h="3986063">
                <a:moveTo>
                  <a:pt x="1744852" y="0"/>
                </a:moveTo>
                <a:lnTo>
                  <a:pt x="2644538" y="1465589"/>
                </a:lnTo>
                <a:lnTo>
                  <a:pt x="4355494" y="1242355"/>
                </a:lnTo>
                <a:lnTo>
                  <a:pt x="4392240" y="1259964"/>
                </a:lnTo>
                <a:lnTo>
                  <a:pt x="4329901" y="1381680"/>
                </a:lnTo>
                <a:cubicBezTo>
                  <a:pt x="3768642" y="2414863"/>
                  <a:pt x="2820979" y="3207676"/>
                  <a:pt x="1680864" y="3566166"/>
                </a:cubicBezTo>
                <a:lnTo>
                  <a:pt x="1483087" y="3622660"/>
                </a:lnTo>
                <a:lnTo>
                  <a:pt x="1565732" y="3986063"/>
                </a:lnTo>
                <a:lnTo>
                  <a:pt x="0" y="2461155"/>
                </a:lnTo>
                <a:lnTo>
                  <a:pt x="752256" y="409090"/>
                </a:lnTo>
                <a:lnTo>
                  <a:pt x="831965" y="759583"/>
                </a:lnTo>
                <a:lnTo>
                  <a:pt x="928917" y="724772"/>
                </a:lnTo>
                <a:cubicBezTo>
                  <a:pt x="1232228" y="600844"/>
                  <a:pt x="1490283" y="388995"/>
                  <a:pt x="1671405" y="12089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2E68BB6E-5DA4-2549-8190-63598392470A}"/>
              </a:ext>
            </a:extLst>
          </p:cNvPr>
          <p:cNvSpPr/>
          <p:nvPr/>
        </p:nvSpPr>
        <p:spPr>
          <a:xfrm>
            <a:off x="9222254" y="8872689"/>
            <a:ext cx="3904686" cy="3498949"/>
          </a:xfrm>
          <a:custGeom>
            <a:avLst/>
            <a:gdLst>
              <a:gd name="connsiteX0" fmla="*/ 2275624 w 3904686"/>
              <a:gd name="connsiteY0" fmla="*/ 0 h 3498949"/>
              <a:gd name="connsiteX1" fmla="*/ 2047278 w 3904686"/>
              <a:gd name="connsiteY1" fmla="*/ 288706 h 3498949"/>
              <a:gd name="connsiteX2" fmla="*/ 2147509 w 3904686"/>
              <a:gd name="connsiteY2" fmla="*/ 351270 h 3498949"/>
              <a:gd name="connsiteX3" fmla="*/ 2966571 w 3904686"/>
              <a:gd name="connsiteY3" fmla="*/ 569281 h 3498949"/>
              <a:gd name="connsiteX4" fmla="*/ 3134814 w 3904686"/>
              <a:gd name="connsiteY4" fmla="*/ 560785 h 3498949"/>
              <a:gd name="connsiteX5" fmla="*/ 3246029 w 3904686"/>
              <a:gd name="connsiteY5" fmla="*/ 543812 h 3498949"/>
              <a:gd name="connsiteX6" fmla="*/ 3251781 w 3904686"/>
              <a:gd name="connsiteY6" fmla="*/ 568775 h 3498949"/>
              <a:gd name="connsiteX7" fmla="*/ 2659646 w 3904686"/>
              <a:gd name="connsiteY7" fmla="*/ 2184049 h 3498949"/>
              <a:gd name="connsiteX8" fmla="*/ 3903003 w 3904686"/>
              <a:gd name="connsiteY8" fmla="*/ 3394987 h 3498949"/>
              <a:gd name="connsiteX9" fmla="*/ 3904686 w 3904686"/>
              <a:gd name="connsiteY9" fmla="*/ 3402292 h 3498949"/>
              <a:gd name="connsiteX10" fmla="*/ 3888628 w 3904686"/>
              <a:gd name="connsiteY10" fmla="*/ 3405998 h 3498949"/>
              <a:gd name="connsiteX11" fmla="*/ 2966571 w 3904686"/>
              <a:gd name="connsiteY11" fmla="*/ 3498949 h 3498949"/>
              <a:gd name="connsiteX12" fmla="*/ 229171 w 3904686"/>
              <a:gd name="connsiteY12" fmla="*/ 2590024 h 3498949"/>
              <a:gd name="connsiteX13" fmla="*/ 227893 w 3904686"/>
              <a:gd name="connsiteY13" fmla="*/ 2589019 h 3498949"/>
              <a:gd name="connsiteX14" fmla="*/ 0 w 3904686"/>
              <a:gd name="connsiteY14" fmla="*/ 2877152 h 3498949"/>
              <a:gd name="connsiteX15" fmla="*/ 205570 w 3904686"/>
              <a:gd name="connsiteY15" fmla="*/ 701238 h 349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04686" h="3498949">
                <a:moveTo>
                  <a:pt x="2275624" y="0"/>
                </a:moveTo>
                <a:lnTo>
                  <a:pt x="2047278" y="288706"/>
                </a:lnTo>
                <a:lnTo>
                  <a:pt x="2147509" y="351270"/>
                </a:lnTo>
                <a:cubicBezTo>
                  <a:pt x="2388705" y="489962"/>
                  <a:pt x="2668375" y="569281"/>
                  <a:pt x="2966571" y="569281"/>
                </a:cubicBezTo>
                <a:cubicBezTo>
                  <a:pt x="3023370" y="569281"/>
                  <a:pt x="3079497" y="566403"/>
                  <a:pt x="3134814" y="560785"/>
                </a:cubicBezTo>
                <a:lnTo>
                  <a:pt x="3246029" y="543812"/>
                </a:lnTo>
                <a:lnTo>
                  <a:pt x="3251781" y="568775"/>
                </a:lnTo>
                <a:lnTo>
                  <a:pt x="2659646" y="2184049"/>
                </a:lnTo>
                <a:lnTo>
                  <a:pt x="3903003" y="3394987"/>
                </a:lnTo>
                <a:lnTo>
                  <a:pt x="3904686" y="3402292"/>
                </a:lnTo>
                <a:lnTo>
                  <a:pt x="3888628" y="3405998"/>
                </a:lnTo>
                <a:cubicBezTo>
                  <a:pt x="3590795" y="3466943"/>
                  <a:pt x="3282421" y="3498949"/>
                  <a:pt x="2966571" y="3498949"/>
                </a:cubicBezTo>
                <a:cubicBezTo>
                  <a:pt x="1940059" y="3498949"/>
                  <a:pt x="992505" y="3160887"/>
                  <a:pt x="229171" y="2590024"/>
                </a:cubicBezTo>
                <a:lnTo>
                  <a:pt x="227893" y="2589019"/>
                </a:lnTo>
                <a:lnTo>
                  <a:pt x="0" y="2877152"/>
                </a:lnTo>
                <a:lnTo>
                  <a:pt x="205570" y="7012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6D532E-10D6-F745-AC44-B4EE9105049E}"/>
              </a:ext>
            </a:extLst>
          </p:cNvPr>
          <p:cNvSpPr txBox="1"/>
          <p:nvPr/>
        </p:nvSpPr>
        <p:spPr>
          <a:xfrm>
            <a:off x="8588503" y="6994034"/>
            <a:ext cx="87556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F7A76A-4E05-C74E-AE96-413A0CAE5539}"/>
              </a:ext>
            </a:extLst>
          </p:cNvPr>
          <p:cNvSpPr txBox="1"/>
          <p:nvPr/>
        </p:nvSpPr>
        <p:spPr>
          <a:xfrm>
            <a:off x="10145034" y="4712738"/>
            <a:ext cx="894797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ED4E2D-AFBA-7845-AA15-44340A8B56AB}"/>
              </a:ext>
            </a:extLst>
          </p:cNvPr>
          <p:cNvSpPr txBox="1"/>
          <p:nvPr/>
        </p:nvSpPr>
        <p:spPr>
          <a:xfrm>
            <a:off x="12784251" y="4480168"/>
            <a:ext cx="934872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2CA528-8B57-0049-9722-6108825574CB}"/>
              </a:ext>
            </a:extLst>
          </p:cNvPr>
          <p:cNvSpPr txBox="1"/>
          <p:nvPr/>
        </p:nvSpPr>
        <p:spPr>
          <a:xfrm>
            <a:off x="14665238" y="6540089"/>
            <a:ext cx="92044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ECAC5A-1752-5247-BD63-07151BA4B49C}"/>
              </a:ext>
            </a:extLst>
          </p:cNvPr>
          <p:cNvSpPr txBox="1"/>
          <p:nvPr/>
        </p:nvSpPr>
        <p:spPr>
          <a:xfrm>
            <a:off x="14271523" y="9198695"/>
            <a:ext cx="91242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5AB203-0DCC-AA4F-94F5-54FB10DB4AFB}"/>
              </a:ext>
            </a:extLst>
          </p:cNvPr>
          <p:cNvSpPr txBox="1"/>
          <p:nvPr/>
        </p:nvSpPr>
        <p:spPr>
          <a:xfrm>
            <a:off x="12066060" y="10570647"/>
            <a:ext cx="85472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A1B3DA-0CAD-774D-9B5F-6208193E7934}"/>
              </a:ext>
            </a:extLst>
          </p:cNvPr>
          <p:cNvSpPr txBox="1"/>
          <p:nvPr/>
        </p:nvSpPr>
        <p:spPr>
          <a:xfrm>
            <a:off x="9450958" y="9537578"/>
            <a:ext cx="76495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79" name="Freeform 997">
            <a:extLst>
              <a:ext uri="{FF2B5EF4-FFF2-40B4-BE49-F238E27FC236}">
                <a16:creationId xmlns:a16="http://schemas.microsoft.com/office/drawing/2014/main" id="{E0E27FE5-33FF-8D49-9873-AF7FBF1A7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46373" y="4135244"/>
            <a:ext cx="937820" cy="937820"/>
          </a:xfrm>
          <a:custGeom>
            <a:avLst/>
            <a:gdLst>
              <a:gd name="T0" fmla="*/ 2743738 w 290153"/>
              <a:gd name="T1" fmla="*/ 5217835 h 290151"/>
              <a:gd name="T2" fmla="*/ 2590485 w 290153"/>
              <a:gd name="T3" fmla="*/ 5283497 h 290151"/>
              <a:gd name="T4" fmla="*/ 978980 w 290153"/>
              <a:gd name="T5" fmla="*/ 5152141 h 290151"/>
              <a:gd name="T6" fmla="*/ 1107989 w 290153"/>
              <a:gd name="T7" fmla="*/ 5283497 h 290151"/>
              <a:gd name="T8" fmla="*/ 948606 w 290153"/>
              <a:gd name="T9" fmla="*/ 5217835 h 290151"/>
              <a:gd name="T10" fmla="*/ 4517387 w 290153"/>
              <a:gd name="T11" fmla="*/ 5122939 h 290151"/>
              <a:gd name="T12" fmla="*/ 3942893 w 290153"/>
              <a:gd name="T13" fmla="*/ 5305086 h 290151"/>
              <a:gd name="T14" fmla="*/ 1861878 w 290153"/>
              <a:gd name="T15" fmla="*/ 5122939 h 290151"/>
              <a:gd name="T16" fmla="*/ 1770764 w 290153"/>
              <a:gd name="T17" fmla="*/ 5214011 h 290151"/>
              <a:gd name="T18" fmla="*/ 172053 w 290153"/>
              <a:gd name="T19" fmla="*/ 5104082 h 290151"/>
              <a:gd name="T20" fmla="*/ 3490559 w 290153"/>
              <a:gd name="T21" fmla="*/ 5104082 h 290151"/>
              <a:gd name="T22" fmla="*/ 437179 w 290153"/>
              <a:gd name="T23" fmla="*/ 4845288 h 290151"/>
              <a:gd name="T24" fmla="*/ 4387748 w 290153"/>
              <a:gd name="T25" fmla="*/ 2873914 h 290151"/>
              <a:gd name="T26" fmla="*/ 4296658 w 290153"/>
              <a:gd name="T27" fmla="*/ 2782836 h 290151"/>
              <a:gd name="T28" fmla="*/ 2901824 w 290153"/>
              <a:gd name="T29" fmla="*/ 2964973 h 290151"/>
              <a:gd name="T30" fmla="*/ 1306533 w 290153"/>
              <a:gd name="T31" fmla="*/ 2094268 h 290151"/>
              <a:gd name="T32" fmla="*/ 2088597 w 290153"/>
              <a:gd name="T33" fmla="*/ 2437693 h 290151"/>
              <a:gd name="T34" fmla="*/ 1270694 w 290153"/>
              <a:gd name="T35" fmla="*/ 2616544 h 290151"/>
              <a:gd name="T36" fmla="*/ 689548 w 290153"/>
              <a:gd name="T37" fmla="*/ 2874128 h 290151"/>
              <a:gd name="T38" fmla="*/ 1270694 w 290153"/>
              <a:gd name="T39" fmla="*/ 3131707 h 290151"/>
              <a:gd name="T40" fmla="*/ 2088597 w 290153"/>
              <a:gd name="T41" fmla="*/ 3310560 h 290151"/>
              <a:gd name="T42" fmla="*/ 1306533 w 290153"/>
              <a:gd name="T43" fmla="*/ 3653985 h 290151"/>
              <a:gd name="T44" fmla="*/ 510197 w 290153"/>
              <a:gd name="T45" fmla="*/ 2938529 h 290151"/>
              <a:gd name="T46" fmla="*/ 1306533 w 290153"/>
              <a:gd name="T47" fmla="*/ 2094268 h 290151"/>
              <a:gd name="T48" fmla="*/ 3672889 w 290153"/>
              <a:gd name="T49" fmla="*/ 2196805 h 290151"/>
              <a:gd name="T50" fmla="*/ 3811565 w 290153"/>
              <a:gd name="T51" fmla="*/ 2499420 h 290151"/>
              <a:gd name="T52" fmla="*/ 3585338 w 290153"/>
              <a:gd name="T53" fmla="*/ 2787637 h 290151"/>
              <a:gd name="T54" fmla="*/ 3672889 w 290153"/>
              <a:gd name="T55" fmla="*/ 3637849 h 290151"/>
              <a:gd name="T56" fmla="*/ 3490479 w 290153"/>
              <a:gd name="T57" fmla="*/ 3544189 h 290151"/>
              <a:gd name="T58" fmla="*/ 3351827 w 290153"/>
              <a:gd name="T59" fmla="*/ 3241556 h 290151"/>
              <a:gd name="T60" fmla="*/ 3585338 w 290153"/>
              <a:gd name="T61" fmla="*/ 2960563 h 290151"/>
              <a:gd name="T62" fmla="*/ 3490479 w 290153"/>
              <a:gd name="T63" fmla="*/ 2110349 h 290151"/>
              <a:gd name="T64" fmla="*/ 2501455 w 290153"/>
              <a:gd name="T65" fmla="*/ 2889939 h 290151"/>
              <a:gd name="T66" fmla="*/ 3583707 w 290153"/>
              <a:gd name="T67" fmla="*/ 1811589 h 290151"/>
              <a:gd name="T68" fmla="*/ 172053 w 290153"/>
              <a:gd name="T69" fmla="*/ 4406762 h 290151"/>
              <a:gd name="T70" fmla="*/ 3490559 w 290153"/>
              <a:gd name="T71" fmla="*/ 4406762 h 290151"/>
              <a:gd name="T72" fmla="*/ 3490559 w 290153"/>
              <a:gd name="T73" fmla="*/ 1639084 h 290151"/>
              <a:gd name="T74" fmla="*/ 437179 w 290153"/>
              <a:gd name="T75" fmla="*/ 1107054 h 290151"/>
              <a:gd name="T76" fmla="*/ 4609577 w 290153"/>
              <a:gd name="T77" fmla="*/ 533785 h 290151"/>
              <a:gd name="T78" fmla="*/ 3857768 w 290153"/>
              <a:gd name="T79" fmla="*/ 533785 h 290151"/>
              <a:gd name="T80" fmla="*/ 1952900 w 290153"/>
              <a:gd name="T81" fmla="*/ 533785 h 290151"/>
              <a:gd name="T82" fmla="*/ 1861878 w 290153"/>
              <a:gd name="T83" fmla="*/ 442755 h 290151"/>
              <a:gd name="T84" fmla="*/ 172053 w 290153"/>
              <a:gd name="T85" fmla="*/ 1020801 h 290151"/>
              <a:gd name="T86" fmla="*/ 3490559 w 290153"/>
              <a:gd name="T87" fmla="*/ 1020801 h 290151"/>
              <a:gd name="T88" fmla="*/ 673727 w 290153"/>
              <a:gd name="T89" fmla="*/ 172546 h 290151"/>
              <a:gd name="T90" fmla="*/ 5779473 w 290153"/>
              <a:gd name="T91" fmla="*/ 201335 h 290151"/>
              <a:gd name="T92" fmla="*/ 3722119 w 290153"/>
              <a:gd name="T93" fmla="*/ 5779816 h 290151"/>
              <a:gd name="T94" fmla="*/ 5579492 w 290153"/>
              <a:gd name="T95" fmla="*/ 5607295 h 290151"/>
              <a:gd name="T96" fmla="*/ 3950722 w 290153"/>
              <a:gd name="T97" fmla="*/ 4845288 h 290151"/>
              <a:gd name="T98" fmla="*/ 5608036 w 290153"/>
              <a:gd name="T99" fmla="*/ 4672755 h 290151"/>
              <a:gd name="T100" fmla="*/ 3865010 w 290153"/>
              <a:gd name="T101" fmla="*/ 1020801 h 290151"/>
              <a:gd name="T102" fmla="*/ 5608036 w 290153"/>
              <a:gd name="T103" fmla="*/ 201335 h 290151"/>
              <a:gd name="T104" fmla="*/ 3636408 w 290153"/>
              <a:gd name="T105" fmla="*/ 86204 h 290151"/>
              <a:gd name="T106" fmla="*/ 3003162 w 290153"/>
              <a:gd name="T107" fmla="*/ 0 h 290151"/>
              <a:gd name="T108" fmla="*/ 4830816 w 290153"/>
              <a:gd name="T109" fmla="*/ 2889939 h 290151"/>
              <a:gd name="T110" fmla="*/ 3003162 w 290153"/>
              <a:gd name="T111" fmla="*/ 5779816 h 290151"/>
              <a:gd name="T112" fmla="*/ 0 w 290153"/>
              <a:gd name="T113" fmla="*/ 668573 h 290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3" h="290151">
                <a:moveTo>
                  <a:pt x="130053" y="258641"/>
                </a:moveTo>
                <a:cubicBezTo>
                  <a:pt x="131884" y="257175"/>
                  <a:pt x="134815" y="257175"/>
                  <a:pt x="136647" y="258641"/>
                </a:cubicBezTo>
                <a:cubicBezTo>
                  <a:pt x="137013" y="259373"/>
                  <a:pt x="137746" y="260839"/>
                  <a:pt x="137746" y="261938"/>
                </a:cubicBezTo>
                <a:cubicBezTo>
                  <a:pt x="137746" y="263037"/>
                  <a:pt x="137013" y="264136"/>
                  <a:pt x="136647" y="265235"/>
                </a:cubicBezTo>
                <a:cubicBezTo>
                  <a:pt x="135548" y="265968"/>
                  <a:pt x="134449" y="266334"/>
                  <a:pt x="133350" y="266334"/>
                </a:cubicBezTo>
                <a:cubicBezTo>
                  <a:pt x="131884" y="266334"/>
                  <a:pt x="130785" y="265968"/>
                  <a:pt x="130053" y="265235"/>
                </a:cubicBezTo>
                <a:cubicBezTo>
                  <a:pt x="129320" y="264136"/>
                  <a:pt x="128587" y="263037"/>
                  <a:pt x="128587" y="261938"/>
                </a:cubicBezTo>
                <a:cubicBezTo>
                  <a:pt x="128587" y="260839"/>
                  <a:pt x="129320" y="259373"/>
                  <a:pt x="130053" y="258641"/>
                </a:cubicBezTo>
                <a:close/>
                <a:moveTo>
                  <a:pt x="49149" y="258641"/>
                </a:moveTo>
                <a:cubicBezTo>
                  <a:pt x="51054" y="257175"/>
                  <a:pt x="53721" y="257175"/>
                  <a:pt x="55626" y="258641"/>
                </a:cubicBezTo>
                <a:cubicBezTo>
                  <a:pt x="56388" y="259373"/>
                  <a:pt x="56769" y="260839"/>
                  <a:pt x="56769" y="261938"/>
                </a:cubicBezTo>
                <a:cubicBezTo>
                  <a:pt x="56769" y="263037"/>
                  <a:pt x="56388" y="264136"/>
                  <a:pt x="55626" y="265235"/>
                </a:cubicBezTo>
                <a:cubicBezTo>
                  <a:pt x="54864" y="265968"/>
                  <a:pt x="53340" y="266334"/>
                  <a:pt x="52578" y="266334"/>
                </a:cubicBezTo>
                <a:cubicBezTo>
                  <a:pt x="51054" y="266334"/>
                  <a:pt x="49911" y="265968"/>
                  <a:pt x="49149" y="265235"/>
                </a:cubicBezTo>
                <a:cubicBezTo>
                  <a:pt x="48006" y="264136"/>
                  <a:pt x="47625" y="263037"/>
                  <a:pt x="47625" y="261938"/>
                </a:cubicBezTo>
                <a:cubicBezTo>
                  <a:pt x="47625" y="260839"/>
                  <a:pt x="48006" y="259373"/>
                  <a:pt x="49149" y="258641"/>
                </a:cubicBezTo>
                <a:close/>
                <a:moveTo>
                  <a:pt x="197948" y="257175"/>
                </a:moveTo>
                <a:lnTo>
                  <a:pt x="226790" y="257175"/>
                </a:lnTo>
                <a:cubicBezTo>
                  <a:pt x="229639" y="257175"/>
                  <a:pt x="231419" y="259080"/>
                  <a:pt x="231419" y="261747"/>
                </a:cubicBezTo>
                <a:cubicBezTo>
                  <a:pt x="231419" y="264033"/>
                  <a:pt x="229639" y="266319"/>
                  <a:pt x="226790" y="266319"/>
                </a:cubicBezTo>
                <a:lnTo>
                  <a:pt x="197948" y="266319"/>
                </a:lnTo>
                <a:cubicBezTo>
                  <a:pt x="195812" y="266319"/>
                  <a:pt x="193675" y="264033"/>
                  <a:pt x="193675" y="261747"/>
                </a:cubicBezTo>
                <a:cubicBezTo>
                  <a:pt x="193675" y="259080"/>
                  <a:pt x="195812" y="257175"/>
                  <a:pt x="197948" y="257175"/>
                </a:cubicBezTo>
                <a:close/>
                <a:moveTo>
                  <a:pt x="93472" y="257175"/>
                </a:moveTo>
                <a:cubicBezTo>
                  <a:pt x="96139" y="257175"/>
                  <a:pt x="98044" y="259080"/>
                  <a:pt x="98044" y="261747"/>
                </a:cubicBezTo>
                <a:cubicBezTo>
                  <a:pt x="98044" y="264033"/>
                  <a:pt x="96139" y="266319"/>
                  <a:pt x="93472" y="266319"/>
                </a:cubicBezTo>
                <a:cubicBezTo>
                  <a:pt x="91186" y="266319"/>
                  <a:pt x="88900" y="264033"/>
                  <a:pt x="88900" y="261747"/>
                </a:cubicBezTo>
                <a:cubicBezTo>
                  <a:pt x="88900" y="259080"/>
                  <a:pt x="91186" y="257175"/>
                  <a:pt x="93472" y="257175"/>
                </a:cubicBezTo>
                <a:close/>
                <a:moveTo>
                  <a:pt x="8636" y="238906"/>
                </a:moveTo>
                <a:lnTo>
                  <a:pt x="8636" y="256228"/>
                </a:lnTo>
                <a:cubicBezTo>
                  <a:pt x="8636" y="269942"/>
                  <a:pt x="20150" y="281490"/>
                  <a:pt x="33824" y="281490"/>
                </a:cubicBezTo>
                <a:lnTo>
                  <a:pt x="150770" y="281490"/>
                </a:lnTo>
                <a:cubicBezTo>
                  <a:pt x="164444" y="281490"/>
                  <a:pt x="175239" y="269942"/>
                  <a:pt x="175239" y="256228"/>
                </a:cubicBezTo>
                <a:lnTo>
                  <a:pt x="175239" y="238906"/>
                </a:lnTo>
                <a:cubicBezTo>
                  <a:pt x="171640" y="241432"/>
                  <a:pt x="167322" y="243236"/>
                  <a:pt x="162285" y="243236"/>
                </a:cubicBezTo>
                <a:lnTo>
                  <a:pt x="21950" y="243236"/>
                </a:lnTo>
                <a:cubicBezTo>
                  <a:pt x="17272" y="243236"/>
                  <a:pt x="12594" y="241432"/>
                  <a:pt x="8636" y="238906"/>
                </a:cubicBezTo>
                <a:close/>
                <a:moveTo>
                  <a:pt x="215709" y="139700"/>
                </a:moveTo>
                <a:cubicBezTo>
                  <a:pt x="218376" y="139700"/>
                  <a:pt x="220281" y="141605"/>
                  <a:pt x="220281" y="144272"/>
                </a:cubicBezTo>
                <a:cubicBezTo>
                  <a:pt x="220281" y="146939"/>
                  <a:pt x="218376" y="148844"/>
                  <a:pt x="215709" y="148844"/>
                </a:cubicBezTo>
                <a:cubicBezTo>
                  <a:pt x="213423" y="148844"/>
                  <a:pt x="211137" y="146939"/>
                  <a:pt x="211137" y="144272"/>
                </a:cubicBezTo>
                <a:cubicBezTo>
                  <a:pt x="211137" y="141605"/>
                  <a:pt x="213423" y="139700"/>
                  <a:pt x="215709" y="139700"/>
                </a:cubicBezTo>
                <a:close/>
                <a:moveTo>
                  <a:pt x="145683" y="139700"/>
                </a:moveTo>
                <a:cubicBezTo>
                  <a:pt x="148248" y="139700"/>
                  <a:pt x="150446" y="141605"/>
                  <a:pt x="150446" y="144272"/>
                </a:cubicBezTo>
                <a:cubicBezTo>
                  <a:pt x="150446" y="146939"/>
                  <a:pt x="148248" y="148844"/>
                  <a:pt x="145683" y="148844"/>
                </a:cubicBezTo>
                <a:cubicBezTo>
                  <a:pt x="143485" y="148844"/>
                  <a:pt x="141287" y="146939"/>
                  <a:pt x="141287" y="144272"/>
                </a:cubicBezTo>
                <a:cubicBezTo>
                  <a:pt x="141287" y="141605"/>
                  <a:pt x="143485" y="139700"/>
                  <a:pt x="145683" y="139700"/>
                </a:cubicBezTo>
                <a:close/>
                <a:moveTo>
                  <a:pt x="65594" y="105134"/>
                </a:moveTo>
                <a:cubicBezTo>
                  <a:pt x="67035" y="105853"/>
                  <a:pt x="68115" y="107648"/>
                  <a:pt x="68115" y="109085"/>
                </a:cubicBezTo>
                <a:lnTo>
                  <a:pt x="68115" y="122374"/>
                </a:lnTo>
                <a:lnTo>
                  <a:pt x="104855" y="122374"/>
                </a:lnTo>
                <a:cubicBezTo>
                  <a:pt x="107016" y="122374"/>
                  <a:pt x="109177" y="124170"/>
                  <a:pt x="109177" y="126684"/>
                </a:cubicBezTo>
                <a:cubicBezTo>
                  <a:pt x="109177" y="129198"/>
                  <a:pt x="107016" y="131353"/>
                  <a:pt x="104855" y="131353"/>
                </a:cubicBezTo>
                <a:lnTo>
                  <a:pt x="63793" y="131353"/>
                </a:lnTo>
                <a:cubicBezTo>
                  <a:pt x="61632" y="131353"/>
                  <a:pt x="59471" y="129198"/>
                  <a:pt x="59471" y="126684"/>
                </a:cubicBezTo>
                <a:lnTo>
                  <a:pt x="59471" y="119860"/>
                </a:lnTo>
                <a:lnTo>
                  <a:pt x="34618" y="144283"/>
                </a:lnTo>
                <a:lnTo>
                  <a:pt x="59471" y="168706"/>
                </a:lnTo>
                <a:lnTo>
                  <a:pt x="59471" y="161882"/>
                </a:lnTo>
                <a:cubicBezTo>
                  <a:pt x="59471" y="159368"/>
                  <a:pt x="61632" y="157213"/>
                  <a:pt x="63793" y="157213"/>
                </a:cubicBezTo>
                <a:lnTo>
                  <a:pt x="104855" y="157213"/>
                </a:lnTo>
                <a:cubicBezTo>
                  <a:pt x="107016" y="157213"/>
                  <a:pt x="109177" y="159368"/>
                  <a:pt x="109177" y="161882"/>
                </a:cubicBezTo>
                <a:cubicBezTo>
                  <a:pt x="109177" y="164037"/>
                  <a:pt x="107016" y="166192"/>
                  <a:pt x="104855" y="166192"/>
                </a:cubicBezTo>
                <a:lnTo>
                  <a:pt x="68115" y="166192"/>
                </a:lnTo>
                <a:lnTo>
                  <a:pt x="68115" y="179481"/>
                </a:lnTo>
                <a:cubicBezTo>
                  <a:pt x="68115" y="180918"/>
                  <a:pt x="67035" y="182714"/>
                  <a:pt x="65594" y="183432"/>
                </a:cubicBezTo>
                <a:cubicBezTo>
                  <a:pt x="64874" y="183432"/>
                  <a:pt x="64513" y="183791"/>
                  <a:pt x="63793" y="183791"/>
                </a:cubicBezTo>
                <a:cubicBezTo>
                  <a:pt x="62713" y="183791"/>
                  <a:pt x="61632" y="183073"/>
                  <a:pt x="60551" y="182354"/>
                </a:cubicBezTo>
                <a:lnTo>
                  <a:pt x="25613" y="147516"/>
                </a:lnTo>
                <a:cubicBezTo>
                  <a:pt x="23812" y="145361"/>
                  <a:pt x="23812" y="142847"/>
                  <a:pt x="25613" y="141051"/>
                </a:cubicBezTo>
                <a:lnTo>
                  <a:pt x="60551" y="106212"/>
                </a:lnTo>
                <a:cubicBezTo>
                  <a:pt x="61992" y="104775"/>
                  <a:pt x="63793" y="104775"/>
                  <a:pt x="65594" y="105134"/>
                </a:cubicBezTo>
                <a:close/>
                <a:moveTo>
                  <a:pt x="179998" y="101600"/>
                </a:moveTo>
                <a:cubicBezTo>
                  <a:pt x="182196" y="101600"/>
                  <a:pt x="184394" y="103770"/>
                  <a:pt x="184394" y="105941"/>
                </a:cubicBezTo>
                <a:lnTo>
                  <a:pt x="184394" y="110281"/>
                </a:lnTo>
                <a:cubicBezTo>
                  <a:pt x="191355" y="111728"/>
                  <a:pt x="196850" y="116068"/>
                  <a:pt x="199780" y="122218"/>
                </a:cubicBezTo>
                <a:cubicBezTo>
                  <a:pt x="200513" y="124388"/>
                  <a:pt x="199414" y="126920"/>
                  <a:pt x="197216" y="128005"/>
                </a:cubicBezTo>
                <a:cubicBezTo>
                  <a:pt x="195018" y="129090"/>
                  <a:pt x="192454" y="128005"/>
                  <a:pt x="191355" y="125473"/>
                </a:cubicBezTo>
                <a:cubicBezTo>
                  <a:pt x="189523" y="121494"/>
                  <a:pt x="185127" y="118962"/>
                  <a:pt x="179998" y="118962"/>
                </a:cubicBezTo>
                <a:cubicBezTo>
                  <a:pt x="173037" y="118962"/>
                  <a:pt x="167542" y="123303"/>
                  <a:pt x="167542" y="129090"/>
                </a:cubicBezTo>
                <a:cubicBezTo>
                  <a:pt x="167542" y="136324"/>
                  <a:pt x="171572" y="139941"/>
                  <a:pt x="179998" y="139941"/>
                </a:cubicBezTo>
                <a:cubicBezTo>
                  <a:pt x="195751" y="139941"/>
                  <a:pt x="201246" y="149708"/>
                  <a:pt x="201246" y="159112"/>
                </a:cubicBezTo>
                <a:cubicBezTo>
                  <a:pt x="201246" y="168516"/>
                  <a:pt x="193919" y="176474"/>
                  <a:pt x="184394" y="178283"/>
                </a:cubicBezTo>
                <a:lnTo>
                  <a:pt x="184394" y="182623"/>
                </a:lnTo>
                <a:cubicBezTo>
                  <a:pt x="184394" y="184793"/>
                  <a:pt x="182196" y="186964"/>
                  <a:pt x="179998" y="186964"/>
                </a:cubicBezTo>
                <a:cubicBezTo>
                  <a:pt x="177434" y="186964"/>
                  <a:pt x="175236" y="184793"/>
                  <a:pt x="175236" y="182623"/>
                </a:cubicBezTo>
                <a:lnTo>
                  <a:pt x="175236" y="177921"/>
                </a:lnTo>
                <a:cubicBezTo>
                  <a:pt x="168275" y="176836"/>
                  <a:pt x="162780" y="172495"/>
                  <a:pt x="160215" y="166346"/>
                </a:cubicBezTo>
                <a:cubicBezTo>
                  <a:pt x="159116" y="164176"/>
                  <a:pt x="160215" y="161644"/>
                  <a:pt x="162780" y="160559"/>
                </a:cubicBezTo>
                <a:cubicBezTo>
                  <a:pt x="164612" y="159474"/>
                  <a:pt x="167542" y="160559"/>
                  <a:pt x="168275" y="162729"/>
                </a:cubicBezTo>
                <a:cubicBezTo>
                  <a:pt x="170107" y="167070"/>
                  <a:pt x="174869" y="169963"/>
                  <a:pt x="179998" y="169963"/>
                </a:cubicBezTo>
                <a:cubicBezTo>
                  <a:pt x="186592" y="169963"/>
                  <a:pt x="192087" y="165261"/>
                  <a:pt x="192087" y="159112"/>
                </a:cubicBezTo>
                <a:cubicBezTo>
                  <a:pt x="192087" y="152239"/>
                  <a:pt x="188057" y="148622"/>
                  <a:pt x="179998" y="148622"/>
                </a:cubicBezTo>
                <a:cubicBezTo>
                  <a:pt x="164245" y="148622"/>
                  <a:pt x="158750" y="138856"/>
                  <a:pt x="158750" y="129090"/>
                </a:cubicBezTo>
                <a:cubicBezTo>
                  <a:pt x="158750" y="120047"/>
                  <a:pt x="166077" y="112090"/>
                  <a:pt x="175236" y="110281"/>
                </a:cubicBezTo>
                <a:lnTo>
                  <a:pt x="175236" y="105941"/>
                </a:lnTo>
                <a:cubicBezTo>
                  <a:pt x="175236" y="103770"/>
                  <a:pt x="177434" y="101600"/>
                  <a:pt x="179998" y="101600"/>
                </a:cubicBezTo>
                <a:close/>
                <a:moveTo>
                  <a:pt x="179916" y="90943"/>
                </a:moveTo>
                <a:cubicBezTo>
                  <a:pt x="150050" y="90943"/>
                  <a:pt x="125582" y="115122"/>
                  <a:pt x="125582" y="145076"/>
                </a:cubicBezTo>
                <a:cubicBezTo>
                  <a:pt x="125582" y="175029"/>
                  <a:pt x="150050" y="199569"/>
                  <a:pt x="179916" y="199569"/>
                </a:cubicBezTo>
                <a:cubicBezTo>
                  <a:pt x="209783" y="199569"/>
                  <a:pt x="233891" y="175029"/>
                  <a:pt x="233891" y="145076"/>
                </a:cubicBezTo>
                <a:cubicBezTo>
                  <a:pt x="233891" y="115122"/>
                  <a:pt x="209783" y="90943"/>
                  <a:pt x="179916" y="90943"/>
                </a:cubicBezTo>
                <a:close/>
                <a:moveTo>
                  <a:pt x="21950" y="55576"/>
                </a:moveTo>
                <a:cubicBezTo>
                  <a:pt x="14753" y="55576"/>
                  <a:pt x="8636" y="61711"/>
                  <a:pt x="8636" y="68929"/>
                </a:cubicBezTo>
                <a:lnTo>
                  <a:pt x="8636" y="221222"/>
                </a:lnTo>
                <a:cubicBezTo>
                  <a:pt x="8636" y="228801"/>
                  <a:pt x="14753" y="234575"/>
                  <a:pt x="21950" y="234575"/>
                </a:cubicBezTo>
                <a:lnTo>
                  <a:pt x="162285" y="234575"/>
                </a:lnTo>
                <a:cubicBezTo>
                  <a:pt x="169481" y="234575"/>
                  <a:pt x="175239" y="228801"/>
                  <a:pt x="175239" y="221222"/>
                </a:cubicBezTo>
                <a:lnTo>
                  <a:pt x="175239" y="207870"/>
                </a:lnTo>
                <a:cubicBezTo>
                  <a:pt x="142854" y="205344"/>
                  <a:pt x="116946" y="178277"/>
                  <a:pt x="116946" y="145076"/>
                </a:cubicBezTo>
                <a:cubicBezTo>
                  <a:pt x="116946" y="111874"/>
                  <a:pt x="142854" y="84447"/>
                  <a:pt x="175239" y="82282"/>
                </a:cubicBezTo>
                <a:lnTo>
                  <a:pt x="175239" y="68929"/>
                </a:lnTo>
                <a:cubicBezTo>
                  <a:pt x="175239" y="61711"/>
                  <a:pt x="169481" y="55576"/>
                  <a:pt x="162285" y="55576"/>
                </a:cubicBezTo>
                <a:lnTo>
                  <a:pt x="21950" y="55576"/>
                </a:lnTo>
                <a:close/>
                <a:moveTo>
                  <a:pt x="197948" y="22225"/>
                </a:moveTo>
                <a:lnTo>
                  <a:pt x="226790" y="22225"/>
                </a:lnTo>
                <a:cubicBezTo>
                  <a:pt x="229639" y="22225"/>
                  <a:pt x="231419" y="24130"/>
                  <a:pt x="231419" y="26797"/>
                </a:cubicBezTo>
                <a:cubicBezTo>
                  <a:pt x="231419" y="29464"/>
                  <a:pt x="229639" y="31369"/>
                  <a:pt x="226790" y="31369"/>
                </a:cubicBezTo>
                <a:lnTo>
                  <a:pt x="197948" y="31369"/>
                </a:lnTo>
                <a:cubicBezTo>
                  <a:pt x="195812" y="31369"/>
                  <a:pt x="193675" y="29464"/>
                  <a:pt x="193675" y="26797"/>
                </a:cubicBezTo>
                <a:cubicBezTo>
                  <a:pt x="193675" y="24130"/>
                  <a:pt x="195812" y="22225"/>
                  <a:pt x="197948" y="22225"/>
                </a:cubicBezTo>
                <a:close/>
                <a:moveTo>
                  <a:pt x="93472" y="22225"/>
                </a:moveTo>
                <a:cubicBezTo>
                  <a:pt x="96139" y="22225"/>
                  <a:pt x="98044" y="24130"/>
                  <a:pt x="98044" y="26797"/>
                </a:cubicBezTo>
                <a:cubicBezTo>
                  <a:pt x="98044" y="29464"/>
                  <a:pt x="96139" y="31369"/>
                  <a:pt x="93472" y="31369"/>
                </a:cubicBezTo>
                <a:cubicBezTo>
                  <a:pt x="91186" y="31369"/>
                  <a:pt x="88900" y="29464"/>
                  <a:pt x="88900" y="26797"/>
                </a:cubicBezTo>
                <a:cubicBezTo>
                  <a:pt x="88900" y="24130"/>
                  <a:pt x="91186" y="22225"/>
                  <a:pt x="93472" y="22225"/>
                </a:cubicBezTo>
                <a:close/>
                <a:moveTo>
                  <a:pt x="33824" y="8661"/>
                </a:moveTo>
                <a:cubicBezTo>
                  <a:pt x="20150" y="8661"/>
                  <a:pt x="8636" y="20209"/>
                  <a:pt x="8636" y="33562"/>
                </a:cubicBezTo>
                <a:lnTo>
                  <a:pt x="8636" y="51245"/>
                </a:lnTo>
                <a:cubicBezTo>
                  <a:pt x="12594" y="48719"/>
                  <a:pt x="17272" y="46915"/>
                  <a:pt x="21950" y="46915"/>
                </a:cubicBezTo>
                <a:lnTo>
                  <a:pt x="162285" y="46915"/>
                </a:lnTo>
                <a:cubicBezTo>
                  <a:pt x="167322" y="46915"/>
                  <a:pt x="171640" y="48719"/>
                  <a:pt x="175239" y="51245"/>
                </a:cubicBezTo>
                <a:lnTo>
                  <a:pt x="175239" y="33562"/>
                </a:lnTo>
                <a:cubicBezTo>
                  <a:pt x="175239" y="20209"/>
                  <a:pt x="164444" y="8661"/>
                  <a:pt x="150770" y="8661"/>
                </a:cubicBezTo>
                <a:lnTo>
                  <a:pt x="33824" y="8661"/>
                </a:lnTo>
                <a:close/>
                <a:moveTo>
                  <a:pt x="186866" y="0"/>
                </a:moveTo>
                <a:lnTo>
                  <a:pt x="280112" y="0"/>
                </a:lnTo>
                <a:cubicBezTo>
                  <a:pt x="285491" y="0"/>
                  <a:pt x="290153" y="4691"/>
                  <a:pt x="290153" y="10105"/>
                </a:cubicBezTo>
                <a:lnTo>
                  <a:pt x="290153" y="280047"/>
                </a:lnTo>
                <a:cubicBezTo>
                  <a:pt x="290153" y="285460"/>
                  <a:pt x="285491" y="290151"/>
                  <a:pt x="280112" y="290151"/>
                </a:cubicBezTo>
                <a:lnTo>
                  <a:pt x="186866" y="290151"/>
                </a:lnTo>
                <a:cubicBezTo>
                  <a:pt x="184355" y="290151"/>
                  <a:pt x="182562" y="287986"/>
                  <a:pt x="182562" y="285821"/>
                </a:cubicBezTo>
                <a:cubicBezTo>
                  <a:pt x="182562" y="283295"/>
                  <a:pt x="184355" y="281490"/>
                  <a:pt x="186866" y="281490"/>
                </a:cubicBezTo>
                <a:lnTo>
                  <a:pt x="280112" y="281490"/>
                </a:lnTo>
                <a:cubicBezTo>
                  <a:pt x="280829" y="281490"/>
                  <a:pt x="281546" y="280768"/>
                  <a:pt x="281546" y="280047"/>
                </a:cubicBezTo>
                <a:lnTo>
                  <a:pt x="281546" y="243236"/>
                </a:lnTo>
                <a:lnTo>
                  <a:pt x="198342" y="243236"/>
                </a:lnTo>
                <a:cubicBezTo>
                  <a:pt x="196190" y="243236"/>
                  <a:pt x="194039" y="241432"/>
                  <a:pt x="194039" y="238906"/>
                </a:cubicBezTo>
                <a:cubicBezTo>
                  <a:pt x="194039" y="236380"/>
                  <a:pt x="196190" y="234575"/>
                  <a:pt x="198342" y="234575"/>
                </a:cubicBezTo>
                <a:lnTo>
                  <a:pt x="281546" y="234575"/>
                </a:lnTo>
                <a:lnTo>
                  <a:pt x="281546" y="55576"/>
                </a:lnTo>
                <a:lnTo>
                  <a:pt x="198342" y="55576"/>
                </a:lnTo>
                <a:cubicBezTo>
                  <a:pt x="196190" y="55576"/>
                  <a:pt x="194039" y="53772"/>
                  <a:pt x="194039" y="51245"/>
                </a:cubicBezTo>
                <a:cubicBezTo>
                  <a:pt x="194039" y="48719"/>
                  <a:pt x="196190" y="46915"/>
                  <a:pt x="198342" y="46915"/>
                </a:cubicBezTo>
                <a:lnTo>
                  <a:pt x="281546" y="46915"/>
                </a:lnTo>
                <a:lnTo>
                  <a:pt x="281546" y="10105"/>
                </a:lnTo>
                <a:cubicBezTo>
                  <a:pt x="281546" y="9383"/>
                  <a:pt x="280829" y="8661"/>
                  <a:pt x="280112" y="8661"/>
                </a:cubicBezTo>
                <a:lnTo>
                  <a:pt x="186866" y="8661"/>
                </a:lnTo>
                <a:cubicBezTo>
                  <a:pt x="184355" y="8661"/>
                  <a:pt x="182562" y="6857"/>
                  <a:pt x="182562" y="4330"/>
                </a:cubicBezTo>
                <a:cubicBezTo>
                  <a:pt x="182562" y="2165"/>
                  <a:pt x="184355" y="0"/>
                  <a:pt x="186866" y="0"/>
                </a:cubicBezTo>
                <a:close/>
                <a:moveTo>
                  <a:pt x="33824" y="0"/>
                </a:moveTo>
                <a:lnTo>
                  <a:pt x="150770" y="0"/>
                </a:lnTo>
                <a:cubicBezTo>
                  <a:pt x="169121" y="0"/>
                  <a:pt x="184234" y="15157"/>
                  <a:pt x="184234" y="33562"/>
                </a:cubicBezTo>
                <a:lnTo>
                  <a:pt x="184234" y="82282"/>
                </a:lnTo>
                <a:cubicBezTo>
                  <a:pt x="216619" y="84447"/>
                  <a:pt x="242527" y="111874"/>
                  <a:pt x="242527" y="145076"/>
                </a:cubicBezTo>
                <a:cubicBezTo>
                  <a:pt x="242527" y="178277"/>
                  <a:pt x="216619" y="205344"/>
                  <a:pt x="184234" y="207870"/>
                </a:cubicBezTo>
                <a:lnTo>
                  <a:pt x="184234" y="256228"/>
                </a:lnTo>
                <a:cubicBezTo>
                  <a:pt x="184234" y="274994"/>
                  <a:pt x="169121" y="290151"/>
                  <a:pt x="150770" y="290151"/>
                </a:cubicBezTo>
                <a:lnTo>
                  <a:pt x="33824" y="290151"/>
                </a:lnTo>
                <a:cubicBezTo>
                  <a:pt x="15113" y="290151"/>
                  <a:pt x="0" y="274994"/>
                  <a:pt x="0" y="256228"/>
                </a:cubicBezTo>
                <a:lnTo>
                  <a:pt x="0" y="33562"/>
                </a:lnTo>
                <a:cubicBezTo>
                  <a:pt x="0" y="15157"/>
                  <a:pt x="15113" y="0"/>
                  <a:pt x="338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0" name="Freeform 996">
            <a:extLst>
              <a:ext uri="{FF2B5EF4-FFF2-40B4-BE49-F238E27FC236}">
                <a16:creationId xmlns:a16="http://schemas.microsoft.com/office/drawing/2014/main" id="{650CDD7B-73CC-2344-9320-4DBA47C266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31291" y="5432132"/>
            <a:ext cx="858726" cy="937820"/>
          </a:xfrm>
          <a:custGeom>
            <a:avLst/>
            <a:gdLst>
              <a:gd name="T0" fmla="*/ 3039845 w 267017"/>
              <a:gd name="T1" fmla="*/ 2375526 h 290151"/>
              <a:gd name="T2" fmla="*/ 2864331 w 267017"/>
              <a:gd name="T3" fmla="*/ 2375526 h 290151"/>
              <a:gd name="T4" fmla="*/ 1607980 w 267017"/>
              <a:gd name="T5" fmla="*/ 2276868 h 290151"/>
              <a:gd name="T6" fmla="*/ 1607980 w 267017"/>
              <a:gd name="T7" fmla="*/ 2459016 h 290151"/>
              <a:gd name="T8" fmla="*/ 1607980 w 267017"/>
              <a:gd name="T9" fmla="*/ 2276868 h 290151"/>
              <a:gd name="T10" fmla="*/ 3075130 w 267017"/>
              <a:gd name="T11" fmla="*/ 1546703 h 290151"/>
              <a:gd name="T12" fmla="*/ 3013824 w 267017"/>
              <a:gd name="T13" fmla="*/ 3186733 h 290151"/>
              <a:gd name="T14" fmla="*/ 2952521 w 267017"/>
              <a:gd name="T15" fmla="*/ 3035698 h 290151"/>
              <a:gd name="T16" fmla="*/ 2952521 w 267017"/>
              <a:gd name="T17" fmla="*/ 1546703 h 290151"/>
              <a:gd name="T18" fmla="*/ 1635044 w 267017"/>
              <a:gd name="T19" fmla="*/ 1546703 h 290151"/>
              <a:gd name="T20" fmla="*/ 1635044 w 267017"/>
              <a:gd name="T21" fmla="*/ 3035698 h 290151"/>
              <a:gd name="T22" fmla="*/ 1573760 w 267017"/>
              <a:gd name="T23" fmla="*/ 3186733 h 290151"/>
              <a:gd name="T24" fmla="*/ 1519265 w 267017"/>
              <a:gd name="T25" fmla="*/ 1546703 h 290151"/>
              <a:gd name="T26" fmla="*/ 2365141 w 267017"/>
              <a:gd name="T27" fmla="*/ 1547291 h 290151"/>
              <a:gd name="T28" fmla="*/ 2677274 w 267017"/>
              <a:gd name="T29" fmla="*/ 1889254 h 290151"/>
              <a:gd name="T30" fmla="*/ 2517723 w 267017"/>
              <a:gd name="T31" fmla="*/ 1960510 h 290151"/>
              <a:gd name="T32" fmla="*/ 2025228 w 267017"/>
              <a:gd name="T33" fmla="*/ 2038887 h 290151"/>
              <a:gd name="T34" fmla="*/ 2705041 w 267017"/>
              <a:gd name="T35" fmla="*/ 2672960 h 290151"/>
              <a:gd name="T36" fmla="*/ 2365141 w 267017"/>
              <a:gd name="T37" fmla="*/ 3164565 h 290151"/>
              <a:gd name="T38" fmla="*/ 2191714 w 267017"/>
              <a:gd name="T39" fmla="*/ 3164565 h 290151"/>
              <a:gd name="T40" fmla="*/ 1886517 w 267017"/>
              <a:gd name="T41" fmla="*/ 2822571 h 290151"/>
              <a:gd name="T42" fmla="*/ 2039101 w 267017"/>
              <a:gd name="T43" fmla="*/ 2751339 h 290151"/>
              <a:gd name="T44" fmla="*/ 2538566 w 267017"/>
              <a:gd name="T45" fmla="*/ 2672960 h 290151"/>
              <a:gd name="T46" fmla="*/ 1858752 w 267017"/>
              <a:gd name="T47" fmla="*/ 2038887 h 290151"/>
              <a:gd name="T48" fmla="*/ 2191714 w 267017"/>
              <a:gd name="T49" fmla="*/ 1547291 h 290151"/>
              <a:gd name="T50" fmla="*/ 2300605 w 267017"/>
              <a:gd name="T51" fmla="*/ 867294 h 290151"/>
              <a:gd name="T52" fmla="*/ 2300605 w 267017"/>
              <a:gd name="T53" fmla="*/ 3827696 h 290151"/>
              <a:gd name="T54" fmla="*/ 3038433 w 267017"/>
              <a:gd name="T55" fmla="*/ 3634625 h 290151"/>
              <a:gd name="T56" fmla="*/ 3727989 w 267017"/>
              <a:gd name="T57" fmla="*/ 4099405 h 290151"/>
              <a:gd name="T58" fmla="*/ 2300605 w 267017"/>
              <a:gd name="T59" fmla="*/ 867294 h 290151"/>
              <a:gd name="T60" fmla="*/ 3893465 w 267017"/>
              <a:gd name="T61" fmla="*/ 2354646 h 290151"/>
              <a:gd name="T62" fmla="*/ 3852097 w 267017"/>
              <a:gd name="T63" fmla="*/ 4342546 h 290151"/>
              <a:gd name="T64" fmla="*/ 3762461 w 267017"/>
              <a:gd name="T65" fmla="*/ 4335359 h 290151"/>
              <a:gd name="T66" fmla="*/ 2300605 w 267017"/>
              <a:gd name="T67" fmla="*/ 4006464 h 290151"/>
              <a:gd name="T68" fmla="*/ 2300605 w 267017"/>
              <a:gd name="T69" fmla="*/ 695734 h 290151"/>
              <a:gd name="T70" fmla="*/ 4562168 w 267017"/>
              <a:gd name="T71" fmla="*/ 2365128 h 290151"/>
              <a:gd name="T72" fmla="*/ 5122063 w 267017"/>
              <a:gd name="T73" fmla="*/ 3472199 h 290151"/>
              <a:gd name="T74" fmla="*/ 4555244 w 267017"/>
              <a:gd name="T75" fmla="*/ 3889176 h 290151"/>
              <a:gd name="T76" fmla="*/ 3677373 w 267017"/>
              <a:gd name="T77" fmla="*/ 5068160 h 290151"/>
              <a:gd name="T78" fmla="*/ 3470002 w 267017"/>
              <a:gd name="T79" fmla="*/ 5693568 h 290151"/>
              <a:gd name="T80" fmla="*/ 3304110 w 267017"/>
              <a:gd name="T81" fmla="*/ 5693568 h 290151"/>
              <a:gd name="T82" fmla="*/ 3677373 w 267017"/>
              <a:gd name="T83" fmla="*/ 4895623 h 290151"/>
              <a:gd name="T84" fmla="*/ 4375521 w 267017"/>
              <a:gd name="T85" fmla="*/ 3838854 h 290151"/>
              <a:gd name="T86" fmla="*/ 4887042 w 267017"/>
              <a:gd name="T87" fmla="*/ 3522547 h 290151"/>
              <a:gd name="T88" fmla="*/ 4887042 w 267017"/>
              <a:gd name="T89" fmla="*/ 3263746 h 290151"/>
              <a:gd name="T90" fmla="*/ 4389336 w 267017"/>
              <a:gd name="T91" fmla="*/ 2372325 h 290151"/>
              <a:gd name="T92" fmla="*/ 165930 w 267017"/>
              <a:gd name="T93" fmla="*/ 2372325 h 290151"/>
              <a:gd name="T94" fmla="*/ 442420 w 267017"/>
              <a:gd name="T95" fmla="*/ 3465038 h 290151"/>
              <a:gd name="T96" fmla="*/ 988468 w 267017"/>
              <a:gd name="T97" fmla="*/ 4435510 h 290151"/>
              <a:gd name="T98" fmla="*/ 1099040 w 267017"/>
              <a:gd name="T99" fmla="*/ 5779816 h 290151"/>
              <a:gd name="T100" fmla="*/ 843307 w 267017"/>
              <a:gd name="T101" fmla="*/ 4507422 h 290151"/>
              <a:gd name="T102" fmla="*/ 304114 w 267017"/>
              <a:gd name="T103" fmla="*/ 3558483 h 290151"/>
              <a:gd name="T104" fmla="*/ 0 w 267017"/>
              <a:gd name="T105" fmla="*/ 2372325 h 2901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017" h="290151">
                <a:moveTo>
                  <a:pt x="153797" y="114300"/>
                </a:moveTo>
                <a:cubicBezTo>
                  <a:pt x="156464" y="114300"/>
                  <a:pt x="158369" y="116205"/>
                  <a:pt x="158369" y="119253"/>
                </a:cubicBezTo>
                <a:cubicBezTo>
                  <a:pt x="158369" y="121539"/>
                  <a:pt x="156464" y="123444"/>
                  <a:pt x="153797" y="123444"/>
                </a:cubicBezTo>
                <a:cubicBezTo>
                  <a:pt x="151130" y="123444"/>
                  <a:pt x="149225" y="121539"/>
                  <a:pt x="149225" y="119253"/>
                </a:cubicBezTo>
                <a:cubicBezTo>
                  <a:pt x="149225" y="116205"/>
                  <a:pt x="151130" y="114300"/>
                  <a:pt x="153797" y="114300"/>
                </a:cubicBezTo>
                <a:close/>
                <a:moveTo>
                  <a:pt x="83771" y="114300"/>
                </a:moveTo>
                <a:cubicBezTo>
                  <a:pt x="86336" y="114300"/>
                  <a:pt x="88534" y="116205"/>
                  <a:pt x="88534" y="119253"/>
                </a:cubicBezTo>
                <a:cubicBezTo>
                  <a:pt x="88534" y="121539"/>
                  <a:pt x="86336" y="123444"/>
                  <a:pt x="83771" y="123444"/>
                </a:cubicBezTo>
                <a:cubicBezTo>
                  <a:pt x="81207" y="123444"/>
                  <a:pt x="79375" y="121539"/>
                  <a:pt x="79375" y="119253"/>
                </a:cubicBezTo>
                <a:cubicBezTo>
                  <a:pt x="79375" y="116205"/>
                  <a:pt x="81207" y="114300"/>
                  <a:pt x="83771" y="114300"/>
                </a:cubicBezTo>
                <a:close/>
                <a:moveTo>
                  <a:pt x="153820" y="77645"/>
                </a:moveTo>
                <a:cubicBezTo>
                  <a:pt x="155594" y="76200"/>
                  <a:pt x="158433" y="76200"/>
                  <a:pt x="160207" y="77645"/>
                </a:cubicBezTo>
                <a:cubicBezTo>
                  <a:pt x="182207" y="100033"/>
                  <a:pt x="182207" y="136504"/>
                  <a:pt x="160207" y="158532"/>
                </a:cubicBezTo>
                <a:cubicBezTo>
                  <a:pt x="159142" y="159254"/>
                  <a:pt x="158078" y="159976"/>
                  <a:pt x="157013" y="159976"/>
                </a:cubicBezTo>
                <a:cubicBezTo>
                  <a:pt x="155949" y="159976"/>
                  <a:pt x="154884" y="159254"/>
                  <a:pt x="153820" y="158532"/>
                </a:cubicBezTo>
                <a:cubicBezTo>
                  <a:pt x="152400" y="156726"/>
                  <a:pt x="152400" y="154198"/>
                  <a:pt x="153820" y="152393"/>
                </a:cubicBezTo>
                <a:cubicBezTo>
                  <a:pt x="172626" y="133616"/>
                  <a:pt x="172626" y="102922"/>
                  <a:pt x="153820" y="83783"/>
                </a:cubicBezTo>
                <a:cubicBezTo>
                  <a:pt x="152400" y="82339"/>
                  <a:pt x="152400" y="79450"/>
                  <a:pt x="153820" y="77645"/>
                </a:cubicBezTo>
                <a:close/>
                <a:moveTo>
                  <a:pt x="79151" y="77645"/>
                </a:moveTo>
                <a:cubicBezTo>
                  <a:pt x="80570" y="76200"/>
                  <a:pt x="83409" y="76200"/>
                  <a:pt x="85183" y="77645"/>
                </a:cubicBezTo>
                <a:cubicBezTo>
                  <a:pt x="86957" y="79450"/>
                  <a:pt x="86957" y="82339"/>
                  <a:pt x="85183" y="83783"/>
                </a:cubicBezTo>
                <a:cubicBezTo>
                  <a:pt x="66731" y="102922"/>
                  <a:pt x="66731" y="133616"/>
                  <a:pt x="85183" y="152393"/>
                </a:cubicBezTo>
                <a:cubicBezTo>
                  <a:pt x="86957" y="154198"/>
                  <a:pt x="86957" y="156726"/>
                  <a:pt x="85183" y="158532"/>
                </a:cubicBezTo>
                <a:cubicBezTo>
                  <a:pt x="84473" y="159254"/>
                  <a:pt x="83054" y="159976"/>
                  <a:pt x="81989" y="159976"/>
                </a:cubicBezTo>
                <a:cubicBezTo>
                  <a:pt x="80925" y="159976"/>
                  <a:pt x="79860" y="159254"/>
                  <a:pt x="79151" y="158532"/>
                </a:cubicBezTo>
                <a:cubicBezTo>
                  <a:pt x="57150" y="136504"/>
                  <a:pt x="57150" y="100033"/>
                  <a:pt x="79151" y="77645"/>
                </a:cubicBezTo>
                <a:close/>
                <a:moveTo>
                  <a:pt x="118881" y="73025"/>
                </a:moveTo>
                <a:cubicBezTo>
                  <a:pt x="121050" y="73025"/>
                  <a:pt x="123218" y="75171"/>
                  <a:pt x="123218" y="77675"/>
                </a:cubicBezTo>
                <a:lnTo>
                  <a:pt x="123218" y="82324"/>
                </a:lnTo>
                <a:cubicBezTo>
                  <a:pt x="130446" y="83755"/>
                  <a:pt x="136589" y="88404"/>
                  <a:pt x="139480" y="94842"/>
                </a:cubicBezTo>
                <a:cubicBezTo>
                  <a:pt x="140203" y="96988"/>
                  <a:pt x="139119" y="99492"/>
                  <a:pt x="136951" y="100565"/>
                </a:cubicBezTo>
                <a:cubicBezTo>
                  <a:pt x="134782" y="101280"/>
                  <a:pt x="132253" y="100565"/>
                  <a:pt x="131168" y="98419"/>
                </a:cubicBezTo>
                <a:cubicBezTo>
                  <a:pt x="129362" y="93769"/>
                  <a:pt x="124302" y="90550"/>
                  <a:pt x="118881" y="90550"/>
                </a:cubicBezTo>
                <a:cubicBezTo>
                  <a:pt x="111292" y="90550"/>
                  <a:pt x="105510" y="95915"/>
                  <a:pt x="105510" y="102353"/>
                </a:cubicBezTo>
                <a:cubicBezTo>
                  <a:pt x="105510" y="109864"/>
                  <a:pt x="110208" y="113798"/>
                  <a:pt x="118881" y="113798"/>
                </a:cubicBezTo>
                <a:cubicBezTo>
                  <a:pt x="135144" y="113798"/>
                  <a:pt x="140926" y="124528"/>
                  <a:pt x="140926" y="134184"/>
                </a:cubicBezTo>
                <a:cubicBezTo>
                  <a:pt x="140926" y="143841"/>
                  <a:pt x="133337" y="152067"/>
                  <a:pt x="123218" y="153856"/>
                </a:cubicBezTo>
                <a:lnTo>
                  <a:pt x="123218" y="158863"/>
                </a:lnTo>
                <a:cubicBezTo>
                  <a:pt x="123218" y="161366"/>
                  <a:pt x="121050" y="163155"/>
                  <a:pt x="118881" y="163155"/>
                </a:cubicBezTo>
                <a:cubicBezTo>
                  <a:pt x="116352" y="163155"/>
                  <a:pt x="114183" y="161366"/>
                  <a:pt x="114183" y="158863"/>
                </a:cubicBezTo>
                <a:lnTo>
                  <a:pt x="114183" y="153856"/>
                </a:lnTo>
                <a:cubicBezTo>
                  <a:pt x="106956" y="152425"/>
                  <a:pt x="100812" y="148133"/>
                  <a:pt x="98283" y="141695"/>
                </a:cubicBezTo>
                <a:cubicBezTo>
                  <a:pt x="97199" y="139192"/>
                  <a:pt x="98283" y="136688"/>
                  <a:pt x="100451" y="135615"/>
                </a:cubicBezTo>
                <a:cubicBezTo>
                  <a:pt x="102981" y="134900"/>
                  <a:pt x="105510" y="135973"/>
                  <a:pt x="106233" y="138119"/>
                </a:cubicBezTo>
                <a:cubicBezTo>
                  <a:pt x="108040" y="142768"/>
                  <a:pt x="113099" y="145987"/>
                  <a:pt x="118881" y="145987"/>
                </a:cubicBezTo>
                <a:cubicBezTo>
                  <a:pt x="126109" y="145987"/>
                  <a:pt x="132253" y="140622"/>
                  <a:pt x="132253" y="134184"/>
                </a:cubicBezTo>
                <a:cubicBezTo>
                  <a:pt x="132253" y="126316"/>
                  <a:pt x="127555" y="122382"/>
                  <a:pt x="118881" y="122382"/>
                </a:cubicBezTo>
                <a:cubicBezTo>
                  <a:pt x="102619" y="122382"/>
                  <a:pt x="96837" y="112010"/>
                  <a:pt x="96837" y="102353"/>
                </a:cubicBezTo>
                <a:cubicBezTo>
                  <a:pt x="96837" y="92339"/>
                  <a:pt x="104065" y="84112"/>
                  <a:pt x="114183" y="82324"/>
                </a:cubicBezTo>
                <a:lnTo>
                  <a:pt x="114183" y="77675"/>
                </a:lnTo>
                <a:cubicBezTo>
                  <a:pt x="114183" y="75171"/>
                  <a:pt x="116352" y="73025"/>
                  <a:pt x="118881" y="73025"/>
                </a:cubicBezTo>
                <a:close/>
                <a:moveTo>
                  <a:pt x="119856" y="43540"/>
                </a:moveTo>
                <a:cubicBezTo>
                  <a:pt x="78903" y="43540"/>
                  <a:pt x="45134" y="76924"/>
                  <a:pt x="45134" y="118205"/>
                </a:cubicBezTo>
                <a:cubicBezTo>
                  <a:pt x="45134" y="158769"/>
                  <a:pt x="78903" y="192153"/>
                  <a:pt x="119856" y="192153"/>
                </a:cubicBezTo>
                <a:cubicBezTo>
                  <a:pt x="132430" y="192153"/>
                  <a:pt x="145003" y="189281"/>
                  <a:pt x="156140" y="182820"/>
                </a:cubicBezTo>
                <a:cubicBezTo>
                  <a:pt x="156858" y="182461"/>
                  <a:pt x="157217" y="182461"/>
                  <a:pt x="158295" y="182461"/>
                </a:cubicBezTo>
                <a:cubicBezTo>
                  <a:pt x="159013" y="182461"/>
                  <a:pt x="159732" y="182461"/>
                  <a:pt x="160450" y="183179"/>
                </a:cubicBezTo>
                <a:lnTo>
                  <a:pt x="194219" y="205793"/>
                </a:lnTo>
                <a:lnTo>
                  <a:pt x="194219" y="118205"/>
                </a:lnTo>
                <a:cubicBezTo>
                  <a:pt x="194219" y="76924"/>
                  <a:pt x="160810" y="43540"/>
                  <a:pt x="119856" y="43540"/>
                </a:cubicBezTo>
                <a:close/>
                <a:moveTo>
                  <a:pt x="119856" y="34925"/>
                </a:moveTo>
                <a:cubicBezTo>
                  <a:pt x="165480" y="34925"/>
                  <a:pt x="202841" y="71899"/>
                  <a:pt x="202841" y="118205"/>
                </a:cubicBezTo>
                <a:lnTo>
                  <a:pt x="202841" y="214050"/>
                </a:lnTo>
                <a:cubicBezTo>
                  <a:pt x="202841" y="215845"/>
                  <a:pt x="202122" y="217280"/>
                  <a:pt x="200685" y="217998"/>
                </a:cubicBezTo>
                <a:cubicBezTo>
                  <a:pt x="199967" y="218357"/>
                  <a:pt x="199248" y="218716"/>
                  <a:pt x="198530" y="218716"/>
                </a:cubicBezTo>
                <a:cubicBezTo>
                  <a:pt x="197812" y="218716"/>
                  <a:pt x="196734" y="218357"/>
                  <a:pt x="196015" y="217639"/>
                </a:cubicBezTo>
                <a:lnTo>
                  <a:pt x="157936" y="191794"/>
                </a:lnTo>
                <a:cubicBezTo>
                  <a:pt x="146081" y="197896"/>
                  <a:pt x="133148" y="201127"/>
                  <a:pt x="119856" y="201127"/>
                </a:cubicBezTo>
                <a:cubicBezTo>
                  <a:pt x="73873" y="201127"/>
                  <a:pt x="36512" y="163794"/>
                  <a:pt x="36512" y="118205"/>
                </a:cubicBezTo>
                <a:cubicBezTo>
                  <a:pt x="36512" y="71899"/>
                  <a:pt x="73873" y="34925"/>
                  <a:pt x="119856" y="34925"/>
                </a:cubicBezTo>
                <a:close/>
                <a:moveTo>
                  <a:pt x="118479" y="0"/>
                </a:moveTo>
                <a:cubicBezTo>
                  <a:pt x="184020" y="0"/>
                  <a:pt x="237317" y="53050"/>
                  <a:pt x="237677" y="118731"/>
                </a:cubicBezTo>
                <a:cubicBezTo>
                  <a:pt x="238037" y="120897"/>
                  <a:pt x="242719" y="136054"/>
                  <a:pt x="261085" y="158068"/>
                </a:cubicBezTo>
                <a:cubicBezTo>
                  <a:pt x="263606" y="161316"/>
                  <a:pt x="267927" y="167451"/>
                  <a:pt x="266847" y="174307"/>
                </a:cubicBezTo>
                <a:cubicBezTo>
                  <a:pt x="266487" y="177195"/>
                  <a:pt x="264686" y="181164"/>
                  <a:pt x="258924" y="184412"/>
                </a:cubicBezTo>
                <a:cubicBezTo>
                  <a:pt x="251002" y="189104"/>
                  <a:pt x="241638" y="193073"/>
                  <a:pt x="237317" y="195239"/>
                </a:cubicBezTo>
                <a:cubicBezTo>
                  <a:pt x="238037" y="203178"/>
                  <a:pt x="239838" y="222666"/>
                  <a:pt x="237317" y="236380"/>
                </a:cubicBezTo>
                <a:cubicBezTo>
                  <a:pt x="234076" y="252258"/>
                  <a:pt x="207427" y="254424"/>
                  <a:pt x="191582" y="254424"/>
                </a:cubicBezTo>
                <a:cubicBezTo>
                  <a:pt x="187621" y="254424"/>
                  <a:pt x="180779" y="255867"/>
                  <a:pt x="180779" y="264529"/>
                </a:cubicBezTo>
                <a:lnTo>
                  <a:pt x="180779" y="285821"/>
                </a:lnTo>
                <a:cubicBezTo>
                  <a:pt x="180779" y="287986"/>
                  <a:pt x="178978" y="290151"/>
                  <a:pt x="176457" y="290151"/>
                </a:cubicBezTo>
                <a:cubicBezTo>
                  <a:pt x="173937" y="290151"/>
                  <a:pt x="172136" y="287986"/>
                  <a:pt x="172136" y="285821"/>
                </a:cubicBezTo>
                <a:lnTo>
                  <a:pt x="172136" y="264529"/>
                </a:lnTo>
                <a:cubicBezTo>
                  <a:pt x="172136" y="252980"/>
                  <a:pt x="179698" y="245763"/>
                  <a:pt x="191582" y="245763"/>
                </a:cubicBezTo>
                <a:cubicBezTo>
                  <a:pt x="212469" y="245763"/>
                  <a:pt x="227234" y="241432"/>
                  <a:pt x="228314" y="234575"/>
                </a:cubicBezTo>
                <a:cubicBezTo>
                  <a:pt x="231195" y="219057"/>
                  <a:pt x="227954" y="193073"/>
                  <a:pt x="227954" y="192713"/>
                </a:cubicBezTo>
                <a:cubicBezTo>
                  <a:pt x="227954" y="190908"/>
                  <a:pt x="229034" y="189104"/>
                  <a:pt x="230835" y="188021"/>
                </a:cubicBezTo>
                <a:cubicBezTo>
                  <a:pt x="230835" y="188021"/>
                  <a:pt x="243799" y="182969"/>
                  <a:pt x="254603" y="176834"/>
                </a:cubicBezTo>
                <a:cubicBezTo>
                  <a:pt x="257844" y="175029"/>
                  <a:pt x="258204" y="173225"/>
                  <a:pt x="258204" y="172503"/>
                </a:cubicBezTo>
                <a:cubicBezTo>
                  <a:pt x="258564" y="169977"/>
                  <a:pt x="256403" y="166368"/>
                  <a:pt x="254603" y="163842"/>
                </a:cubicBezTo>
                <a:cubicBezTo>
                  <a:pt x="232636" y="137858"/>
                  <a:pt x="229034" y="120536"/>
                  <a:pt x="229034" y="119814"/>
                </a:cubicBezTo>
                <a:cubicBezTo>
                  <a:pt x="228674" y="119814"/>
                  <a:pt x="228674" y="119453"/>
                  <a:pt x="228674" y="119092"/>
                </a:cubicBezTo>
                <a:cubicBezTo>
                  <a:pt x="228674" y="58103"/>
                  <a:pt x="179338" y="8661"/>
                  <a:pt x="118479" y="8661"/>
                </a:cubicBezTo>
                <a:cubicBezTo>
                  <a:pt x="57979" y="8661"/>
                  <a:pt x="8643" y="58103"/>
                  <a:pt x="8643" y="119092"/>
                </a:cubicBezTo>
                <a:cubicBezTo>
                  <a:pt x="8643" y="138219"/>
                  <a:pt x="13684" y="156985"/>
                  <a:pt x="23047" y="173586"/>
                </a:cubicBezTo>
                <a:lnTo>
                  <a:pt x="23047" y="173947"/>
                </a:lnTo>
                <a:cubicBezTo>
                  <a:pt x="26649" y="180082"/>
                  <a:pt x="30610" y="186217"/>
                  <a:pt x="34571" y="192713"/>
                </a:cubicBezTo>
                <a:cubicBezTo>
                  <a:pt x="41414" y="203539"/>
                  <a:pt x="47896" y="214005"/>
                  <a:pt x="51497" y="222666"/>
                </a:cubicBezTo>
                <a:cubicBezTo>
                  <a:pt x="60860" y="243236"/>
                  <a:pt x="61580" y="284016"/>
                  <a:pt x="61580" y="285460"/>
                </a:cubicBezTo>
                <a:cubicBezTo>
                  <a:pt x="61580" y="287986"/>
                  <a:pt x="59419" y="290151"/>
                  <a:pt x="57259" y="290151"/>
                </a:cubicBezTo>
                <a:cubicBezTo>
                  <a:pt x="54738" y="290151"/>
                  <a:pt x="52577" y="287986"/>
                  <a:pt x="52577" y="285821"/>
                </a:cubicBezTo>
                <a:cubicBezTo>
                  <a:pt x="52577" y="285460"/>
                  <a:pt x="52217" y="245041"/>
                  <a:pt x="43934" y="226275"/>
                </a:cubicBezTo>
                <a:cubicBezTo>
                  <a:pt x="39973" y="218335"/>
                  <a:pt x="33491" y="207870"/>
                  <a:pt x="27009" y="197043"/>
                </a:cubicBezTo>
                <a:cubicBezTo>
                  <a:pt x="23047" y="191269"/>
                  <a:pt x="19086" y="184773"/>
                  <a:pt x="15845" y="178638"/>
                </a:cubicBezTo>
                <a:lnTo>
                  <a:pt x="15485" y="178277"/>
                </a:lnTo>
                <a:cubicBezTo>
                  <a:pt x="5402" y="160233"/>
                  <a:pt x="0" y="140023"/>
                  <a:pt x="0" y="119092"/>
                </a:cubicBezTo>
                <a:cubicBezTo>
                  <a:pt x="0" y="53411"/>
                  <a:pt x="52937" y="0"/>
                  <a:pt x="1184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1" name="Freeform 998">
            <a:extLst>
              <a:ext uri="{FF2B5EF4-FFF2-40B4-BE49-F238E27FC236}">
                <a16:creationId xmlns:a16="http://schemas.microsoft.com/office/drawing/2014/main" id="{2B6315B3-815D-E643-B537-252C965AE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54220" y="10185540"/>
            <a:ext cx="937820" cy="937820"/>
          </a:xfrm>
          <a:custGeom>
            <a:avLst/>
            <a:gdLst>
              <a:gd name="T0" fmla="*/ 4972253 w 289791"/>
              <a:gd name="T1" fmla="*/ 5167028 h 289926"/>
              <a:gd name="T2" fmla="*/ 2130574 w 289791"/>
              <a:gd name="T3" fmla="*/ 4847420 h 289926"/>
              <a:gd name="T4" fmla="*/ 2188591 w 289791"/>
              <a:gd name="T5" fmla="*/ 5041231 h 289926"/>
              <a:gd name="T6" fmla="*/ 2681431 w 289791"/>
              <a:gd name="T7" fmla="*/ 5414429 h 289926"/>
              <a:gd name="T8" fmla="*/ 2058118 w 289791"/>
              <a:gd name="T9" fmla="*/ 5536396 h 289926"/>
              <a:gd name="T10" fmla="*/ 4707041 w 289791"/>
              <a:gd name="T11" fmla="*/ 4555352 h 289926"/>
              <a:gd name="T12" fmla="*/ 4575520 w 289791"/>
              <a:gd name="T13" fmla="*/ 4586135 h 289926"/>
              <a:gd name="T14" fmla="*/ 1816449 w 289791"/>
              <a:gd name="T15" fmla="*/ 4425656 h 289926"/>
              <a:gd name="T16" fmla="*/ 1022651 w 289791"/>
              <a:gd name="T17" fmla="*/ 5314767 h 289926"/>
              <a:gd name="T18" fmla="*/ 1694889 w 289791"/>
              <a:gd name="T19" fmla="*/ 4425656 h 289926"/>
              <a:gd name="T20" fmla="*/ 1399127 w 289791"/>
              <a:gd name="T21" fmla="*/ 4132449 h 289926"/>
              <a:gd name="T22" fmla="*/ 196484 w 289791"/>
              <a:gd name="T23" fmla="*/ 5197643 h 289926"/>
              <a:gd name="T24" fmla="*/ 5555236 w 289791"/>
              <a:gd name="T25" fmla="*/ 3821726 h 289926"/>
              <a:gd name="T26" fmla="*/ 5438448 w 289791"/>
              <a:gd name="T27" fmla="*/ 3852532 h 289926"/>
              <a:gd name="T28" fmla="*/ 258257 w 289791"/>
              <a:gd name="T29" fmla="*/ 3309908 h 289926"/>
              <a:gd name="T30" fmla="*/ 258257 w 289791"/>
              <a:gd name="T31" fmla="*/ 3821944 h 289926"/>
              <a:gd name="T32" fmla="*/ 982801 w 289791"/>
              <a:gd name="T33" fmla="*/ 3580561 h 289926"/>
              <a:gd name="T34" fmla="*/ 437620 w 289791"/>
              <a:gd name="T35" fmla="*/ 4070690 h 289926"/>
              <a:gd name="T36" fmla="*/ 136313 w 289791"/>
              <a:gd name="T37" fmla="*/ 3309908 h 289926"/>
              <a:gd name="T38" fmla="*/ 2598526 w 289791"/>
              <a:gd name="T39" fmla="*/ 4679357 h 289926"/>
              <a:gd name="T40" fmla="*/ 1710514 w 289791"/>
              <a:gd name="T41" fmla="*/ 3055242 h 289926"/>
              <a:gd name="T42" fmla="*/ 5383596 w 289791"/>
              <a:gd name="T43" fmla="*/ 3030017 h 289926"/>
              <a:gd name="T44" fmla="*/ 2525736 w 289791"/>
              <a:gd name="T45" fmla="*/ 2496933 h 289926"/>
              <a:gd name="T46" fmla="*/ 2867794 w 289791"/>
              <a:gd name="T47" fmla="*/ 3968807 h 289926"/>
              <a:gd name="T48" fmla="*/ 2758649 w 289791"/>
              <a:gd name="T49" fmla="*/ 3026226 h 289926"/>
              <a:gd name="T50" fmla="*/ 2678587 w 289791"/>
              <a:gd name="T51" fmla="*/ 2388179 h 289926"/>
              <a:gd name="T52" fmla="*/ 3733951 w 289791"/>
              <a:gd name="T53" fmla="*/ 2772458 h 289926"/>
              <a:gd name="T54" fmla="*/ 3064331 w 289791"/>
              <a:gd name="T55" fmla="*/ 2112641 h 289926"/>
              <a:gd name="T56" fmla="*/ 3406456 w 289791"/>
              <a:gd name="T57" fmla="*/ 2438912 h 289926"/>
              <a:gd name="T58" fmla="*/ 3792221 w 289791"/>
              <a:gd name="T59" fmla="*/ 2090907 h 289926"/>
              <a:gd name="T60" fmla="*/ 5636702 w 289791"/>
              <a:gd name="T61" fmla="*/ 1549492 h 289926"/>
              <a:gd name="T62" fmla="*/ 5512927 w 289791"/>
              <a:gd name="T63" fmla="*/ 1588002 h 289926"/>
              <a:gd name="T64" fmla="*/ 2984296 w 289791"/>
              <a:gd name="T65" fmla="*/ 4113830 h 289926"/>
              <a:gd name="T66" fmla="*/ 4862204 w 289791"/>
              <a:gd name="T67" fmla="*/ 1496331 h 289926"/>
              <a:gd name="T68" fmla="*/ 516778 w 289791"/>
              <a:gd name="T69" fmla="*/ 1519031 h 289926"/>
              <a:gd name="T70" fmla="*/ 4418180 w 289791"/>
              <a:gd name="T71" fmla="*/ 1155543 h 289926"/>
              <a:gd name="T72" fmla="*/ 4221647 w 289791"/>
              <a:gd name="T73" fmla="*/ 2083644 h 289926"/>
              <a:gd name="T74" fmla="*/ 4490960 w 289791"/>
              <a:gd name="T75" fmla="*/ 1307819 h 289926"/>
              <a:gd name="T76" fmla="*/ 327561 w 289791"/>
              <a:gd name="T77" fmla="*/ 2301144 h 289926"/>
              <a:gd name="T78" fmla="*/ 4258069 w 289791"/>
              <a:gd name="T79" fmla="*/ 771293 h 289926"/>
              <a:gd name="T80" fmla="*/ 2179958 w 289791"/>
              <a:gd name="T81" fmla="*/ 817081 h 289926"/>
              <a:gd name="T82" fmla="*/ 1122026 w 289791"/>
              <a:gd name="T83" fmla="*/ 410100 h 289926"/>
              <a:gd name="T84" fmla="*/ 1025855 w 289791"/>
              <a:gd name="T85" fmla="*/ 498431 h 289926"/>
              <a:gd name="T86" fmla="*/ 4418180 w 289791"/>
              <a:gd name="T87" fmla="*/ 706026 h 289926"/>
              <a:gd name="T88" fmla="*/ 5604614 w 289791"/>
              <a:gd name="T89" fmla="*/ 241976 h 289926"/>
              <a:gd name="T90" fmla="*/ 2877817 w 289791"/>
              <a:gd name="T91" fmla="*/ 338623 h 289926"/>
              <a:gd name="T92" fmla="*/ 5728377 w 289791"/>
              <a:gd name="T93" fmla="*/ 2674 h 289926"/>
              <a:gd name="T94" fmla="*/ 3624822 w 289791"/>
              <a:gd name="T95" fmla="*/ 5774230 h 289926"/>
              <a:gd name="T96" fmla="*/ 2889655 w 289791"/>
              <a:gd name="T97" fmla="*/ 4360336 h 289926"/>
              <a:gd name="T98" fmla="*/ 2642165 w 289791"/>
              <a:gd name="T99" fmla="*/ 4925863 h 289926"/>
              <a:gd name="T100" fmla="*/ 902549 w 289791"/>
              <a:gd name="T101" fmla="*/ 3178510 h 289926"/>
              <a:gd name="T102" fmla="*/ 50913 w 289791"/>
              <a:gd name="T103" fmla="*/ 2380900 h 289926"/>
              <a:gd name="T104" fmla="*/ 5728377 w 289791"/>
              <a:gd name="T105" fmla="*/ 2674 h 28992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9791" h="289926">
                <a:moveTo>
                  <a:pt x="250296" y="250033"/>
                </a:moveTo>
                <a:cubicBezTo>
                  <a:pt x="252518" y="251053"/>
                  <a:pt x="253630" y="253435"/>
                  <a:pt x="252148" y="255816"/>
                </a:cubicBezTo>
                <a:cubicBezTo>
                  <a:pt x="251037" y="257517"/>
                  <a:pt x="248073" y="258197"/>
                  <a:pt x="246221" y="257177"/>
                </a:cubicBezTo>
                <a:cubicBezTo>
                  <a:pt x="243998" y="256156"/>
                  <a:pt x="242887" y="253435"/>
                  <a:pt x="244369" y="251734"/>
                </a:cubicBezTo>
                <a:cubicBezTo>
                  <a:pt x="245480" y="249693"/>
                  <a:pt x="248073" y="249012"/>
                  <a:pt x="250296" y="250033"/>
                </a:cubicBezTo>
                <a:close/>
                <a:moveTo>
                  <a:pt x="105506" y="241273"/>
                </a:moveTo>
                <a:cubicBezTo>
                  <a:pt x="107301" y="239487"/>
                  <a:pt x="110172" y="239487"/>
                  <a:pt x="111966" y="241273"/>
                </a:cubicBezTo>
                <a:cubicBezTo>
                  <a:pt x="113761" y="242702"/>
                  <a:pt x="113761" y="245559"/>
                  <a:pt x="111966" y="247702"/>
                </a:cubicBezTo>
                <a:lnTo>
                  <a:pt x="108377" y="250917"/>
                </a:lnTo>
                <a:cubicBezTo>
                  <a:pt x="103353" y="256275"/>
                  <a:pt x="103353" y="264133"/>
                  <a:pt x="108377" y="269491"/>
                </a:cubicBezTo>
                <a:cubicBezTo>
                  <a:pt x="113402" y="274491"/>
                  <a:pt x="121657" y="274491"/>
                  <a:pt x="127041" y="269491"/>
                </a:cubicBezTo>
                <a:cubicBezTo>
                  <a:pt x="128476" y="267705"/>
                  <a:pt x="131348" y="267705"/>
                  <a:pt x="132783" y="269491"/>
                </a:cubicBezTo>
                <a:cubicBezTo>
                  <a:pt x="134578" y="270919"/>
                  <a:pt x="134578" y="274134"/>
                  <a:pt x="132783" y="275563"/>
                </a:cubicBezTo>
                <a:cubicBezTo>
                  <a:pt x="128835" y="279849"/>
                  <a:pt x="123093" y="281992"/>
                  <a:pt x="117709" y="281992"/>
                </a:cubicBezTo>
                <a:cubicBezTo>
                  <a:pt x="111966" y="281992"/>
                  <a:pt x="106583" y="279849"/>
                  <a:pt x="101917" y="275563"/>
                </a:cubicBezTo>
                <a:cubicBezTo>
                  <a:pt x="93662" y="266990"/>
                  <a:pt x="93662" y="253060"/>
                  <a:pt x="101917" y="244845"/>
                </a:cubicBezTo>
                <a:lnTo>
                  <a:pt x="105506" y="241273"/>
                </a:lnTo>
                <a:close/>
                <a:moveTo>
                  <a:pt x="233089" y="226732"/>
                </a:moveTo>
                <a:cubicBezTo>
                  <a:pt x="235004" y="227882"/>
                  <a:pt x="236154" y="230564"/>
                  <a:pt x="234621" y="232863"/>
                </a:cubicBezTo>
                <a:cubicBezTo>
                  <a:pt x="233472" y="235163"/>
                  <a:pt x="230790" y="235929"/>
                  <a:pt x="228491" y="234779"/>
                </a:cubicBezTo>
                <a:cubicBezTo>
                  <a:pt x="226191" y="233630"/>
                  <a:pt x="225425" y="230564"/>
                  <a:pt x="226575" y="228265"/>
                </a:cubicBezTo>
                <a:cubicBezTo>
                  <a:pt x="227724" y="226349"/>
                  <a:pt x="230790" y="225199"/>
                  <a:pt x="233089" y="226732"/>
                </a:cubicBezTo>
                <a:close/>
                <a:moveTo>
                  <a:pt x="83930" y="220276"/>
                </a:moveTo>
                <a:cubicBezTo>
                  <a:pt x="85346" y="218849"/>
                  <a:pt x="88533" y="218849"/>
                  <a:pt x="89950" y="220276"/>
                </a:cubicBezTo>
                <a:cubicBezTo>
                  <a:pt x="91721" y="222418"/>
                  <a:pt x="91721" y="224916"/>
                  <a:pt x="89950" y="226701"/>
                </a:cubicBezTo>
                <a:lnTo>
                  <a:pt x="53828" y="263103"/>
                </a:lnTo>
                <a:cubicBezTo>
                  <a:pt x="52766" y="264173"/>
                  <a:pt x="51703" y="264530"/>
                  <a:pt x="50641" y="264530"/>
                </a:cubicBezTo>
                <a:cubicBezTo>
                  <a:pt x="49578" y="264530"/>
                  <a:pt x="48516" y="264173"/>
                  <a:pt x="47453" y="263103"/>
                </a:cubicBezTo>
                <a:cubicBezTo>
                  <a:pt x="46037" y="261318"/>
                  <a:pt x="46037" y="258820"/>
                  <a:pt x="47453" y="257036"/>
                </a:cubicBezTo>
                <a:lnTo>
                  <a:pt x="83930" y="220276"/>
                </a:lnTo>
                <a:close/>
                <a:moveTo>
                  <a:pt x="63186" y="199635"/>
                </a:moveTo>
                <a:cubicBezTo>
                  <a:pt x="64621" y="198212"/>
                  <a:pt x="67491" y="198212"/>
                  <a:pt x="69284" y="199635"/>
                </a:cubicBezTo>
                <a:cubicBezTo>
                  <a:pt x="71078" y="201414"/>
                  <a:pt x="71078" y="204261"/>
                  <a:pt x="69284" y="205684"/>
                </a:cubicBezTo>
                <a:lnTo>
                  <a:pt x="15830" y="258701"/>
                </a:lnTo>
                <a:cubicBezTo>
                  <a:pt x="15112" y="259413"/>
                  <a:pt x="14036" y="259768"/>
                  <a:pt x="12601" y="259768"/>
                </a:cubicBezTo>
                <a:cubicBezTo>
                  <a:pt x="11525" y="259768"/>
                  <a:pt x="10448" y="259413"/>
                  <a:pt x="9731" y="258701"/>
                </a:cubicBezTo>
                <a:cubicBezTo>
                  <a:pt x="7937" y="256922"/>
                  <a:pt x="7937" y="254431"/>
                  <a:pt x="9731" y="252652"/>
                </a:cubicBezTo>
                <a:lnTo>
                  <a:pt x="63186" y="199635"/>
                </a:lnTo>
                <a:close/>
                <a:moveTo>
                  <a:pt x="275091" y="190219"/>
                </a:moveTo>
                <a:cubicBezTo>
                  <a:pt x="276792" y="191369"/>
                  <a:pt x="277472" y="194051"/>
                  <a:pt x="276451" y="196350"/>
                </a:cubicBezTo>
                <a:cubicBezTo>
                  <a:pt x="275431" y="198649"/>
                  <a:pt x="272709" y="199416"/>
                  <a:pt x="271009" y="198266"/>
                </a:cubicBezTo>
                <a:cubicBezTo>
                  <a:pt x="268967" y="197117"/>
                  <a:pt x="268287" y="194051"/>
                  <a:pt x="269308" y="191752"/>
                </a:cubicBezTo>
                <a:cubicBezTo>
                  <a:pt x="270328" y="189836"/>
                  <a:pt x="272709" y="188687"/>
                  <a:pt x="275091" y="190219"/>
                </a:cubicBezTo>
                <a:close/>
                <a:moveTo>
                  <a:pt x="6750" y="164743"/>
                </a:moveTo>
                <a:cubicBezTo>
                  <a:pt x="8171" y="163287"/>
                  <a:pt x="11013" y="163287"/>
                  <a:pt x="12789" y="164743"/>
                </a:cubicBezTo>
                <a:cubicBezTo>
                  <a:pt x="14210" y="166564"/>
                  <a:pt x="14210" y="169476"/>
                  <a:pt x="12789" y="171297"/>
                </a:cubicBezTo>
                <a:cubicBezTo>
                  <a:pt x="10302" y="173846"/>
                  <a:pt x="8881" y="177123"/>
                  <a:pt x="8881" y="180764"/>
                </a:cubicBezTo>
                <a:cubicBezTo>
                  <a:pt x="8881" y="184041"/>
                  <a:pt x="10302" y="187682"/>
                  <a:pt x="12789" y="190230"/>
                </a:cubicBezTo>
                <a:cubicBezTo>
                  <a:pt x="17407" y="194964"/>
                  <a:pt x="25933" y="194964"/>
                  <a:pt x="30906" y="190230"/>
                </a:cubicBezTo>
                <a:lnTo>
                  <a:pt x="42629" y="178215"/>
                </a:lnTo>
                <a:cubicBezTo>
                  <a:pt x="44406" y="176394"/>
                  <a:pt x="46892" y="176394"/>
                  <a:pt x="48668" y="178215"/>
                </a:cubicBezTo>
                <a:cubicBezTo>
                  <a:pt x="50445" y="179671"/>
                  <a:pt x="50445" y="182584"/>
                  <a:pt x="48668" y="184405"/>
                </a:cubicBezTo>
                <a:lnTo>
                  <a:pt x="36945" y="196420"/>
                </a:lnTo>
                <a:cubicBezTo>
                  <a:pt x="33038" y="200789"/>
                  <a:pt x="27709" y="202610"/>
                  <a:pt x="21670" y="202610"/>
                </a:cubicBezTo>
                <a:cubicBezTo>
                  <a:pt x="15986" y="202610"/>
                  <a:pt x="10657" y="200789"/>
                  <a:pt x="6750" y="196420"/>
                </a:cubicBezTo>
                <a:cubicBezTo>
                  <a:pt x="2487" y="192051"/>
                  <a:pt x="0" y="186589"/>
                  <a:pt x="0" y="180764"/>
                </a:cubicBezTo>
                <a:cubicBezTo>
                  <a:pt x="0" y="174574"/>
                  <a:pt x="2487" y="169112"/>
                  <a:pt x="6750" y="164743"/>
                </a:cubicBezTo>
                <a:close/>
                <a:moveTo>
                  <a:pt x="84703" y="152068"/>
                </a:moveTo>
                <a:lnTo>
                  <a:pt x="57309" y="161090"/>
                </a:lnTo>
                <a:lnTo>
                  <a:pt x="128676" y="232906"/>
                </a:lnTo>
                <a:lnTo>
                  <a:pt x="137687" y="205118"/>
                </a:lnTo>
                <a:lnTo>
                  <a:pt x="111375" y="178773"/>
                </a:lnTo>
                <a:lnTo>
                  <a:pt x="84703" y="152068"/>
                </a:lnTo>
                <a:close/>
                <a:moveTo>
                  <a:pt x="271189" y="143669"/>
                </a:moveTo>
                <a:cubicBezTo>
                  <a:pt x="273488" y="144690"/>
                  <a:pt x="274254" y="147071"/>
                  <a:pt x="273104" y="149112"/>
                </a:cubicBezTo>
                <a:cubicBezTo>
                  <a:pt x="271572" y="151153"/>
                  <a:pt x="268890" y="151834"/>
                  <a:pt x="266591" y="150813"/>
                </a:cubicBezTo>
                <a:cubicBezTo>
                  <a:pt x="264291" y="149793"/>
                  <a:pt x="263525" y="147071"/>
                  <a:pt x="265058" y="145030"/>
                </a:cubicBezTo>
                <a:cubicBezTo>
                  <a:pt x="266207" y="142989"/>
                  <a:pt x="268890" y="142649"/>
                  <a:pt x="271189" y="143669"/>
                </a:cubicBezTo>
                <a:close/>
                <a:moveTo>
                  <a:pt x="125071" y="124279"/>
                </a:moveTo>
                <a:lnTo>
                  <a:pt x="92632" y="147737"/>
                </a:lnTo>
                <a:lnTo>
                  <a:pt x="117502" y="172277"/>
                </a:lnTo>
                <a:lnTo>
                  <a:pt x="142012" y="197539"/>
                </a:lnTo>
                <a:lnTo>
                  <a:pt x="165801" y="164699"/>
                </a:lnTo>
                <a:lnTo>
                  <a:pt x="139128" y="153150"/>
                </a:lnTo>
                <a:cubicBezTo>
                  <a:pt x="138047" y="152789"/>
                  <a:pt x="136966" y="151707"/>
                  <a:pt x="136605" y="150624"/>
                </a:cubicBezTo>
                <a:lnTo>
                  <a:pt x="125071" y="124279"/>
                </a:lnTo>
                <a:close/>
                <a:moveTo>
                  <a:pt x="151744" y="105152"/>
                </a:moveTo>
                <a:lnTo>
                  <a:pt x="132641" y="118866"/>
                </a:lnTo>
                <a:lnTo>
                  <a:pt x="144175" y="145572"/>
                </a:lnTo>
                <a:lnTo>
                  <a:pt x="170847" y="157481"/>
                </a:lnTo>
                <a:lnTo>
                  <a:pt x="184904" y="137993"/>
                </a:lnTo>
                <a:lnTo>
                  <a:pt x="163638" y="128610"/>
                </a:lnTo>
                <a:cubicBezTo>
                  <a:pt x="162557" y="128249"/>
                  <a:pt x="161476" y="127527"/>
                  <a:pt x="161115" y="126445"/>
                </a:cubicBezTo>
                <a:lnTo>
                  <a:pt x="151744" y="105152"/>
                </a:lnTo>
                <a:close/>
                <a:moveTo>
                  <a:pt x="178776" y="86025"/>
                </a:moveTo>
                <a:lnTo>
                  <a:pt x="159313" y="99739"/>
                </a:lnTo>
                <a:lnTo>
                  <a:pt x="168684" y="121392"/>
                </a:lnTo>
                <a:lnTo>
                  <a:pt x="189950" y="130775"/>
                </a:lnTo>
                <a:lnTo>
                  <a:pt x="203647" y="111287"/>
                </a:lnTo>
                <a:lnTo>
                  <a:pt x="187787" y="104070"/>
                </a:lnTo>
                <a:cubicBezTo>
                  <a:pt x="186706" y="103709"/>
                  <a:pt x="185985" y="102987"/>
                  <a:pt x="185625" y="101904"/>
                </a:cubicBezTo>
                <a:lnTo>
                  <a:pt x="178776" y="86025"/>
                </a:lnTo>
                <a:close/>
                <a:moveTo>
                  <a:pt x="279126" y="77123"/>
                </a:moveTo>
                <a:cubicBezTo>
                  <a:pt x="281426" y="78273"/>
                  <a:pt x="282192" y="81339"/>
                  <a:pt x="281042" y="83638"/>
                </a:cubicBezTo>
                <a:cubicBezTo>
                  <a:pt x="279893" y="85554"/>
                  <a:pt x="276827" y="86704"/>
                  <a:pt x="274528" y="85171"/>
                </a:cubicBezTo>
                <a:cubicBezTo>
                  <a:pt x="272229" y="84021"/>
                  <a:pt x="271462" y="81339"/>
                  <a:pt x="272995" y="79039"/>
                </a:cubicBezTo>
                <a:cubicBezTo>
                  <a:pt x="273761" y="76740"/>
                  <a:pt x="276827" y="75974"/>
                  <a:pt x="279126" y="77123"/>
                </a:cubicBezTo>
                <a:close/>
                <a:moveTo>
                  <a:pt x="240772" y="74477"/>
                </a:moveTo>
                <a:lnTo>
                  <a:pt x="147779" y="204757"/>
                </a:lnTo>
                <a:lnTo>
                  <a:pt x="175533" y="273686"/>
                </a:lnTo>
                <a:lnTo>
                  <a:pt x="251585" y="79169"/>
                </a:lnTo>
                <a:lnTo>
                  <a:pt x="240772" y="74477"/>
                </a:lnTo>
                <a:close/>
                <a:moveTo>
                  <a:pt x="25590" y="66449"/>
                </a:moveTo>
                <a:cubicBezTo>
                  <a:pt x="27876" y="66449"/>
                  <a:pt x="29781" y="68647"/>
                  <a:pt x="29781" y="70845"/>
                </a:cubicBezTo>
                <a:cubicBezTo>
                  <a:pt x="29781" y="73409"/>
                  <a:pt x="27876" y="75607"/>
                  <a:pt x="25590" y="75607"/>
                </a:cubicBezTo>
                <a:cubicBezTo>
                  <a:pt x="22542" y="75607"/>
                  <a:pt x="20637" y="73409"/>
                  <a:pt x="20637" y="70845"/>
                </a:cubicBezTo>
                <a:cubicBezTo>
                  <a:pt x="20637" y="68647"/>
                  <a:pt x="22542" y="66449"/>
                  <a:pt x="25590" y="66449"/>
                </a:cubicBezTo>
                <a:close/>
                <a:moveTo>
                  <a:pt x="218785" y="57515"/>
                </a:moveTo>
                <a:lnTo>
                  <a:pt x="185985" y="80973"/>
                </a:lnTo>
                <a:lnTo>
                  <a:pt x="192834" y="96852"/>
                </a:lnTo>
                <a:lnTo>
                  <a:pt x="209053" y="103709"/>
                </a:lnTo>
                <a:lnTo>
                  <a:pt x="232482" y="70868"/>
                </a:lnTo>
                <a:lnTo>
                  <a:pt x="224552" y="67620"/>
                </a:lnTo>
                <a:cubicBezTo>
                  <a:pt x="223471" y="66898"/>
                  <a:pt x="222750" y="66177"/>
                  <a:pt x="222389" y="65094"/>
                </a:cubicBezTo>
                <a:lnTo>
                  <a:pt x="218785" y="57515"/>
                </a:lnTo>
                <a:close/>
                <a:moveTo>
                  <a:pt x="210855" y="38389"/>
                </a:moveTo>
                <a:lnTo>
                  <a:pt x="16220" y="114535"/>
                </a:lnTo>
                <a:lnTo>
                  <a:pt x="85063" y="141963"/>
                </a:lnTo>
                <a:lnTo>
                  <a:pt x="215181" y="49215"/>
                </a:lnTo>
                <a:lnTo>
                  <a:pt x="210855" y="38389"/>
                </a:lnTo>
                <a:close/>
                <a:moveTo>
                  <a:pt x="107949" y="31524"/>
                </a:moveTo>
                <a:cubicBezTo>
                  <a:pt x="110147" y="31524"/>
                  <a:pt x="112346" y="33429"/>
                  <a:pt x="112346" y="36096"/>
                </a:cubicBezTo>
                <a:cubicBezTo>
                  <a:pt x="112346" y="38763"/>
                  <a:pt x="110147" y="40668"/>
                  <a:pt x="107949" y="40668"/>
                </a:cubicBezTo>
                <a:cubicBezTo>
                  <a:pt x="105385" y="40668"/>
                  <a:pt x="103187" y="38763"/>
                  <a:pt x="103187" y="36096"/>
                </a:cubicBezTo>
                <a:cubicBezTo>
                  <a:pt x="103187" y="33429"/>
                  <a:pt x="105385" y="31524"/>
                  <a:pt x="107949" y="31524"/>
                </a:cubicBezTo>
                <a:close/>
                <a:moveTo>
                  <a:pt x="55562" y="20412"/>
                </a:moveTo>
                <a:cubicBezTo>
                  <a:pt x="57761" y="20412"/>
                  <a:pt x="59959" y="22610"/>
                  <a:pt x="59959" y="24808"/>
                </a:cubicBezTo>
                <a:cubicBezTo>
                  <a:pt x="59959" y="27372"/>
                  <a:pt x="57761" y="29570"/>
                  <a:pt x="55562" y="29570"/>
                </a:cubicBezTo>
                <a:cubicBezTo>
                  <a:pt x="52998" y="29570"/>
                  <a:pt x="50800" y="27372"/>
                  <a:pt x="50800" y="24808"/>
                </a:cubicBezTo>
                <a:cubicBezTo>
                  <a:pt x="50800" y="22610"/>
                  <a:pt x="52998" y="20412"/>
                  <a:pt x="55562" y="20412"/>
                </a:cubicBezTo>
                <a:close/>
                <a:moveTo>
                  <a:pt x="277536" y="12044"/>
                </a:moveTo>
                <a:lnTo>
                  <a:pt x="218785" y="35141"/>
                </a:lnTo>
                <a:lnTo>
                  <a:pt x="229598" y="60042"/>
                </a:lnTo>
                <a:lnTo>
                  <a:pt x="254468" y="70868"/>
                </a:lnTo>
                <a:lnTo>
                  <a:pt x="277536" y="12044"/>
                </a:lnTo>
                <a:close/>
                <a:moveTo>
                  <a:pt x="142508" y="7712"/>
                </a:moveTo>
                <a:cubicBezTo>
                  <a:pt x="145072" y="7712"/>
                  <a:pt x="147271" y="9617"/>
                  <a:pt x="147271" y="12284"/>
                </a:cubicBezTo>
                <a:cubicBezTo>
                  <a:pt x="147271" y="14951"/>
                  <a:pt x="145072" y="16856"/>
                  <a:pt x="142508" y="16856"/>
                </a:cubicBezTo>
                <a:cubicBezTo>
                  <a:pt x="139944" y="16856"/>
                  <a:pt x="138112" y="14951"/>
                  <a:pt x="138112" y="12284"/>
                </a:cubicBezTo>
                <a:cubicBezTo>
                  <a:pt x="138112" y="9617"/>
                  <a:pt x="139944" y="7712"/>
                  <a:pt x="142508" y="7712"/>
                </a:cubicBezTo>
                <a:close/>
                <a:moveTo>
                  <a:pt x="283664" y="135"/>
                </a:moveTo>
                <a:cubicBezTo>
                  <a:pt x="285466" y="-226"/>
                  <a:pt x="287268" y="135"/>
                  <a:pt x="288350" y="1217"/>
                </a:cubicBezTo>
                <a:cubicBezTo>
                  <a:pt x="289791" y="2300"/>
                  <a:pt x="290152" y="4465"/>
                  <a:pt x="289431" y="5909"/>
                </a:cubicBezTo>
                <a:lnTo>
                  <a:pt x="179497" y="287400"/>
                </a:lnTo>
                <a:cubicBezTo>
                  <a:pt x="178776" y="288844"/>
                  <a:pt x="177335" y="289926"/>
                  <a:pt x="175533" y="289926"/>
                </a:cubicBezTo>
                <a:cubicBezTo>
                  <a:pt x="173730" y="289926"/>
                  <a:pt x="171928" y="288844"/>
                  <a:pt x="171568" y="287400"/>
                </a:cubicBezTo>
                <a:lnTo>
                  <a:pt x="143093" y="217027"/>
                </a:lnTo>
                <a:lnTo>
                  <a:pt x="134803" y="242289"/>
                </a:lnTo>
                <a:cubicBezTo>
                  <a:pt x="134443" y="243733"/>
                  <a:pt x="133001" y="244816"/>
                  <a:pt x="131559" y="245177"/>
                </a:cubicBezTo>
                <a:lnTo>
                  <a:pt x="130838" y="245177"/>
                </a:lnTo>
                <a:cubicBezTo>
                  <a:pt x="129397" y="245177"/>
                  <a:pt x="128315" y="244816"/>
                  <a:pt x="127594" y="244094"/>
                </a:cubicBezTo>
                <a:lnTo>
                  <a:pt x="45775" y="162172"/>
                </a:lnTo>
                <a:cubicBezTo>
                  <a:pt x="44694" y="161090"/>
                  <a:pt x="44334" y="159646"/>
                  <a:pt x="44694" y="158203"/>
                </a:cubicBezTo>
                <a:cubicBezTo>
                  <a:pt x="45055" y="156759"/>
                  <a:pt x="46136" y="155316"/>
                  <a:pt x="47578" y="154955"/>
                </a:cubicBezTo>
                <a:lnTo>
                  <a:pt x="72808" y="146654"/>
                </a:lnTo>
                <a:lnTo>
                  <a:pt x="2523" y="118505"/>
                </a:lnTo>
                <a:cubicBezTo>
                  <a:pt x="1081" y="117783"/>
                  <a:pt x="0" y="116340"/>
                  <a:pt x="0" y="114535"/>
                </a:cubicBezTo>
                <a:cubicBezTo>
                  <a:pt x="0" y="112731"/>
                  <a:pt x="1081" y="110927"/>
                  <a:pt x="2523" y="110205"/>
                </a:cubicBezTo>
                <a:lnTo>
                  <a:pt x="283664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2" name="Freeform 999">
            <a:extLst>
              <a:ext uri="{FF2B5EF4-FFF2-40B4-BE49-F238E27FC236}">
                <a16:creationId xmlns:a16="http://schemas.microsoft.com/office/drawing/2014/main" id="{B4A3E39A-45C5-7047-B5AF-79167BCD6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54917" y="5214959"/>
            <a:ext cx="937820" cy="937820"/>
          </a:xfrm>
          <a:custGeom>
            <a:avLst/>
            <a:gdLst>
              <a:gd name="T0" fmla="*/ 1857895 w 289849"/>
              <a:gd name="T1" fmla="*/ 4931503 h 290152"/>
              <a:gd name="T2" fmla="*/ 2627204 w 289849"/>
              <a:gd name="T3" fmla="*/ 3867565 h 290152"/>
              <a:gd name="T4" fmla="*/ 3040850 w 289849"/>
              <a:gd name="T5" fmla="*/ 3867565 h 290152"/>
              <a:gd name="T6" fmla="*/ 4978606 w 289849"/>
              <a:gd name="T7" fmla="*/ 3170262 h 290152"/>
              <a:gd name="T8" fmla="*/ 5602705 w 289849"/>
              <a:gd name="T9" fmla="*/ 3213383 h 290152"/>
              <a:gd name="T10" fmla="*/ 3316662 w 289849"/>
              <a:gd name="T11" fmla="*/ 2947394 h 290152"/>
              <a:gd name="T12" fmla="*/ 2090129 w 289849"/>
              <a:gd name="T13" fmla="*/ 3285245 h 290152"/>
              <a:gd name="T14" fmla="*/ 856366 w 289849"/>
              <a:gd name="T15" fmla="*/ 3817249 h 290152"/>
              <a:gd name="T16" fmla="*/ 1270032 w 289849"/>
              <a:gd name="T17" fmla="*/ 4363597 h 290152"/>
              <a:gd name="T18" fmla="*/ 2039341 w 289849"/>
              <a:gd name="T19" fmla="*/ 4363597 h 290152"/>
              <a:gd name="T20" fmla="*/ 2453014 w 289849"/>
              <a:gd name="T21" fmla="*/ 3774104 h 290152"/>
              <a:gd name="T22" fmla="*/ 3215032 w 289849"/>
              <a:gd name="T23" fmla="*/ 3774104 h 290152"/>
              <a:gd name="T24" fmla="*/ 3628700 w 289849"/>
              <a:gd name="T25" fmla="*/ 3242172 h 290152"/>
              <a:gd name="T26" fmla="*/ 3810158 w 289849"/>
              <a:gd name="T27" fmla="*/ 4931503 h 290152"/>
              <a:gd name="T28" fmla="*/ 3606931 w 289849"/>
              <a:gd name="T29" fmla="*/ 2616715 h 290152"/>
              <a:gd name="T30" fmla="*/ 2775729 w 289849"/>
              <a:gd name="T31" fmla="*/ 2114925 h 290152"/>
              <a:gd name="T32" fmla="*/ 1247532 w 289849"/>
              <a:gd name="T33" fmla="*/ 2114925 h 290152"/>
              <a:gd name="T34" fmla="*/ 4598825 w 289849"/>
              <a:gd name="T35" fmla="*/ 2016912 h 290152"/>
              <a:gd name="T36" fmla="*/ 4087438 w 289849"/>
              <a:gd name="T37" fmla="*/ 2522500 h 290152"/>
              <a:gd name="T38" fmla="*/ 4492354 w 289849"/>
              <a:gd name="T39" fmla="*/ 1674985 h 290152"/>
              <a:gd name="T40" fmla="*/ 5232605 w 289849"/>
              <a:gd name="T41" fmla="*/ 2408238 h 290152"/>
              <a:gd name="T42" fmla="*/ 3295209 w 289849"/>
              <a:gd name="T43" fmla="*/ 1454623 h 290152"/>
              <a:gd name="T44" fmla="*/ 2494603 w 289849"/>
              <a:gd name="T45" fmla="*/ 1636783 h 290152"/>
              <a:gd name="T46" fmla="*/ 1341914 w 289849"/>
              <a:gd name="T47" fmla="*/ 1454623 h 290152"/>
              <a:gd name="T48" fmla="*/ 2009601 w 289849"/>
              <a:gd name="T49" fmla="*/ 1636783 h 290152"/>
              <a:gd name="T50" fmla="*/ 1341914 w 289849"/>
              <a:gd name="T51" fmla="*/ 1454623 h 290152"/>
              <a:gd name="T52" fmla="*/ 5653545 w 289849"/>
              <a:gd name="T53" fmla="*/ 754789 h 290152"/>
              <a:gd name="T54" fmla="*/ 856366 w 289849"/>
              <a:gd name="T55" fmla="*/ 179690 h 290152"/>
              <a:gd name="T56" fmla="*/ 4898762 w 289849"/>
              <a:gd name="T57" fmla="*/ 5607243 h 290152"/>
              <a:gd name="T58" fmla="*/ 4492354 w 289849"/>
              <a:gd name="T59" fmla="*/ 3314045 h 290152"/>
              <a:gd name="T60" fmla="*/ 4303659 w 289849"/>
              <a:gd name="T61" fmla="*/ 5111211 h 290152"/>
              <a:gd name="T62" fmla="*/ 682203 w 289849"/>
              <a:gd name="T63" fmla="*/ 1516829 h 290152"/>
              <a:gd name="T64" fmla="*/ 856366 w 289849"/>
              <a:gd name="T65" fmla="*/ 3572813 h 290152"/>
              <a:gd name="T66" fmla="*/ 2010312 w 289849"/>
              <a:gd name="T67" fmla="*/ 3119940 h 290152"/>
              <a:gd name="T68" fmla="*/ 3222293 w 289849"/>
              <a:gd name="T69" fmla="*/ 2789237 h 290152"/>
              <a:gd name="T70" fmla="*/ 4898762 w 289849"/>
              <a:gd name="T71" fmla="*/ 1595889 h 290152"/>
              <a:gd name="T72" fmla="*/ 1531307 w 289849"/>
              <a:gd name="T73" fmla="*/ 848244 h 290152"/>
              <a:gd name="T74" fmla="*/ 4985859 w 289849"/>
              <a:gd name="T75" fmla="*/ 0 h 290152"/>
              <a:gd name="T76" fmla="*/ 5072948 w 289849"/>
              <a:gd name="T77" fmla="*/ 934557 h 290152"/>
              <a:gd name="T78" fmla="*/ 5348699 w 289849"/>
              <a:gd name="T79" fmla="*/ 2717363 h 290152"/>
              <a:gd name="T80" fmla="*/ 5457578 w 289849"/>
              <a:gd name="T81" fmla="*/ 3738167 h 290152"/>
              <a:gd name="T82" fmla="*/ 5072948 w 289849"/>
              <a:gd name="T83" fmla="*/ 5700705 h 290152"/>
              <a:gd name="T84" fmla="*/ 0 w 289849"/>
              <a:gd name="T85" fmla="*/ 5700705 h 2901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849" h="290152">
                <a:moveTo>
                  <a:pt x="71674" y="223388"/>
                </a:moveTo>
                <a:lnTo>
                  <a:pt x="71674" y="247568"/>
                </a:lnTo>
                <a:lnTo>
                  <a:pt x="92204" y="247568"/>
                </a:lnTo>
                <a:lnTo>
                  <a:pt x="92204" y="223388"/>
                </a:lnTo>
                <a:lnTo>
                  <a:pt x="71674" y="223388"/>
                </a:lnTo>
                <a:close/>
                <a:moveTo>
                  <a:pt x="130383" y="194157"/>
                </a:moveTo>
                <a:lnTo>
                  <a:pt x="130383" y="247568"/>
                </a:lnTo>
                <a:lnTo>
                  <a:pt x="150912" y="247568"/>
                </a:lnTo>
                <a:lnTo>
                  <a:pt x="150912" y="194157"/>
                </a:lnTo>
                <a:lnTo>
                  <a:pt x="130383" y="194157"/>
                </a:lnTo>
                <a:close/>
                <a:moveTo>
                  <a:pt x="261485" y="144715"/>
                </a:moveTo>
                <a:cubicBezTo>
                  <a:pt x="257884" y="150850"/>
                  <a:pt x="252841" y="155542"/>
                  <a:pt x="247079" y="159151"/>
                </a:cubicBezTo>
                <a:lnTo>
                  <a:pt x="263647" y="175752"/>
                </a:lnTo>
                <a:cubicBezTo>
                  <a:pt x="267608" y="179721"/>
                  <a:pt x="274092" y="179721"/>
                  <a:pt x="278053" y="175752"/>
                </a:cubicBezTo>
                <a:cubicBezTo>
                  <a:pt x="282015" y="171782"/>
                  <a:pt x="282015" y="165286"/>
                  <a:pt x="278053" y="161316"/>
                </a:cubicBezTo>
                <a:lnTo>
                  <a:pt x="261485" y="144715"/>
                </a:lnTo>
                <a:close/>
                <a:moveTo>
                  <a:pt x="179006" y="131363"/>
                </a:moveTo>
                <a:lnTo>
                  <a:pt x="164599" y="147963"/>
                </a:lnTo>
                <a:cubicBezTo>
                  <a:pt x="163158" y="149407"/>
                  <a:pt x="160997" y="150129"/>
                  <a:pt x="159557" y="149407"/>
                </a:cubicBezTo>
                <a:lnTo>
                  <a:pt x="131463" y="137498"/>
                </a:lnTo>
                <a:lnTo>
                  <a:pt x="103730" y="164925"/>
                </a:lnTo>
                <a:cubicBezTo>
                  <a:pt x="102289" y="166369"/>
                  <a:pt x="100128" y="166729"/>
                  <a:pt x="98687" y="165647"/>
                </a:cubicBezTo>
                <a:lnTo>
                  <a:pt x="79238" y="155181"/>
                </a:lnTo>
                <a:lnTo>
                  <a:pt x="42500" y="191631"/>
                </a:lnTo>
                <a:lnTo>
                  <a:pt x="42500" y="247568"/>
                </a:lnTo>
                <a:lnTo>
                  <a:pt x="63030" y="247568"/>
                </a:lnTo>
                <a:lnTo>
                  <a:pt x="63030" y="219058"/>
                </a:lnTo>
                <a:cubicBezTo>
                  <a:pt x="63030" y="216532"/>
                  <a:pt x="65191" y="214727"/>
                  <a:pt x="67713" y="214727"/>
                </a:cubicBezTo>
                <a:lnTo>
                  <a:pt x="96887" y="214727"/>
                </a:lnTo>
                <a:cubicBezTo>
                  <a:pt x="99048" y="214727"/>
                  <a:pt x="101209" y="216532"/>
                  <a:pt x="101209" y="219058"/>
                </a:cubicBezTo>
                <a:lnTo>
                  <a:pt x="101209" y="247568"/>
                </a:lnTo>
                <a:lnTo>
                  <a:pt x="121738" y="247568"/>
                </a:lnTo>
                <a:lnTo>
                  <a:pt x="121738" y="189465"/>
                </a:lnTo>
                <a:cubicBezTo>
                  <a:pt x="121738" y="187300"/>
                  <a:pt x="123539" y="185495"/>
                  <a:pt x="126061" y="185495"/>
                </a:cubicBezTo>
                <a:lnTo>
                  <a:pt x="155235" y="185495"/>
                </a:lnTo>
                <a:cubicBezTo>
                  <a:pt x="157756" y="185495"/>
                  <a:pt x="159557" y="187300"/>
                  <a:pt x="159557" y="189465"/>
                </a:cubicBezTo>
                <a:lnTo>
                  <a:pt x="159557" y="247568"/>
                </a:lnTo>
                <a:lnTo>
                  <a:pt x="180086" y="247568"/>
                </a:lnTo>
                <a:lnTo>
                  <a:pt x="180086" y="162760"/>
                </a:lnTo>
                <a:cubicBezTo>
                  <a:pt x="180086" y="160594"/>
                  <a:pt x="182247" y="158790"/>
                  <a:pt x="184409" y="158790"/>
                </a:cubicBezTo>
                <a:cubicBezTo>
                  <a:pt x="186930" y="158790"/>
                  <a:pt x="189091" y="160594"/>
                  <a:pt x="189091" y="162760"/>
                </a:cubicBezTo>
                <a:lnTo>
                  <a:pt x="189091" y="247568"/>
                </a:lnTo>
                <a:lnTo>
                  <a:pt x="209260" y="247568"/>
                </a:lnTo>
                <a:lnTo>
                  <a:pt x="209260" y="164203"/>
                </a:lnTo>
                <a:cubicBezTo>
                  <a:pt x="194493" y="159151"/>
                  <a:pt x="182608" y="146881"/>
                  <a:pt x="179006" y="131363"/>
                </a:cubicBezTo>
                <a:close/>
                <a:moveTo>
                  <a:pt x="66586" y="101600"/>
                </a:moveTo>
                <a:lnTo>
                  <a:pt x="133440" y="101600"/>
                </a:lnTo>
                <a:cubicBezTo>
                  <a:pt x="135597" y="101600"/>
                  <a:pt x="137754" y="103505"/>
                  <a:pt x="137754" y="106172"/>
                </a:cubicBezTo>
                <a:cubicBezTo>
                  <a:pt x="137754" y="108458"/>
                  <a:pt x="135597" y="110744"/>
                  <a:pt x="133440" y="110744"/>
                </a:cubicBezTo>
                <a:lnTo>
                  <a:pt x="66586" y="110744"/>
                </a:lnTo>
                <a:cubicBezTo>
                  <a:pt x="64070" y="110744"/>
                  <a:pt x="61913" y="108458"/>
                  <a:pt x="61913" y="106172"/>
                </a:cubicBezTo>
                <a:cubicBezTo>
                  <a:pt x="61913" y="103505"/>
                  <a:pt x="64070" y="101600"/>
                  <a:pt x="66586" y="101600"/>
                </a:cubicBezTo>
                <a:close/>
                <a:moveTo>
                  <a:pt x="223451" y="96838"/>
                </a:moveTo>
                <a:cubicBezTo>
                  <a:pt x="226025" y="96838"/>
                  <a:pt x="228232" y="99045"/>
                  <a:pt x="228232" y="101252"/>
                </a:cubicBezTo>
                <a:cubicBezTo>
                  <a:pt x="228232" y="103827"/>
                  <a:pt x="226025" y="106034"/>
                  <a:pt x="223451" y="106034"/>
                </a:cubicBezTo>
                <a:cubicBezTo>
                  <a:pt x="214623" y="106034"/>
                  <a:pt x="207266" y="113023"/>
                  <a:pt x="207266" y="122218"/>
                </a:cubicBezTo>
                <a:cubicBezTo>
                  <a:pt x="207266" y="124793"/>
                  <a:pt x="205427" y="126632"/>
                  <a:pt x="202852" y="126632"/>
                </a:cubicBezTo>
                <a:cubicBezTo>
                  <a:pt x="200277" y="126632"/>
                  <a:pt x="198438" y="124793"/>
                  <a:pt x="198438" y="122218"/>
                </a:cubicBezTo>
                <a:cubicBezTo>
                  <a:pt x="198438" y="108241"/>
                  <a:pt x="209841" y="96838"/>
                  <a:pt x="223451" y="96838"/>
                </a:cubicBezTo>
                <a:close/>
                <a:moveTo>
                  <a:pt x="222947" y="84086"/>
                </a:moveTo>
                <a:cubicBezTo>
                  <a:pt x="203137" y="84086"/>
                  <a:pt x="186570" y="100687"/>
                  <a:pt x="186570" y="120897"/>
                </a:cubicBezTo>
                <a:cubicBezTo>
                  <a:pt x="186570" y="141107"/>
                  <a:pt x="203137" y="157707"/>
                  <a:pt x="222947" y="157707"/>
                </a:cubicBezTo>
                <a:cubicBezTo>
                  <a:pt x="243477" y="157707"/>
                  <a:pt x="259685" y="141107"/>
                  <a:pt x="259685" y="120897"/>
                </a:cubicBezTo>
                <a:cubicBezTo>
                  <a:pt x="259685" y="100687"/>
                  <a:pt x="243477" y="84086"/>
                  <a:pt x="222947" y="84086"/>
                </a:cubicBezTo>
                <a:close/>
                <a:moveTo>
                  <a:pt x="123802" y="73025"/>
                </a:moveTo>
                <a:lnTo>
                  <a:pt x="163536" y="73025"/>
                </a:lnTo>
                <a:cubicBezTo>
                  <a:pt x="166088" y="73025"/>
                  <a:pt x="167911" y="75311"/>
                  <a:pt x="167911" y="77597"/>
                </a:cubicBezTo>
                <a:cubicBezTo>
                  <a:pt x="167911" y="80264"/>
                  <a:pt x="166088" y="82169"/>
                  <a:pt x="163536" y="82169"/>
                </a:cubicBezTo>
                <a:lnTo>
                  <a:pt x="123802" y="82169"/>
                </a:lnTo>
                <a:cubicBezTo>
                  <a:pt x="121250" y="82169"/>
                  <a:pt x="119063" y="80264"/>
                  <a:pt x="119063" y="77597"/>
                </a:cubicBezTo>
                <a:cubicBezTo>
                  <a:pt x="119063" y="75311"/>
                  <a:pt x="121250" y="73025"/>
                  <a:pt x="123802" y="73025"/>
                </a:cubicBezTo>
                <a:close/>
                <a:moveTo>
                  <a:pt x="66596" y="73025"/>
                </a:moveTo>
                <a:lnTo>
                  <a:pt x="99733" y="73025"/>
                </a:lnTo>
                <a:cubicBezTo>
                  <a:pt x="102614" y="73025"/>
                  <a:pt x="104415" y="75311"/>
                  <a:pt x="104415" y="77597"/>
                </a:cubicBezTo>
                <a:cubicBezTo>
                  <a:pt x="104415" y="80264"/>
                  <a:pt x="102614" y="82169"/>
                  <a:pt x="99733" y="82169"/>
                </a:cubicBezTo>
                <a:lnTo>
                  <a:pt x="66596" y="82169"/>
                </a:lnTo>
                <a:cubicBezTo>
                  <a:pt x="64074" y="82169"/>
                  <a:pt x="61913" y="80264"/>
                  <a:pt x="61913" y="77597"/>
                </a:cubicBezTo>
                <a:cubicBezTo>
                  <a:pt x="61913" y="75311"/>
                  <a:pt x="64074" y="73025"/>
                  <a:pt x="66596" y="73025"/>
                </a:cubicBezTo>
                <a:close/>
                <a:moveTo>
                  <a:pt x="68073" y="9022"/>
                </a:moveTo>
                <a:cubicBezTo>
                  <a:pt x="77077" y="15879"/>
                  <a:pt x="83200" y="25984"/>
                  <a:pt x="84641" y="37893"/>
                </a:cubicBezTo>
                <a:lnTo>
                  <a:pt x="280575" y="37893"/>
                </a:lnTo>
                <a:cubicBezTo>
                  <a:pt x="278414" y="21653"/>
                  <a:pt x="264367" y="9022"/>
                  <a:pt x="247439" y="9022"/>
                </a:cubicBezTo>
                <a:lnTo>
                  <a:pt x="68073" y="9022"/>
                </a:lnTo>
                <a:close/>
                <a:moveTo>
                  <a:pt x="42500" y="9022"/>
                </a:moveTo>
                <a:cubicBezTo>
                  <a:pt x="24131" y="9022"/>
                  <a:pt x="9004" y="24179"/>
                  <a:pt x="9004" y="42584"/>
                </a:cubicBezTo>
                <a:lnTo>
                  <a:pt x="9004" y="281491"/>
                </a:lnTo>
                <a:lnTo>
                  <a:pt x="243117" y="281491"/>
                </a:lnTo>
                <a:lnTo>
                  <a:pt x="243117" y="167812"/>
                </a:lnTo>
                <a:lnTo>
                  <a:pt x="238795" y="163481"/>
                </a:lnTo>
                <a:cubicBezTo>
                  <a:pt x="233752" y="165286"/>
                  <a:pt x="228710" y="166369"/>
                  <a:pt x="222947" y="166369"/>
                </a:cubicBezTo>
                <a:cubicBezTo>
                  <a:pt x="221506" y="166369"/>
                  <a:pt x="220066" y="166369"/>
                  <a:pt x="218265" y="166008"/>
                </a:cubicBezTo>
                <a:lnTo>
                  <a:pt x="218265" y="252259"/>
                </a:lnTo>
                <a:cubicBezTo>
                  <a:pt x="218265" y="254786"/>
                  <a:pt x="216464" y="256590"/>
                  <a:pt x="213583" y="256590"/>
                </a:cubicBezTo>
                <a:lnTo>
                  <a:pt x="38178" y="256590"/>
                </a:lnTo>
                <a:cubicBezTo>
                  <a:pt x="36017" y="256590"/>
                  <a:pt x="33856" y="254786"/>
                  <a:pt x="33856" y="252259"/>
                </a:cubicBezTo>
                <a:lnTo>
                  <a:pt x="33856" y="76147"/>
                </a:lnTo>
                <a:cubicBezTo>
                  <a:pt x="33856" y="73981"/>
                  <a:pt x="36017" y="71816"/>
                  <a:pt x="38178" y="71816"/>
                </a:cubicBezTo>
                <a:cubicBezTo>
                  <a:pt x="40699" y="71816"/>
                  <a:pt x="42500" y="73981"/>
                  <a:pt x="42500" y="76147"/>
                </a:cubicBezTo>
                <a:lnTo>
                  <a:pt x="42500" y="179360"/>
                </a:lnTo>
                <a:lnTo>
                  <a:pt x="75276" y="146881"/>
                </a:lnTo>
                <a:cubicBezTo>
                  <a:pt x="77077" y="145437"/>
                  <a:pt x="78878" y="145076"/>
                  <a:pt x="80679" y="145798"/>
                </a:cubicBezTo>
                <a:lnTo>
                  <a:pt x="99768" y="156625"/>
                </a:lnTo>
                <a:lnTo>
                  <a:pt x="127141" y="128836"/>
                </a:lnTo>
                <a:cubicBezTo>
                  <a:pt x="128222" y="127754"/>
                  <a:pt x="130022" y="127393"/>
                  <a:pt x="131823" y="128115"/>
                </a:cubicBezTo>
                <a:lnTo>
                  <a:pt x="159917" y="140024"/>
                </a:lnTo>
                <a:lnTo>
                  <a:pt x="177925" y="119093"/>
                </a:lnTo>
                <a:cubicBezTo>
                  <a:pt x="179006" y="94913"/>
                  <a:pt x="198815" y="75425"/>
                  <a:pt x="222947" y="75425"/>
                </a:cubicBezTo>
                <a:cubicBezTo>
                  <a:pt x="230150" y="75425"/>
                  <a:pt x="236994" y="77229"/>
                  <a:pt x="243117" y="80116"/>
                </a:cubicBezTo>
                <a:lnTo>
                  <a:pt x="243117" y="46915"/>
                </a:lnTo>
                <a:lnTo>
                  <a:pt x="80319" y="46915"/>
                </a:lnTo>
                <a:cubicBezTo>
                  <a:pt x="77797" y="46915"/>
                  <a:pt x="75997" y="44750"/>
                  <a:pt x="75997" y="42584"/>
                </a:cubicBezTo>
                <a:cubicBezTo>
                  <a:pt x="75997" y="24179"/>
                  <a:pt x="60869" y="9022"/>
                  <a:pt x="42500" y="9022"/>
                </a:cubicBezTo>
                <a:close/>
                <a:moveTo>
                  <a:pt x="42500" y="0"/>
                </a:moveTo>
                <a:lnTo>
                  <a:pt x="247439" y="0"/>
                </a:lnTo>
                <a:cubicBezTo>
                  <a:pt x="270850" y="0"/>
                  <a:pt x="289579" y="19127"/>
                  <a:pt x="289579" y="42584"/>
                </a:cubicBezTo>
                <a:cubicBezTo>
                  <a:pt x="289579" y="44750"/>
                  <a:pt x="287778" y="46915"/>
                  <a:pt x="285257" y="46915"/>
                </a:cubicBezTo>
                <a:lnTo>
                  <a:pt x="251761" y="46915"/>
                </a:lnTo>
                <a:lnTo>
                  <a:pt x="251761" y="85891"/>
                </a:lnTo>
                <a:cubicBezTo>
                  <a:pt x="261846" y="94191"/>
                  <a:pt x="268689" y="106822"/>
                  <a:pt x="268689" y="120897"/>
                </a:cubicBezTo>
                <a:cubicBezTo>
                  <a:pt x="268689" y="126310"/>
                  <a:pt x="267608" y="131724"/>
                  <a:pt x="265447" y="136415"/>
                </a:cubicBezTo>
                <a:lnTo>
                  <a:pt x="284176" y="155181"/>
                </a:lnTo>
                <a:cubicBezTo>
                  <a:pt x="291740" y="162399"/>
                  <a:pt x="291740" y="174669"/>
                  <a:pt x="284176" y="181887"/>
                </a:cubicBezTo>
                <a:cubicBezTo>
                  <a:pt x="280575" y="185856"/>
                  <a:pt x="275532" y="187661"/>
                  <a:pt x="270850" y="187661"/>
                </a:cubicBezTo>
                <a:cubicBezTo>
                  <a:pt x="265808" y="187661"/>
                  <a:pt x="260765" y="185856"/>
                  <a:pt x="257163" y="181887"/>
                </a:cubicBezTo>
                <a:lnTo>
                  <a:pt x="251761" y="176473"/>
                </a:lnTo>
                <a:lnTo>
                  <a:pt x="251761" y="286183"/>
                </a:lnTo>
                <a:cubicBezTo>
                  <a:pt x="251761" y="288348"/>
                  <a:pt x="249960" y="290152"/>
                  <a:pt x="247439" y="290152"/>
                </a:cubicBezTo>
                <a:lnTo>
                  <a:pt x="4682" y="290152"/>
                </a:lnTo>
                <a:cubicBezTo>
                  <a:pt x="2161" y="290152"/>
                  <a:pt x="0" y="288348"/>
                  <a:pt x="0" y="286183"/>
                </a:cubicBezTo>
                <a:lnTo>
                  <a:pt x="0" y="42584"/>
                </a:lnTo>
                <a:cubicBezTo>
                  <a:pt x="0" y="19127"/>
                  <a:pt x="19089" y="0"/>
                  <a:pt x="42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3" name="Freeform 1016">
            <a:extLst>
              <a:ext uri="{FF2B5EF4-FFF2-40B4-BE49-F238E27FC236}">
                <a16:creationId xmlns:a16="http://schemas.microsoft.com/office/drawing/2014/main" id="{3F16343F-2444-5348-93B7-C60B4D7F6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75634" y="10074214"/>
            <a:ext cx="932172" cy="932172"/>
          </a:xfrm>
          <a:custGeom>
            <a:avLst/>
            <a:gdLst>
              <a:gd name="T0" fmla="*/ 3102998 w 288565"/>
              <a:gd name="T1" fmla="*/ 4276174 h 288565"/>
              <a:gd name="T2" fmla="*/ 2487806 w 288565"/>
              <a:gd name="T3" fmla="*/ 4698240 h 288565"/>
              <a:gd name="T4" fmla="*/ 3618048 w 288565"/>
              <a:gd name="T5" fmla="*/ 5127434 h 288565"/>
              <a:gd name="T6" fmla="*/ 3789722 w 288565"/>
              <a:gd name="T7" fmla="*/ 5299128 h 288565"/>
              <a:gd name="T8" fmla="*/ 4719684 w 288565"/>
              <a:gd name="T9" fmla="*/ 4412098 h 288565"/>
              <a:gd name="T10" fmla="*/ 3453517 w 288565"/>
              <a:gd name="T11" fmla="*/ 3968575 h 288565"/>
              <a:gd name="T12" fmla="*/ 4147427 w 288565"/>
              <a:gd name="T13" fmla="*/ 4204654 h 288565"/>
              <a:gd name="T14" fmla="*/ 3453517 w 288565"/>
              <a:gd name="T15" fmla="*/ 3968575 h 288565"/>
              <a:gd name="T16" fmla="*/ 3696722 w 288565"/>
              <a:gd name="T17" fmla="*/ 3854116 h 288565"/>
              <a:gd name="T18" fmla="*/ 3618048 w 288565"/>
              <a:gd name="T19" fmla="*/ 2108684 h 288565"/>
              <a:gd name="T20" fmla="*/ 2359018 w 288565"/>
              <a:gd name="T21" fmla="*/ 3703884 h 288565"/>
              <a:gd name="T22" fmla="*/ 2344738 w 288565"/>
              <a:gd name="T23" fmla="*/ 4540850 h 288565"/>
              <a:gd name="T24" fmla="*/ 3067234 w 288565"/>
              <a:gd name="T25" fmla="*/ 4097321 h 288565"/>
              <a:gd name="T26" fmla="*/ 3052928 w 288565"/>
              <a:gd name="T27" fmla="*/ 3260385 h 288565"/>
              <a:gd name="T28" fmla="*/ 4104503 w 288565"/>
              <a:gd name="T29" fmla="*/ 3861275 h 288565"/>
              <a:gd name="T30" fmla="*/ 4476468 w 288565"/>
              <a:gd name="T31" fmla="*/ 4140258 h 288565"/>
              <a:gd name="T32" fmla="*/ 5299128 w 288565"/>
              <a:gd name="T33" fmla="*/ 3789722 h 288565"/>
              <a:gd name="T34" fmla="*/ 5127434 w 288565"/>
              <a:gd name="T35" fmla="*/ 3610890 h 288565"/>
              <a:gd name="T36" fmla="*/ 3789722 w 288565"/>
              <a:gd name="T37" fmla="*/ 2273203 h 288565"/>
              <a:gd name="T38" fmla="*/ 3618048 w 288565"/>
              <a:gd name="T39" fmla="*/ 2108684 h 288565"/>
              <a:gd name="T40" fmla="*/ 3789722 w 288565"/>
              <a:gd name="T41" fmla="*/ 1929826 h 288565"/>
              <a:gd name="T42" fmla="*/ 5735473 w 288565"/>
              <a:gd name="T43" fmla="*/ 3703884 h 288565"/>
              <a:gd name="T44" fmla="*/ 3789722 w 288565"/>
              <a:gd name="T45" fmla="*/ 5470822 h 288565"/>
              <a:gd name="T46" fmla="*/ 3618048 w 288565"/>
              <a:gd name="T47" fmla="*/ 5649639 h 288565"/>
              <a:gd name="T48" fmla="*/ 1758132 w 288565"/>
              <a:gd name="T49" fmla="*/ 3789722 h 288565"/>
              <a:gd name="T50" fmla="*/ 1929826 w 288565"/>
              <a:gd name="T51" fmla="*/ 3610890 h 288565"/>
              <a:gd name="T52" fmla="*/ 3696722 w 288565"/>
              <a:gd name="T53" fmla="*/ 1672286 h 288565"/>
              <a:gd name="T54" fmla="*/ 2039766 w 288565"/>
              <a:gd name="T55" fmla="*/ 2180376 h 288565"/>
              <a:gd name="T56" fmla="*/ 2039766 w 288565"/>
              <a:gd name="T57" fmla="*/ 0 h 288565"/>
              <a:gd name="T58" fmla="*/ 3655771 w 288565"/>
              <a:gd name="T59" fmla="*/ 1293930 h 288565"/>
              <a:gd name="T60" fmla="*/ 2125965 w 288565"/>
              <a:gd name="T61" fmla="*/ 436038 h 288565"/>
              <a:gd name="T62" fmla="*/ 1953585 w 288565"/>
              <a:gd name="T63" fmla="*/ 607614 h 288565"/>
              <a:gd name="T64" fmla="*/ 603314 w 288565"/>
              <a:gd name="T65" fmla="*/ 1944469 h 288565"/>
              <a:gd name="T66" fmla="*/ 438157 w 288565"/>
              <a:gd name="T67" fmla="*/ 2116015 h 288565"/>
              <a:gd name="T68" fmla="*/ 1256873 w 288565"/>
              <a:gd name="T69" fmla="*/ 2466322 h 288565"/>
              <a:gd name="T70" fmla="*/ 1637546 w 288565"/>
              <a:gd name="T71" fmla="*/ 2194647 h 288565"/>
              <a:gd name="T72" fmla="*/ 2693349 w 288565"/>
              <a:gd name="T73" fmla="*/ 1594158 h 288565"/>
              <a:gd name="T74" fmla="*/ 1594452 w 288565"/>
              <a:gd name="T75" fmla="*/ 2530649 h 288565"/>
              <a:gd name="T76" fmla="*/ 1881749 w 288565"/>
              <a:gd name="T77" fmla="*/ 2923828 h 288565"/>
              <a:gd name="T78" fmla="*/ 1307159 w 288565"/>
              <a:gd name="T79" fmla="*/ 2630742 h 288565"/>
              <a:gd name="T80" fmla="*/ 825960 w 288565"/>
              <a:gd name="T81" fmla="*/ 3073934 h 288565"/>
              <a:gd name="T82" fmla="*/ 1335889 w 288565"/>
              <a:gd name="T83" fmla="*/ 3653001 h 288565"/>
              <a:gd name="T84" fmla="*/ 86130 w 288565"/>
              <a:gd name="T85" fmla="*/ 2116015 h 288565"/>
              <a:gd name="T86" fmla="*/ 265778 w 288565"/>
              <a:gd name="T87" fmla="*/ 1944469 h 288565"/>
              <a:gd name="T88" fmla="*/ 2039766 w 288565"/>
              <a:gd name="T89" fmla="*/ 0 h 2885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565" h="288565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4" name="Freeform 1015">
            <a:extLst>
              <a:ext uri="{FF2B5EF4-FFF2-40B4-BE49-F238E27FC236}">
                <a16:creationId xmlns:a16="http://schemas.microsoft.com/office/drawing/2014/main" id="{546C8389-7345-A445-BDBB-7252A20B4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99568" y="7787395"/>
            <a:ext cx="937820" cy="932172"/>
          </a:xfrm>
          <a:custGeom>
            <a:avLst/>
            <a:gdLst>
              <a:gd name="T0" fmla="*/ 3727477 w 290153"/>
              <a:gd name="T1" fmla="*/ 5735232 h 288566"/>
              <a:gd name="T2" fmla="*/ 944831 w 290153"/>
              <a:gd name="T3" fmla="*/ 5016718 h 288566"/>
              <a:gd name="T4" fmla="*/ 853749 w 290153"/>
              <a:gd name="T5" fmla="*/ 5649022 h 288566"/>
              <a:gd name="T6" fmla="*/ 2458850 w 290153"/>
              <a:gd name="T7" fmla="*/ 4420973 h 288566"/>
              <a:gd name="T8" fmla="*/ 1672601 w 290153"/>
              <a:gd name="T9" fmla="*/ 4085247 h 288566"/>
              <a:gd name="T10" fmla="*/ 1672601 w 290153"/>
              <a:gd name="T11" fmla="*/ 4085247 h 288566"/>
              <a:gd name="T12" fmla="*/ 2315881 w 290153"/>
              <a:gd name="T13" fmla="*/ 4299534 h 288566"/>
              <a:gd name="T14" fmla="*/ 2315881 w 290153"/>
              <a:gd name="T15" fmla="*/ 3835269 h 288566"/>
              <a:gd name="T16" fmla="*/ 2894849 w 290153"/>
              <a:gd name="T17" fmla="*/ 1963821 h 288566"/>
              <a:gd name="T18" fmla="*/ 1415279 w 290153"/>
              <a:gd name="T19" fmla="*/ 2042378 h 288566"/>
              <a:gd name="T20" fmla="*/ 2315881 w 290153"/>
              <a:gd name="T21" fmla="*/ 1463808 h 288566"/>
              <a:gd name="T22" fmla="*/ 3309455 w 290153"/>
              <a:gd name="T23" fmla="*/ 3149521 h 288566"/>
              <a:gd name="T24" fmla="*/ 3573938 w 290153"/>
              <a:gd name="T25" fmla="*/ 978081 h 288566"/>
              <a:gd name="T26" fmla="*/ 2944912 w 290153"/>
              <a:gd name="T27" fmla="*/ 3606674 h 288566"/>
              <a:gd name="T28" fmla="*/ 4631807 w 290153"/>
              <a:gd name="T29" fmla="*/ 5020975 h 288566"/>
              <a:gd name="T30" fmla="*/ 4460268 w 290153"/>
              <a:gd name="T31" fmla="*/ 5020975 h 288566"/>
              <a:gd name="T32" fmla="*/ 2873435 w 290153"/>
              <a:gd name="T33" fmla="*/ 4963828 h 288566"/>
              <a:gd name="T34" fmla="*/ 2401687 w 290153"/>
              <a:gd name="T35" fmla="*/ 5649579 h 288566"/>
              <a:gd name="T36" fmla="*/ 1829879 w 290153"/>
              <a:gd name="T37" fmla="*/ 4949548 h 288566"/>
              <a:gd name="T38" fmla="*/ 1258012 w 290153"/>
              <a:gd name="T39" fmla="*/ 4285270 h 288566"/>
              <a:gd name="T40" fmla="*/ 85735 w 290153"/>
              <a:gd name="T41" fmla="*/ 5735275 h 288566"/>
              <a:gd name="T42" fmla="*/ 1308031 w 290153"/>
              <a:gd name="T43" fmla="*/ 4099553 h 288566"/>
              <a:gd name="T44" fmla="*/ 2315881 w 290153"/>
              <a:gd name="T45" fmla="*/ 1285263 h 288566"/>
              <a:gd name="T46" fmla="*/ 3754227 w 290153"/>
              <a:gd name="T47" fmla="*/ 0 h 288566"/>
              <a:gd name="T48" fmla="*/ 4298117 w 290153"/>
              <a:gd name="T49" fmla="*/ 278102 h 288566"/>
              <a:gd name="T50" fmla="*/ 4899251 w 290153"/>
              <a:gd name="T51" fmla="*/ 627549 h 288566"/>
              <a:gd name="T52" fmla="*/ 5414510 w 290153"/>
              <a:gd name="T53" fmla="*/ 948511 h 288566"/>
              <a:gd name="T54" fmla="*/ 5385903 w 290153"/>
              <a:gd name="T55" fmla="*/ 1825671 h 288566"/>
              <a:gd name="T56" fmla="*/ 5593426 w 290153"/>
              <a:gd name="T57" fmla="*/ 2517452 h 288566"/>
              <a:gd name="T58" fmla="*/ 5593426 w 290153"/>
              <a:gd name="T59" fmla="*/ 2981011 h 288566"/>
              <a:gd name="T60" fmla="*/ 5149735 w 290153"/>
              <a:gd name="T61" fmla="*/ 3465932 h 288566"/>
              <a:gd name="T62" fmla="*/ 4920725 w 290153"/>
              <a:gd name="T63" fmla="*/ 3858186 h 288566"/>
              <a:gd name="T64" fmla="*/ 4298117 w 290153"/>
              <a:gd name="T65" fmla="*/ 4057854 h 288566"/>
              <a:gd name="T66" fmla="*/ 3847274 w 290153"/>
              <a:gd name="T67" fmla="*/ 3786855 h 288566"/>
              <a:gd name="T68" fmla="*/ 4469877 w 290153"/>
              <a:gd name="T69" fmla="*/ 3979394 h 288566"/>
              <a:gd name="T70" fmla="*/ 4627309 w 290153"/>
              <a:gd name="T71" fmla="*/ 3444543 h 288566"/>
              <a:gd name="T72" fmla="*/ 5264230 w 290153"/>
              <a:gd name="T73" fmla="*/ 3301920 h 288566"/>
              <a:gd name="T74" fmla="*/ 5128264 w 290153"/>
              <a:gd name="T75" fmla="*/ 2767025 h 288566"/>
              <a:gd name="T76" fmla="*/ 5607720 w 290153"/>
              <a:gd name="T77" fmla="*/ 2332016 h 288566"/>
              <a:gd name="T78" fmla="*/ 5221281 w 290153"/>
              <a:gd name="T79" fmla="*/ 1925533 h 288566"/>
              <a:gd name="T80" fmla="*/ 5414510 w 290153"/>
              <a:gd name="T81" fmla="*/ 1305087 h 288566"/>
              <a:gd name="T82" fmla="*/ 4877782 w 290153"/>
              <a:gd name="T83" fmla="*/ 1148178 h 288566"/>
              <a:gd name="T84" fmla="*/ 4748972 w 290153"/>
              <a:gd name="T85" fmla="*/ 527713 h 288566"/>
              <a:gd name="T86" fmla="*/ 4305281 w 290153"/>
              <a:gd name="T87" fmla="*/ 613307 h 288566"/>
              <a:gd name="T88" fmla="*/ 3775726 w 290153"/>
              <a:gd name="T89" fmla="*/ 185457 h 288566"/>
              <a:gd name="T90" fmla="*/ 3432194 w 290153"/>
              <a:gd name="T91" fmla="*/ 470693 h 288566"/>
              <a:gd name="T92" fmla="*/ 2759512 w 290153"/>
              <a:gd name="T93" fmla="*/ 370791 h 288566"/>
              <a:gd name="T94" fmla="*/ 2458954 w 290153"/>
              <a:gd name="T95" fmla="*/ 541993 h 288566"/>
              <a:gd name="T96" fmla="*/ 2208472 w 290153"/>
              <a:gd name="T97" fmla="*/ 1176724 h 288566"/>
              <a:gd name="T98" fmla="*/ 1764803 w 290153"/>
              <a:gd name="T99" fmla="*/ 1169555 h 288566"/>
              <a:gd name="T100" fmla="*/ 2237078 w 290153"/>
              <a:gd name="T101" fmla="*/ 984179 h 288566"/>
              <a:gd name="T102" fmla="*/ 2380218 w 290153"/>
              <a:gd name="T103" fmla="*/ 370791 h 288566"/>
              <a:gd name="T104" fmla="*/ 3253304 w 290153"/>
              <a:gd name="T105" fmla="*/ 399363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5" name="Freeform 1014">
            <a:extLst>
              <a:ext uri="{FF2B5EF4-FFF2-40B4-BE49-F238E27FC236}">
                <a16:creationId xmlns:a16="http://schemas.microsoft.com/office/drawing/2014/main" id="{ACA39C7E-51D1-F543-950C-E8BAA0D28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9919" y="8116281"/>
            <a:ext cx="937820" cy="937820"/>
          </a:xfrm>
          <a:custGeom>
            <a:avLst/>
            <a:gdLst>
              <a:gd name="T0" fmla="*/ 2601363 w 289476"/>
              <a:gd name="T1" fmla="*/ 5569630 h 290150"/>
              <a:gd name="T2" fmla="*/ 2939550 w 289476"/>
              <a:gd name="T3" fmla="*/ 3616578 h 290150"/>
              <a:gd name="T4" fmla="*/ 3277745 w 289476"/>
              <a:gd name="T5" fmla="*/ 4875678 h 290150"/>
              <a:gd name="T6" fmla="*/ 2358751 w 289476"/>
              <a:gd name="T7" fmla="*/ 3308922 h 290150"/>
              <a:gd name="T8" fmla="*/ 5891240 w 289476"/>
              <a:gd name="T9" fmla="*/ 3661064 h 290150"/>
              <a:gd name="T10" fmla="*/ 5338203 w 289476"/>
              <a:gd name="T11" fmla="*/ 3812396 h 290150"/>
              <a:gd name="T12" fmla="*/ 5161220 w 289476"/>
              <a:gd name="T13" fmla="*/ 5693548 h 290150"/>
              <a:gd name="T14" fmla="*/ 5611046 w 289476"/>
              <a:gd name="T15" fmla="*/ 3639431 h 290150"/>
              <a:gd name="T16" fmla="*/ 4490248 w 289476"/>
              <a:gd name="T17" fmla="*/ 3639431 h 290150"/>
              <a:gd name="T18" fmla="*/ 4490248 w 289476"/>
              <a:gd name="T19" fmla="*/ 5780006 h 290150"/>
              <a:gd name="T20" fmla="*/ 3907700 w 289476"/>
              <a:gd name="T21" fmla="*/ 3812396 h 290150"/>
              <a:gd name="T22" fmla="*/ 4799908 w 289476"/>
              <a:gd name="T23" fmla="*/ 2731289 h 290150"/>
              <a:gd name="T24" fmla="*/ 2947111 w 289476"/>
              <a:gd name="T25" fmla="*/ 2870514 h 290150"/>
              <a:gd name="T26" fmla="*/ 2947111 w 289476"/>
              <a:gd name="T27" fmla="*/ 2213710 h 290150"/>
              <a:gd name="T28" fmla="*/ 2845887 w 289476"/>
              <a:gd name="T29" fmla="*/ 2301268 h 290150"/>
              <a:gd name="T30" fmla="*/ 3032779 w 289476"/>
              <a:gd name="T31" fmla="*/ 1858537 h 290150"/>
              <a:gd name="T32" fmla="*/ 2947111 w 289476"/>
              <a:gd name="T33" fmla="*/ 1770946 h 290150"/>
              <a:gd name="T34" fmla="*/ 2055731 w 289476"/>
              <a:gd name="T35" fmla="*/ 2705824 h 290150"/>
              <a:gd name="T36" fmla="*/ 1513877 w 289476"/>
              <a:gd name="T37" fmla="*/ 2848998 h 290150"/>
              <a:gd name="T38" fmla="*/ 1338164 w 289476"/>
              <a:gd name="T39" fmla="*/ 5662562 h 290150"/>
              <a:gd name="T40" fmla="*/ 1777522 w 289476"/>
              <a:gd name="T41" fmla="*/ 2677192 h 290150"/>
              <a:gd name="T42" fmla="*/ 664460 w 289476"/>
              <a:gd name="T43" fmla="*/ 2677192 h 290150"/>
              <a:gd name="T44" fmla="*/ 664460 w 289476"/>
              <a:gd name="T45" fmla="*/ 5748451 h 290150"/>
              <a:gd name="T46" fmla="*/ 93317 w 289476"/>
              <a:gd name="T47" fmla="*/ 2848998 h 290150"/>
              <a:gd name="T48" fmla="*/ 979358 w 289476"/>
              <a:gd name="T49" fmla="*/ 1767943 h 290150"/>
              <a:gd name="T50" fmla="*/ 888363 w 289476"/>
              <a:gd name="T51" fmla="*/ 561714 h 290150"/>
              <a:gd name="T52" fmla="*/ 2358751 w 289476"/>
              <a:gd name="T53" fmla="*/ 2314513 h 290150"/>
              <a:gd name="T54" fmla="*/ 3520327 w 289476"/>
              <a:gd name="T55" fmla="*/ 2314513 h 290150"/>
              <a:gd name="T56" fmla="*/ 4990742 w 289476"/>
              <a:gd name="T57" fmla="*/ 561714 h 290150"/>
              <a:gd name="T58" fmla="*/ 3836494 w 289476"/>
              <a:gd name="T59" fmla="*/ 1291451 h 290150"/>
              <a:gd name="T60" fmla="*/ 2049948 w 289476"/>
              <a:gd name="T61" fmla="*/ 1291451 h 290150"/>
              <a:gd name="T62" fmla="*/ 1084118 w 289476"/>
              <a:gd name="T63" fmla="*/ 231831 h 290150"/>
              <a:gd name="T64" fmla="*/ 2498450 w 289476"/>
              <a:gd name="T65" fmla="*/ 1298628 h 290150"/>
              <a:gd name="T66" fmla="*/ 4556943 w 289476"/>
              <a:gd name="T67" fmla="*/ 339922 h 290150"/>
              <a:gd name="T68" fmla="*/ 5174513 w 289476"/>
              <a:gd name="T69" fmla="*/ 554617 h 290150"/>
              <a:gd name="T70" fmla="*/ 3704152 w 289476"/>
              <a:gd name="T71" fmla="*/ 2314513 h 290150"/>
              <a:gd name="T72" fmla="*/ 3027799 w 289476"/>
              <a:gd name="T73" fmla="*/ 4975850 h 290150"/>
              <a:gd name="T74" fmla="*/ 2601363 w 289476"/>
              <a:gd name="T75" fmla="*/ 5748451 h 290150"/>
              <a:gd name="T76" fmla="*/ 2079353 w 289476"/>
              <a:gd name="T77" fmla="*/ 2049811 h 290150"/>
              <a:gd name="T78" fmla="*/ 844291 w 289476"/>
              <a:gd name="T79" fmla="*/ 311415 h 290150"/>
              <a:gd name="T80" fmla="*/ 2575520 w 289476"/>
              <a:gd name="T81" fmla="*/ 534007 h 290150"/>
              <a:gd name="T82" fmla="*/ 2935866 w 289476"/>
              <a:gd name="T83" fmla="*/ 173201 h 290150"/>
              <a:gd name="T84" fmla="*/ 2935866 w 289476"/>
              <a:gd name="T85" fmla="*/ 106800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28F50D-0841-EA46-990E-F16A4ADADFD3}"/>
              </a:ext>
            </a:extLst>
          </p:cNvPr>
          <p:cNvSpPr txBox="1"/>
          <p:nvPr/>
        </p:nvSpPr>
        <p:spPr>
          <a:xfrm>
            <a:off x="4982973" y="1100638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4BA87506-53C6-3F48-B562-F8727838CC54}"/>
              </a:ext>
            </a:extLst>
          </p:cNvPr>
          <p:cNvSpPr txBox="1">
            <a:spLocks/>
          </p:cNvSpPr>
          <p:nvPr/>
        </p:nvSpPr>
        <p:spPr>
          <a:xfrm>
            <a:off x="2722879" y="1169021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C1625F-778A-FA48-8F90-1AF22F70A410}"/>
              </a:ext>
            </a:extLst>
          </p:cNvPr>
          <p:cNvSpPr txBox="1"/>
          <p:nvPr/>
        </p:nvSpPr>
        <p:spPr>
          <a:xfrm>
            <a:off x="4859543" y="296733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10236EA-F90B-8441-AB71-B71144A8E452}"/>
              </a:ext>
            </a:extLst>
          </p:cNvPr>
          <p:cNvSpPr txBox="1">
            <a:spLocks/>
          </p:cNvSpPr>
          <p:nvPr/>
        </p:nvSpPr>
        <p:spPr>
          <a:xfrm>
            <a:off x="2722879" y="365116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C50404B-C819-8441-83A2-EB6B28EFAE9A}"/>
              </a:ext>
            </a:extLst>
          </p:cNvPr>
          <p:cNvSpPr txBox="1"/>
          <p:nvPr/>
        </p:nvSpPr>
        <p:spPr>
          <a:xfrm>
            <a:off x="3727164" y="832670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048B1086-6B72-4D4D-A95E-E2F82925AA47}"/>
              </a:ext>
            </a:extLst>
          </p:cNvPr>
          <p:cNvSpPr txBox="1">
            <a:spLocks/>
          </p:cNvSpPr>
          <p:nvPr/>
        </p:nvSpPr>
        <p:spPr>
          <a:xfrm>
            <a:off x="1547220" y="9010529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718D0C-5934-0B4F-9793-D85735655D87}"/>
              </a:ext>
            </a:extLst>
          </p:cNvPr>
          <p:cNvSpPr txBox="1"/>
          <p:nvPr/>
        </p:nvSpPr>
        <p:spPr>
          <a:xfrm>
            <a:off x="3712738" y="564702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16B86EE-6284-2C4F-8F60-38A0E200B244}"/>
              </a:ext>
            </a:extLst>
          </p:cNvPr>
          <p:cNvSpPr txBox="1">
            <a:spLocks/>
          </p:cNvSpPr>
          <p:nvPr/>
        </p:nvSpPr>
        <p:spPr>
          <a:xfrm>
            <a:off x="1547220" y="6330846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29926A-AB98-E84D-8883-AB71819616F4}"/>
              </a:ext>
            </a:extLst>
          </p:cNvPr>
          <p:cNvGrpSpPr/>
          <p:nvPr/>
        </p:nvGrpSpPr>
        <p:grpSpPr>
          <a:xfrm>
            <a:off x="16804182" y="3650321"/>
            <a:ext cx="5216353" cy="1627161"/>
            <a:chOff x="17614079" y="3650321"/>
            <a:chExt cx="5216353" cy="162716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0C4476F-395A-5C4E-BE60-A6AD38A26F58}"/>
                </a:ext>
              </a:extLst>
            </p:cNvPr>
            <p:cNvSpPr txBox="1"/>
            <p:nvPr/>
          </p:nvSpPr>
          <p:spPr>
            <a:xfrm>
              <a:off x="17614079" y="3650321"/>
              <a:ext cx="306846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05</a:t>
              </a:r>
            </a:p>
          </p:txBody>
        </p: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428B272-9ED1-4A43-9A66-1A307134C0C0}"/>
                </a:ext>
              </a:extLst>
            </p:cNvPr>
            <p:cNvSpPr txBox="1">
              <a:spLocks/>
            </p:cNvSpPr>
            <p:nvPr/>
          </p:nvSpPr>
          <p:spPr>
            <a:xfrm>
              <a:off x="17614079" y="4334147"/>
              <a:ext cx="5216353" cy="94333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EBF19-1192-934E-88C6-BC6098C97DBF}"/>
              </a:ext>
            </a:extLst>
          </p:cNvPr>
          <p:cNvGrpSpPr/>
          <p:nvPr/>
        </p:nvGrpSpPr>
        <p:grpSpPr>
          <a:xfrm>
            <a:off x="16804182" y="10309779"/>
            <a:ext cx="5216353" cy="1627161"/>
            <a:chOff x="17614079" y="9666545"/>
            <a:chExt cx="5216353" cy="162716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3F90465-7A94-B04F-98C0-FA72A8ABDC5F}"/>
                </a:ext>
              </a:extLst>
            </p:cNvPr>
            <p:cNvSpPr txBox="1"/>
            <p:nvPr/>
          </p:nvSpPr>
          <p:spPr>
            <a:xfrm>
              <a:off x="17614079" y="9666545"/>
              <a:ext cx="3021981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07</a:t>
              </a: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B2A07016-1BF4-D447-BB05-BB887CA48318}"/>
                </a:ext>
              </a:extLst>
            </p:cNvPr>
            <p:cNvSpPr txBox="1">
              <a:spLocks/>
            </p:cNvSpPr>
            <p:nvPr/>
          </p:nvSpPr>
          <p:spPr>
            <a:xfrm>
              <a:off x="17614079" y="10350371"/>
              <a:ext cx="5216353" cy="94333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D7407-AC1D-8544-A090-60AAEB00E1BA}"/>
              </a:ext>
            </a:extLst>
          </p:cNvPr>
          <p:cNvGrpSpPr/>
          <p:nvPr/>
        </p:nvGrpSpPr>
        <p:grpSpPr>
          <a:xfrm>
            <a:off x="17614079" y="6986862"/>
            <a:ext cx="5216353" cy="1627161"/>
            <a:chOff x="17614079" y="6986862"/>
            <a:chExt cx="5216353" cy="162716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05543D-7AEC-A049-86E3-1E560B86899C}"/>
                </a:ext>
              </a:extLst>
            </p:cNvPr>
            <p:cNvSpPr txBox="1"/>
            <p:nvPr/>
          </p:nvSpPr>
          <p:spPr>
            <a:xfrm>
              <a:off x="17614079" y="6986862"/>
              <a:ext cx="306365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06</a:t>
              </a: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96979FD6-E082-B749-98D9-F0823C6956B3}"/>
                </a:ext>
              </a:extLst>
            </p:cNvPr>
            <p:cNvSpPr txBox="1">
              <a:spLocks/>
            </p:cNvSpPr>
            <p:nvPr/>
          </p:nvSpPr>
          <p:spPr>
            <a:xfrm>
              <a:off x="17614079" y="7670688"/>
              <a:ext cx="5216353" cy="94333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9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9800F-9EAD-6C4C-A376-6D4AD9143702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A99B9-849A-1F41-A7ED-203FD5B8D7A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3765E98-16B9-6A43-A836-B210C5A15462}"/>
              </a:ext>
            </a:extLst>
          </p:cNvPr>
          <p:cNvSpPr/>
          <p:nvPr/>
        </p:nvSpPr>
        <p:spPr>
          <a:xfrm rot="5400000">
            <a:off x="9378631" y="2525558"/>
            <a:ext cx="3687000" cy="4405627"/>
          </a:xfrm>
          <a:custGeom>
            <a:avLst/>
            <a:gdLst>
              <a:gd name="connsiteX0" fmla="*/ 0 w 3687000"/>
              <a:gd name="connsiteY0" fmla="*/ 1375133 h 4405627"/>
              <a:gd name="connsiteX1" fmla="*/ 1809048 w 3687000"/>
              <a:gd name="connsiteY1" fmla="*/ 0 h 4405627"/>
              <a:gd name="connsiteX2" fmla="*/ 3618095 w 3687000"/>
              <a:gd name="connsiteY2" fmla="*/ 1375133 h 4405627"/>
              <a:gd name="connsiteX3" fmla="*/ 3273104 w 3687000"/>
              <a:gd name="connsiteY3" fmla="*/ 1375133 h 4405627"/>
              <a:gd name="connsiteX4" fmla="*/ 3274580 w 3687000"/>
              <a:gd name="connsiteY4" fmla="*/ 1404363 h 4405627"/>
              <a:gd name="connsiteX5" fmla="*/ 3641838 w 3687000"/>
              <a:gd name="connsiteY5" fmla="*/ 2282815 h 4405627"/>
              <a:gd name="connsiteX6" fmla="*/ 3687000 w 3687000"/>
              <a:gd name="connsiteY6" fmla="*/ 2332507 h 4405627"/>
              <a:gd name="connsiteX7" fmla="*/ 3659531 w 3687000"/>
              <a:gd name="connsiteY7" fmla="*/ 2359977 h 4405627"/>
              <a:gd name="connsiteX8" fmla="*/ 1738574 w 3687000"/>
              <a:gd name="connsiteY8" fmla="*/ 2459595 h 4405627"/>
              <a:gd name="connsiteX9" fmla="*/ 1638956 w 3687000"/>
              <a:gd name="connsiteY9" fmla="*/ 4380553 h 4405627"/>
              <a:gd name="connsiteX10" fmla="*/ 1613881 w 3687000"/>
              <a:gd name="connsiteY10" fmla="*/ 4405627 h 4405627"/>
              <a:gd name="connsiteX11" fmla="*/ 1524964 w 3687000"/>
              <a:gd name="connsiteY11" fmla="*/ 4312365 h 4405627"/>
              <a:gd name="connsiteX12" fmla="*/ 342369 w 3687000"/>
              <a:gd name="connsiteY12" fmla="*/ 1471559 h 4405627"/>
              <a:gd name="connsiteX13" fmla="*/ 339932 w 3687000"/>
              <a:gd name="connsiteY13" fmla="*/ 1375133 h 440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87000" h="4405627">
                <a:moveTo>
                  <a:pt x="0" y="1375133"/>
                </a:moveTo>
                <a:lnTo>
                  <a:pt x="1809048" y="0"/>
                </a:lnTo>
                <a:lnTo>
                  <a:pt x="3618095" y="1375133"/>
                </a:lnTo>
                <a:lnTo>
                  <a:pt x="3273104" y="1375133"/>
                </a:lnTo>
                <a:lnTo>
                  <a:pt x="3274580" y="1404363"/>
                </a:lnTo>
                <a:cubicBezTo>
                  <a:pt x="3308286" y="1736267"/>
                  <a:pt x="3440631" y="2039009"/>
                  <a:pt x="3641838" y="2282815"/>
                </a:cubicBezTo>
                <a:lnTo>
                  <a:pt x="3687000" y="2332507"/>
                </a:lnTo>
                <a:lnTo>
                  <a:pt x="3659531" y="2359977"/>
                </a:lnTo>
                <a:lnTo>
                  <a:pt x="1738574" y="2459595"/>
                </a:lnTo>
                <a:lnTo>
                  <a:pt x="1638956" y="4380553"/>
                </a:lnTo>
                <a:lnTo>
                  <a:pt x="1613881" y="4405627"/>
                </a:lnTo>
                <a:lnTo>
                  <a:pt x="1524964" y="4312365"/>
                </a:lnTo>
                <a:cubicBezTo>
                  <a:pt x="835730" y="3554039"/>
                  <a:pt x="397709" y="2563281"/>
                  <a:pt x="342369" y="1471559"/>
                </a:cubicBezTo>
                <a:lnTo>
                  <a:pt x="339932" y="1375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FE249CB3-94BD-4B4E-B6D0-563AE8C68EF9}"/>
              </a:ext>
            </a:extLst>
          </p:cNvPr>
          <p:cNvSpPr/>
          <p:nvPr/>
        </p:nvSpPr>
        <p:spPr>
          <a:xfrm rot="5400000">
            <a:off x="12148388" y="3383731"/>
            <a:ext cx="3596753" cy="3277886"/>
          </a:xfrm>
          <a:custGeom>
            <a:avLst/>
            <a:gdLst>
              <a:gd name="connsiteX0" fmla="*/ 0 w 3596753"/>
              <a:gd name="connsiteY0" fmla="*/ 3277886 h 3277886"/>
              <a:gd name="connsiteX1" fmla="*/ 2943 w 3596753"/>
              <a:gd name="connsiteY1" fmla="*/ 3161446 h 3277886"/>
              <a:gd name="connsiteX2" fmla="*/ 1185538 w 3596753"/>
              <a:gd name="connsiteY2" fmla="*/ 320640 h 3277886"/>
              <a:gd name="connsiteX3" fmla="*/ 1252826 w 3596753"/>
              <a:gd name="connsiteY3" fmla="*/ 250065 h 3277886"/>
              <a:gd name="connsiteX4" fmla="*/ 1002762 w 3596753"/>
              <a:gd name="connsiteY4" fmla="*/ 0 h 3277886"/>
              <a:gd name="connsiteX5" fmla="*/ 3175310 w 3596753"/>
              <a:gd name="connsiteY5" fmla="*/ 421445 h 3277886"/>
              <a:gd name="connsiteX6" fmla="*/ 3596753 w 3596753"/>
              <a:gd name="connsiteY6" fmla="*/ 2593993 h 3277886"/>
              <a:gd name="connsiteX7" fmla="*/ 3326475 w 3596753"/>
              <a:gd name="connsiteY7" fmla="*/ 2323714 h 3277886"/>
              <a:gd name="connsiteX8" fmla="*/ 3302412 w 3596753"/>
              <a:gd name="connsiteY8" fmla="*/ 2350190 h 3277886"/>
              <a:gd name="connsiteX9" fmla="*/ 2935154 w 3596753"/>
              <a:gd name="connsiteY9" fmla="*/ 3228642 h 3277886"/>
              <a:gd name="connsiteX10" fmla="*/ 2932911 w 3596753"/>
              <a:gd name="connsiteY10" fmla="*/ 3273072 h 3277886"/>
              <a:gd name="connsiteX11" fmla="*/ 1469622 w 3596753"/>
              <a:gd name="connsiteY11" fmla="*/ 2160764 h 32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96753" h="3277886">
                <a:moveTo>
                  <a:pt x="0" y="3277886"/>
                </a:moveTo>
                <a:lnTo>
                  <a:pt x="2943" y="3161446"/>
                </a:lnTo>
                <a:cubicBezTo>
                  <a:pt x="58283" y="2069724"/>
                  <a:pt x="496304" y="1078966"/>
                  <a:pt x="1185538" y="320640"/>
                </a:cubicBezTo>
                <a:lnTo>
                  <a:pt x="1252826" y="250065"/>
                </a:lnTo>
                <a:lnTo>
                  <a:pt x="1002762" y="0"/>
                </a:lnTo>
                <a:lnTo>
                  <a:pt x="3175310" y="421445"/>
                </a:lnTo>
                <a:lnTo>
                  <a:pt x="3596753" y="2593993"/>
                </a:lnTo>
                <a:lnTo>
                  <a:pt x="3326475" y="2323714"/>
                </a:lnTo>
                <a:lnTo>
                  <a:pt x="3302412" y="2350190"/>
                </a:lnTo>
                <a:cubicBezTo>
                  <a:pt x="3101205" y="2593996"/>
                  <a:pt x="2968860" y="2896738"/>
                  <a:pt x="2935154" y="3228642"/>
                </a:cubicBezTo>
                <a:lnTo>
                  <a:pt x="2932911" y="3273072"/>
                </a:lnTo>
                <a:lnTo>
                  <a:pt x="1469622" y="21607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A4BDA4BA-4AA0-1642-B3F8-9489CF41FFAD}"/>
              </a:ext>
            </a:extLst>
          </p:cNvPr>
          <p:cNvSpPr/>
          <p:nvPr/>
        </p:nvSpPr>
        <p:spPr>
          <a:xfrm rot="5400000">
            <a:off x="7749463" y="4366959"/>
            <a:ext cx="3205328" cy="3472372"/>
          </a:xfrm>
          <a:custGeom>
            <a:avLst/>
            <a:gdLst>
              <a:gd name="connsiteX0" fmla="*/ 0 w 3205328"/>
              <a:gd name="connsiteY0" fmla="*/ 2494078 h 3472372"/>
              <a:gd name="connsiteX1" fmla="*/ 122963 w 3205328"/>
              <a:gd name="connsiteY1" fmla="*/ 122963 h 3472372"/>
              <a:gd name="connsiteX2" fmla="*/ 2494078 w 3205328"/>
              <a:gd name="connsiteY2" fmla="*/ 0 h 3472372"/>
              <a:gd name="connsiteX3" fmla="*/ 2293443 w 3205328"/>
              <a:gd name="connsiteY3" fmla="*/ 200636 h 3472372"/>
              <a:gd name="connsiteX4" fmla="*/ 2442726 w 3205328"/>
              <a:gd name="connsiteY4" fmla="*/ 306770 h 3472372"/>
              <a:gd name="connsiteX5" fmla="*/ 3127738 w 3205328"/>
              <a:gd name="connsiteY5" fmla="*/ 536500 h 3472372"/>
              <a:gd name="connsiteX6" fmla="*/ 3192984 w 3205328"/>
              <a:gd name="connsiteY6" fmla="*/ 539795 h 3472372"/>
              <a:gd name="connsiteX7" fmla="*/ 2061554 w 3205328"/>
              <a:gd name="connsiteY7" fmla="*/ 1980261 h 3472372"/>
              <a:gd name="connsiteX8" fmla="*/ 3205328 w 3205328"/>
              <a:gd name="connsiteY8" fmla="*/ 3436443 h 3472372"/>
              <a:gd name="connsiteX9" fmla="*/ 3205328 w 3205328"/>
              <a:gd name="connsiteY9" fmla="*/ 3472372 h 3472372"/>
              <a:gd name="connsiteX10" fmla="*/ 3060543 w 3205328"/>
              <a:gd name="connsiteY10" fmla="*/ 3468711 h 3472372"/>
              <a:gd name="connsiteX11" fmla="*/ 219737 w 3205328"/>
              <a:gd name="connsiteY11" fmla="*/ 2286116 h 3472372"/>
              <a:gd name="connsiteX12" fmla="*/ 213710 w 3205328"/>
              <a:gd name="connsiteY12" fmla="*/ 2280369 h 347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5328" h="3472372">
                <a:moveTo>
                  <a:pt x="0" y="2494078"/>
                </a:moveTo>
                <a:lnTo>
                  <a:pt x="122963" y="122963"/>
                </a:lnTo>
                <a:lnTo>
                  <a:pt x="2494078" y="0"/>
                </a:lnTo>
                <a:lnTo>
                  <a:pt x="2293443" y="200636"/>
                </a:lnTo>
                <a:lnTo>
                  <a:pt x="2442726" y="306770"/>
                </a:lnTo>
                <a:cubicBezTo>
                  <a:pt x="2646286" y="430457"/>
                  <a:pt x="2878811" y="511220"/>
                  <a:pt x="3127738" y="536500"/>
                </a:cubicBezTo>
                <a:lnTo>
                  <a:pt x="3192984" y="539795"/>
                </a:lnTo>
                <a:lnTo>
                  <a:pt x="2061554" y="1980261"/>
                </a:lnTo>
                <a:lnTo>
                  <a:pt x="3205328" y="3436443"/>
                </a:lnTo>
                <a:lnTo>
                  <a:pt x="3205328" y="3472372"/>
                </a:lnTo>
                <a:lnTo>
                  <a:pt x="3060543" y="3468711"/>
                </a:lnTo>
                <a:cubicBezTo>
                  <a:pt x="1968821" y="3413371"/>
                  <a:pt x="978063" y="2975350"/>
                  <a:pt x="219737" y="2286116"/>
                </a:cubicBezTo>
                <a:lnTo>
                  <a:pt x="213710" y="2280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98FF7468-35F7-1D43-B7B3-7B16D0BD1EF5}"/>
              </a:ext>
            </a:extLst>
          </p:cNvPr>
          <p:cNvSpPr/>
          <p:nvPr/>
        </p:nvSpPr>
        <p:spPr>
          <a:xfrm rot="5400000">
            <a:off x="13094916" y="4994544"/>
            <a:ext cx="4377256" cy="3679728"/>
          </a:xfrm>
          <a:custGeom>
            <a:avLst/>
            <a:gdLst>
              <a:gd name="connsiteX0" fmla="*/ 0 w 4377256"/>
              <a:gd name="connsiteY0" fmla="*/ 1618927 h 3679728"/>
              <a:gd name="connsiteX1" fmla="*/ 74438 w 4377256"/>
              <a:gd name="connsiteY1" fmla="*/ 1547957 h 3679728"/>
              <a:gd name="connsiteX2" fmla="*/ 2915244 w 4377256"/>
              <a:gd name="connsiteY2" fmla="*/ 365362 h 3679728"/>
              <a:gd name="connsiteX3" fmla="*/ 2945848 w 4377256"/>
              <a:gd name="connsiteY3" fmla="*/ 364588 h 3679728"/>
              <a:gd name="connsiteX4" fmla="*/ 2945848 w 4377256"/>
              <a:gd name="connsiteY4" fmla="*/ 0 h 3679728"/>
              <a:gd name="connsiteX5" fmla="*/ 4377256 w 4377256"/>
              <a:gd name="connsiteY5" fmla="*/ 1822380 h 3679728"/>
              <a:gd name="connsiteX6" fmla="*/ 2945848 w 4377256"/>
              <a:gd name="connsiteY6" fmla="*/ 3644760 h 3679728"/>
              <a:gd name="connsiteX7" fmla="*/ 2945848 w 4377256"/>
              <a:gd name="connsiteY7" fmla="*/ 3302690 h 3679728"/>
              <a:gd name="connsiteX8" fmla="*/ 2859401 w 4377256"/>
              <a:gd name="connsiteY8" fmla="*/ 3314778 h 3679728"/>
              <a:gd name="connsiteX9" fmla="*/ 2103987 w 4377256"/>
              <a:gd name="connsiteY9" fmla="*/ 3664831 h 3679728"/>
              <a:gd name="connsiteX10" fmla="*/ 2087596 w 4377256"/>
              <a:gd name="connsiteY10" fmla="*/ 3679728 h 3679728"/>
              <a:gd name="connsiteX11" fmla="*/ 1753827 w 4377256"/>
              <a:gd name="connsiteY11" fmla="*/ 1959145 h 367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7256" h="3679728">
                <a:moveTo>
                  <a:pt x="0" y="1618927"/>
                </a:moveTo>
                <a:lnTo>
                  <a:pt x="74438" y="1547957"/>
                </a:lnTo>
                <a:cubicBezTo>
                  <a:pt x="832764" y="858723"/>
                  <a:pt x="1823522" y="420702"/>
                  <a:pt x="2915244" y="365362"/>
                </a:cubicBezTo>
                <a:lnTo>
                  <a:pt x="2945848" y="364588"/>
                </a:lnTo>
                <a:lnTo>
                  <a:pt x="2945848" y="0"/>
                </a:lnTo>
                <a:lnTo>
                  <a:pt x="4377256" y="1822380"/>
                </a:lnTo>
                <a:lnTo>
                  <a:pt x="2945848" y="3644760"/>
                </a:lnTo>
                <a:lnTo>
                  <a:pt x="2945848" y="3302690"/>
                </a:lnTo>
                <a:lnTo>
                  <a:pt x="2859401" y="3314778"/>
                </a:lnTo>
                <a:cubicBezTo>
                  <a:pt x="2575771" y="3365441"/>
                  <a:pt x="2317318" y="3488775"/>
                  <a:pt x="2103987" y="3664831"/>
                </a:cubicBezTo>
                <a:lnTo>
                  <a:pt x="2087596" y="3679728"/>
                </a:lnTo>
                <a:lnTo>
                  <a:pt x="1753827" y="195914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A630ADC-6629-9040-B736-20CAFDEE1B84}"/>
              </a:ext>
            </a:extLst>
          </p:cNvPr>
          <p:cNvSpPr/>
          <p:nvPr/>
        </p:nvSpPr>
        <p:spPr>
          <a:xfrm rot="5400000">
            <a:off x="6926813" y="6920894"/>
            <a:ext cx="4396282" cy="3678565"/>
          </a:xfrm>
          <a:custGeom>
            <a:avLst/>
            <a:gdLst>
              <a:gd name="connsiteX0" fmla="*/ 0 w 4396282"/>
              <a:gd name="connsiteY0" fmla="*/ 1856185 h 3678565"/>
              <a:gd name="connsiteX1" fmla="*/ 1431409 w 4396282"/>
              <a:gd name="connsiteY1" fmla="*/ 33805 h 3678565"/>
              <a:gd name="connsiteX2" fmla="*/ 1431409 w 4396282"/>
              <a:gd name="connsiteY2" fmla="*/ 408406 h 3678565"/>
              <a:gd name="connsiteX3" fmla="*/ 1525710 w 4396282"/>
              <a:gd name="connsiteY3" fmla="*/ 395220 h 3678565"/>
              <a:gd name="connsiteX4" fmla="*/ 2281122 w 4396282"/>
              <a:gd name="connsiteY4" fmla="*/ 45167 h 3678565"/>
              <a:gd name="connsiteX5" fmla="*/ 2330812 w 4396282"/>
              <a:gd name="connsiteY5" fmla="*/ 0 h 3678565"/>
              <a:gd name="connsiteX6" fmla="*/ 2383984 w 4396282"/>
              <a:gd name="connsiteY6" fmla="*/ 53175 h 3678565"/>
              <a:gd name="connsiteX7" fmla="*/ 2601664 w 4396282"/>
              <a:gd name="connsiteY7" fmla="*/ 1864777 h 3678565"/>
              <a:gd name="connsiteX8" fmla="*/ 4396282 w 4396282"/>
              <a:gd name="connsiteY8" fmla="*/ 2080417 h 3678565"/>
              <a:gd name="connsiteX9" fmla="*/ 4310670 w 4396282"/>
              <a:gd name="connsiteY9" fmla="*/ 2162041 h 3678565"/>
              <a:gd name="connsiteX10" fmla="*/ 1469866 w 4396282"/>
              <a:gd name="connsiteY10" fmla="*/ 3344634 h 3678565"/>
              <a:gd name="connsiteX11" fmla="*/ 1431409 w 4396282"/>
              <a:gd name="connsiteY11" fmla="*/ 3345607 h 3678565"/>
              <a:gd name="connsiteX12" fmla="*/ 1431408 w 4396282"/>
              <a:gd name="connsiteY12" fmla="*/ 3678565 h 36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6282" h="3678565">
                <a:moveTo>
                  <a:pt x="0" y="1856185"/>
                </a:moveTo>
                <a:lnTo>
                  <a:pt x="1431409" y="33805"/>
                </a:lnTo>
                <a:lnTo>
                  <a:pt x="1431409" y="408406"/>
                </a:lnTo>
                <a:lnTo>
                  <a:pt x="1525710" y="395220"/>
                </a:lnTo>
                <a:cubicBezTo>
                  <a:pt x="1809339" y="344557"/>
                  <a:pt x="2067792" y="221222"/>
                  <a:pt x="2281122" y="45167"/>
                </a:cubicBezTo>
                <a:lnTo>
                  <a:pt x="2330812" y="0"/>
                </a:lnTo>
                <a:lnTo>
                  <a:pt x="2383984" y="53175"/>
                </a:lnTo>
                <a:lnTo>
                  <a:pt x="2601664" y="1864777"/>
                </a:lnTo>
                <a:lnTo>
                  <a:pt x="4396282" y="2080417"/>
                </a:lnTo>
                <a:lnTo>
                  <a:pt x="4310670" y="2162041"/>
                </a:lnTo>
                <a:cubicBezTo>
                  <a:pt x="3552344" y="2851273"/>
                  <a:pt x="2561586" y="3289294"/>
                  <a:pt x="1469866" y="3344634"/>
                </a:cubicBezTo>
                <a:lnTo>
                  <a:pt x="1431409" y="3345607"/>
                </a:lnTo>
                <a:lnTo>
                  <a:pt x="1431408" y="3678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C0BFAF3F-7C19-514F-A7FA-C25A824B4B60}"/>
              </a:ext>
            </a:extLst>
          </p:cNvPr>
          <p:cNvSpPr/>
          <p:nvPr/>
        </p:nvSpPr>
        <p:spPr>
          <a:xfrm rot="5400000">
            <a:off x="13407978" y="7762524"/>
            <a:ext cx="3229136" cy="3478324"/>
          </a:xfrm>
          <a:custGeom>
            <a:avLst/>
            <a:gdLst>
              <a:gd name="connsiteX0" fmla="*/ 0 w 3229136"/>
              <a:gd name="connsiteY0" fmla="*/ 2931954 h 3478324"/>
              <a:gd name="connsiteX1" fmla="*/ 0 w 3229136"/>
              <a:gd name="connsiteY1" fmla="*/ 2906862 h 3478324"/>
              <a:gd name="connsiteX2" fmla="*/ 1135920 w 3229136"/>
              <a:gd name="connsiteY2" fmla="*/ 1460680 h 3478324"/>
              <a:gd name="connsiteX3" fmla="*/ 0 w 3229136"/>
              <a:gd name="connsiteY3" fmla="*/ 14500 h 3478324"/>
              <a:gd name="connsiteX4" fmla="*/ 0 w 3229136"/>
              <a:gd name="connsiteY4" fmla="*/ 0 h 3478324"/>
              <a:gd name="connsiteX5" fmla="*/ 144783 w 3229136"/>
              <a:gd name="connsiteY5" fmla="*/ 3662 h 3478324"/>
              <a:gd name="connsiteX6" fmla="*/ 2985590 w 3229136"/>
              <a:gd name="connsiteY6" fmla="*/ 1186256 h 3478324"/>
              <a:gd name="connsiteX7" fmla="*/ 2991020 w 3229136"/>
              <a:gd name="connsiteY7" fmla="*/ 1191432 h 3478324"/>
              <a:gd name="connsiteX8" fmla="*/ 3229136 w 3229136"/>
              <a:gd name="connsiteY8" fmla="*/ 953316 h 3478324"/>
              <a:gd name="connsiteX9" fmla="*/ 3090707 w 3229136"/>
              <a:gd name="connsiteY9" fmla="*/ 3339896 h 3478324"/>
              <a:gd name="connsiteX10" fmla="*/ 704127 w 3229136"/>
              <a:gd name="connsiteY10" fmla="*/ 3478324 h 3478324"/>
              <a:gd name="connsiteX11" fmla="*/ 911200 w 3229136"/>
              <a:gd name="connsiteY11" fmla="*/ 3271251 h 3478324"/>
              <a:gd name="connsiteX12" fmla="*/ 762599 w 3229136"/>
              <a:gd name="connsiteY12" fmla="*/ 3165602 h 3478324"/>
              <a:gd name="connsiteX13" fmla="*/ 77588 w 3229136"/>
              <a:gd name="connsiteY13" fmla="*/ 2935872 h 34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9136" h="3478324">
                <a:moveTo>
                  <a:pt x="0" y="2931954"/>
                </a:moveTo>
                <a:lnTo>
                  <a:pt x="0" y="2906862"/>
                </a:lnTo>
                <a:lnTo>
                  <a:pt x="1135920" y="1460680"/>
                </a:lnTo>
                <a:lnTo>
                  <a:pt x="0" y="14500"/>
                </a:lnTo>
                <a:lnTo>
                  <a:pt x="0" y="0"/>
                </a:lnTo>
                <a:lnTo>
                  <a:pt x="144783" y="3662"/>
                </a:lnTo>
                <a:cubicBezTo>
                  <a:pt x="1236506" y="59002"/>
                  <a:pt x="2227264" y="497022"/>
                  <a:pt x="2985590" y="1186256"/>
                </a:cubicBezTo>
                <a:lnTo>
                  <a:pt x="2991020" y="1191432"/>
                </a:lnTo>
                <a:lnTo>
                  <a:pt x="3229136" y="953316"/>
                </a:lnTo>
                <a:lnTo>
                  <a:pt x="3090707" y="3339896"/>
                </a:lnTo>
                <a:lnTo>
                  <a:pt x="704127" y="3478324"/>
                </a:lnTo>
                <a:lnTo>
                  <a:pt x="911200" y="3271251"/>
                </a:lnTo>
                <a:lnTo>
                  <a:pt x="762599" y="3165602"/>
                </a:lnTo>
                <a:cubicBezTo>
                  <a:pt x="559039" y="3041916"/>
                  <a:pt x="326516" y="2961151"/>
                  <a:pt x="77588" y="29358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92C40B7-46C1-8147-AAB3-28139E3532FF}"/>
              </a:ext>
            </a:extLst>
          </p:cNvPr>
          <p:cNvSpPr/>
          <p:nvPr/>
        </p:nvSpPr>
        <p:spPr>
          <a:xfrm rot="5400000">
            <a:off x="11325226" y="8699037"/>
            <a:ext cx="3711088" cy="4355119"/>
          </a:xfrm>
          <a:custGeom>
            <a:avLst/>
            <a:gdLst>
              <a:gd name="connsiteX0" fmla="*/ 0 w 3711088"/>
              <a:gd name="connsiteY0" fmla="*/ 2073120 h 4355119"/>
              <a:gd name="connsiteX1" fmla="*/ 24527 w 3711088"/>
              <a:gd name="connsiteY1" fmla="*/ 2048593 h 4355119"/>
              <a:gd name="connsiteX2" fmla="*/ 1956773 w 3711088"/>
              <a:gd name="connsiteY2" fmla="*/ 1936518 h 4355119"/>
              <a:gd name="connsiteX3" fmla="*/ 2068848 w 3711088"/>
              <a:gd name="connsiteY3" fmla="*/ 4273 h 4355119"/>
              <a:gd name="connsiteX4" fmla="*/ 2073121 w 3711088"/>
              <a:gd name="connsiteY4" fmla="*/ 0 h 4355119"/>
              <a:gd name="connsiteX5" fmla="*/ 2162038 w 3711088"/>
              <a:gd name="connsiteY5" fmla="*/ 93262 h 4355119"/>
              <a:gd name="connsiteX6" fmla="*/ 3344632 w 3711088"/>
              <a:gd name="connsiteY6" fmla="*/ 2934068 h 4355119"/>
              <a:gd name="connsiteX7" fmla="*/ 3345793 w 3711088"/>
              <a:gd name="connsiteY7" fmla="*/ 2979987 h 4355119"/>
              <a:gd name="connsiteX8" fmla="*/ 3711088 w 3711088"/>
              <a:gd name="connsiteY8" fmla="*/ 2979987 h 4355119"/>
              <a:gd name="connsiteX9" fmla="*/ 1883588 w 3711088"/>
              <a:gd name="connsiteY9" fmla="*/ 4355119 h 4355119"/>
              <a:gd name="connsiteX10" fmla="*/ 56088 w 3711088"/>
              <a:gd name="connsiteY10" fmla="*/ 2979987 h 4355119"/>
              <a:gd name="connsiteX11" fmla="*/ 409446 w 3711088"/>
              <a:gd name="connsiteY11" fmla="*/ 2979987 h 4355119"/>
              <a:gd name="connsiteX12" fmla="*/ 395216 w 3711088"/>
              <a:gd name="connsiteY12" fmla="*/ 2878224 h 4355119"/>
              <a:gd name="connsiteX13" fmla="*/ 45163 w 3711088"/>
              <a:gd name="connsiteY13" fmla="*/ 2122811 h 43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11088" h="4355119">
                <a:moveTo>
                  <a:pt x="0" y="2073120"/>
                </a:moveTo>
                <a:lnTo>
                  <a:pt x="24527" y="2048593"/>
                </a:lnTo>
                <a:lnTo>
                  <a:pt x="1956773" y="1936518"/>
                </a:lnTo>
                <a:lnTo>
                  <a:pt x="2068848" y="4273"/>
                </a:lnTo>
                <a:lnTo>
                  <a:pt x="2073121" y="0"/>
                </a:lnTo>
                <a:lnTo>
                  <a:pt x="2162038" y="93262"/>
                </a:lnTo>
                <a:cubicBezTo>
                  <a:pt x="2851271" y="851588"/>
                  <a:pt x="3289292" y="1842346"/>
                  <a:pt x="3344632" y="2934068"/>
                </a:cubicBezTo>
                <a:lnTo>
                  <a:pt x="3345793" y="2979987"/>
                </a:lnTo>
                <a:lnTo>
                  <a:pt x="3711088" y="2979987"/>
                </a:lnTo>
                <a:lnTo>
                  <a:pt x="1883588" y="4355119"/>
                </a:lnTo>
                <a:lnTo>
                  <a:pt x="56088" y="2979987"/>
                </a:lnTo>
                <a:lnTo>
                  <a:pt x="409446" y="2979987"/>
                </a:lnTo>
                <a:lnTo>
                  <a:pt x="395216" y="2878224"/>
                </a:lnTo>
                <a:cubicBezTo>
                  <a:pt x="344553" y="2594595"/>
                  <a:pt x="221219" y="2336141"/>
                  <a:pt x="45163" y="21228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81426BA6-CC77-9845-B27D-AA44F92148EC}"/>
              </a:ext>
            </a:extLst>
          </p:cNvPr>
          <p:cNvSpPr/>
          <p:nvPr/>
        </p:nvSpPr>
        <p:spPr>
          <a:xfrm rot="5400000">
            <a:off x="8719534" y="8990709"/>
            <a:ext cx="3482104" cy="3275169"/>
          </a:xfrm>
          <a:custGeom>
            <a:avLst/>
            <a:gdLst>
              <a:gd name="connsiteX0" fmla="*/ 0 w 3482104"/>
              <a:gd name="connsiteY0" fmla="*/ 697935 h 3275169"/>
              <a:gd name="connsiteX1" fmla="*/ 211856 w 3482104"/>
              <a:gd name="connsiteY1" fmla="*/ 909791 h 3275169"/>
              <a:gd name="connsiteX2" fmla="*/ 316502 w 3482104"/>
              <a:gd name="connsiteY2" fmla="*/ 762601 h 3275169"/>
              <a:gd name="connsiteX3" fmla="*/ 546232 w 3482104"/>
              <a:gd name="connsiteY3" fmla="*/ 77589 h 3275169"/>
              <a:gd name="connsiteX4" fmla="*/ 550150 w 3482104"/>
              <a:gd name="connsiteY4" fmla="*/ 0 h 3275169"/>
              <a:gd name="connsiteX5" fmla="*/ 562240 w 3482104"/>
              <a:gd name="connsiteY5" fmla="*/ 0 h 3275169"/>
              <a:gd name="connsiteX6" fmla="*/ 2017400 w 3482104"/>
              <a:gd name="connsiteY6" fmla="*/ 1094959 h 3275169"/>
              <a:gd name="connsiteX7" fmla="*/ 3472560 w 3482104"/>
              <a:gd name="connsiteY7" fmla="*/ 0 h 3275169"/>
              <a:gd name="connsiteX8" fmla="*/ 3482104 w 3482104"/>
              <a:gd name="connsiteY8" fmla="*/ 0 h 3275169"/>
              <a:gd name="connsiteX9" fmla="*/ 3478443 w 3482104"/>
              <a:gd name="connsiteY9" fmla="*/ 144784 h 3275169"/>
              <a:gd name="connsiteX10" fmla="*/ 2295848 w 3482104"/>
              <a:gd name="connsiteY10" fmla="*/ 2985590 h 3275169"/>
              <a:gd name="connsiteX11" fmla="*/ 2291849 w 3482104"/>
              <a:gd name="connsiteY11" fmla="*/ 2989784 h 3275169"/>
              <a:gd name="connsiteX12" fmla="*/ 2577234 w 3482104"/>
              <a:gd name="connsiteY12" fmla="*/ 3275169 h 3275169"/>
              <a:gd name="connsiteX13" fmla="*/ 276459 w 3482104"/>
              <a:gd name="connsiteY13" fmla="*/ 2998710 h 327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82104" h="3275169">
                <a:moveTo>
                  <a:pt x="0" y="697935"/>
                </a:moveTo>
                <a:lnTo>
                  <a:pt x="211856" y="909791"/>
                </a:lnTo>
                <a:lnTo>
                  <a:pt x="316502" y="762601"/>
                </a:lnTo>
                <a:cubicBezTo>
                  <a:pt x="440189" y="559041"/>
                  <a:pt x="520953" y="326516"/>
                  <a:pt x="546232" y="77589"/>
                </a:cubicBezTo>
                <a:lnTo>
                  <a:pt x="550150" y="0"/>
                </a:lnTo>
                <a:lnTo>
                  <a:pt x="562240" y="0"/>
                </a:lnTo>
                <a:lnTo>
                  <a:pt x="2017400" y="1094959"/>
                </a:lnTo>
                <a:lnTo>
                  <a:pt x="3472560" y="0"/>
                </a:lnTo>
                <a:lnTo>
                  <a:pt x="3482104" y="0"/>
                </a:lnTo>
                <a:lnTo>
                  <a:pt x="3478443" y="144784"/>
                </a:lnTo>
                <a:cubicBezTo>
                  <a:pt x="3423103" y="1236506"/>
                  <a:pt x="2985082" y="2227264"/>
                  <a:pt x="2295848" y="2985590"/>
                </a:cubicBezTo>
                <a:lnTo>
                  <a:pt x="2291849" y="2989784"/>
                </a:lnTo>
                <a:lnTo>
                  <a:pt x="2577234" y="3275169"/>
                </a:lnTo>
                <a:lnTo>
                  <a:pt x="276459" y="29987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2EAD7-BCAE-1847-AD54-AC1C13672F10}"/>
              </a:ext>
            </a:extLst>
          </p:cNvPr>
          <p:cNvSpPr txBox="1"/>
          <p:nvPr/>
        </p:nvSpPr>
        <p:spPr>
          <a:xfrm>
            <a:off x="10046343" y="4783769"/>
            <a:ext cx="894797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F808C-887E-4F4F-862E-73A7FFCB11C3}"/>
              </a:ext>
            </a:extLst>
          </p:cNvPr>
          <p:cNvSpPr txBox="1"/>
          <p:nvPr/>
        </p:nvSpPr>
        <p:spPr>
          <a:xfrm>
            <a:off x="12302992" y="4309198"/>
            <a:ext cx="934872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25BE2-B514-B644-AC9A-118E657A25AE}"/>
              </a:ext>
            </a:extLst>
          </p:cNvPr>
          <p:cNvSpPr txBox="1"/>
          <p:nvPr/>
        </p:nvSpPr>
        <p:spPr>
          <a:xfrm>
            <a:off x="14264766" y="5553210"/>
            <a:ext cx="92044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40EF5-0C1B-F847-8EBE-79FA171E5294}"/>
              </a:ext>
            </a:extLst>
          </p:cNvPr>
          <p:cNvSpPr txBox="1"/>
          <p:nvPr/>
        </p:nvSpPr>
        <p:spPr>
          <a:xfrm>
            <a:off x="14844813" y="7927656"/>
            <a:ext cx="91242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7BBE4-2C13-DB46-9B93-91E536761A90}"/>
              </a:ext>
            </a:extLst>
          </p:cNvPr>
          <p:cNvSpPr txBox="1"/>
          <p:nvPr/>
        </p:nvSpPr>
        <p:spPr>
          <a:xfrm>
            <a:off x="13535921" y="10107699"/>
            <a:ext cx="85472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C2D3E-94A1-3E40-B2EB-64008C1F68BF}"/>
              </a:ext>
            </a:extLst>
          </p:cNvPr>
          <p:cNvSpPr txBox="1"/>
          <p:nvPr/>
        </p:nvSpPr>
        <p:spPr>
          <a:xfrm>
            <a:off x="11215327" y="10519919"/>
            <a:ext cx="91884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8F0E3-5D40-6143-9401-8F3F6B47BC95}"/>
              </a:ext>
            </a:extLst>
          </p:cNvPr>
          <p:cNvSpPr txBox="1"/>
          <p:nvPr/>
        </p:nvSpPr>
        <p:spPr>
          <a:xfrm>
            <a:off x="9207907" y="9307379"/>
            <a:ext cx="76495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074A0-4C54-4D45-8411-21A1F7201733}"/>
              </a:ext>
            </a:extLst>
          </p:cNvPr>
          <p:cNvSpPr txBox="1"/>
          <p:nvPr/>
        </p:nvSpPr>
        <p:spPr>
          <a:xfrm>
            <a:off x="8654394" y="6900345"/>
            <a:ext cx="87556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9" name="Freeform 1032">
            <a:extLst>
              <a:ext uri="{FF2B5EF4-FFF2-40B4-BE49-F238E27FC236}">
                <a16:creationId xmlns:a16="http://schemas.microsoft.com/office/drawing/2014/main" id="{FB8CB1FD-E5C9-5945-9674-F282A6597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5170" y="8138666"/>
            <a:ext cx="784714" cy="626354"/>
          </a:xfrm>
          <a:custGeom>
            <a:avLst/>
            <a:gdLst>
              <a:gd name="T0" fmla="*/ 2951856 w 289591"/>
              <a:gd name="T1" fmla="*/ 1845331 h 231415"/>
              <a:gd name="T2" fmla="*/ 2445970 w 289591"/>
              <a:gd name="T3" fmla="*/ 2344649 h 231415"/>
              <a:gd name="T4" fmla="*/ 2951856 w 289591"/>
              <a:gd name="T5" fmla="*/ 2843992 h 231415"/>
              <a:gd name="T6" fmla="*/ 3457745 w 289591"/>
              <a:gd name="T7" fmla="*/ 2344649 h 231415"/>
              <a:gd name="T8" fmla="*/ 3450438 w 289591"/>
              <a:gd name="T9" fmla="*/ 2308466 h 231415"/>
              <a:gd name="T10" fmla="*/ 3428416 w 289591"/>
              <a:gd name="T11" fmla="*/ 2308466 h 231415"/>
              <a:gd name="T12" fmla="*/ 2981159 w 289591"/>
              <a:gd name="T13" fmla="*/ 1874306 h 231415"/>
              <a:gd name="T14" fmla="*/ 2981159 w 289591"/>
              <a:gd name="T15" fmla="*/ 1845331 h 231415"/>
              <a:gd name="T16" fmla="*/ 2951856 w 289591"/>
              <a:gd name="T17" fmla="*/ 1845331 h 231415"/>
              <a:gd name="T18" fmla="*/ 3428416 w 289591"/>
              <a:gd name="T19" fmla="*/ 1606542 h 231415"/>
              <a:gd name="T20" fmla="*/ 3157144 w 289591"/>
              <a:gd name="T21" fmla="*/ 1874306 h 231415"/>
              <a:gd name="T22" fmla="*/ 3428416 w 289591"/>
              <a:gd name="T23" fmla="*/ 2134799 h 231415"/>
              <a:gd name="T24" fmla="*/ 3699686 w 289591"/>
              <a:gd name="T25" fmla="*/ 1874306 h 231415"/>
              <a:gd name="T26" fmla="*/ 3428416 w 289591"/>
              <a:gd name="T27" fmla="*/ 1606542 h 231415"/>
              <a:gd name="T28" fmla="*/ 3428416 w 289591"/>
              <a:gd name="T29" fmla="*/ 1432843 h 231415"/>
              <a:gd name="T30" fmla="*/ 3875607 w 289591"/>
              <a:gd name="T31" fmla="*/ 1874306 h 231415"/>
              <a:gd name="T32" fmla="*/ 3626375 w 289591"/>
              <a:gd name="T33" fmla="*/ 2265078 h 231415"/>
              <a:gd name="T34" fmla="*/ 3641055 w 289591"/>
              <a:gd name="T35" fmla="*/ 2344649 h 231415"/>
              <a:gd name="T36" fmla="*/ 2951856 w 289591"/>
              <a:gd name="T37" fmla="*/ 3017648 h 231415"/>
              <a:gd name="T38" fmla="*/ 2262678 w 289591"/>
              <a:gd name="T39" fmla="*/ 2344649 h 231415"/>
              <a:gd name="T40" fmla="*/ 2951856 w 289591"/>
              <a:gd name="T41" fmla="*/ 1664411 h 231415"/>
              <a:gd name="T42" fmla="*/ 3032506 w 289591"/>
              <a:gd name="T43" fmla="*/ 1671652 h 231415"/>
              <a:gd name="T44" fmla="*/ 3428416 w 289591"/>
              <a:gd name="T45" fmla="*/ 1432843 h 231415"/>
              <a:gd name="T46" fmla="*/ 2943211 w 289591"/>
              <a:gd name="T47" fmla="*/ 874456 h 231415"/>
              <a:gd name="T48" fmla="*/ 1474958 w 289591"/>
              <a:gd name="T49" fmla="*/ 2324390 h 231415"/>
              <a:gd name="T50" fmla="*/ 2943211 w 289591"/>
              <a:gd name="T51" fmla="*/ 3767039 h 231415"/>
              <a:gd name="T52" fmla="*/ 4411444 w 289591"/>
              <a:gd name="T53" fmla="*/ 2324390 h 231415"/>
              <a:gd name="T54" fmla="*/ 2943211 w 289591"/>
              <a:gd name="T55" fmla="*/ 874456 h 231415"/>
              <a:gd name="T56" fmla="*/ 2943211 w 289591"/>
              <a:gd name="T57" fmla="*/ 700495 h 231415"/>
              <a:gd name="T58" fmla="*/ 4588546 w 289591"/>
              <a:gd name="T59" fmla="*/ 2324390 h 231415"/>
              <a:gd name="T60" fmla="*/ 2943211 w 289591"/>
              <a:gd name="T61" fmla="*/ 3941054 h 231415"/>
              <a:gd name="T62" fmla="*/ 1290514 w 289591"/>
              <a:gd name="T63" fmla="*/ 2324390 h 231415"/>
              <a:gd name="T64" fmla="*/ 2943211 w 289591"/>
              <a:gd name="T65" fmla="*/ 700495 h 231415"/>
              <a:gd name="T66" fmla="*/ 2955730 w 289591"/>
              <a:gd name="T67" fmla="*/ 173525 h 231415"/>
              <a:gd name="T68" fmla="*/ 448492 w 289591"/>
              <a:gd name="T69" fmla="*/ 1605015 h 231415"/>
              <a:gd name="T70" fmla="*/ 448492 w 289591"/>
              <a:gd name="T71" fmla="*/ 3029279 h 231415"/>
              <a:gd name="T72" fmla="*/ 2955730 w 289591"/>
              <a:gd name="T73" fmla="*/ 4460806 h 231415"/>
              <a:gd name="T74" fmla="*/ 5462961 w 289591"/>
              <a:gd name="T75" fmla="*/ 3029279 h 231415"/>
              <a:gd name="T76" fmla="*/ 5462961 w 289591"/>
              <a:gd name="T77" fmla="*/ 1605015 h 231415"/>
              <a:gd name="T78" fmla="*/ 2955730 w 289591"/>
              <a:gd name="T79" fmla="*/ 173525 h 231415"/>
              <a:gd name="T80" fmla="*/ 2955730 w 289591"/>
              <a:gd name="T81" fmla="*/ 0 h 231415"/>
              <a:gd name="T82" fmla="*/ 5602676 w 289591"/>
              <a:gd name="T83" fmla="*/ 1489370 h 231415"/>
              <a:gd name="T84" fmla="*/ 5602676 w 289591"/>
              <a:gd name="T85" fmla="*/ 3144968 h 231415"/>
              <a:gd name="T86" fmla="*/ 2955730 w 289591"/>
              <a:gd name="T87" fmla="*/ 4641551 h 231415"/>
              <a:gd name="T88" fmla="*/ 308785 w 289591"/>
              <a:gd name="T89" fmla="*/ 3144968 h 231415"/>
              <a:gd name="T90" fmla="*/ 308785 w 289591"/>
              <a:gd name="T91" fmla="*/ 1489370 h 231415"/>
              <a:gd name="T92" fmla="*/ 2955730 w 289591"/>
              <a:gd name="T93" fmla="*/ 0 h 2314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9591" h="231415">
                <a:moveTo>
                  <a:pt x="144606" y="92004"/>
                </a:moveTo>
                <a:cubicBezTo>
                  <a:pt x="130957" y="92004"/>
                  <a:pt x="119823" y="102827"/>
                  <a:pt x="119823" y="116898"/>
                </a:cubicBezTo>
                <a:cubicBezTo>
                  <a:pt x="119823" y="130609"/>
                  <a:pt x="130957" y="141793"/>
                  <a:pt x="144606" y="141793"/>
                </a:cubicBezTo>
                <a:cubicBezTo>
                  <a:pt x="158254" y="141793"/>
                  <a:pt x="169388" y="130609"/>
                  <a:pt x="169388" y="116898"/>
                </a:cubicBezTo>
                <a:cubicBezTo>
                  <a:pt x="169388" y="116177"/>
                  <a:pt x="169388" y="115816"/>
                  <a:pt x="169029" y="115094"/>
                </a:cubicBezTo>
                <a:cubicBezTo>
                  <a:pt x="168669" y="115094"/>
                  <a:pt x="168310" y="115094"/>
                  <a:pt x="167951" y="115094"/>
                </a:cubicBezTo>
                <a:cubicBezTo>
                  <a:pt x="155740" y="115094"/>
                  <a:pt x="146042" y="105714"/>
                  <a:pt x="146042" y="93447"/>
                </a:cubicBezTo>
                <a:cubicBezTo>
                  <a:pt x="146042" y="92725"/>
                  <a:pt x="146042" y="92364"/>
                  <a:pt x="146042" y="92004"/>
                </a:cubicBezTo>
                <a:cubicBezTo>
                  <a:pt x="145683" y="92004"/>
                  <a:pt x="144965" y="92004"/>
                  <a:pt x="144606" y="92004"/>
                </a:cubicBezTo>
                <a:close/>
                <a:moveTo>
                  <a:pt x="167951" y="80097"/>
                </a:moveTo>
                <a:cubicBezTo>
                  <a:pt x="160768" y="80097"/>
                  <a:pt x="154662" y="85870"/>
                  <a:pt x="154662" y="93447"/>
                </a:cubicBezTo>
                <a:cubicBezTo>
                  <a:pt x="154662" y="100663"/>
                  <a:pt x="160768" y="106435"/>
                  <a:pt x="167951" y="106435"/>
                </a:cubicBezTo>
                <a:cubicBezTo>
                  <a:pt x="175134" y="106435"/>
                  <a:pt x="181240" y="100663"/>
                  <a:pt x="181240" y="93447"/>
                </a:cubicBezTo>
                <a:cubicBezTo>
                  <a:pt x="181240" y="85870"/>
                  <a:pt x="175134" y="80097"/>
                  <a:pt x="167951" y="80097"/>
                </a:cubicBezTo>
                <a:close/>
                <a:moveTo>
                  <a:pt x="167951" y="71438"/>
                </a:moveTo>
                <a:cubicBezTo>
                  <a:pt x="180163" y="71438"/>
                  <a:pt x="189860" y="81180"/>
                  <a:pt x="189860" y="93447"/>
                </a:cubicBezTo>
                <a:cubicBezTo>
                  <a:pt x="189860" y="102106"/>
                  <a:pt x="184832" y="109322"/>
                  <a:pt x="177649" y="112930"/>
                </a:cubicBezTo>
                <a:cubicBezTo>
                  <a:pt x="178008" y="114012"/>
                  <a:pt x="178367" y="115455"/>
                  <a:pt x="178367" y="116898"/>
                </a:cubicBezTo>
                <a:cubicBezTo>
                  <a:pt x="178367" y="135299"/>
                  <a:pt x="162923" y="150452"/>
                  <a:pt x="144606" y="150452"/>
                </a:cubicBezTo>
                <a:cubicBezTo>
                  <a:pt x="125929" y="150452"/>
                  <a:pt x="110844" y="135299"/>
                  <a:pt x="110844" y="116898"/>
                </a:cubicBezTo>
                <a:cubicBezTo>
                  <a:pt x="110844" y="98498"/>
                  <a:pt x="125929" y="82984"/>
                  <a:pt x="144606" y="82984"/>
                </a:cubicBezTo>
                <a:cubicBezTo>
                  <a:pt x="146042" y="82984"/>
                  <a:pt x="147120" y="83344"/>
                  <a:pt x="148556" y="83344"/>
                </a:cubicBezTo>
                <a:cubicBezTo>
                  <a:pt x="152148" y="76129"/>
                  <a:pt x="159331" y="71438"/>
                  <a:pt x="167951" y="71438"/>
                </a:cubicBezTo>
                <a:close/>
                <a:moveTo>
                  <a:pt x="144182" y="43599"/>
                </a:moveTo>
                <a:cubicBezTo>
                  <a:pt x="104423" y="43599"/>
                  <a:pt x="72255" y="76129"/>
                  <a:pt x="72255" y="115888"/>
                </a:cubicBezTo>
                <a:cubicBezTo>
                  <a:pt x="72255" y="155285"/>
                  <a:pt x="104423" y="187814"/>
                  <a:pt x="144182" y="187814"/>
                </a:cubicBezTo>
                <a:cubicBezTo>
                  <a:pt x="183940" y="187814"/>
                  <a:pt x="216108" y="155285"/>
                  <a:pt x="216108" y="115888"/>
                </a:cubicBezTo>
                <a:cubicBezTo>
                  <a:pt x="216108" y="76129"/>
                  <a:pt x="183940" y="43599"/>
                  <a:pt x="144182" y="43599"/>
                </a:cubicBezTo>
                <a:close/>
                <a:moveTo>
                  <a:pt x="144182" y="34925"/>
                </a:moveTo>
                <a:cubicBezTo>
                  <a:pt x="188639" y="34925"/>
                  <a:pt x="224783" y="71069"/>
                  <a:pt x="224783" y="115888"/>
                </a:cubicBezTo>
                <a:cubicBezTo>
                  <a:pt x="224783" y="160345"/>
                  <a:pt x="188639" y="196489"/>
                  <a:pt x="144182" y="196489"/>
                </a:cubicBezTo>
                <a:cubicBezTo>
                  <a:pt x="99724" y="196489"/>
                  <a:pt x="63219" y="160345"/>
                  <a:pt x="63219" y="115888"/>
                </a:cubicBezTo>
                <a:cubicBezTo>
                  <a:pt x="63219" y="71069"/>
                  <a:pt x="99724" y="34925"/>
                  <a:pt x="144182" y="34925"/>
                </a:cubicBezTo>
                <a:close/>
                <a:moveTo>
                  <a:pt x="144796" y="8651"/>
                </a:moveTo>
                <a:cubicBezTo>
                  <a:pt x="95089" y="8651"/>
                  <a:pt x="50426" y="47580"/>
                  <a:pt x="21971" y="80022"/>
                </a:cubicBezTo>
                <a:cubicBezTo>
                  <a:pt x="4322" y="100208"/>
                  <a:pt x="4322" y="131207"/>
                  <a:pt x="21971" y="151032"/>
                </a:cubicBezTo>
                <a:cubicBezTo>
                  <a:pt x="50426" y="183834"/>
                  <a:pt x="95089" y="222403"/>
                  <a:pt x="144796" y="222403"/>
                </a:cubicBezTo>
                <a:cubicBezTo>
                  <a:pt x="194502" y="222403"/>
                  <a:pt x="239165" y="183834"/>
                  <a:pt x="267620" y="151032"/>
                </a:cubicBezTo>
                <a:cubicBezTo>
                  <a:pt x="285269" y="131207"/>
                  <a:pt x="285269" y="100208"/>
                  <a:pt x="267620" y="80022"/>
                </a:cubicBezTo>
                <a:cubicBezTo>
                  <a:pt x="239165" y="47580"/>
                  <a:pt x="194502" y="8651"/>
                  <a:pt x="144796" y="8651"/>
                </a:cubicBezTo>
                <a:close/>
                <a:moveTo>
                  <a:pt x="144796" y="0"/>
                </a:moveTo>
                <a:cubicBezTo>
                  <a:pt x="198104" y="0"/>
                  <a:pt x="244568" y="40371"/>
                  <a:pt x="274463" y="74255"/>
                </a:cubicBezTo>
                <a:cubicBezTo>
                  <a:pt x="294634" y="97685"/>
                  <a:pt x="294634" y="133730"/>
                  <a:pt x="274463" y="156800"/>
                </a:cubicBezTo>
                <a:cubicBezTo>
                  <a:pt x="244568" y="191043"/>
                  <a:pt x="198104" y="231415"/>
                  <a:pt x="144796" y="231415"/>
                </a:cubicBezTo>
                <a:cubicBezTo>
                  <a:pt x="91847" y="231415"/>
                  <a:pt x="45023" y="191043"/>
                  <a:pt x="15127" y="156800"/>
                </a:cubicBezTo>
                <a:cubicBezTo>
                  <a:pt x="-5043" y="133730"/>
                  <a:pt x="-5043" y="97685"/>
                  <a:pt x="15127" y="74255"/>
                </a:cubicBezTo>
                <a:cubicBezTo>
                  <a:pt x="45023" y="40371"/>
                  <a:pt x="91847" y="0"/>
                  <a:pt x="144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814">
            <a:extLst>
              <a:ext uri="{FF2B5EF4-FFF2-40B4-BE49-F238E27FC236}">
                <a16:creationId xmlns:a16="http://schemas.microsoft.com/office/drawing/2014/main" id="{0331043A-7090-8246-9274-A1A9298DF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14666" y="4293925"/>
            <a:ext cx="784714" cy="784714"/>
          </a:xfrm>
          <a:custGeom>
            <a:avLst/>
            <a:gdLst>
              <a:gd name="T0" fmla="*/ 2147483646 w 805"/>
              <a:gd name="T1" fmla="*/ 2147483646 h 805"/>
              <a:gd name="T2" fmla="*/ 2147483646 w 805"/>
              <a:gd name="T3" fmla="*/ 2147483646 h 805"/>
              <a:gd name="T4" fmla="*/ 2147483646 w 805"/>
              <a:gd name="T5" fmla="*/ 2147483646 h 805"/>
              <a:gd name="T6" fmla="*/ 2147483646 w 805"/>
              <a:gd name="T7" fmla="*/ 2147483646 h 805"/>
              <a:gd name="T8" fmla="*/ 2147483646 w 805"/>
              <a:gd name="T9" fmla="*/ 2147483646 h 805"/>
              <a:gd name="T10" fmla="*/ 2147483646 w 805"/>
              <a:gd name="T11" fmla="*/ 2147483646 h 805"/>
              <a:gd name="T12" fmla="*/ 2147483646 w 805"/>
              <a:gd name="T13" fmla="*/ 2147483646 h 805"/>
              <a:gd name="T14" fmla="*/ 2147483646 w 805"/>
              <a:gd name="T15" fmla="*/ 2147483646 h 805"/>
              <a:gd name="T16" fmla="*/ 2147483646 w 805"/>
              <a:gd name="T17" fmla="*/ 2147483646 h 805"/>
              <a:gd name="T18" fmla="*/ 2147483646 w 805"/>
              <a:gd name="T19" fmla="*/ 2147483646 h 805"/>
              <a:gd name="T20" fmla="*/ 2147483646 w 805"/>
              <a:gd name="T21" fmla="*/ 2147483646 h 805"/>
              <a:gd name="T22" fmla="*/ 2147483646 w 805"/>
              <a:gd name="T23" fmla="*/ 2147483646 h 805"/>
              <a:gd name="T24" fmla="*/ 2147483646 w 805"/>
              <a:gd name="T25" fmla="*/ 2147483646 h 805"/>
              <a:gd name="T26" fmla="*/ 2147483646 w 805"/>
              <a:gd name="T27" fmla="*/ 2147483646 h 805"/>
              <a:gd name="T28" fmla="*/ 2147483646 w 805"/>
              <a:gd name="T29" fmla="*/ 2147483646 h 805"/>
              <a:gd name="T30" fmla="*/ 2147483646 w 805"/>
              <a:gd name="T31" fmla="*/ 2147483646 h 805"/>
              <a:gd name="T32" fmla="*/ 2147483646 w 805"/>
              <a:gd name="T33" fmla="*/ 2147483646 h 805"/>
              <a:gd name="T34" fmla="*/ 2147483646 w 805"/>
              <a:gd name="T35" fmla="*/ 2147483646 h 805"/>
              <a:gd name="T36" fmla="*/ 2147483646 w 805"/>
              <a:gd name="T37" fmla="*/ 2147483646 h 805"/>
              <a:gd name="T38" fmla="*/ 2147483646 w 805"/>
              <a:gd name="T39" fmla="*/ 2147483646 h 805"/>
              <a:gd name="T40" fmla="*/ 2147483646 w 805"/>
              <a:gd name="T41" fmla="*/ 2147483646 h 805"/>
              <a:gd name="T42" fmla="*/ 2147483646 w 805"/>
              <a:gd name="T43" fmla="*/ 2147483646 h 805"/>
              <a:gd name="T44" fmla="*/ 2147483646 w 805"/>
              <a:gd name="T45" fmla="*/ 2147483646 h 805"/>
              <a:gd name="T46" fmla="*/ 2147483646 w 805"/>
              <a:gd name="T47" fmla="*/ 2147483646 h 805"/>
              <a:gd name="T48" fmla="*/ 2147483646 w 805"/>
              <a:gd name="T49" fmla="*/ 2147483646 h 805"/>
              <a:gd name="T50" fmla="*/ 2147483646 w 805"/>
              <a:gd name="T51" fmla="*/ 2147483646 h 805"/>
              <a:gd name="T52" fmla="*/ 2147483646 w 805"/>
              <a:gd name="T53" fmla="*/ 2147483646 h 805"/>
              <a:gd name="T54" fmla="*/ 2147483646 w 805"/>
              <a:gd name="T55" fmla="*/ 0 h 805"/>
              <a:gd name="T56" fmla="*/ 2147483646 w 805"/>
              <a:gd name="T57" fmla="*/ 2147483646 h 805"/>
              <a:gd name="T58" fmla="*/ 2147483646 w 805"/>
              <a:gd name="T59" fmla="*/ 0 h 805"/>
              <a:gd name="T60" fmla="*/ 2147483646 w 805"/>
              <a:gd name="T61" fmla="*/ 2147483646 h 805"/>
              <a:gd name="T62" fmla="*/ 0 w 805"/>
              <a:gd name="T63" fmla="*/ 2147483646 h 805"/>
              <a:gd name="T64" fmla="*/ 2147483646 w 805"/>
              <a:gd name="T65" fmla="*/ 2147483646 h 805"/>
              <a:gd name="T66" fmla="*/ 2147483646 w 805"/>
              <a:gd name="T67" fmla="*/ 2147483646 h 805"/>
              <a:gd name="T68" fmla="*/ 2147483646 w 805"/>
              <a:gd name="T69" fmla="*/ 2147483646 h 805"/>
              <a:gd name="T70" fmla="*/ 2147483646 w 805"/>
              <a:gd name="T71" fmla="*/ 2147483646 h 805"/>
              <a:gd name="T72" fmla="*/ 2147483646 w 805"/>
              <a:gd name="T73" fmla="*/ 2147483646 h 805"/>
              <a:gd name="T74" fmla="*/ 2147483646 w 805"/>
              <a:gd name="T75" fmla="*/ 2147483646 h 805"/>
              <a:gd name="T76" fmla="*/ 2147483646 w 805"/>
              <a:gd name="T77" fmla="*/ 2147483646 h 805"/>
              <a:gd name="T78" fmla="*/ 2147483646 w 805"/>
              <a:gd name="T79" fmla="*/ 2147483646 h 805"/>
              <a:gd name="T80" fmla="*/ 0 w 805"/>
              <a:gd name="T81" fmla="*/ 2147483646 h 805"/>
              <a:gd name="T82" fmla="*/ 2147483646 w 805"/>
              <a:gd name="T83" fmla="*/ 2147483646 h 805"/>
              <a:gd name="T84" fmla="*/ 2147483646 w 805"/>
              <a:gd name="T85" fmla="*/ 2147483646 h 805"/>
              <a:gd name="T86" fmla="*/ 2147483646 w 805"/>
              <a:gd name="T87" fmla="*/ 2147483646 h 805"/>
              <a:gd name="T88" fmla="*/ 2147483646 w 805"/>
              <a:gd name="T89" fmla="*/ 2147483646 h 805"/>
              <a:gd name="T90" fmla="*/ 2147483646 w 805"/>
              <a:gd name="T91" fmla="*/ 2147483646 h 805"/>
              <a:gd name="T92" fmla="*/ 2147483646 w 805"/>
              <a:gd name="T93" fmla="*/ 2147483646 h 805"/>
              <a:gd name="T94" fmla="*/ 2147483646 w 805"/>
              <a:gd name="T95" fmla="*/ 2147483646 h 805"/>
              <a:gd name="T96" fmla="*/ 2147483646 w 805"/>
              <a:gd name="T97" fmla="*/ 2147483646 h 805"/>
              <a:gd name="T98" fmla="*/ 2147483646 w 805"/>
              <a:gd name="T99" fmla="*/ 2147483646 h 805"/>
              <a:gd name="T100" fmla="*/ 2147483646 w 805"/>
              <a:gd name="T101" fmla="*/ 2147483646 h 805"/>
              <a:gd name="T102" fmla="*/ 0 w 805"/>
              <a:gd name="T103" fmla="*/ 2147483646 h 805"/>
              <a:gd name="T104" fmla="*/ 2147483646 w 805"/>
              <a:gd name="T105" fmla="*/ 2147483646 h 805"/>
              <a:gd name="T106" fmla="*/ 2147483646 w 805"/>
              <a:gd name="T107" fmla="*/ 2147483646 h 805"/>
              <a:gd name="T108" fmla="*/ 2147483646 w 805"/>
              <a:gd name="T109" fmla="*/ 2147483646 h 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5" h="805">
                <a:moveTo>
                  <a:pt x="105" y="454"/>
                </a:moveTo>
                <a:lnTo>
                  <a:pt x="105" y="406"/>
                </a:lnTo>
                <a:lnTo>
                  <a:pt x="649" y="406"/>
                </a:lnTo>
                <a:lnTo>
                  <a:pt x="649" y="454"/>
                </a:lnTo>
                <a:lnTo>
                  <a:pt x="105" y="454"/>
                </a:lnTo>
                <a:close/>
                <a:moveTo>
                  <a:pt x="105" y="333"/>
                </a:moveTo>
                <a:lnTo>
                  <a:pt x="649" y="333"/>
                </a:lnTo>
                <a:lnTo>
                  <a:pt x="649" y="382"/>
                </a:lnTo>
                <a:lnTo>
                  <a:pt x="105" y="382"/>
                </a:lnTo>
                <a:lnTo>
                  <a:pt x="105" y="333"/>
                </a:lnTo>
                <a:close/>
                <a:moveTo>
                  <a:pt x="81" y="454"/>
                </a:moveTo>
                <a:lnTo>
                  <a:pt x="45" y="455"/>
                </a:lnTo>
                <a:cubicBezTo>
                  <a:pt x="39" y="455"/>
                  <a:pt x="34" y="453"/>
                  <a:pt x="30" y="448"/>
                </a:cubicBezTo>
                <a:cubicBezTo>
                  <a:pt x="26" y="445"/>
                  <a:pt x="24" y="440"/>
                  <a:pt x="24" y="434"/>
                </a:cubicBezTo>
                <a:lnTo>
                  <a:pt x="24" y="354"/>
                </a:lnTo>
                <a:cubicBezTo>
                  <a:pt x="24" y="342"/>
                  <a:pt x="33" y="333"/>
                  <a:pt x="45" y="333"/>
                </a:cubicBezTo>
                <a:lnTo>
                  <a:pt x="81" y="333"/>
                </a:lnTo>
                <a:lnTo>
                  <a:pt x="81" y="454"/>
                </a:lnTo>
                <a:close/>
                <a:moveTo>
                  <a:pt x="674" y="342"/>
                </a:moveTo>
                <a:lnTo>
                  <a:pt x="767" y="393"/>
                </a:lnTo>
                <a:lnTo>
                  <a:pt x="674" y="446"/>
                </a:lnTo>
                <a:lnTo>
                  <a:pt x="674" y="342"/>
                </a:lnTo>
                <a:close/>
                <a:moveTo>
                  <a:pt x="792" y="446"/>
                </a:moveTo>
                <a:lnTo>
                  <a:pt x="792" y="446"/>
                </a:lnTo>
                <a:cubicBezTo>
                  <a:pt x="785" y="446"/>
                  <a:pt x="779" y="452"/>
                  <a:pt x="779" y="458"/>
                </a:cubicBezTo>
                <a:lnTo>
                  <a:pt x="779" y="779"/>
                </a:lnTo>
                <a:lnTo>
                  <a:pt x="414" y="779"/>
                </a:lnTo>
                <a:lnTo>
                  <a:pt x="414" y="759"/>
                </a:lnTo>
                <a:cubicBezTo>
                  <a:pt x="414" y="736"/>
                  <a:pt x="433" y="718"/>
                  <a:pt x="456" y="718"/>
                </a:cubicBezTo>
                <a:lnTo>
                  <a:pt x="710" y="718"/>
                </a:lnTo>
                <a:cubicBezTo>
                  <a:pt x="717" y="718"/>
                  <a:pt x="722" y="712"/>
                  <a:pt x="722" y="705"/>
                </a:cubicBezTo>
                <a:lnTo>
                  <a:pt x="722" y="504"/>
                </a:lnTo>
                <a:cubicBezTo>
                  <a:pt x="722" y="497"/>
                  <a:pt x="717" y="492"/>
                  <a:pt x="710" y="492"/>
                </a:cubicBezTo>
                <a:cubicBezTo>
                  <a:pt x="704" y="492"/>
                  <a:pt x="698" y="497"/>
                  <a:pt x="698" y="504"/>
                </a:cubicBezTo>
                <a:lnTo>
                  <a:pt x="698" y="693"/>
                </a:lnTo>
                <a:lnTo>
                  <a:pt x="456" y="693"/>
                </a:lnTo>
                <a:cubicBezTo>
                  <a:pt x="440" y="693"/>
                  <a:pt x="425" y="699"/>
                  <a:pt x="414" y="708"/>
                </a:cubicBezTo>
                <a:lnTo>
                  <a:pt x="414" y="479"/>
                </a:lnTo>
                <a:lnTo>
                  <a:pt x="662" y="478"/>
                </a:lnTo>
                <a:cubicBezTo>
                  <a:pt x="664" y="478"/>
                  <a:pt x="666" y="478"/>
                  <a:pt x="668" y="477"/>
                </a:cubicBezTo>
                <a:lnTo>
                  <a:pt x="798" y="404"/>
                </a:lnTo>
                <a:cubicBezTo>
                  <a:pt x="801" y="402"/>
                  <a:pt x="804" y="398"/>
                  <a:pt x="804" y="393"/>
                </a:cubicBezTo>
                <a:cubicBezTo>
                  <a:pt x="804" y="389"/>
                  <a:pt x="801" y="385"/>
                  <a:pt x="798" y="383"/>
                </a:cubicBezTo>
                <a:lnTo>
                  <a:pt x="668" y="310"/>
                </a:lnTo>
                <a:cubicBezTo>
                  <a:pt x="665" y="309"/>
                  <a:pt x="664" y="309"/>
                  <a:pt x="661" y="309"/>
                </a:cubicBezTo>
                <a:lnTo>
                  <a:pt x="414" y="309"/>
                </a:lnTo>
                <a:lnTo>
                  <a:pt x="414" y="66"/>
                </a:lnTo>
                <a:cubicBezTo>
                  <a:pt x="414" y="43"/>
                  <a:pt x="433" y="24"/>
                  <a:pt x="456" y="24"/>
                </a:cubicBezTo>
                <a:lnTo>
                  <a:pt x="698" y="24"/>
                </a:lnTo>
                <a:lnTo>
                  <a:pt x="698" y="283"/>
                </a:lnTo>
                <a:cubicBezTo>
                  <a:pt x="698" y="290"/>
                  <a:pt x="704" y="295"/>
                  <a:pt x="710" y="295"/>
                </a:cubicBezTo>
                <a:cubicBezTo>
                  <a:pt x="717" y="295"/>
                  <a:pt x="722" y="290"/>
                  <a:pt x="722" y="283"/>
                </a:cubicBezTo>
                <a:lnTo>
                  <a:pt x="722" y="105"/>
                </a:lnTo>
                <a:lnTo>
                  <a:pt x="779" y="105"/>
                </a:lnTo>
                <a:lnTo>
                  <a:pt x="779" y="329"/>
                </a:lnTo>
                <a:cubicBezTo>
                  <a:pt x="779" y="335"/>
                  <a:pt x="785" y="341"/>
                  <a:pt x="792" y="341"/>
                </a:cubicBezTo>
                <a:cubicBezTo>
                  <a:pt x="799" y="341"/>
                  <a:pt x="804" y="335"/>
                  <a:pt x="804" y="329"/>
                </a:cubicBezTo>
                <a:lnTo>
                  <a:pt x="804" y="93"/>
                </a:lnTo>
                <a:cubicBezTo>
                  <a:pt x="804" y="86"/>
                  <a:pt x="799" y="81"/>
                  <a:pt x="792" y="81"/>
                </a:cubicBezTo>
                <a:lnTo>
                  <a:pt x="722" y="81"/>
                </a:lnTo>
                <a:lnTo>
                  <a:pt x="722" y="11"/>
                </a:lnTo>
                <a:cubicBezTo>
                  <a:pt x="722" y="5"/>
                  <a:pt x="717" y="0"/>
                  <a:pt x="710" y="0"/>
                </a:cubicBezTo>
                <a:lnTo>
                  <a:pt x="456" y="0"/>
                </a:lnTo>
                <a:cubicBezTo>
                  <a:pt x="433" y="0"/>
                  <a:pt x="414" y="10"/>
                  <a:pt x="402" y="27"/>
                </a:cubicBezTo>
                <a:cubicBezTo>
                  <a:pt x="390" y="10"/>
                  <a:pt x="370" y="0"/>
                  <a:pt x="348" y="0"/>
                </a:cubicBezTo>
                <a:lnTo>
                  <a:pt x="93" y="0"/>
                </a:lnTo>
                <a:cubicBezTo>
                  <a:pt x="86" y="0"/>
                  <a:pt x="81" y="5"/>
                  <a:pt x="81" y="11"/>
                </a:cubicBezTo>
                <a:lnTo>
                  <a:pt x="81" y="81"/>
                </a:lnTo>
                <a:lnTo>
                  <a:pt x="12" y="81"/>
                </a:lnTo>
                <a:cubicBezTo>
                  <a:pt x="5" y="81"/>
                  <a:pt x="0" y="86"/>
                  <a:pt x="0" y="93"/>
                </a:cubicBezTo>
                <a:lnTo>
                  <a:pt x="0" y="281"/>
                </a:lnTo>
                <a:cubicBezTo>
                  <a:pt x="0" y="287"/>
                  <a:pt x="5" y="292"/>
                  <a:pt x="12" y="292"/>
                </a:cubicBezTo>
                <a:cubicBezTo>
                  <a:pt x="19" y="292"/>
                  <a:pt x="24" y="287"/>
                  <a:pt x="24" y="281"/>
                </a:cubicBezTo>
                <a:lnTo>
                  <a:pt x="24" y="105"/>
                </a:lnTo>
                <a:lnTo>
                  <a:pt x="81" y="105"/>
                </a:lnTo>
                <a:lnTo>
                  <a:pt x="81" y="248"/>
                </a:lnTo>
                <a:cubicBezTo>
                  <a:pt x="81" y="255"/>
                  <a:pt x="86" y="260"/>
                  <a:pt x="93" y="260"/>
                </a:cubicBezTo>
                <a:cubicBezTo>
                  <a:pt x="100" y="260"/>
                  <a:pt x="105" y="255"/>
                  <a:pt x="105" y="248"/>
                </a:cubicBezTo>
                <a:lnTo>
                  <a:pt x="105" y="24"/>
                </a:lnTo>
                <a:lnTo>
                  <a:pt x="348" y="24"/>
                </a:lnTo>
                <a:cubicBezTo>
                  <a:pt x="371" y="24"/>
                  <a:pt x="389" y="43"/>
                  <a:pt x="389" y="66"/>
                </a:cubicBezTo>
                <a:lnTo>
                  <a:pt x="389" y="309"/>
                </a:lnTo>
                <a:lnTo>
                  <a:pt x="105" y="309"/>
                </a:lnTo>
                <a:lnTo>
                  <a:pt x="105" y="304"/>
                </a:lnTo>
                <a:cubicBezTo>
                  <a:pt x="105" y="298"/>
                  <a:pt x="100" y="292"/>
                  <a:pt x="93" y="292"/>
                </a:cubicBezTo>
                <a:cubicBezTo>
                  <a:pt x="86" y="292"/>
                  <a:pt x="81" y="298"/>
                  <a:pt x="81" y="304"/>
                </a:cubicBezTo>
                <a:lnTo>
                  <a:pt x="81" y="309"/>
                </a:lnTo>
                <a:lnTo>
                  <a:pt x="45" y="309"/>
                </a:lnTo>
                <a:cubicBezTo>
                  <a:pt x="20" y="309"/>
                  <a:pt x="0" y="329"/>
                  <a:pt x="0" y="354"/>
                </a:cubicBezTo>
                <a:lnTo>
                  <a:pt x="0" y="434"/>
                </a:lnTo>
                <a:cubicBezTo>
                  <a:pt x="0" y="459"/>
                  <a:pt x="20" y="479"/>
                  <a:pt x="45" y="479"/>
                </a:cubicBezTo>
                <a:lnTo>
                  <a:pt x="81" y="479"/>
                </a:lnTo>
                <a:lnTo>
                  <a:pt x="81" y="483"/>
                </a:lnTo>
                <a:cubicBezTo>
                  <a:pt x="81" y="490"/>
                  <a:pt x="86" y="495"/>
                  <a:pt x="93" y="495"/>
                </a:cubicBezTo>
                <a:cubicBezTo>
                  <a:pt x="100" y="495"/>
                  <a:pt x="105" y="490"/>
                  <a:pt x="105" y="483"/>
                </a:cubicBezTo>
                <a:lnTo>
                  <a:pt x="105" y="479"/>
                </a:lnTo>
                <a:lnTo>
                  <a:pt x="389" y="479"/>
                </a:lnTo>
                <a:lnTo>
                  <a:pt x="389" y="708"/>
                </a:lnTo>
                <a:cubicBezTo>
                  <a:pt x="378" y="699"/>
                  <a:pt x="363" y="693"/>
                  <a:pt x="348" y="693"/>
                </a:cubicBezTo>
                <a:lnTo>
                  <a:pt x="105" y="693"/>
                </a:lnTo>
                <a:lnTo>
                  <a:pt x="105" y="540"/>
                </a:lnTo>
                <a:cubicBezTo>
                  <a:pt x="105" y="534"/>
                  <a:pt x="100" y="528"/>
                  <a:pt x="93" y="528"/>
                </a:cubicBezTo>
                <a:cubicBezTo>
                  <a:pt x="86" y="528"/>
                  <a:pt x="81" y="534"/>
                  <a:pt x="81" y="540"/>
                </a:cubicBezTo>
                <a:lnTo>
                  <a:pt x="81" y="705"/>
                </a:lnTo>
                <a:cubicBezTo>
                  <a:pt x="81" y="712"/>
                  <a:pt x="86" y="718"/>
                  <a:pt x="93" y="718"/>
                </a:cubicBezTo>
                <a:lnTo>
                  <a:pt x="348" y="718"/>
                </a:lnTo>
                <a:cubicBezTo>
                  <a:pt x="371" y="718"/>
                  <a:pt x="389" y="736"/>
                  <a:pt x="389" y="759"/>
                </a:cubicBezTo>
                <a:lnTo>
                  <a:pt x="389" y="779"/>
                </a:lnTo>
                <a:lnTo>
                  <a:pt x="24" y="779"/>
                </a:lnTo>
                <a:lnTo>
                  <a:pt x="24" y="508"/>
                </a:lnTo>
                <a:cubicBezTo>
                  <a:pt x="24" y="501"/>
                  <a:pt x="19" y="495"/>
                  <a:pt x="12" y="495"/>
                </a:cubicBezTo>
                <a:cubicBezTo>
                  <a:pt x="5" y="495"/>
                  <a:pt x="0" y="501"/>
                  <a:pt x="0" y="508"/>
                </a:cubicBezTo>
                <a:lnTo>
                  <a:pt x="0" y="791"/>
                </a:lnTo>
                <a:cubicBezTo>
                  <a:pt x="0" y="799"/>
                  <a:pt x="5" y="804"/>
                  <a:pt x="12" y="804"/>
                </a:cubicBezTo>
                <a:lnTo>
                  <a:pt x="402" y="804"/>
                </a:lnTo>
                <a:lnTo>
                  <a:pt x="792" y="804"/>
                </a:lnTo>
                <a:cubicBezTo>
                  <a:pt x="799" y="804"/>
                  <a:pt x="804" y="799"/>
                  <a:pt x="804" y="791"/>
                </a:cubicBezTo>
                <a:lnTo>
                  <a:pt x="804" y="458"/>
                </a:lnTo>
                <a:cubicBezTo>
                  <a:pt x="804" y="452"/>
                  <a:pt x="799" y="446"/>
                  <a:pt x="79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038">
            <a:extLst>
              <a:ext uri="{FF2B5EF4-FFF2-40B4-BE49-F238E27FC236}">
                <a16:creationId xmlns:a16="http://schemas.microsoft.com/office/drawing/2014/main" id="{30A7607C-1E85-014B-86BF-73A440886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4290" y="5632620"/>
            <a:ext cx="784714" cy="784714"/>
          </a:xfrm>
          <a:custGeom>
            <a:avLst/>
            <a:gdLst>
              <a:gd name="T0" fmla="*/ 2041623 w 290152"/>
              <a:gd name="T1" fmla="*/ 5075232 h 290152"/>
              <a:gd name="T2" fmla="*/ 3429053 w 290152"/>
              <a:gd name="T3" fmla="*/ 5607190 h 290152"/>
              <a:gd name="T4" fmla="*/ 2559207 w 290152"/>
              <a:gd name="T5" fmla="*/ 5010530 h 290152"/>
              <a:gd name="T6" fmla="*/ 445711 w 290152"/>
              <a:gd name="T7" fmla="*/ 4327582 h 290152"/>
              <a:gd name="T8" fmla="*/ 172546 w 290152"/>
              <a:gd name="T9" fmla="*/ 5607190 h 290152"/>
              <a:gd name="T10" fmla="*/ 1344265 w 290152"/>
              <a:gd name="T11" fmla="*/ 4327582 h 290152"/>
              <a:gd name="T12" fmla="*/ 445711 w 290152"/>
              <a:gd name="T13" fmla="*/ 4327582 h 290152"/>
              <a:gd name="T14" fmla="*/ 2264456 w 290152"/>
              <a:gd name="T15" fmla="*/ 4744531 h 290152"/>
              <a:gd name="T16" fmla="*/ 2559207 w 290152"/>
              <a:gd name="T17" fmla="*/ 4277261 h 290152"/>
              <a:gd name="T18" fmla="*/ 546317 w 290152"/>
              <a:gd name="T19" fmla="*/ 4183825 h 290152"/>
              <a:gd name="T20" fmla="*/ 1250843 w 290152"/>
              <a:gd name="T21" fmla="*/ 4183825 h 290152"/>
              <a:gd name="T22" fmla="*/ 2178381 w 290152"/>
              <a:gd name="T23" fmla="*/ 2836261 h 290152"/>
              <a:gd name="T24" fmla="*/ 2178381 w 290152"/>
              <a:gd name="T25" fmla="*/ 3361738 h 290152"/>
              <a:gd name="T26" fmla="*/ 2178381 w 290152"/>
              <a:gd name="T27" fmla="*/ 2836261 h 290152"/>
              <a:gd name="T28" fmla="*/ 2617500 w 290152"/>
              <a:gd name="T29" fmla="*/ 3095414 h 290152"/>
              <a:gd name="T30" fmla="*/ 1739260 w 290152"/>
              <a:gd name="T31" fmla="*/ 3095414 h 290152"/>
              <a:gd name="T32" fmla="*/ 172546 w 290152"/>
              <a:gd name="T33" fmla="*/ 2278838 h 290152"/>
              <a:gd name="T34" fmla="*/ 819499 w 290152"/>
              <a:gd name="T35" fmla="*/ 3436197 h 290152"/>
              <a:gd name="T36" fmla="*/ 1933791 w 290152"/>
              <a:gd name="T37" fmla="*/ 4917076 h 290152"/>
              <a:gd name="T38" fmla="*/ 2638280 w 290152"/>
              <a:gd name="T39" fmla="*/ 4068816 h 290152"/>
              <a:gd name="T40" fmla="*/ 3500939 w 290152"/>
              <a:gd name="T41" fmla="*/ 2278838 h 290152"/>
              <a:gd name="T42" fmla="*/ 1222088 w 290152"/>
              <a:gd name="T43" fmla="*/ 1222072 h 290152"/>
              <a:gd name="T44" fmla="*/ 3594402 w 290152"/>
              <a:gd name="T45" fmla="*/ 2106293 h 290152"/>
              <a:gd name="T46" fmla="*/ 3673467 w 290152"/>
              <a:gd name="T47" fmla="*/ 4557642 h 290152"/>
              <a:gd name="T48" fmla="*/ 4557679 w 290152"/>
              <a:gd name="T49" fmla="*/ 1222072 h 290152"/>
              <a:gd name="T50" fmla="*/ 2271652 w 290152"/>
              <a:gd name="T51" fmla="*/ 172546 h 290152"/>
              <a:gd name="T52" fmla="*/ 4643948 w 290152"/>
              <a:gd name="T53" fmla="*/ 1049579 h 290152"/>
              <a:gd name="T54" fmla="*/ 4730213 w 290152"/>
              <a:gd name="T55" fmla="*/ 3508083 h 290152"/>
              <a:gd name="T56" fmla="*/ 5607243 w 290152"/>
              <a:gd name="T57" fmla="*/ 172546 h 290152"/>
              <a:gd name="T58" fmla="*/ 2192569 w 290152"/>
              <a:gd name="T59" fmla="*/ 0 h 290152"/>
              <a:gd name="T60" fmla="*/ 5779756 w 290152"/>
              <a:gd name="T61" fmla="*/ 93462 h 290152"/>
              <a:gd name="T62" fmla="*/ 5693510 w 290152"/>
              <a:gd name="T63" fmla="*/ 3680616 h 290152"/>
              <a:gd name="T64" fmla="*/ 4730213 w 290152"/>
              <a:gd name="T65" fmla="*/ 4643888 h 290152"/>
              <a:gd name="T66" fmla="*/ 3673467 w 290152"/>
              <a:gd name="T67" fmla="*/ 4730148 h 290152"/>
              <a:gd name="T68" fmla="*/ 3594402 w 290152"/>
              <a:gd name="T69" fmla="*/ 5779691 h 290152"/>
              <a:gd name="T70" fmla="*/ 0 w 290152"/>
              <a:gd name="T71" fmla="*/ 5693443 h 290152"/>
              <a:gd name="T72" fmla="*/ 86224 w 290152"/>
              <a:gd name="T73" fmla="*/ 2106293 h 290152"/>
              <a:gd name="T74" fmla="*/ 1049584 w 290152"/>
              <a:gd name="T75" fmla="*/ 1143014 h 290152"/>
              <a:gd name="T76" fmla="*/ 2099130 w 290152"/>
              <a:gd name="T77" fmla="*/ 1049579 h 290152"/>
              <a:gd name="T78" fmla="*/ 2192569 w 290152"/>
              <a:gd name="T79" fmla="*/ 0 h 29015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0152" h="290152">
                <a:moveTo>
                  <a:pt x="108627" y="245403"/>
                </a:moveTo>
                <a:lnTo>
                  <a:pt x="102492" y="254786"/>
                </a:lnTo>
                <a:lnTo>
                  <a:pt x="119814" y="281491"/>
                </a:lnTo>
                <a:lnTo>
                  <a:pt x="172143" y="281491"/>
                </a:lnTo>
                <a:lnTo>
                  <a:pt x="148685" y="245403"/>
                </a:lnTo>
                <a:cubicBezTo>
                  <a:pt x="142911" y="249733"/>
                  <a:pt x="135693" y="251538"/>
                  <a:pt x="128476" y="251538"/>
                </a:cubicBezTo>
                <a:cubicBezTo>
                  <a:pt x="121619" y="251538"/>
                  <a:pt x="114762" y="249733"/>
                  <a:pt x="108627" y="245403"/>
                </a:cubicBezTo>
                <a:close/>
                <a:moveTo>
                  <a:pt x="22375" y="217253"/>
                </a:moveTo>
                <a:lnTo>
                  <a:pt x="8661" y="238546"/>
                </a:lnTo>
                <a:lnTo>
                  <a:pt x="8661" y="281491"/>
                </a:lnTo>
                <a:lnTo>
                  <a:pt x="109349" y="281491"/>
                </a:lnTo>
                <a:lnTo>
                  <a:pt x="67485" y="217253"/>
                </a:lnTo>
                <a:cubicBezTo>
                  <a:pt x="60989" y="222306"/>
                  <a:pt x="53050" y="224832"/>
                  <a:pt x="45110" y="224832"/>
                </a:cubicBezTo>
                <a:cubicBezTo>
                  <a:pt x="36810" y="224832"/>
                  <a:pt x="28871" y="222306"/>
                  <a:pt x="22375" y="217253"/>
                </a:cubicBezTo>
                <a:close/>
                <a:moveTo>
                  <a:pt x="128476" y="214727"/>
                </a:moveTo>
                <a:lnTo>
                  <a:pt x="113679" y="238185"/>
                </a:lnTo>
                <a:cubicBezTo>
                  <a:pt x="122341" y="244320"/>
                  <a:pt x="135332" y="244320"/>
                  <a:pt x="143994" y="238185"/>
                </a:cubicBezTo>
                <a:lnTo>
                  <a:pt x="128476" y="214727"/>
                </a:lnTo>
                <a:close/>
                <a:moveTo>
                  <a:pt x="45110" y="182608"/>
                </a:moveTo>
                <a:lnTo>
                  <a:pt x="27427" y="210036"/>
                </a:lnTo>
                <a:cubicBezTo>
                  <a:pt x="32479" y="214005"/>
                  <a:pt x="38615" y="216171"/>
                  <a:pt x="45110" y="216171"/>
                </a:cubicBezTo>
                <a:cubicBezTo>
                  <a:pt x="51606" y="216171"/>
                  <a:pt x="57741" y="214005"/>
                  <a:pt x="62794" y="210036"/>
                </a:cubicBezTo>
                <a:lnTo>
                  <a:pt x="45110" y="182608"/>
                </a:lnTo>
                <a:close/>
                <a:moveTo>
                  <a:pt x="109358" y="142385"/>
                </a:moveTo>
                <a:cubicBezTo>
                  <a:pt x="102130" y="142385"/>
                  <a:pt x="95986" y="148167"/>
                  <a:pt x="95986" y="155395"/>
                </a:cubicBezTo>
                <a:cubicBezTo>
                  <a:pt x="95986" y="162622"/>
                  <a:pt x="102130" y="168766"/>
                  <a:pt x="109358" y="168766"/>
                </a:cubicBezTo>
                <a:cubicBezTo>
                  <a:pt x="116585" y="168766"/>
                  <a:pt x="122367" y="162622"/>
                  <a:pt x="122367" y="155395"/>
                </a:cubicBezTo>
                <a:cubicBezTo>
                  <a:pt x="122367" y="148167"/>
                  <a:pt x="116585" y="142385"/>
                  <a:pt x="109358" y="142385"/>
                </a:cubicBezTo>
                <a:close/>
                <a:moveTo>
                  <a:pt x="109358" y="133350"/>
                </a:moveTo>
                <a:cubicBezTo>
                  <a:pt x="121283" y="133350"/>
                  <a:pt x="131402" y="143469"/>
                  <a:pt x="131402" y="155395"/>
                </a:cubicBezTo>
                <a:cubicBezTo>
                  <a:pt x="131402" y="167682"/>
                  <a:pt x="121283" y="177439"/>
                  <a:pt x="109358" y="177439"/>
                </a:cubicBezTo>
                <a:cubicBezTo>
                  <a:pt x="97071" y="177439"/>
                  <a:pt x="87313" y="167682"/>
                  <a:pt x="87313" y="155395"/>
                </a:cubicBezTo>
                <a:cubicBezTo>
                  <a:pt x="87313" y="143469"/>
                  <a:pt x="97071" y="133350"/>
                  <a:pt x="109358" y="133350"/>
                </a:cubicBezTo>
                <a:close/>
                <a:moveTo>
                  <a:pt x="8661" y="114401"/>
                </a:moveTo>
                <a:lnTo>
                  <a:pt x="8661" y="222306"/>
                </a:lnTo>
                <a:lnTo>
                  <a:pt x="41141" y="172504"/>
                </a:lnTo>
                <a:cubicBezTo>
                  <a:pt x="42945" y="169977"/>
                  <a:pt x="46915" y="169977"/>
                  <a:pt x="48719" y="172504"/>
                </a:cubicBezTo>
                <a:lnTo>
                  <a:pt x="97079" y="246846"/>
                </a:lnTo>
                <a:lnTo>
                  <a:pt x="124867" y="204262"/>
                </a:lnTo>
                <a:cubicBezTo>
                  <a:pt x="126310" y="201735"/>
                  <a:pt x="130641" y="201735"/>
                  <a:pt x="132445" y="204262"/>
                </a:cubicBezTo>
                <a:lnTo>
                  <a:pt x="175752" y="271025"/>
                </a:lnTo>
                <a:lnTo>
                  <a:pt x="175752" y="114401"/>
                </a:lnTo>
                <a:lnTo>
                  <a:pt x="8661" y="114401"/>
                </a:lnTo>
                <a:close/>
                <a:moveTo>
                  <a:pt x="61350" y="61350"/>
                </a:moveTo>
                <a:lnTo>
                  <a:pt x="61350" y="105739"/>
                </a:lnTo>
                <a:lnTo>
                  <a:pt x="180443" y="105739"/>
                </a:lnTo>
                <a:cubicBezTo>
                  <a:pt x="182608" y="105739"/>
                  <a:pt x="184413" y="107544"/>
                  <a:pt x="184413" y="110070"/>
                </a:cubicBezTo>
                <a:lnTo>
                  <a:pt x="184413" y="228802"/>
                </a:lnTo>
                <a:lnTo>
                  <a:pt x="228802" y="228802"/>
                </a:lnTo>
                <a:lnTo>
                  <a:pt x="228802" y="61350"/>
                </a:lnTo>
                <a:lnTo>
                  <a:pt x="61350" y="61350"/>
                </a:lnTo>
                <a:close/>
                <a:moveTo>
                  <a:pt x="114040" y="8661"/>
                </a:moveTo>
                <a:lnTo>
                  <a:pt x="114040" y="52689"/>
                </a:lnTo>
                <a:lnTo>
                  <a:pt x="233132" y="52689"/>
                </a:lnTo>
                <a:cubicBezTo>
                  <a:pt x="235298" y="52689"/>
                  <a:pt x="237463" y="54854"/>
                  <a:pt x="237463" y="57381"/>
                </a:cubicBezTo>
                <a:lnTo>
                  <a:pt x="237463" y="176112"/>
                </a:lnTo>
                <a:lnTo>
                  <a:pt x="281491" y="176112"/>
                </a:lnTo>
                <a:lnTo>
                  <a:pt x="281491" y="8661"/>
                </a:lnTo>
                <a:lnTo>
                  <a:pt x="114040" y="8661"/>
                </a:lnTo>
                <a:close/>
                <a:moveTo>
                  <a:pt x="110070" y="0"/>
                </a:moveTo>
                <a:lnTo>
                  <a:pt x="285822" y="0"/>
                </a:lnTo>
                <a:cubicBezTo>
                  <a:pt x="288348" y="0"/>
                  <a:pt x="290152" y="1804"/>
                  <a:pt x="290152" y="4691"/>
                </a:cubicBezTo>
                <a:lnTo>
                  <a:pt x="290152" y="180443"/>
                </a:lnTo>
                <a:cubicBezTo>
                  <a:pt x="290152" y="182608"/>
                  <a:pt x="288348" y="184774"/>
                  <a:pt x="285822" y="184774"/>
                </a:cubicBezTo>
                <a:lnTo>
                  <a:pt x="237463" y="184774"/>
                </a:lnTo>
                <a:lnTo>
                  <a:pt x="237463" y="233132"/>
                </a:lnTo>
                <a:cubicBezTo>
                  <a:pt x="237463" y="235659"/>
                  <a:pt x="235298" y="237463"/>
                  <a:pt x="233132" y="237463"/>
                </a:cubicBezTo>
                <a:lnTo>
                  <a:pt x="184413" y="237463"/>
                </a:lnTo>
                <a:lnTo>
                  <a:pt x="184413" y="285822"/>
                </a:lnTo>
                <a:cubicBezTo>
                  <a:pt x="184413" y="288348"/>
                  <a:pt x="182608" y="290152"/>
                  <a:pt x="180443" y="290152"/>
                </a:cubicBezTo>
                <a:lnTo>
                  <a:pt x="4331" y="290152"/>
                </a:lnTo>
                <a:cubicBezTo>
                  <a:pt x="1804" y="290152"/>
                  <a:pt x="0" y="288348"/>
                  <a:pt x="0" y="285822"/>
                </a:cubicBezTo>
                <a:lnTo>
                  <a:pt x="0" y="110070"/>
                </a:lnTo>
                <a:cubicBezTo>
                  <a:pt x="0" y="107544"/>
                  <a:pt x="1804" y="105739"/>
                  <a:pt x="4331" y="105739"/>
                </a:cubicBezTo>
                <a:lnTo>
                  <a:pt x="52689" y="105739"/>
                </a:lnTo>
                <a:lnTo>
                  <a:pt x="52689" y="57381"/>
                </a:lnTo>
                <a:cubicBezTo>
                  <a:pt x="52689" y="54854"/>
                  <a:pt x="54854" y="52689"/>
                  <a:pt x="57020" y="52689"/>
                </a:cubicBezTo>
                <a:lnTo>
                  <a:pt x="105379" y="52689"/>
                </a:lnTo>
                <a:lnTo>
                  <a:pt x="105379" y="4691"/>
                </a:lnTo>
                <a:cubicBezTo>
                  <a:pt x="105379" y="1804"/>
                  <a:pt x="107544" y="0"/>
                  <a:pt x="1100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1039">
            <a:extLst>
              <a:ext uri="{FF2B5EF4-FFF2-40B4-BE49-F238E27FC236}">
                <a16:creationId xmlns:a16="http://schemas.microsoft.com/office/drawing/2014/main" id="{E284057C-493C-E54B-85E3-6D6D1182F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08671" y="6716331"/>
            <a:ext cx="784714" cy="720898"/>
          </a:xfrm>
          <a:custGeom>
            <a:avLst/>
            <a:gdLst>
              <a:gd name="T0" fmla="*/ 2743878 w 290151"/>
              <a:gd name="T1" fmla="*/ 4121162 h 265981"/>
              <a:gd name="T2" fmla="*/ 2649012 w 290151"/>
              <a:gd name="T3" fmla="*/ 4206241 h 265981"/>
              <a:gd name="T4" fmla="*/ 2663620 w 290151"/>
              <a:gd name="T5" fmla="*/ 4020626 h 265981"/>
              <a:gd name="T6" fmla="*/ 2706016 w 290151"/>
              <a:gd name="T7" fmla="*/ 3752112 h 265981"/>
              <a:gd name="T8" fmla="*/ 2624707 w 290151"/>
              <a:gd name="T9" fmla="*/ 3852357 h 265981"/>
              <a:gd name="T10" fmla="*/ 2611156 w 290151"/>
              <a:gd name="T11" fmla="*/ 3680490 h 265981"/>
              <a:gd name="T12" fmla="*/ 2635998 w 290151"/>
              <a:gd name="T13" fmla="*/ 3383327 h 265981"/>
              <a:gd name="T14" fmla="*/ 2554704 w 290151"/>
              <a:gd name="T15" fmla="*/ 3497893 h 265981"/>
              <a:gd name="T16" fmla="*/ 2534356 w 290151"/>
              <a:gd name="T17" fmla="*/ 3333223 h 265981"/>
              <a:gd name="T18" fmla="*/ 4255045 w 290151"/>
              <a:gd name="T19" fmla="*/ 3279496 h 265981"/>
              <a:gd name="T20" fmla="*/ 4163702 w 290151"/>
              <a:gd name="T21" fmla="*/ 3361297 h 265981"/>
              <a:gd name="T22" fmla="*/ 4177758 w 290151"/>
              <a:gd name="T23" fmla="*/ 3182810 h 265981"/>
              <a:gd name="T24" fmla="*/ 2502739 w 290151"/>
              <a:gd name="T25" fmla="*/ 3053932 h 265981"/>
              <a:gd name="T26" fmla="*/ 2428200 w 290151"/>
              <a:gd name="T27" fmla="*/ 3175661 h 265981"/>
              <a:gd name="T28" fmla="*/ 2394303 w 290151"/>
              <a:gd name="T29" fmla="*/ 3010952 h 265981"/>
              <a:gd name="T30" fmla="*/ 4223441 w 290151"/>
              <a:gd name="T31" fmla="*/ 2910212 h 265981"/>
              <a:gd name="T32" fmla="*/ 4139115 w 290151"/>
              <a:gd name="T33" fmla="*/ 3014298 h 265981"/>
              <a:gd name="T34" fmla="*/ 4125064 w 290151"/>
              <a:gd name="T35" fmla="*/ 2835857 h 265981"/>
              <a:gd name="T36" fmla="*/ 2341177 w 290151"/>
              <a:gd name="T37" fmla="*/ 2749600 h 265981"/>
              <a:gd name="T38" fmla="*/ 2257227 w 290151"/>
              <a:gd name="T39" fmla="*/ 2885624 h 265981"/>
              <a:gd name="T40" fmla="*/ 2211412 w 290151"/>
              <a:gd name="T41" fmla="*/ 2720930 h 265981"/>
              <a:gd name="T42" fmla="*/ 1981981 w 290151"/>
              <a:gd name="T43" fmla="*/ 2553346 h 265981"/>
              <a:gd name="T44" fmla="*/ 1980935 w 290151"/>
              <a:gd name="T45" fmla="*/ 2552703 h 265981"/>
              <a:gd name="T46" fmla="*/ 4153917 w 290151"/>
              <a:gd name="T47" fmla="*/ 2545542 h 265981"/>
              <a:gd name="T48" fmla="*/ 4079377 w 290151"/>
              <a:gd name="T49" fmla="*/ 2660053 h 265981"/>
              <a:gd name="T50" fmla="*/ 4052280 w 290151"/>
              <a:gd name="T51" fmla="*/ 2488220 h 265981"/>
              <a:gd name="T52" fmla="*/ 2116494 w 290151"/>
              <a:gd name="T53" fmla="*/ 2452387 h 265981"/>
              <a:gd name="T54" fmla="*/ 2048718 w 290151"/>
              <a:gd name="T55" fmla="*/ 2595626 h 265981"/>
              <a:gd name="T56" fmla="*/ 2001283 w 290151"/>
              <a:gd name="T57" fmla="*/ 2430921 h 265981"/>
              <a:gd name="T58" fmla="*/ 4018265 w 290151"/>
              <a:gd name="T59" fmla="*/ 2208945 h 265981"/>
              <a:gd name="T60" fmla="*/ 3929685 w 290151"/>
              <a:gd name="T61" fmla="*/ 2337839 h 265981"/>
              <a:gd name="T62" fmla="*/ 3855871 w 290151"/>
              <a:gd name="T63" fmla="*/ 2287711 h 265981"/>
              <a:gd name="T64" fmla="*/ 3708952 w 290151"/>
              <a:gd name="T65" fmla="*/ 1883142 h 265981"/>
              <a:gd name="T66" fmla="*/ 3803797 w 290151"/>
              <a:gd name="T67" fmla="*/ 2033505 h 265981"/>
              <a:gd name="T68" fmla="*/ 3688603 w 290151"/>
              <a:gd name="T69" fmla="*/ 2004867 h 265981"/>
              <a:gd name="T70" fmla="*/ 1373065 w 290151"/>
              <a:gd name="T71" fmla="*/ 1867723 h 265981"/>
              <a:gd name="T72" fmla="*/ 1373065 w 290151"/>
              <a:gd name="T73" fmla="*/ 5223848 h 265981"/>
              <a:gd name="T74" fmla="*/ 1516833 w 290151"/>
              <a:gd name="T75" fmla="*/ 3173706 h 265981"/>
              <a:gd name="T76" fmla="*/ 1373065 w 290151"/>
              <a:gd name="T77" fmla="*/ 1867723 h 265981"/>
              <a:gd name="T78" fmla="*/ 3661734 w 290151"/>
              <a:gd name="T79" fmla="*/ 1614591 h 265981"/>
              <a:gd name="T80" fmla="*/ 3585377 w 290151"/>
              <a:gd name="T81" fmla="*/ 1757810 h 265981"/>
              <a:gd name="T82" fmla="*/ 3531973 w 290151"/>
              <a:gd name="T83" fmla="*/ 1600268 h 265981"/>
              <a:gd name="T84" fmla="*/ 1689399 w 290151"/>
              <a:gd name="T85" fmla="*/ 3173706 h 265981"/>
              <a:gd name="T86" fmla="*/ 3982610 w 290151"/>
              <a:gd name="T87" fmla="*/ 3669828 h 265981"/>
              <a:gd name="T88" fmla="*/ 3256529 w 290151"/>
              <a:gd name="T89" fmla="*/ 1422682 h 265981"/>
              <a:gd name="T90" fmla="*/ 4406762 w 290151"/>
              <a:gd name="T91" fmla="*/ 211543 h 265981"/>
              <a:gd name="T92" fmla="*/ 4406762 w 290151"/>
              <a:gd name="T93" fmla="*/ 3560378 h 265981"/>
              <a:gd name="T94" fmla="*/ 4406762 w 290151"/>
              <a:gd name="T95" fmla="*/ 211543 h 265981"/>
              <a:gd name="T96" fmla="*/ 4464275 w 290151"/>
              <a:gd name="T97" fmla="*/ 21874 h 265981"/>
              <a:gd name="T98" fmla="*/ 4406762 w 290151"/>
              <a:gd name="T99" fmla="*/ 3742766 h 265981"/>
              <a:gd name="T100" fmla="*/ 2889899 w 290151"/>
              <a:gd name="T101" fmla="*/ 4567240 h 265981"/>
              <a:gd name="T102" fmla="*/ 1373065 w 290151"/>
              <a:gd name="T103" fmla="*/ 5398989 h 265981"/>
              <a:gd name="T104" fmla="*/ 1315553 w 290151"/>
              <a:gd name="T105" fmla="*/ 1685308 h 265981"/>
              <a:gd name="T106" fmla="*/ 1825948 w 290151"/>
              <a:gd name="T107" fmla="*/ 2079332 h 265981"/>
              <a:gd name="T108" fmla="*/ 2940251 w 290151"/>
              <a:gd name="T109" fmla="*/ 853610 h 265981"/>
              <a:gd name="T110" fmla="*/ 4356426 w 290151"/>
              <a:gd name="T111" fmla="*/ 21874 h 26598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0151" h="265981">
                <a:moveTo>
                  <a:pt x="133716" y="198077"/>
                </a:moveTo>
                <a:cubicBezTo>
                  <a:pt x="135914" y="198077"/>
                  <a:pt x="137745" y="200363"/>
                  <a:pt x="137745" y="203030"/>
                </a:cubicBezTo>
                <a:cubicBezTo>
                  <a:pt x="137745" y="205697"/>
                  <a:pt x="135547" y="207221"/>
                  <a:pt x="133349" y="207221"/>
                </a:cubicBezTo>
                <a:lnTo>
                  <a:pt x="132983" y="207221"/>
                </a:lnTo>
                <a:cubicBezTo>
                  <a:pt x="130418" y="207221"/>
                  <a:pt x="128587" y="204935"/>
                  <a:pt x="128587" y="202268"/>
                </a:cubicBezTo>
                <a:cubicBezTo>
                  <a:pt x="128953" y="199601"/>
                  <a:pt x="131151" y="198077"/>
                  <a:pt x="133716" y="198077"/>
                </a:cubicBezTo>
                <a:close/>
                <a:moveTo>
                  <a:pt x="131082" y="181321"/>
                </a:moveTo>
                <a:cubicBezTo>
                  <a:pt x="133463" y="180615"/>
                  <a:pt x="135504" y="182379"/>
                  <a:pt x="135844" y="184849"/>
                </a:cubicBezTo>
                <a:cubicBezTo>
                  <a:pt x="136185" y="187318"/>
                  <a:pt x="134484" y="189082"/>
                  <a:pt x="132102" y="189787"/>
                </a:cubicBezTo>
                <a:lnTo>
                  <a:pt x="131762" y="189787"/>
                </a:lnTo>
                <a:cubicBezTo>
                  <a:pt x="129721" y="189787"/>
                  <a:pt x="127680" y="188376"/>
                  <a:pt x="127680" y="185907"/>
                </a:cubicBezTo>
                <a:cubicBezTo>
                  <a:pt x="127000" y="183790"/>
                  <a:pt x="128701" y="181674"/>
                  <a:pt x="131082" y="181321"/>
                </a:cubicBezTo>
                <a:close/>
                <a:moveTo>
                  <a:pt x="127227" y="164211"/>
                </a:moveTo>
                <a:cubicBezTo>
                  <a:pt x="129268" y="163152"/>
                  <a:pt x="131649" y="164563"/>
                  <a:pt x="132329" y="166680"/>
                </a:cubicBezTo>
                <a:cubicBezTo>
                  <a:pt x="133010" y="169149"/>
                  <a:pt x="131989" y="171619"/>
                  <a:pt x="129608" y="172324"/>
                </a:cubicBezTo>
                <a:cubicBezTo>
                  <a:pt x="129268" y="172324"/>
                  <a:pt x="128587" y="172324"/>
                  <a:pt x="128247" y="172324"/>
                </a:cubicBezTo>
                <a:cubicBezTo>
                  <a:pt x="126886" y="172324"/>
                  <a:pt x="125185" y="171266"/>
                  <a:pt x="124505" y="169502"/>
                </a:cubicBezTo>
                <a:cubicBezTo>
                  <a:pt x="123825" y="167386"/>
                  <a:pt x="124845" y="164916"/>
                  <a:pt x="127227" y="164211"/>
                </a:cubicBezTo>
                <a:close/>
                <a:moveTo>
                  <a:pt x="209726" y="156802"/>
                </a:moveTo>
                <a:cubicBezTo>
                  <a:pt x="212196" y="157169"/>
                  <a:pt x="213959" y="159367"/>
                  <a:pt x="213607" y="161565"/>
                </a:cubicBezTo>
                <a:cubicBezTo>
                  <a:pt x="213607" y="164129"/>
                  <a:pt x="211843" y="165961"/>
                  <a:pt x="209373" y="165961"/>
                </a:cubicBezTo>
                <a:cubicBezTo>
                  <a:pt x="209373" y="165961"/>
                  <a:pt x="209373" y="165961"/>
                  <a:pt x="209021" y="165595"/>
                </a:cubicBezTo>
                <a:cubicBezTo>
                  <a:pt x="206904" y="165595"/>
                  <a:pt x="204787" y="163396"/>
                  <a:pt x="205140" y="161198"/>
                </a:cubicBezTo>
                <a:cubicBezTo>
                  <a:pt x="205140" y="158634"/>
                  <a:pt x="207257" y="156802"/>
                  <a:pt x="209726" y="156802"/>
                </a:cubicBezTo>
                <a:close/>
                <a:moveTo>
                  <a:pt x="120196" y="148336"/>
                </a:moveTo>
                <a:cubicBezTo>
                  <a:pt x="122237" y="147277"/>
                  <a:pt x="124619" y="148336"/>
                  <a:pt x="125639" y="150452"/>
                </a:cubicBezTo>
                <a:cubicBezTo>
                  <a:pt x="126660" y="152569"/>
                  <a:pt x="125979" y="155038"/>
                  <a:pt x="123938" y="156097"/>
                </a:cubicBezTo>
                <a:cubicBezTo>
                  <a:pt x="123258" y="156449"/>
                  <a:pt x="122577" y="156449"/>
                  <a:pt x="121897" y="156449"/>
                </a:cubicBezTo>
                <a:cubicBezTo>
                  <a:pt x="120536" y="156449"/>
                  <a:pt x="118835" y="155744"/>
                  <a:pt x="118155" y="154333"/>
                </a:cubicBezTo>
                <a:cubicBezTo>
                  <a:pt x="117475" y="151863"/>
                  <a:pt x="118155" y="149394"/>
                  <a:pt x="120196" y="148336"/>
                </a:cubicBezTo>
                <a:close/>
                <a:moveTo>
                  <a:pt x="207081" y="139707"/>
                </a:moveTo>
                <a:cubicBezTo>
                  <a:pt x="209550" y="139340"/>
                  <a:pt x="211667" y="140806"/>
                  <a:pt x="212020" y="143370"/>
                </a:cubicBezTo>
                <a:cubicBezTo>
                  <a:pt x="212372" y="145934"/>
                  <a:pt x="210961" y="148133"/>
                  <a:pt x="208492" y="148499"/>
                </a:cubicBezTo>
                <a:cubicBezTo>
                  <a:pt x="208139" y="148499"/>
                  <a:pt x="207786" y="148499"/>
                  <a:pt x="207786" y="148499"/>
                </a:cubicBezTo>
                <a:cubicBezTo>
                  <a:pt x="205670" y="148499"/>
                  <a:pt x="203906" y="147034"/>
                  <a:pt x="203553" y="144835"/>
                </a:cubicBezTo>
                <a:cubicBezTo>
                  <a:pt x="203200" y="142271"/>
                  <a:pt x="204611" y="140073"/>
                  <a:pt x="207081" y="139707"/>
                </a:cubicBezTo>
                <a:close/>
                <a:moveTo>
                  <a:pt x="111015" y="134049"/>
                </a:moveTo>
                <a:cubicBezTo>
                  <a:pt x="113314" y="132990"/>
                  <a:pt x="115996" y="133343"/>
                  <a:pt x="117529" y="135460"/>
                </a:cubicBezTo>
                <a:cubicBezTo>
                  <a:pt x="118679" y="137576"/>
                  <a:pt x="117912" y="140046"/>
                  <a:pt x="115996" y="141457"/>
                </a:cubicBezTo>
                <a:cubicBezTo>
                  <a:pt x="115230" y="141810"/>
                  <a:pt x="114081" y="142162"/>
                  <a:pt x="113314" y="142162"/>
                </a:cubicBezTo>
                <a:cubicBezTo>
                  <a:pt x="111781" y="142162"/>
                  <a:pt x="110249" y="141457"/>
                  <a:pt x="109482" y="140046"/>
                </a:cubicBezTo>
                <a:cubicBezTo>
                  <a:pt x="107950" y="137929"/>
                  <a:pt x="108716" y="135460"/>
                  <a:pt x="111015" y="134049"/>
                </a:cubicBezTo>
                <a:close/>
                <a:moveTo>
                  <a:pt x="99445" y="125758"/>
                </a:moveTo>
                <a:lnTo>
                  <a:pt x="99497" y="125790"/>
                </a:lnTo>
                <a:lnTo>
                  <a:pt x="99445" y="126111"/>
                </a:lnTo>
                <a:lnTo>
                  <a:pt x="99445" y="125758"/>
                </a:lnTo>
                <a:close/>
                <a:moveTo>
                  <a:pt x="203427" y="122583"/>
                </a:moveTo>
                <a:cubicBezTo>
                  <a:pt x="205468" y="121877"/>
                  <a:pt x="207849" y="122936"/>
                  <a:pt x="208530" y="125405"/>
                </a:cubicBezTo>
                <a:cubicBezTo>
                  <a:pt x="209210" y="127522"/>
                  <a:pt x="208190" y="129991"/>
                  <a:pt x="205808" y="130697"/>
                </a:cubicBezTo>
                <a:cubicBezTo>
                  <a:pt x="205468" y="130697"/>
                  <a:pt x="205128" y="131049"/>
                  <a:pt x="204788" y="131049"/>
                </a:cubicBezTo>
                <a:cubicBezTo>
                  <a:pt x="202747" y="131049"/>
                  <a:pt x="201386" y="129638"/>
                  <a:pt x="200706" y="128227"/>
                </a:cubicBezTo>
                <a:cubicBezTo>
                  <a:pt x="200025" y="125758"/>
                  <a:pt x="201046" y="123288"/>
                  <a:pt x="203427" y="122583"/>
                </a:cubicBezTo>
                <a:close/>
                <a:moveTo>
                  <a:pt x="100466" y="119760"/>
                </a:moveTo>
                <a:cubicBezTo>
                  <a:pt x="102167" y="118702"/>
                  <a:pt x="104888" y="118702"/>
                  <a:pt x="106249" y="120818"/>
                </a:cubicBezTo>
                <a:cubicBezTo>
                  <a:pt x="107610" y="122583"/>
                  <a:pt x="107269" y="125405"/>
                  <a:pt x="105228" y="126816"/>
                </a:cubicBezTo>
                <a:cubicBezTo>
                  <a:pt x="104548" y="127522"/>
                  <a:pt x="103868" y="127874"/>
                  <a:pt x="102847" y="127874"/>
                </a:cubicBezTo>
                <a:lnTo>
                  <a:pt x="99497" y="125790"/>
                </a:lnTo>
                <a:lnTo>
                  <a:pt x="100466" y="119760"/>
                </a:lnTo>
                <a:close/>
                <a:moveTo>
                  <a:pt x="195421" y="106707"/>
                </a:moveTo>
                <a:cubicBezTo>
                  <a:pt x="197643" y="106002"/>
                  <a:pt x="200607" y="106707"/>
                  <a:pt x="201719" y="108824"/>
                </a:cubicBezTo>
                <a:cubicBezTo>
                  <a:pt x="202830" y="110941"/>
                  <a:pt x="201719" y="113410"/>
                  <a:pt x="199495" y="114468"/>
                </a:cubicBezTo>
                <a:cubicBezTo>
                  <a:pt x="198755" y="114821"/>
                  <a:pt x="198014" y="115174"/>
                  <a:pt x="197273" y="115174"/>
                </a:cubicBezTo>
                <a:cubicBezTo>
                  <a:pt x="195791" y="115174"/>
                  <a:pt x="194309" y="114116"/>
                  <a:pt x="193198" y="112705"/>
                </a:cubicBezTo>
                <a:lnTo>
                  <a:pt x="193568" y="112705"/>
                </a:lnTo>
                <a:cubicBezTo>
                  <a:pt x="192087" y="110588"/>
                  <a:pt x="193198" y="107766"/>
                  <a:pt x="195421" y="106707"/>
                </a:cubicBezTo>
                <a:close/>
                <a:moveTo>
                  <a:pt x="186191" y="92773"/>
                </a:moveTo>
                <a:cubicBezTo>
                  <a:pt x="188232" y="91715"/>
                  <a:pt x="190953" y="92420"/>
                  <a:pt x="192314" y="94184"/>
                </a:cubicBezTo>
                <a:cubicBezTo>
                  <a:pt x="193335" y="96301"/>
                  <a:pt x="192654" y="98770"/>
                  <a:pt x="190953" y="100181"/>
                </a:cubicBezTo>
                <a:cubicBezTo>
                  <a:pt x="190273" y="100534"/>
                  <a:pt x="189252" y="100887"/>
                  <a:pt x="188912" y="100887"/>
                </a:cubicBezTo>
                <a:cubicBezTo>
                  <a:pt x="187552" y="100887"/>
                  <a:pt x="185851" y="100181"/>
                  <a:pt x="185170" y="98770"/>
                </a:cubicBezTo>
                <a:cubicBezTo>
                  <a:pt x="184150" y="96654"/>
                  <a:pt x="184490" y="94184"/>
                  <a:pt x="186191" y="92773"/>
                </a:cubicBezTo>
                <a:close/>
                <a:moveTo>
                  <a:pt x="68929" y="92014"/>
                </a:moveTo>
                <a:cubicBezTo>
                  <a:pt x="56659" y="103157"/>
                  <a:pt x="8661" y="149165"/>
                  <a:pt x="8661" y="197329"/>
                </a:cubicBezTo>
                <a:cubicBezTo>
                  <a:pt x="8661" y="230397"/>
                  <a:pt x="35727" y="257354"/>
                  <a:pt x="68929" y="257354"/>
                </a:cubicBezTo>
                <a:cubicBezTo>
                  <a:pt x="93108" y="257354"/>
                  <a:pt x="114039" y="242618"/>
                  <a:pt x="123422" y="221770"/>
                </a:cubicBezTo>
                <a:cubicBezTo>
                  <a:pt x="95995" y="212425"/>
                  <a:pt x="76146" y="186905"/>
                  <a:pt x="76146" y="156353"/>
                </a:cubicBezTo>
                <a:cubicBezTo>
                  <a:pt x="76146" y="140538"/>
                  <a:pt x="80838" y="125083"/>
                  <a:pt x="87334" y="111064"/>
                </a:cubicBezTo>
                <a:cubicBezTo>
                  <a:pt x="79394" y="102078"/>
                  <a:pt x="72538" y="95249"/>
                  <a:pt x="68929" y="92014"/>
                </a:cubicBezTo>
                <a:close/>
                <a:moveTo>
                  <a:pt x="177307" y="78838"/>
                </a:moveTo>
                <a:cubicBezTo>
                  <a:pt x="179223" y="77427"/>
                  <a:pt x="182288" y="77780"/>
                  <a:pt x="183821" y="79543"/>
                </a:cubicBezTo>
                <a:cubicBezTo>
                  <a:pt x="185354" y="81660"/>
                  <a:pt x="184970" y="84130"/>
                  <a:pt x="183055" y="85541"/>
                </a:cubicBezTo>
                <a:cubicBezTo>
                  <a:pt x="181905" y="86246"/>
                  <a:pt x="181139" y="86599"/>
                  <a:pt x="179989" y="86599"/>
                </a:cubicBezTo>
                <a:cubicBezTo>
                  <a:pt x="178456" y="86599"/>
                  <a:pt x="177307" y="85893"/>
                  <a:pt x="176541" y="84835"/>
                </a:cubicBezTo>
                <a:cubicBezTo>
                  <a:pt x="174625" y="82718"/>
                  <a:pt x="175391" y="80249"/>
                  <a:pt x="177307" y="78838"/>
                </a:cubicBezTo>
                <a:close/>
                <a:moveTo>
                  <a:pt x="145075" y="51398"/>
                </a:moveTo>
                <a:cubicBezTo>
                  <a:pt x="132805" y="62181"/>
                  <a:pt x="84808" y="107829"/>
                  <a:pt x="84808" y="156353"/>
                </a:cubicBezTo>
                <a:cubicBezTo>
                  <a:pt x="84808" y="189421"/>
                  <a:pt x="111874" y="216379"/>
                  <a:pt x="145075" y="216379"/>
                </a:cubicBezTo>
                <a:cubicBezTo>
                  <a:pt x="169615" y="216379"/>
                  <a:pt x="190547" y="201642"/>
                  <a:pt x="199930" y="180795"/>
                </a:cubicBezTo>
                <a:cubicBezTo>
                  <a:pt x="172142" y="171809"/>
                  <a:pt x="152293" y="145930"/>
                  <a:pt x="152293" y="115737"/>
                </a:cubicBezTo>
                <a:cubicBezTo>
                  <a:pt x="152293" y="99562"/>
                  <a:pt x="156985" y="84107"/>
                  <a:pt x="163480" y="70089"/>
                </a:cubicBezTo>
                <a:cubicBezTo>
                  <a:pt x="155902" y="61103"/>
                  <a:pt x="148684" y="54633"/>
                  <a:pt x="145075" y="51398"/>
                </a:cubicBezTo>
                <a:close/>
                <a:moveTo>
                  <a:pt x="221222" y="10423"/>
                </a:moveTo>
                <a:cubicBezTo>
                  <a:pt x="208952" y="21206"/>
                  <a:pt x="160954" y="67213"/>
                  <a:pt x="160954" y="115737"/>
                </a:cubicBezTo>
                <a:cubicBezTo>
                  <a:pt x="160954" y="148446"/>
                  <a:pt x="188381" y="175403"/>
                  <a:pt x="221222" y="175403"/>
                </a:cubicBezTo>
                <a:cubicBezTo>
                  <a:pt x="254424" y="175403"/>
                  <a:pt x="281129" y="148446"/>
                  <a:pt x="281129" y="115737"/>
                </a:cubicBezTo>
                <a:cubicBezTo>
                  <a:pt x="281129" y="67213"/>
                  <a:pt x="233492" y="21206"/>
                  <a:pt x="221222" y="10423"/>
                </a:cubicBezTo>
                <a:close/>
                <a:moveTo>
                  <a:pt x="218696" y="1077"/>
                </a:moveTo>
                <a:cubicBezTo>
                  <a:pt x="219779" y="-360"/>
                  <a:pt x="222305" y="-360"/>
                  <a:pt x="224109" y="1077"/>
                </a:cubicBezTo>
                <a:cubicBezTo>
                  <a:pt x="226636" y="3234"/>
                  <a:pt x="290151" y="56430"/>
                  <a:pt x="290151" y="115737"/>
                </a:cubicBezTo>
                <a:cubicBezTo>
                  <a:pt x="290151" y="153478"/>
                  <a:pt x="259115" y="184389"/>
                  <a:pt x="221222" y="184389"/>
                </a:cubicBezTo>
                <a:cubicBezTo>
                  <a:pt x="216892" y="184389"/>
                  <a:pt x="212561" y="183670"/>
                  <a:pt x="208231" y="182952"/>
                </a:cubicBezTo>
                <a:cubicBezTo>
                  <a:pt x="197764" y="207753"/>
                  <a:pt x="173585" y="225005"/>
                  <a:pt x="145075" y="225005"/>
                </a:cubicBezTo>
                <a:cubicBezTo>
                  <a:pt x="140384" y="225005"/>
                  <a:pt x="136414" y="224646"/>
                  <a:pt x="132083" y="223927"/>
                </a:cubicBezTo>
                <a:cubicBezTo>
                  <a:pt x="121618" y="248369"/>
                  <a:pt x="97439" y="265981"/>
                  <a:pt x="68929" y="265981"/>
                </a:cubicBezTo>
                <a:cubicBezTo>
                  <a:pt x="30675" y="265981"/>
                  <a:pt x="0" y="235069"/>
                  <a:pt x="0" y="197329"/>
                </a:cubicBezTo>
                <a:cubicBezTo>
                  <a:pt x="0" y="138022"/>
                  <a:pt x="63515" y="85185"/>
                  <a:pt x="66042" y="83028"/>
                </a:cubicBezTo>
                <a:cubicBezTo>
                  <a:pt x="67485" y="81591"/>
                  <a:pt x="70011" y="81591"/>
                  <a:pt x="71816" y="83028"/>
                </a:cubicBezTo>
                <a:cubicBezTo>
                  <a:pt x="72538" y="83747"/>
                  <a:pt x="81199" y="90936"/>
                  <a:pt x="91664" y="102438"/>
                </a:cubicBezTo>
                <a:cubicBezTo>
                  <a:pt x="110791" y="67932"/>
                  <a:pt x="140384" y="43491"/>
                  <a:pt x="142188" y="42053"/>
                </a:cubicBezTo>
                <a:cubicBezTo>
                  <a:pt x="143993" y="40615"/>
                  <a:pt x="146158" y="40615"/>
                  <a:pt x="147602" y="42053"/>
                </a:cubicBezTo>
                <a:cubicBezTo>
                  <a:pt x="148684" y="42772"/>
                  <a:pt x="157345" y="49961"/>
                  <a:pt x="168172" y="61462"/>
                </a:cubicBezTo>
                <a:cubicBezTo>
                  <a:pt x="186938" y="27316"/>
                  <a:pt x="216531" y="2515"/>
                  <a:pt x="218696" y="10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1031">
            <a:extLst>
              <a:ext uri="{FF2B5EF4-FFF2-40B4-BE49-F238E27FC236}">
                <a16:creationId xmlns:a16="http://schemas.microsoft.com/office/drawing/2014/main" id="{20CE7640-D7FE-C648-9443-E5181DC14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18650" y="9299742"/>
            <a:ext cx="590900" cy="784714"/>
          </a:xfrm>
          <a:custGeom>
            <a:avLst/>
            <a:gdLst>
              <a:gd name="T0" fmla="*/ 2629007 w 218716"/>
              <a:gd name="T1" fmla="*/ 5607360 h 290151"/>
              <a:gd name="T2" fmla="*/ 1100194 w 218716"/>
              <a:gd name="T3" fmla="*/ 4342103 h 290151"/>
              <a:gd name="T4" fmla="*/ 1143052 w 218716"/>
              <a:gd name="T5" fmla="*/ 5118512 h 290151"/>
              <a:gd name="T6" fmla="*/ 3257688 w 218716"/>
              <a:gd name="T7" fmla="*/ 4823780 h 290151"/>
              <a:gd name="T8" fmla="*/ 1493088 w 218716"/>
              <a:gd name="T9" fmla="*/ 4644046 h 290151"/>
              <a:gd name="T10" fmla="*/ 3264810 w 218716"/>
              <a:gd name="T11" fmla="*/ 4342103 h 290151"/>
              <a:gd name="T12" fmla="*/ 1900310 w 218716"/>
              <a:gd name="T13" fmla="*/ 4162373 h 290151"/>
              <a:gd name="T14" fmla="*/ 1728866 w 218716"/>
              <a:gd name="T15" fmla="*/ 3364418 h 290151"/>
              <a:gd name="T16" fmla="*/ 1671705 w 218716"/>
              <a:gd name="T17" fmla="*/ 3184684 h 290151"/>
              <a:gd name="T18" fmla="*/ 2228944 w 218716"/>
              <a:gd name="T19" fmla="*/ 1624685 h 290151"/>
              <a:gd name="T20" fmla="*/ 2829015 w 218716"/>
              <a:gd name="T21" fmla="*/ 2710236 h 290151"/>
              <a:gd name="T22" fmla="*/ 2400601 w 218716"/>
              <a:gd name="T23" fmla="*/ 645080 h 290151"/>
              <a:gd name="T24" fmla="*/ 2795155 w 218716"/>
              <a:gd name="T25" fmla="*/ 752566 h 290151"/>
              <a:gd name="T26" fmla="*/ 3168181 w 218716"/>
              <a:gd name="T27" fmla="*/ 1132432 h 290151"/>
              <a:gd name="T28" fmla="*/ 3598604 w 218716"/>
              <a:gd name="T29" fmla="*/ 1361766 h 290151"/>
              <a:gd name="T30" fmla="*/ 3584263 w 218716"/>
              <a:gd name="T31" fmla="*/ 1841928 h 290151"/>
              <a:gd name="T32" fmla="*/ 3720595 w 218716"/>
              <a:gd name="T33" fmla="*/ 2357955 h 290151"/>
              <a:gd name="T34" fmla="*/ 3677512 w 218716"/>
              <a:gd name="T35" fmla="*/ 2938462 h 290151"/>
              <a:gd name="T36" fmla="*/ 3505355 w 218716"/>
              <a:gd name="T37" fmla="*/ 2988629 h 290151"/>
              <a:gd name="T38" fmla="*/ 3605791 w 218716"/>
              <a:gd name="T39" fmla="*/ 2228942 h 290151"/>
              <a:gd name="T40" fmla="*/ 3462337 w 218716"/>
              <a:gd name="T41" fmla="*/ 1970940 h 290151"/>
              <a:gd name="T42" fmla="*/ 3447960 w 218716"/>
              <a:gd name="T43" fmla="*/ 1447776 h 290151"/>
              <a:gd name="T44" fmla="*/ 3003195 w 218716"/>
              <a:gd name="T45" fmla="*/ 1161141 h 290151"/>
              <a:gd name="T46" fmla="*/ 2852553 w 218716"/>
              <a:gd name="T47" fmla="*/ 917418 h 290151"/>
              <a:gd name="T48" fmla="*/ 2271461 w 218716"/>
              <a:gd name="T49" fmla="*/ 766916 h 290151"/>
              <a:gd name="T50" fmla="*/ 1740630 w 218716"/>
              <a:gd name="T51" fmla="*/ 974742 h 290151"/>
              <a:gd name="T52" fmla="*/ 1446486 w 218716"/>
              <a:gd name="T53" fmla="*/ 981915 h 290151"/>
              <a:gd name="T54" fmla="*/ 1023253 w 218716"/>
              <a:gd name="T55" fmla="*/ 1411946 h 290151"/>
              <a:gd name="T56" fmla="*/ 1016062 w 218716"/>
              <a:gd name="T57" fmla="*/ 1698597 h 290151"/>
              <a:gd name="T58" fmla="*/ 772148 w 218716"/>
              <a:gd name="T59" fmla="*/ 2164445 h 290151"/>
              <a:gd name="T60" fmla="*/ 1016062 w 218716"/>
              <a:gd name="T61" fmla="*/ 2630295 h 290151"/>
              <a:gd name="T62" fmla="*/ 729106 w 218716"/>
              <a:gd name="T63" fmla="*/ 2938462 h 290151"/>
              <a:gd name="T64" fmla="*/ 686097 w 218716"/>
              <a:gd name="T65" fmla="*/ 2357955 h 290151"/>
              <a:gd name="T66" fmla="*/ 822357 w 218716"/>
              <a:gd name="T67" fmla="*/ 1841928 h 290151"/>
              <a:gd name="T68" fmla="*/ 815189 w 218716"/>
              <a:gd name="T69" fmla="*/ 1361766 h 290151"/>
              <a:gd name="T70" fmla="*/ 1238470 w 218716"/>
              <a:gd name="T71" fmla="*/ 1132432 h 290151"/>
              <a:gd name="T72" fmla="*/ 1611492 w 218716"/>
              <a:gd name="T73" fmla="*/ 752566 h 290151"/>
              <a:gd name="T74" fmla="*/ 2013196 w 218716"/>
              <a:gd name="T75" fmla="*/ 645080 h 290151"/>
              <a:gd name="T76" fmla="*/ 171429 w 218716"/>
              <a:gd name="T77" fmla="*/ 2192604 h 290151"/>
              <a:gd name="T78" fmla="*/ 1721720 w 218716"/>
              <a:gd name="T79" fmla="*/ 4162373 h 290151"/>
              <a:gd name="T80" fmla="*/ 2128940 w 218716"/>
              <a:gd name="T81" fmla="*/ 1401866 h 290151"/>
              <a:gd name="T82" fmla="*/ 2836182 w 218716"/>
              <a:gd name="T83" fmla="*/ 3299718 h 290151"/>
              <a:gd name="T84" fmla="*/ 3607744 w 218716"/>
              <a:gd name="T85" fmla="*/ 3601660 h 290151"/>
              <a:gd name="T86" fmla="*/ 2178931 w 218716"/>
              <a:gd name="T87" fmla="*/ 0 h 290151"/>
              <a:gd name="T88" fmla="*/ 3429103 w 218716"/>
              <a:gd name="T89" fmla="*/ 4471492 h 290151"/>
              <a:gd name="T90" fmla="*/ 3193389 w 218716"/>
              <a:gd name="T91" fmla="*/ 5298228 h 290151"/>
              <a:gd name="T92" fmla="*/ 1178765 w 218716"/>
              <a:gd name="T93" fmla="*/ 5298228 h 290151"/>
              <a:gd name="T94" fmla="*/ 935878 w 218716"/>
              <a:gd name="T95" fmla="*/ 4485888 h 290151"/>
              <a:gd name="T96" fmla="*/ 2178931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30">
            <a:extLst>
              <a:ext uri="{FF2B5EF4-FFF2-40B4-BE49-F238E27FC236}">
                <a16:creationId xmlns:a16="http://schemas.microsoft.com/office/drawing/2014/main" id="{F75F75F9-0403-B04D-BB97-CEF2BDE6A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78588" y="10528468"/>
            <a:ext cx="784714" cy="784714"/>
          </a:xfrm>
          <a:custGeom>
            <a:avLst/>
            <a:gdLst>
              <a:gd name="T0" fmla="*/ 4489300 w 289924"/>
              <a:gd name="T1" fmla="*/ 4390126 h 289791"/>
              <a:gd name="T2" fmla="*/ 4960412 w 289924"/>
              <a:gd name="T3" fmla="*/ 4158952 h 289791"/>
              <a:gd name="T4" fmla="*/ 4960412 w 289924"/>
              <a:gd name="T5" fmla="*/ 4989758 h 289791"/>
              <a:gd name="T6" fmla="*/ 4489300 w 289924"/>
              <a:gd name="T7" fmla="*/ 4635758 h 289791"/>
              <a:gd name="T8" fmla="*/ 4018195 w 289924"/>
              <a:gd name="T9" fmla="*/ 4989758 h 289791"/>
              <a:gd name="T10" fmla="*/ 4018195 w 289924"/>
              <a:gd name="T11" fmla="*/ 4158952 h 289791"/>
              <a:gd name="T12" fmla="*/ 2606698 w 289924"/>
              <a:gd name="T13" fmla="*/ 3908255 h 289791"/>
              <a:gd name="T14" fmla="*/ 1369637 w 289924"/>
              <a:gd name="T15" fmla="*/ 5243003 h 289791"/>
              <a:gd name="T16" fmla="*/ 573855 w 289924"/>
              <a:gd name="T17" fmla="*/ 4345862 h 289791"/>
              <a:gd name="T18" fmla="*/ 2476472 w 289924"/>
              <a:gd name="T19" fmla="*/ 3908255 h 289791"/>
              <a:gd name="T20" fmla="*/ 4501514 w 289924"/>
              <a:gd name="T21" fmla="*/ 5669856 h 289791"/>
              <a:gd name="T22" fmla="*/ 5614321 w 289924"/>
              <a:gd name="T23" fmla="*/ 5647982 h 289791"/>
              <a:gd name="T24" fmla="*/ 5650695 w 289924"/>
              <a:gd name="T25" fmla="*/ 4525341 h 289791"/>
              <a:gd name="T26" fmla="*/ 5825242 w 289924"/>
              <a:gd name="T27" fmla="*/ 4525341 h 289791"/>
              <a:gd name="T28" fmla="*/ 5796134 w 289924"/>
              <a:gd name="T29" fmla="*/ 5822923 h 289791"/>
              <a:gd name="T30" fmla="*/ 5083365 w 289924"/>
              <a:gd name="T31" fmla="*/ 5706301 h 289791"/>
              <a:gd name="T32" fmla="*/ 4501514 w 289924"/>
              <a:gd name="T33" fmla="*/ 3198569 h 289791"/>
              <a:gd name="T34" fmla="*/ 2229424 w 289924"/>
              <a:gd name="T35" fmla="*/ 3687004 h 289791"/>
              <a:gd name="T36" fmla="*/ 176806 w 289924"/>
              <a:gd name="T37" fmla="*/ 4525341 h 289791"/>
              <a:gd name="T38" fmla="*/ 205822 w 289924"/>
              <a:gd name="T39" fmla="*/ 5647982 h 289791"/>
              <a:gd name="T40" fmla="*/ 1315545 w 289924"/>
              <a:gd name="T41" fmla="*/ 5669856 h 289791"/>
              <a:gd name="T42" fmla="*/ 2621109 w 289924"/>
              <a:gd name="T43" fmla="*/ 4700303 h 289791"/>
              <a:gd name="T44" fmla="*/ 104311 w 289924"/>
              <a:gd name="T45" fmla="*/ 5844793 h 289791"/>
              <a:gd name="T46" fmla="*/ 2674 w 289924"/>
              <a:gd name="T47" fmla="*/ 5735446 h 289791"/>
              <a:gd name="T48" fmla="*/ 1315545 w 289924"/>
              <a:gd name="T49" fmla="*/ 3198569 h 289791"/>
              <a:gd name="T50" fmla="*/ 4489300 w 289924"/>
              <a:gd name="T51" fmla="*/ 1187065 h 289791"/>
              <a:gd name="T52" fmla="*/ 4960412 w 289924"/>
              <a:gd name="T53" fmla="*/ 954228 h 289791"/>
              <a:gd name="T54" fmla="*/ 4960412 w 289924"/>
              <a:gd name="T55" fmla="*/ 1790947 h 289791"/>
              <a:gd name="T56" fmla="*/ 4489300 w 289924"/>
              <a:gd name="T57" fmla="*/ 1434443 h 289791"/>
              <a:gd name="T58" fmla="*/ 4018195 w 289924"/>
              <a:gd name="T59" fmla="*/ 1790947 h 289791"/>
              <a:gd name="T60" fmla="*/ 4018195 w 289924"/>
              <a:gd name="T61" fmla="*/ 954228 h 289791"/>
              <a:gd name="T62" fmla="*/ 943800 w 289924"/>
              <a:gd name="T63" fmla="*/ 830562 h 289791"/>
              <a:gd name="T64" fmla="*/ 1770438 w 289924"/>
              <a:gd name="T65" fmla="*/ 830562 h 289791"/>
              <a:gd name="T66" fmla="*/ 1770438 w 289924"/>
              <a:gd name="T67" fmla="*/ 1667239 h 289791"/>
              <a:gd name="T68" fmla="*/ 1655413 w 289924"/>
              <a:gd name="T69" fmla="*/ 1790947 h 289791"/>
              <a:gd name="T70" fmla="*/ 886301 w 289924"/>
              <a:gd name="T71" fmla="*/ 1812748 h 289791"/>
              <a:gd name="T72" fmla="*/ 1173824 w 289924"/>
              <a:gd name="T73" fmla="*/ 1310733 h 289791"/>
              <a:gd name="T74" fmla="*/ 4501514 w 289924"/>
              <a:gd name="T75" fmla="*/ 181765 h 289791"/>
              <a:gd name="T76" fmla="*/ 5650695 w 289924"/>
              <a:gd name="T77" fmla="*/ 1323128 h 289791"/>
              <a:gd name="T78" fmla="*/ 5614321 w 289924"/>
              <a:gd name="T79" fmla="*/ 203530 h 289791"/>
              <a:gd name="T80" fmla="*/ 4501514 w 289924"/>
              <a:gd name="T81" fmla="*/ 181765 h 289791"/>
              <a:gd name="T82" fmla="*/ 735278 w 289924"/>
              <a:gd name="T83" fmla="*/ 319890 h 289791"/>
              <a:gd name="T84" fmla="*/ 307313 w 289924"/>
              <a:gd name="T85" fmla="*/ 792420 h 289791"/>
              <a:gd name="T86" fmla="*/ 2454277 w 289924"/>
              <a:gd name="T87" fmla="*/ 1323128 h 289791"/>
              <a:gd name="T88" fmla="*/ 5083365 w 289924"/>
              <a:gd name="T89" fmla="*/ 138112 h 289791"/>
              <a:gd name="T90" fmla="*/ 5825242 w 289924"/>
              <a:gd name="T91" fmla="*/ 109036 h 289791"/>
              <a:gd name="T92" fmla="*/ 4501514 w 289924"/>
              <a:gd name="T93" fmla="*/ 2646301 h 289791"/>
              <a:gd name="T94" fmla="*/ 1315545 w 289924"/>
              <a:gd name="T95" fmla="*/ 0 h 289791"/>
              <a:gd name="T96" fmla="*/ 2674 w 289924"/>
              <a:gd name="T97" fmla="*/ 1323128 h 289791"/>
              <a:gd name="T98" fmla="*/ 24422 w 289924"/>
              <a:gd name="T99" fmla="*/ 29121 h 289791"/>
              <a:gd name="T100" fmla="*/ 1315545 w 289924"/>
              <a:gd name="T101" fmla="*/ 0 h 2897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9924" h="289791">
                <a:moveTo>
                  <a:pt x="199987" y="199866"/>
                </a:moveTo>
                <a:cubicBezTo>
                  <a:pt x="201764" y="198077"/>
                  <a:pt x="204606" y="198077"/>
                  <a:pt x="206027" y="199866"/>
                </a:cubicBezTo>
                <a:lnTo>
                  <a:pt x="223434" y="217396"/>
                </a:lnTo>
                <a:lnTo>
                  <a:pt x="240841" y="199866"/>
                </a:lnTo>
                <a:cubicBezTo>
                  <a:pt x="242617" y="198077"/>
                  <a:pt x="245104" y="198077"/>
                  <a:pt x="246880" y="199866"/>
                </a:cubicBezTo>
                <a:cubicBezTo>
                  <a:pt x="248656" y="201655"/>
                  <a:pt x="248656" y="204159"/>
                  <a:pt x="246880" y="205948"/>
                </a:cubicBezTo>
                <a:lnTo>
                  <a:pt x="229473" y="223477"/>
                </a:lnTo>
                <a:lnTo>
                  <a:pt x="246880" y="241007"/>
                </a:lnTo>
                <a:cubicBezTo>
                  <a:pt x="248656" y="242438"/>
                  <a:pt x="248656" y="245300"/>
                  <a:pt x="246880" y="247089"/>
                </a:cubicBezTo>
                <a:cubicBezTo>
                  <a:pt x="246169" y="247804"/>
                  <a:pt x="245104" y="248520"/>
                  <a:pt x="244038" y="248520"/>
                </a:cubicBezTo>
                <a:cubicBezTo>
                  <a:pt x="242617" y="248520"/>
                  <a:pt x="241551" y="247804"/>
                  <a:pt x="240841" y="247089"/>
                </a:cubicBezTo>
                <a:lnTo>
                  <a:pt x="223434" y="229559"/>
                </a:lnTo>
                <a:lnTo>
                  <a:pt x="206027" y="247089"/>
                </a:lnTo>
                <a:cubicBezTo>
                  <a:pt x="205316" y="247804"/>
                  <a:pt x="204250" y="248520"/>
                  <a:pt x="203185" y="248520"/>
                </a:cubicBezTo>
                <a:cubicBezTo>
                  <a:pt x="202119" y="248520"/>
                  <a:pt x="201053" y="247804"/>
                  <a:pt x="199987" y="247089"/>
                </a:cubicBezTo>
                <a:cubicBezTo>
                  <a:pt x="198211" y="245300"/>
                  <a:pt x="198211" y="242438"/>
                  <a:pt x="199987" y="241007"/>
                </a:cubicBezTo>
                <a:lnTo>
                  <a:pt x="217394" y="223477"/>
                </a:lnTo>
                <a:lnTo>
                  <a:pt x="199987" y="205948"/>
                </a:lnTo>
                <a:cubicBezTo>
                  <a:pt x="198211" y="204159"/>
                  <a:pt x="198211" y="201655"/>
                  <a:pt x="199987" y="199866"/>
                </a:cubicBezTo>
                <a:close/>
                <a:moveTo>
                  <a:pt x="123255" y="193533"/>
                </a:moveTo>
                <a:cubicBezTo>
                  <a:pt x="125055" y="191727"/>
                  <a:pt x="127936" y="191727"/>
                  <a:pt x="129736" y="193533"/>
                </a:cubicBezTo>
                <a:cubicBezTo>
                  <a:pt x="131176" y="195339"/>
                  <a:pt x="131176" y="197867"/>
                  <a:pt x="129736" y="199673"/>
                </a:cubicBezTo>
                <a:lnTo>
                  <a:pt x="71048" y="258184"/>
                </a:lnTo>
                <a:cubicBezTo>
                  <a:pt x="70327" y="258907"/>
                  <a:pt x="69247" y="259629"/>
                  <a:pt x="68167" y="259629"/>
                </a:cubicBezTo>
                <a:cubicBezTo>
                  <a:pt x="67087" y="259629"/>
                  <a:pt x="65647" y="258907"/>
                  <a:pt x="64927" y="258184"/>
                </a:cubicBezTo>
                <a:lnTo>
                  <a:pt x="28561" y="221705"/>
                </a:lnTo>
                <a:cubicBezTo>
                  <a:pt x="26761" y="219899"/>
                  <a:pt x="26761" y="217010"/>
                  <a:pt x="28561" y="215204"/>
                </a:cubicBezTo>
                <a:cubicBezTo>
                  <a:pt x="30001" y="213759"/>
                  <a:pt x="32882" y="213759"/>
                  <a:pt x="34682" y="215204"/>
                </a:cubicBezTo>
                <a:lnTo>
                  <a:pt x="68167" y="248794"/>
                </a:lnTo>
                <a:lnTo>
                  <a:pt x="123255" y="193533"/>
                </a:lnTo>
                <a:close/>
                <a:moveTo>
                  <a:pt x="224043" y="167054"/>
                </a:moveTo>
                <a:cubicBezTo>
                  <a:pt x="192551" y="167054"/>
                  <a:pt x="167212" y="192684"/>
                  <a:pt x="167212" y="224091"/>
                </a:cubicBezTo>
                <a:cubicBezTo>
                  <a:pt x="167212" y="255497"/>
                  <a:pt x="192551" y="280766"/>
                  <a:pt x="224043" y="280766"/>
                </a:cubicBezTo>
                <a:cubicBezTo>
                  <a:pt x="233093" y="280766"/>
                  <a:pt x="241780" y="278601"/>
                  <a:pt x="250468" y="274269"/>
                </a:cubicBezTo>
                <a:cubicBezTo>
                  <a:pt x="251192" y="273547"/>
                  <a:pt x="252278" y="273547"/>
                  <a:pt x="253364" y="273908"/>
                </a:cubicBezTo>
                <a:lnTo>
                  <a:pt x="279427" y="279683"/>
                </a:lnTo>
                <a:lnTo>
                  <a:pt x="273997" y="253331"/>
                </a:lnTo>
                <a:cubicBezTo>
                  <a:pt x="273997" y="252248"/>
                  <a:pt x="273997" y="251165"/>
                  <a:pt x="274359" y="250443"/>
                </a:cubicBezTo>
                <a:cubicBezTo>
                  <a:pt x="278703" y="241779"/>
                  <a:pt x="281237" y="233116"/>
                  <a:pt x="281237" y="224091"/>
                </a:cubicBezTo>
                <a:cubicBezTo>
                  <a:pt x="281237" y="192684"/>
                  <a:pt x="255536" y="167054"/>
                  <a:pt x="224043" y="167054"/>
                </a:cubicBezTo>
                <a:close/>
                <a:moveTo>
                  <a:pt x="224043" y="158390"/>
                </a:moveTo>
                <a:cubicBezTo>
                  <a:pt x="260242" y="158390"/>
                  <a:pt x="289924" y="187992"/>
                  <a:pt x="289924" y="224091"/>
                </a:cubicBezTo>
                <a:cubicBezTo>
                  <a:pt x="289924" y="233838"/>
                  <a:pt x="287390" y="243584"/>
                  <a:pt x="283047" y="252970"/>
                </a:cubicBezTo>
                <a:lnTo>
                  <a:pt x="289924" y="284015"/>
                </a:lnTo>
                <a:cubicBezTo>
                  <a:pt x="289924" y="285820"/>
                  <a:pt x="289562" y="287264"/>
                  <a:pt x="288476" y="288347"/>
                </a:cubicBezTo>
                <a:cubicBezTo>
                  <a:pt x="287752" y="289069"/>
                  <a:pt x="286666" y="289791"/>
                  <a:pt x="285580" y="289791"/>
                </a:cubicBezTo>
                <a:cubicBezTo>
                  <a:pt x="285218" y="289791"/>
                  <a:pt x="284856" y="289430"/>
                  <a:pt x="284495" y="289430"/>
                </a:cubicBezTo>
                <a:lnTo>
                  <a:pt x="253002" y="282571"/>
                </a:lnTo>
                <a:cubicBezTo>
                  <a:pt x="243952" y="287264"/>
                  <a:pt x="234179" y="289791"/>
                  <a:pt x="224043" y="289791"/>
                </a:cubicBezTo>
                <a:cubicBezTo>
                  <a:pt x="187845" y="289791"/>
                  <a:pt x="158524" y="260190"/>
                  <a:pt x="158524" y="224091"/>
                </a:cubicBezTo>
                <a:cubicBezTo>
                  <a:pt x="158524" y="187992"/>
                  <a:pt x="187845" y="158390"/>
                  <a:pt x="224043" y="158390"/>
                </a:cubicBezTo>
                <a:close/>
                <a:moveTo>
                  <a:pt x="65475" y="158390"/>
                </a:moveTo>
                <a:cubicBezTo>
                  <a:pt x="82441" y="158390"/>
                  <a:pt x="98686" y="164888"/>
                  <a:pt x="110599" y="176440"/>
                </a:cubicBezTo>
                <a:cubicBezTo>
                  <a:pt x="112765" y="178245"/>
                  <a:pt x="112765" y="180772"/>
                  <a:pt x="110960" y="182577"/>
                </a:cubicBezTo>
                <a:cubicBezTo>
                  <a:pt x="109155" y="184382"/>
                  <a:pt x="106267" y="184382"/>
                  <a:pt x="104823" y="182938"/>
                </a:cubicBezTo>
                <a:cubicBezTo>
                  <a:pt x="93993" y="172830"/>
                  <a:pt x="80275" y="167054"/>
                  <a:pt x="65475" y="167054"/>
                </a:cubicBezTo>
                <a:cubicBezTo>
                  <a:pt x="34429" y="167054"/>
                  <a:pt x="8799" y="192684"/>
                  <a:pt x="8799" y="224091"/>
                </a:cubicBezTo>
                <a:cubicBezTo>
                  <a:pt x="8799" y="233116"/>
                  <a:pt x="10964" y="241779"/>
                  <a:pt x="15296" y="250443"/>
                </a:cubicBezTo>
                <a:cubicBezTo>
                  <a:pt x="15657" y="251165"/>
                  <a:pt x="16018" y="252248"/>
                  <a:pt x="15657" y="253331"/>
                </a:cubicBezTo>
                <a:lnTo>
                  <a:pt x="10243" y="279683"/>
                </a:lnTo>
                <a:lnTo>
                  <a:pt x="36595" y="273908"/>
                </a:lnTo>
                <a:cubicBezTo>
                  <a:pt x="37317" y="273547"/>
                  <a:pt x="38400" y="273547"/>
                  <a:pt x="39483" y="274269"/>
                </a:cubicBezTo>
                <a:cubicBezTo>
                  <a:pt x="47786" y="278601"/>
                  <a:pt x="56450" y="280766"/>
                  <a:pt x="65475" y="280766"/>
                </a:cubicBezTo>
                <a:cubicBezTo>
                  <a:pt x="93993" y="280766"/>
                  <a:pt x="118180" y="259468"/>
                  <a:pt x="121789" y="231672"/>
                </a:cubicBezTo>
                <a:cubicBezTo>
                  <a:pt x="122150" y="229145"/>
                  <a:pt x="124316" y="227701"/>
                  <a:pt x="126843" y="227701"/>
                </a:cubicBezTo>
                <a:cubicBezTo>
                  <a:pt x="129370" y="228062"/>
                  <a:pt x="131175" y="230228"/>
                  <a:pt x="130453" y="232755"/>
                </a:cubicBezTo>
                <a:cubicBezTo>
                  <a:pt x="126121" y="265244"/>
                  <a:pt x="98325" y="289791"/>
                  <a:pt x="65475" y="289791"/>
                </a:cubicBezTo>
                <a:cubicBezTo>
                  <a:pt x="55367" y="289791"/>
                  <a:pt x="45981" y="287264"/>
                  <a:pt x="36595" y="282571"/>
                </a:cubicBezTo>
                <a:lnTo>
                  <a:pt x="5189" y="289430"/>
                </a:lnTo>
                <a:lnTo>
                  <a:pt x="4467" y="289791"/>
                </a:lnTo>
                <a:cubicBezTo>
                  <a:pt x="3023" y="289791"/>
                  <a:pt x="1940" y="289069"/>
                  <a:pt x="1218" y="288347"/>
                </a:cubicBezTo>
                <a:cubicBezTo>
                  <a:pt x="135" y="287264"/>
                  <a:pt x="-226" y="285820"/>
                  <a:pt x="135" y="284015"/>
                </a:cubicBezTo>
                <a:lnTo>
                  <a:pt x="6994" y="252970"/>
                </a:lnTo>
                <a:cubicBezTo>
                  <a:pt x="2301" y="243584"/>
                  <a:pt x="135" y="233838"/>
                  <a:pt x="135" y="224091"/>
                </a:cubicBezTo>
                <a:cubicBezTo>
                  <a:pt x="135" y="187992"/>
                  <a:pt x="29375" y="158390"/>
                  <a:pt x="65475" y="158390"/>
                </a:cubicBezTo>
                <a:close/>
                <a:moveTo>
                  <a:pt x="199987" y="41129"/>
                </a:moveTo>
                <a:cubicBezTo>
                  <a:pt x="201764" y="39327"/>
                  <a:pt x="204606" y="39327"/>
                  <a:pt x="206027" y="41129"/>
                </a:cubicBezTo>
                <a:lnTo>
                  <a:pt x="223434" y="58783"/>
                </a:lnTo>
                <a:lnTo>
                  <a:pt x="240841" y="41129"/>
                </a:lnTo>
                <a:cubicBezTo>
                  <a:pt x="242617" y="39327"/>
                  <a:pt x="245104" y="39327"/>
                  <a:pt x="246880" y="41129"/>
                </a:cubicBezTo>
                <a:cubicBezTo>
                  <a:pt x="248656" y="42570"/>
                  <a:pt x="248656" y="45452"/>
                  <a:pt x="246880" y="47253"/>
                </a:cubicBezTo>
                <a:lnTo>
                  <a:pt x="229473" y="64907"/>
                </a:lnTo>
                <a:lnTo>
                  <a:pt x="246880" y="82561"/>
                </a:lnTo>
                <a:cubicBezTo>
                  <a:pt x="248656" y="84363"/>
                  <a:pt x="248656" y="86885"/>
                  <a:pt x="246880" y="88686"/>
                </a:cubicBezTo>
                <a:cubicBezTo>
                  <a:pt x="246169" y="89407"/>
                  <a:pt x="245104" y="89767"/>
                  <a:pt x="244038" y="89767"/>
                </a:cubicBezTo>
                <a:cubicBezTo>
                  <a:pt x="242617" y="89767"/>
                  <a:pt x="241551" y="89407"/>
                  <a:pt x="240841" y="88686"/>
                </a:cubicBezTo>
                <a:lnTo>
                  <a:pt x="223434" y="71032"/>
                </a:lnTo>
                <a:lnTo>
                  <a:pt x="206027" y="88686"/>
                </a:lnTo>
                <a:cubicBezTo>
                  <a:pt x="205316" y="89407"/>
                  <a:pt x="204250" y="89767"/>
                  <a:pt x="203185" y="89767"/>
                </a:cubicBezTo>
                <a:cubicBezTo>
                  <a:pt x="202119" y="89767"/>
                  <a:pt x="201053" y="89407"/>
                  <a:pt x="199987" y="88686"/>
                </a:cubicBezTo>
                <a:cubicBezTo>
                  <a:pt x="198211" y="86885"/>
                  <a:pt x="198211" y="84363"/>
                  <a:pt x="199987" y="82561"/>
                </a:cubicBezTo>
                <a:lnTo>
                  <a:pt x="217394" y="64907"/>
                </a:lnTo>
                <a:lnTo>
                  <a:pt x="199987" y="47253"/>
                </a:lnTo>
                <a:cubicBezTo>
                  <a:pt x="198211" y="45452"/>
                  <a:pt x="198211" y="42570"/>
                  <a:pt x="199987" y="41129"/>
                </a:cubicBezTo>
                <a:close/>
                <a:moveTo>
                  <a:pt x="40892" y="41129"/>
                </a:moveTo>
                <a:cubicBezTo>
                  <a:pt x="42681" y="39327"/>
                  <a:pt x="45543" y="39327"/>
                  <a:pt x="46974" y="41129"/>
                </a:cubicBezTo>
                <a:lnTo>
                  <a:pt x="64504" y="58783"/>
                </a:lnTo>
                <a:lnTo>
                  <a:pt x="82391" y="41129"/>
                </a:lnTo>
                <a:cubicBezTo>
                  <a:pt x="83822" y="39327"/>
                  <a:pt x="86684" y="39327"/>
                  <a:pt x="88115" y="41129"/>
                </a:cubicBezTo>
                <a:cubicBezTo>
                  <a:pt x="89904" y="42570"/>
                  <a:pt x="89904" y="45452"/>
                  <a:pt x="88115" y="47253"/>
                </a:cubicBezTo>
                <a:lnTo>
                  <a:pt x="70943" y="64907"/>
                </a:lnTo>
                <a:lnTo>
                  <a:pt x="88115" y="82561"/>
                </a:lnTo>
                <a:cubicBezTo>
                  <a:pt x="89904" y="84363"/>
                  <a:pt x="89904" y="86885"/>
                  <a:pt x="88115" y="88686"/>
                </a:cubicBezTo>
                <a:cubicBezTo>
                  <a:pt x="87399" y="89407"/>
                  <a:pt x="86326" y="89767"/>
                  <a:pt x="85253" y="89767"/>
                </a:cubicBezTo>
                <a:cubicBezTo>
                  <a:pt x="84180" y="89767"/>
                  <a:pt x="83106" y="89407"/>
                  <a:pt x="82391" y="88686"/>
                </a:cubicBezTo>
                <a:lnTo>
                  <a:pt x="64504" y="71032"/>
                </a:lnTo>
                <a:lnTo>
                  <a:pt x="46974" y="88686"/>
                </a:lnTo>
                <a:cubicBezTo>
                  <a:pt x="46258" y="89407"/>
                  <a:pt x="45185" y="89767"/>
                  <a:pt x="44112" y="89767"/>
                </a:cubicBezTo>
                <a:cubicBezTo>
                  <a:pt x="43039" y="89767"/>
                  <a:pt x="41965" y="89407"/>
                  <a:pt x="40892" y="88686"/>
                </a:cubicBezTo>
                <a:cubicBezTo>
                  <a:pt x="39461" y="86885"/>
                  <a:pt x="39461" y="84363"/>
                  <a:pt x="40892" y="82561"/>
                </a:cubicBezTo>
                <a:lnTo>
                  <a:pt x="58422" y="64907"/>
                </a:lnTo>
                <a:lnTo>
                  <a:pt x="40892" y="47253"/>
                </a:lnTo>
                <a:cubicBezTo>
                  <a:pt x="39461" y="45452"/>
                  <a:pt x="39461" y="42570"/>
                  <a:pt x="40892" y="41129"/>
                </a:cubicBezTo>
                <a:close/>
                <a:moveTo>
                  <a:pt x="224043" y="9000"/>
                </a:moveTo>
                <a:cubicBezTo>
                  <a:pt x="192551" y="9000"/>
                  <a:pt x="167212" y="34200"/>
                  <a:pt x="167212" y="65521"/>
                </a:cubicBezTo>
                <a:cubicBezTo>
                  <a:pt x="167212" y="96842"/>
                  <a:pt x="192551" y="122042"/>
                  <a:pt x="224043" y="122042"/>
                </a:cubicBezTo>
                <a:cubicBezTo>
                  <a:pt x="255536" y="122042"/>
                  <a:pt x="281237" y="96842"/>
                  <a:pt x="281237" y="65521"/>
                </a:cubicBezTo>
                <a:cubicBezTo>
                  <a:pt x="281237" y="56521"/>
                  <a:pt x="278703" y="47521"/>
                  <a:pt x="274359" y="39240"/>
                </a:cubicBezTo>
                <a:cubicBezTo>
                  <a:pt x="273997" y="38520"/>
                  <a:pt x="273997" y="37440"/>
                  <a:pt x="273997" y="36360"/>
                </a:cubicBezTo>
                <a:lnTo>
                  <a:pt x="279427" y="10080"/>
                </a:lnTo>
                <a:lnTo>
                  <a:pt x="253364" y="15840"/>
                </a:lnTo>
                <a:cubicBezTo>
                  <a:pt x="252278" y="16200"/>
                  <a:pt x="251192" y="15840"/>
                  <a:pt x="250468" y="15480"/>
                </a:cubicBezTo>
                <a:cubicBezTo>
                  <a:pt x="241780" y="11160"/>
                  <a:pt x="233093" y="9000"/>
                  <a:pt x="224043" y="9000"/>
                </a:cubicBezTo>
                <a:close/>
                <a:moveTo>
                  <a:pt x="65475" y="9000"/>
                </a:moveTo>
                <a:cubicBezTo>
                  <a:pt x="56450" y="9000"/>
                  <a:pt x="47786" y="11160"/>
                  <a:pt x="39483" y="15480"/>
                </a:cubicBezTo>
                <a:cubicBezTo>
                  <a:pt x="38400" y="15840"/>
                  <a:pt x="37317" y="16200"/>
                  <a:pt x="36595" y="15840"/>
                </a:cubicBezTo>
                <a:lnTo>
                  <a:pt x="10243" y="10080"/>
                </a:lnTo>
                <a:lnTo>
                  <a:pt x="15657" y="36360"/>
                </a:lnTo>
                <a:cubicBezTo>
                  <a:pt x="16018" y="37440"/>
                  <a:pt x="15657" y="38520"/>
                  <a:pt x="15296" y="39240"/>
                </a:cubicBezTo>
                <a:cubicBezTo>
                  <a:pt x="10964" y="47521"/>
                  <a:pt x="8799" y="56521"/>
                  <a:pt x="8799" y="65521"/>
                </a:cubicBezTo>
                <a:cubicBezTo>
                  <a:pt x="8799" y="96842"/>
                  <a:pt x="34429" y="122042"/>
                  <a:pt x="65475" y="122042"/>
                </a:cubicBezTo>
                <a:cubicBezTo>
                  <a:pt x="96881" y="122042"/>
                  <a:pt x="122150" y="96842"/>
                  <a:pt x="122150" y="65521"/>
                </a:cubicBezTo>
                <a:cubicBezTo>
                  <a:pt x="122150" y="34200"/>
                  <a:pt x="96881" y="9000"/>
                  <a:pt x="65475" y="9000"/>
                </a:cubicBezTo>
                <a:close/>
                <a:moveTo>
                  <a:pt x="224043" y="0"/>
                </a:moveTo>
                <a:cubicBezTo>
                  <a:pt x="234179" y="0"/>
                  <a:pt x="243952" y="2520"/>
                  <a:pt x="253002" y="6840"/>
                </a:cubicBezTo>
                <a:lnTo>
                  <a:pt x="284495" y="360"/>
                </a:lnTo>
                <a:cubicBezTo>
                  <a:pt x="285942" y="-360"/>
                  <a:pt x="287390" y="360"/>
                  <a:pt x="288476" y="1440"/>
                </a:cubicBezTo>
                <a:cubicBezTo>
                  <a:pt x="289562" y="2520"/>
                  <a:pt x="289924" y="3960"/>
                  <a:pt x="289924" y="5400"/>
                </a:cubicBezTo>
                <a:lnTo>
                  <a:pt x="283047" y="36720"/>
                </a:lnTo>
                <a:cubicBezTo>
                  <a:pt x="287390" y="46081"/>
                  <a:pt x="289924" y="55801"/>
                  <a:pt x="289924" y="65521"/>
                </a:cubicBezTo>
                <a:cubicBezTo>
                  <a:pt x="289924" y="101522"/>
                  <a:pt x="260242" y="131042"/>
                  <a:pt x="224043" y="131042"/>
                </a:cubicBezTo>
                <a:cubicBezTo>
                  <a:pt x="187845" y="131042"/>
                  <a:pt x="158524" y="101522"/>
                  <a:pt x="158524" y="65521"/>
                </a:cubicBezTo>
                <a:cubicBezTo>
                  <a:pt x="158524" y="29520"/>
                  <a:pt x="187845" y="0"/>
                  <a:pt x="224043" y="0"/>
                </a:cubicBezTo>
                <a:close/>
                <a:moveTo>
                  <a:pt x="65475" y="0"/>
                </a:moveTo>
                <a:cubicBezTo>
                  <a:pt x="101935" y="0"/>
                  <a:pt x="131175" y="29520"/>
                  <a:pt x="131175" y="65521"/>
                </a:cubicBezTo>
                <a:cubicBezTo>
                  <a:pt x="131175" y="101522"/>
                  <a:pt x="101935" y="131042"/>
                  <a:pt x="65475" y="131042"/>
                </a:cubicBezTo>
                <a:cubicBezTo>
                  <a:pt x="29375" y="131042"/>
                  <a:pt x="135" y="101522"/>
                  <a:pt x="135" y="65521"/>
                </a:cubicBezTo>
                <a:cubicBezTo>
                  <a:pt x="135" y="55441"/>
                  <a:pt x="2301" y="46081"/>
                  <a:pt x="6994" y="36720"/>
                </a:cubicBezTo>
                <a:lnTo>
                  <a:pt x="135" y="5400"/>
                </a:lnTo>
                <a:cubicBezTo>
                  <a:pt x="-226" y="3960"/>
                  <a:pt x="135" y="2520"/>
                  <a:pt x="1218" y="1440"/>
                </a:cubicBezTo>
                <a:cubicBezTo>
                  <a:pt x="2301" y="360"/>
                  <a:pt x="3745" y="-360"/>
                  <a:pt x="5189" y="360"/>
                </a:cubicBezTo>
                <a:lnTo>
                  <a:pt x="36595" y="6840"/>
                </a:lnTo>
                <a:cubicBezTo>
                  <a:pt x="45981" y="2520"/>
                  <a:pt x="55367" y="0"/>
                  <a:pt x="65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1029">
            <a:extLst>
              <a:ext uri="{FF2B5EF4-FFF2-40B4-BE49-F238E27FC236}">
                <a16:creationId xmlns:a16="http://schemas.microsoft.com/office/drawing/2014/main" id="{99E79926-F585-3B46-9827-03C2081BB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8139" y="10133087"/>
            <a:ext cx="784714" cy="784714"/>
          </a:xfrm>
          <a:custGeom>
            <a:avLst/>
            <a:gdLst>
              <a:gd name="T0" fmla="*/ 1351512 w 290151"/>
              <a:gd name="T1" fmla="*/ 5607360 h 290151"/>
              <a:gd name="T2" fmla="*/ 3824453 w 290151"/>
              <a:gd name="T3" fmla="*/ 5082574 h 290151"/>
              <a:gd name="T4" fmla="*/ 2508900 w 290151"/>
              <a:gd name="T5" fmla="*/ 4615300 h 290151"/>
              <a:gd name="T6" fmla="*/ 3270943 w 290151"/>
              <a:gd name="T7" fmla="*/ 4910013 h 290151"/>
              <a:gd name="T8" fmla="*/ 2508900 w 290151"/>
              <a:gd name="T9" fmla="*/ 4615300 h 290151"/>
              <a:gd name="T10" fmla="*/ 2671033 w 290151"/>
              <a:gd name="T11" fmla="*/ 2032864 h 290151"/>
              <a:gd name="T12" fmla="*/ 2150816 w 290151"/>
              <a:gd name="T13" fmla="*/ 2146755 h 290151"/>
              <a:gd name="T14" fmla="*/ 2507127 w 290151"/>
              <a:gd name="T15" fmla="*/ 2545377 h 290151"/>
              <a:gd name="T16" fmla="*/ 2834949 w 290151"/>
              <a:gd name="T17" fmla="*/ 2787403 h 290151"/>
              <a:gd name="T18" fmla="*/ 3326665 w 290151"/>
              <a:gd name="T19" fmla="*/ 3000947 h 290151"/>
              <a:gd name="T20" fmla="*/ 3269613 w 290151"/>
              <a:gd name="T21" fmla="*/ 2467065 h 290151"/>
              <a:gd name="T22" fmla="*/ 3148509 w 290151"/>
              <a:gd name="T23" fmla="*/ 2075609 h 290151"/>
              <a:gd name="T24" fmla="*/ 2877689 w 290151"/>
              <a:gd name="T25" fmla="*/ 1620030 h 290151"/>
              <a:gd name="T26" fmla="*/ 2956093 w 290151"/>
              <a:gd name="T27" fmla="*/ 1385148 h 290151"/>
              <a:gd name="T28" fmla="*/ 3804118 w 290151"/>
              <a:gd name="T29" fmla="*/ 1997297 h 290151"/>
              <a:gd name="T30" fmla="*/ 3846880 w 290151"/>
              <a:gd name="T31" fmla="*/ 2146755 h 290151"/>
              <a:gd name="T32" fmla="*/ 3526202 w 290151"/>
              <a:gd name="T33" fmla="*/ 3143322 h 290151"/>
              <a:gd name="T34" fmla="*/ 3397923 w 290151"/>
              <a:gd name="T35" fmla="*/ 3228725 h 290151"/>
              <a:gd name="T36" fmla="*/ 2357474 w 290151"/>
              <a:gd name="T37" fmla="*/ 3228725 h 290151"/>
              <a:gd name="T38" fmla="*/ 2264825 w 290151"/>
              <a:gd name="T39" fmla="*/ 3228725 h 290151"/>
              <a:gd name="T40" fmla="*/ 2328963 w 290151"/>
              <a:gd name="T41" fmla="*/ 2559618 h 290151"/>
              <a:gd name="T42" fmla="*/ 1880024 w 290151"/>
              <a:gd name="T43" fmla="*/ 2061359 h 290151"/>
              <a:gd name="T44" fmla="*/ 2535620 w 290151"/>
              <a:gd name="T45" fmla="*/ 1918999 h 290151"/>
              <a:gd name="T46" fmla="*/ 5104082 w 290151"/>
              <a:gd name="T47" fmla="*/ 639795 h 290151"/>
              <a:gd name="T48" fmla="*/ 4615235 w 290151"/>
              <a:gd name="T49" fmla="*/ 2422665 h 290151"/>
              <a:gd name="T50" fmla="*/ 4521785 w 290151"/>
              <a:gd name="T51" fmla="*/ 3270979 h 290151"/>
              <a:gd name="T52" fmla="*/ 5607295 w 290151"/>
              <a:gd name="T53" fmla="*/ 639795 h 290151"/>
              <a:gd name="T54" fmla="*/ 179694 w 290151"/>
              <a:gd name="T55" fmla="*/ 639795 h 290151"/>
              <a:gd name="T56" fmla="*/ 1258080 w 290151"/>
              <a:gd name="T57" fmla="*/ 3270979 h 290151"/>
              <a:gd name="T58" fmla="*/ 1164592 w 290151"/>
              <a:gd name="T59" fmla="*/ 2422665 h 290151"/>
              <a:gd name="T60" fmla="*/ 668573 w 290151"/>
              <a:gd name="T61" fmla="*/ 639795 h 290151"/>
              <a:gd name="T62" fmla="*/ 1344279 w 290151"/>
              <a:gd name="T63" fmla="*/ 179694 h 290151"/>
              <a:gd name="T64" fmla="*/ 3939498 w 290151"/>
              <a:gd name="T65" fmla="*/ 704481 h 290151"/>
              <a:gd name="T66" fmla="*/ 3939498 w 290151"/>
              <a:gd name="T67" fmla="*/ 877052 h 290151"/>
              <a:gd name="T68" fmla="*/ 1344279 w 290151"/>
              <a:gd name="T69" fmla="*/ 2422665 h 290151"/>
              <a:gd name="T70" fmla="*/ 2508900 w 290151"/>
              <a:gd name="T71" fmla="*/ 3989850 h 290151"/>
              <a:gd name="T72" fmla="*/ 3270943 w 290151"/>
              <a:gd name="T73" fmla="*/ 4435566 h 290151"/>
              <a:gd name="T74" fmla="*/ 3328440 w 290151"/>
              <a:gd name="T75" fmla="*/ 3903602 h 290151"/>
              <a:gd name="T76" fmla="*/ 4435510 w 290151"/>
              <a:gd name="T77" fmla="*/ 179694 h 290151"/>
              <a:gd name="T78" fmla="*/ 1020801 w 290151"/>
              <a:gd name="T79" fmla="*/ 0 h 290151"/>
              <a:gd name="T80" fmla="*/ 4845288 w 290151"/>
              <a:gd name="T81" fmla="*/ 86204 h 290151"/>
              <a:gd name="T82" fmla="*/ 4615235 w 290151"/>
              <a:gd name="T83" fmla="*/ 179694 h 290151"/>
              <a:gd name="T84" fmla="*/ 5104082 w 290151"/>
              <a:gd name="T85" fmla="*/ 467234 h 290151"/>
              <a:gd name="T86" fmla="*/ 5779816 w 290151"/>
              <a:gd name="T87" fmla="*/ 560720 h 290151"/>
              <a:gd name="T88" fmla="*/ 4521785 w 290151"/>
              <a:gd name="T89" fmla="*/ 3443502 h 290151"/>
              <a:gd name="T90" fmla="*/ 3443449 w 290151"/>
              <a:gd name="T91" fmla="*/ 4054564 h 290151"/>
              <a:gd name="T92" fmla="*/ 3594434 w 290151"/>
              <a:gd name="T93" fmla="*/ 4435566 h 290151"/>
              <a:gd name="T94" fmla="*/ 3594434 w 290151"/>
              <a:gd name="T95" fmla="*/ 4615300 h 290151"/>
              <a:gd name="T96" fmla="*/ 3443449 w 290151"/>
              <a:gd name="T97" fmla="*/ 4910013 h 290151"/>
              <a:gd name="T98" fmla="*/ 4615235 w 290151"/>
              <a:gd name="T99" fmla="*/ 5693621 h 290151"/>
              <a:gd name="T100" fmla="*/ 1258080 w 290151"/>
              <a:gd name="T101" fmla="*/ 5779869 h 290151"/>
              <a:gd name="T102" fmla="*/ 1955373 w 290151"/>
              <a:gd name="T103" fmla="*/ 4910013 h 290151"/>
              <a:gd name="T104" fmla="*/ 2336376 w 290151"/>
              <a:gd name="T105" fmla="*/ 4615300 h 290151"/>
              <a:gd name="T106" fmla="*/ 2099158 w 290151"/>
              <a:gd name="T107" fmla="*/ 4529011 h 290151"/>
              <a:gd name="T108" fmla="*/ 2336376 w 290151"/>
              <a:gd name="T109" fmla="*/ 4435566 h 290151"/>
              <a:gd name="T110" fmla="*/ 1502459 w 290151"/>
              <a:gd name="T111" fmla="*/ 3443502 h 290151"/>
              <a:gd name="T112" fmla="*/ 0 w 290151"/>
              <a:gd name="T113" fmla="*/ 2192604 h 290151"/>
              <a:gd name="T114" fmla="*/ 86204 w 290151"/>
              <a:gd name="T115" fmla="*/ 467234 h 290151"/>
              <a:gd name="T116" fmla="*/ 1164592 w 290151"/>
              <a:gd name="T117" fmla="*/ 690109 h 290151"/>
              <a:gd name="T118" fmla="*/ 1020801 w 290151"/>
              <a:gd name="T119" fmla="*/ 179694 h 290151"/>
              <a:gd name="T120" fmla="*/ 1020801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282">
            <a:extLst>
              <a:ext uri="{FF2B5EF4-FFF2-40B4-BE49-F238E27FC236}">
                <a16:creationId xmlns:a16="http://schemas.microsoft.com/office/drawing/2014/main" id="{890D1107-C3AE-F647-B635-4DEDD917B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07358" y="4594536"/>
            <a:ext cx="770232" cy="777365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B73BB0-527A-A241-BFD4-0F72F86A652A}"/>
              </a:ext>
            </a:extLst>
          </p:cNvPr>
          <p:cNvSpPr txBox="1"/>
          <p:nvPr/>
        </p:nvSpPr>
        <p:spPr>
          <a:xfrm>
            <a:off x="3727164" y="832670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DFB17E9-2DF3-2740-BF1B-5BF59ED0BBD5}"/>
              </a:ext>
            </a:extLst>
          </p:cNvPr>
          <p:cNvSpPr txBox="1">
            <a:spLocks/>
          </p:cNvSpPr>
          <p:nvPr/>
        </p:nvSpPr>
        <p:spPr>
          <a:xfrm>
            <a:off x="1547220" y="9010529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145B80-8446-D345-ABEB-0F2EFA3D7DFC}"/>
              </a:ext>
            </a:extLst>
          </p:cNvPr>
          <p:cNvSpPr txBox="1"/>
          <p:nvPr/>
        </p:nvSpPr>
        <p:spPr>
          <a:xfrm>
            <a:off x="3712738" y="564702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01FF3BF-FF8A-F243-B4A4-127E2486DC4C}"/>
              </a:ext>
            </a:extLst>
          </p:cNvPr>
          <p:cNvSpPr txBox="1">
            <a:spLocks/>
          </p:cNvSpPr>
          <p:nvPr/>
        </p:nvSpPr>
        <p:spPr>
          <a:xfrm>
            <a:off x="1547220" y="6330846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E0E7D-9BC7-9D44-A2CD-C77E4E4D5217}"/>
              </a:ext>
            </a:extLst>
          </p:cNvPr>
          <p:cNvSpPr txBox="1"/>
          <p:nvPr/>
        </p:nvSpPr>
        <p:spPr>
          <a:xfrm>
            <a:off x="5101410" y="1100638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A9F60DB-A954-4145-A80F-B443FAE318BC}"/>
              </a:ext>
            </a:extLst>
          </p:cNvPr>
          <p:cNvSpPr txBox="1">
            <a:spLocks/>
          </p:cNvSpPr>
          <p:nvPr/>
        </p:nvSpPr>
        <p:spPr>
          <a:xfrm>
            <a:off x="2841316" y="1169021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CE7288-230E-404F-96AF-24CCB78A4024}"/>
              </a:ext>
            </a:extLst>
          </p:cNvPr>
          <p:cNvSpPr txBox="1"/>
          <p:nvPr/>
        </p:nvSpPr>
        <p:spPr>
          <a:xfrm>
            <a:off x="4977980" y="296733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1B94A95-B014-514C-9676-D4055C543EA7}"/>
              </a:ext>
            </a:extLst>
          </p:cNvPr>
          <p:cNvSpPr txBox="1">
            <a:spLocks/>
          </p:cNvSpPr>
          <p:nvPr/>
        </p:nvSpPr>
        <p:spPr>
          <a:xfrm>
            <a:off x="2841316" y="365116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3BC94-DDD1-1F40-AB3D-FB88924EF457}"/>
              </a:ext>
            </a:extLst>
          </p:cNvPr>
          <p:cNvSpPr txBox="1"/>
          <p:nvPr/>
        </p:nvSpPr>
        <p:spPr>
          <a:xfrm>
            <a:off x="16319981" y="1100638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08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D5877D58-F5AC-724F-9CED-4F9F853EAB46}"/>
              </a:ext>
            </a:extLst>
          </p:cNvPr>
          <p:cNvSpPr txBox="1">
            <a:spLocks/>
          </p:cNvSpPr>
          <p:nvPr/>
        </p:nvSpPr>
        <p:spPr>
          <a:xfrm>
            <a:off x="16319981" y="1169021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734CF8-0A11-B048-AD06-A6C37AA5D979}"/>
              </a:ext>
            </a:extLst>
          </p:cNvPr>
          <p:cNvSpPr txBox="1"/>
          <p:nvPr/>
        </p:nvSpPr>
        <p:spPr>
          <a:xfrm>
            <a:off x="16319981" y="296733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0B20DD2-0C6D-7947-9F07-22A0C7423CD2}"/>
              </a:ext>
            </a:extLst>
          </p:cNvPr>
          <p:cNvSpPr txBox="1">
            <a:spLocks/>
          </p:cNvSpPr>
          <p:nvPr/>
        </p:nvSpPr>
        <p:spPr>
          <a:xfrm>
            <a:off x="16319981" y="365116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59AA57-016C-E14E-AF58-AB677DA3A6E7}"/>
              </a:ext>
            </a:extLst>
          </p:cNvPr>
          <p:cNvSpPr txBox="1"/>
          <p:nvPr/>
        </p:nvSpPr>
        <p:spPr>
          <a:xfrm>
            <a:off x="17664582" y="8326703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4A4A5980-9C51-3648-B071-B34CE456354B}"/>
              </a:ext>
            </a:extLst>
          </p:cNvPr>
          <p:cNvSpPr txBox="1">
            <a:spLocks/>
          </p:cNvSpPr>
          <p:nvPr/>
        </p:nvSpPr>
        <p:spPr>
          <a:xfrm>
            <a:off x="17664582" y="9010529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3AD6B-FBE4-1C41-8E14-B62073AA4C66}"/>
              </a:ext>
            </a:extLst>
          </p:cNvPr>
          <p:cNvSpPr txBox="1"/>
          <p:nvPr/>
        </p:nvSpPr>
        <p:spPr>
          <a:xfrm>
            <a:off x="17664582" y="5647020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BDF47EC-E83B-494F-AEA4-D9CA75248743}"/>
              </a:ext>
            </a:extLst>
          </p:cNvPr>
          <p:cNvSpPr txBox="1">
            <a:spLocks/>
          </p:cNvSpPr>
          <p:nvPr/>
        </p:nvSpPr>
        <p:spPr>
          <a:xfrm>
            <a:off x="17664582" y="6330846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</p:spTree>
    <p:extLst>
      <p:ext uri="{BB962C8B-B14F-4D97-AF65-F5344CB8AC3E}">
        <p14:creationId xmlns:p14="http://schemas.microsoft.com/office/powerpoint/2010/main" val="3520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06181-BCEF-9248-B1E3-980140DE20B2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53AA4-9484-C746-A8BF-7B729019F69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EA17423-4530-C444-878F-C0E52B77E274}"/>
              </a:ext>
            </a:extLst>
          </p:cNvPr>
          <p:cNvSpPr/>
          <p:nvPr/>
        </p:nvSpPr>
        <p:spPr>
          <a:xfrm>
            <a:off x="7652983" y="3400988"/>
            <a:ext cx="4434251" cy="4434253"/>
          </a:xfrm>
          <a:custGeom>
            <a:avLst/>
            <a:gdLst>
              <a:gd name="connsiteX0" fmla="*/ 0 w 4434251"/>
              <a:gd name="connsiteY0" fmla="*/ 0 h 4434253"/>
              <a:gd name="connsiteX1" fmla="*/ 4434251 w 4434251"/>
              <a:gd name="connsiteY1" fmla="*/ 979570 h 4434253"/>
              <a:gd name="connsiteX2" fmla="*/ 4434251 w 4434251"/>
              <a:gd name="connsiteY2" fmla="*/ 2412618 h 4434253"/>
              <a:gd name="connsiteX3" fmla="*/ 4324008 w 4434251"/>
              <a:gd name="connsiteY3" fmla="*/ 2418185 h 4434253"/>
              <a:gd name="connsiteX4" fmla="*/ 2474661 w 4434251"/>
              <a:gd name="connsiteY4" fmla="*/ 4267532 h 4434253"/>
              <a:gd name="connsiteX5" fmla="*/ 2466242 w 4434251"/>
              <a:gd name="connsiteY5" fmla="*/ 4434253 h 4434253"/>
              <a:gd name="connsiteX6" fmla="*/ 979569 w 4434251"/>
              <a:gd name="connsiteY6" fmla="*/ 4434253 h 443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4251" h="4434253">
                <a:moveTo>
                  <a:pt x="0" y="0"/>
                </a:moveTo>
                <a:lnTo>
                  <a:pt x="4434251" y="979570"/>
                </a:lnTo>
                <a:lnTo>
                  <a:pt x="4434251" y="2412618"/>
                </a:lnTo>
                <a:lnTo>
                  <a:pt x="4324008" y="2418185"/>
                </a:lnTo>
                <a:cubicBezTo>
                  <a:pt x="3348899" y="2517213"/>
                  <a:pt x="2573689" y="3292424"/>
                  <a:pt x="2474661" y="4267532"/>
                </a:cubicBezTo>
                <a:lnTo>
                  <a:pt x="2466242" y="4434253"/>
                </a:lnTo>
                <a:lnTo>
                  <a:pt x="979569" y="44342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10713A2-9E31-9B40-BD50-E6FBE265D4AF}"/>
              </a:ext>
            </a:extLst>
          </p:cNvPr>
          <p:cNvSpPr/>
          <p:nvPr/>
        </p:nvSpPr>
        <p:spPr>
          <a:xfrm>
            <a:off x="12290417" y="3400990"/>
            <a:ext cx="4434254" cy="4434252"/>
          </a:xfrm>
          <a:custGeom>
            <a:avLst/>
            <a:gdLst>
              <a:gd name="connsiteX0" fmla="*/ 4434254 w 4434254"/>
              <a:gd name="connsiteY0" fmla="*/ 0 h 4434252"/>
              <a:gd name="connsiteX1" fmla="*/ 3454684 w 4434254"/>
              <a:gd name="connsiteY1" fmla="*/ 4434252 h 4434252"/>
              <a:gd name="connsiteX2" fmla="*/ 1968016 w 4434254"/>
              <a:gd name="connsiteY2" fmla="*/ 4434252 h 4434252"/>
              <a:gd name="connsiteX3" fmla="*/ 1959597 w 4434254"/>
              <a:gd name="connsiteY3" fmla="*/ 4267530 h 4434252"/>
              <a:gd name="connsiteX4" fmla="*/ 110250 w 4434254"/>
              <a:gd name="connsiteY4" fmla="*/ 2418183 h 4434252"/>
              <a:gd name="connsiteX5" fmla="*/ 0 w 4434254"/>
              <a:gd name="connsiteY5" fmla="*/ 2412616 h 4434252"/>
              <a:gd name="connsiteX6" fmla="*/ 0 w 4434254"/>
              <a:gd name="connsiteY6" fmla="*/ 979569 h 44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4254" h="4434252">
                <a:moveTo>
                  <a:pt x="4434254" y="0"/>
                </a:moveTo>
                <a:lnTo>
                  <a:pt x="3454684" y="4434252"/>
                </a:lnTo>
                <a:lnTo>
                  <a:pt x="1968016" y="4434252"/>
                </a:lnTo>
                <a:lnTo>
                  <a:pt x="1959597" y="4267530"/>
                </a:lnTo>
                <a:cubicBezTo>
                  <a:pt x="1860570" y="3292422"/>
                  <a:pt x="1085359" y="2517211"/>
                  <a:pt x="110250" y="2418183"/>
                </a:cubicBezTo>
                <a:lnTo>
                  <a:pt x="0" y="2412616"/>
                </a:lnTo>
                <a:lnTo>
                  <a:pt x="0" y="979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C899A5D-5B4F-6147-85B6-5C2595C5C368}"/>
              </a:ext>
            </a:extLst>
          </p:cNvPr>
          <p:cNvSpPr/>
          <p:nvPr/>
        </p:nvSpPr>
        <p:spPr>
          <a:xfrm>
            <a:off x="7652983" y="8038424"/>
            <a:ext cx="4434251" cy="4434252"/>
          </a:xfrm>
          <a:custGeom>
            <a:avLst/>
            <a:gdLst>
              <a:gd name="connsiteX0" fmla="*/ 979569 w 4434251"/>
              <a:gd name="connsiteY0" fmla="*/ 0 h 4434252"/>
              <a:gd name="connsiteX1" fmla="*/ 2471946 w 4434251"/>
              <a:gd name="connsiteY1" fmla="*/ 0 h 4434252"/>
              <a:gd name="connsiteX2" fmla="*/ 2474661 w 4434251"/>
              <a:gd name="connsiteY2" fmla="*/ 53772 h 4434252"/>
              <a:gd name="connsiteX3" fmla="*/ 4324008 w 4434251"/>
              <a:gd name="connsiteY3" fmla="*/ 1903119 h 4434252"/>
              <a:gd name="connsiteX4" fmla="*/ 4434251 w 4434251"/>
              <a:gd name="connsiteY4" fmla="*/ 1908686 h 4434252"/>
              <a:gd name="connsiteX5" fmla="*/ 4434251 w 4434251"/>
              <a:gd name="connsiteY5" fmla="*/ 3454683 h 4434252"/>
              <a:gd name="connsiteX6" fmla="*/ 0 w 4434251"/>
              <a:gd name="connsiteY6" fmla="*/ 4434252 h 44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4251" h="4434252">
                <a:moveTo>
                  <a:pt x="979569" y="0"/>
                </a:moveTo>
                <a:lnTo>
                  <a:pt x="2471946" y="0"/>
                </a:lnTo>
                <a:lnTo>
                  <a:pt x="2474661" y="53772"/>
                </a:lnTo>
                <a:cubicBezTo>
                  <a:pt x="2573689" y="1028881"/>
                  <a:pt x="3348899" y="1804091"/>
                  <a:pt x="4324008" y="1903119"/>
                </a:cubicBezTo>
                <a:lnTo>
                  <a:pt x="4434251" y="1908686"/>
                </a:lnTo>
                <a:lnTo>
                  <a:pt x="4434251" y="3454683"/>
                </a:lnTo>
                <a:lnTo>
                  <a:pt x="0" y="44342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64E4F4E-0F8E-C643-9377-ABADF95653C4}"/>
              </a:ext>
            </a:extLst>
          </p:cNvPr>
          <p:cNvSpPr/>
          <p:nvPr/>
        </p:nvSpPr>
        <p:spPr>
          <a:xfrm>
            <a:off x="12290417" y="8038423"/>
            <a:ext cx="4434254" cy="4434253"/>
          </a:xfrm>
          <a:custGeom>
            <a:avLst/>
            <a:gdLst>
              <a:gd name="connsiteX0" fmla="*/ 1962312 w 4434254"/>
              <a:gd name="connsiteY0" fmla="*/ 0 h 4434253"/>
              <a:gd name="connsiteX1" fmla="*/ 3454684 w 4434254"/>
              <a:gd name="connsiteY1" fmla="*/ 0 h 4434253"/>
              <a:gd name="connsiteX2" fmla="*/ 4434254 w 4434254"/>
              <a:gd name="connsiteY2" fmla="*/ 4434253 h 4434253"/>
              <a:gd name="connsiteX3" fmla="*/ 0 w 4434254"/>
              <a:gd name="connsiteY3" fmla="*/ 3454683 h 4434253"/>
              <a:gd name="connsiteX4" fmla="*/ 0 w 4434254"/>
              <a:gd name="connsiteY4" fmla="*/ 1908687 h 4434253"/>
              <a:gd name="connsiteX5" fmla="*/ 110250 w 4434254"/>
              <a:gd name="connsiteY5" fmla="*/ 1903120 h 4434253"/>
              <a:gd name="connsiteX6" fmla="*/ 1959597 w 4434254"/>
              <a:gd name="connsiteY6" fmla="*/ 53773 h 443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4254" h="4434253">
                <a:moveTo>
                  <a:pt x="1962312" y="0"/>
                </a:moveTo>
                <a:lnTo>
                  <a:pt x="3454684" y="0"/>
                </a:lnTo>
                <a:lnTo>
                  <a:pt x="4434254" y="4434253"/>
                </a:lnTo>
                <a:lnTo>
                  <a:pt x="0" y="3454683"/>
                </a:lnTo>
                <a:lnTo>
                  <a:pt x="0" y="1908687"/>
                </a:lnTo>
                <a:lnTo>
                  <a:pt x="110250" y="1903120"/>
                </a:lnTo>
                <a:cubicBezTo>
                  <a:pt x="1085359" y="1804092"/>
                  <a:pt x="1860570" y="1028882"/>
                  <a:pt x="1959597" y="537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BF2E8F95-F978-F340-9FDA-38FB52F36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3112" y="9689218"/>
            <a:ext cx="1132662" cy="1132662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9DC839FA-E36D-0644-8910-BE646DA7E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56864" y="4937861"/>
            <a:ext cx="1026488" cy="1360506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43">
            <a:extLst>
              <a:ext uri="{FF2B5EF4-FFF2-40B4-BE49-F238E27FC236}">
                <a16:creationId xmlns:a16="http://schemas.microsoft.com/office/drawing/2014/main" id="{644C6E9A-9B47-964C-8F6B-11CBAE73A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36191" y="9621632"/>
            <a:ext cx="1267834" cy="1267834"/>
          </a:xfrm>
          <a:custGeom>
            <a:avLst/>
            <a:gdLst>
              <a:gd name="T0" fmla="*/ 2274359 w 291740"/>
              <a:gd name="T1" fmla="*/ 3672369 h 291739"/>
              <a:gd name="T2" fmla="*/ 2091526 w 291740"/>
              <a:gd name="T3" fmla="*/ 3672369 h 291739"/>
              <a:gd name="T4" fmla="*/ 1891668 w 291740"/>
              <a:gd name="T5" fmla="*/ 2482001 h 291739"/>
              <a:gd name="T6" fmla="*/ 2411324 w 291740"/>
              <a:gd name="T7" fmla="*/ 3900877 h 291739"/>
              <a:gd name="T8" fmla="*/ 1891668 w 291740"/>
              <a:gd name="T9" fmla="*/ 2482001 h 291739"/>
              <a:gd name="T10" fmla="*/ 2894341 w 291740"/>
              <a:gd name="T11" fmla="*/ 910378 h 291739"/>
              <a:gd name="T12" fmla="*/ 997083 w 291740"/>
              <a:gd name="T13" fmla="*/ 2919157 h 291739"/>
              <a:gd name="T14" fmla="*/ 4207263 w 291740"/>
              <a:gd name="T15" fmla="*/ 4323173 h 291739"/>
              <a:gd name="T16" fmla="*/ 4329919 w 291740"/>
              <a:gd name="T17" fmla="*/ 4452775 h 291739"/>
              <a:gd name="T18" fmla="*/ 823928 w 291740"/>
              <a:gd name="T19" fmla="*/ 2919157 h 291739"/>
              <a:gd name="T20" fmla="*/ 3436152 w 291740"/>
              <a:gd name="T21" fmla="*/ 789399 h 291739"/>
              <a:gd name="T22" fmla="*/ 3291791 w 291740"/>
              <a:gd name="T23" fmla="*/ 1394422 h 291739"/>
              <a:gd name="T24" fmla="*/ 2591732 w 291740"/>
              <a:gd name="T25" fmla="*/ 3900877 h 291739"/>
              <a:gd name="T26" fmla="*/ 4749683 w 291740"/>
              <a:gd name="T27" fmla="*/ 3670424 h 291739"/>
              <a:gd name="T28" fmla="*/ 4713581 w 291740"/>
              <a:gd name="T29" fmla="*/ 3483131 h 291739"/>
              <a:gd name="T30" fmla="*/ 4973387 w 291740"/>
              <a:gd name="T31" fmla="*/ 3209433 h 291739"/>
              <a:gd name="T32" fmla="*/ 4886801 w 291740"/>
              <a:gd name="T33" fmla="*/ 2978965 h 291739"/>
              <a:gd name="T34" fmla="*/ 5016700 w 291740"/>
              <a:gd name="T35" fmla="*/ 2734067 h 291739"/>
              <a:gd name="T36" fmla="*/ 4807422 w 291740"/>
              <a:gd name="T37" fmla="*/ 2482001 h 291739"/>
              <a:gd name="T38" fmla="*/ 4987812 w 291740"/>
              <a:gd name="T39" fmla="*/ 2193889 h 291739"/>
              <a:gd name="T40" fmla="*/ 3804205 w 291740"/>
              <a:gd name="T41" fmla="*/ 1992211 h 291739"/>
              <a:gd name="T42" fmla="*/ 3717620 w 291740"/>
              <a:gd name="T43" fmla="*/ 1884190 h 291739"/>
              <a:gd name="T44" fmla="*/ 3436152 w 291740"/>
              <a:gd name="T45" fmla="*/ 789399 h 291739"/>
              <a:gd name="T46" fmla="*/ 3948557 w 291740"/>
              <a:gd name="T47" fmla="*/ 1300793 h 291739"/>
              <a:gd name="T48" fmla="*/ 4814610 w 291740"/>
              <a:gd name="T49" fmla="*/ 1819336 h 291739"/>
              <a:gd name="T50" fmla="*/ 5074439 w 291740"/>
              <a:gd name="T51" fmla="*/ 2467599 h 291739"/>
              <a:gd name="T52" fmla="*/ 5088891 w 291740"/>
              <a:gd name="T53" fmla="*/ 3000571 h 291739"/>
              <a:gd name="T54" fmla="*/ 4915670 w 291740"/>
              <a:gd name="T55" fmla="*/ 3569584 h 291739"/>
              <a:gd name="T56" fmla="*/ 4554813 w 291740"/>
              <a:gd name="T57" fmla="*/ 4080958 h 291739"/>
              <a:gd name="T58" fmla="*/ 1797849 w 291740"/>
              <a:gd name="T59" fmla="*/ 4080958 h 291739"/>
              <a:gd name="T60" fmla="*/ 1711240 w 291740"/>
              <a:gd name="T61" fmla="*/ 2388356 h 291739"/>
              <a:gd name="T62" fmla="*/ 2461848 w 291740"/>
              <a:gd name="T63" fmla="*/ 2301936 h 291739"/>
              <a:gd name="T64" fmla="*/ 3075300 w 291740"/>
              <a:gd name="T65" fmla="*/ 753415 h 291739"/>
              <a:gd name="T66" fmla="*/ 3443364 w 291740"/>
              <a:gd name="T67" fmla="*/ 609356 h 291739"/>
              <a:gd name="T68" fmla="*/ 179943 w 291740"/>
              <a:gd name="T69" fmla="*/ 2915579 h 291739"/>
              <a:gd name="T70" fmla="*/ 5643767 w 291740"/>
              <a:gd name="T71" fmla="*/ 2915579 h 291739"/>
              <a:gd name="T72" fmla="*/ 2908273 w 291740"/>
              <a:gd name="T73" fmla="*/ 0 h 291739"/>
              <a:gd name="T74" fmla="*/ 2908273 w 291740"/>
              <a:gd name="T75" fmla="*/ 5823931 h 291739"/>
              <a:gd name="T76" fmla="*/ 2908273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id="{6E9817CE-6EAD-A34E-9C7D-3D64C6A81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75526" y="4984197"/>
            <a:ext cx="1264036" cy="1267834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977DE5-D8BB-294C-8CBD-A9F03FEDC0D0}"/>
              </a:ext>
            </a:extLst>
          </p:cNvPr>
          <p:cNvSpPr/>
          <p:nvPr/>
        </p:nvSpPr>
        <p:spPr>
          <a:xfrm>
            <a:off x="10116945" y="5864951"/>
            <a:ext cx="4143764" cy="414376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1C6CA-0F1C-0740-B80F-6C3E3FA8F28E}"/>
              </a:ext>
            </a:extLst>
          </p:cNvPr>
          <p:cNvSpPr txBox="1"/>
          <p:nvPr/>
        </p:nvSpPr>
        <p:spPr>
          <a:xfrm>
            <a:off x="3807314" y="934466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9F792F0-FAD6-314B-AA92-83B73202420D}"/>
              </a:ext>
            </a:extLst>
          </p:cNvPr>
          <p:cNvSpPr txBox="1">
            <a:spLocks/>
          </p:cNvSpPr>
          <p:nvPr/>
        </p:nvSpPr>
        <p:spPr>
          <a:xfrm>
            <a:off x="1547220" y="1002849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4002F-BE79-8A47-A876-5495725509FB}"/>
              </a:ext>
            </a:extLst>
          </p:cNvPr>
          <p:cNvSpPr txBox="1"/>
          <p:nvPr/>
        </p:nvSpPr>
        <p:spPr>
          <a:xfrm>
            <a:off x="17664582" y="93446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DC4DD84-D1B2-4441-B077-C1A3EA710752}"/>
              </a:ext>
            </a:extLst>
          </p:cNvPr>
          <p:cNvSpPr txBox="1">
            <a:spLocks/>
          </p:cNvSpPr>
          <p:nvPr/>
        </p:nvSpPr>
        <p:spPr>
          <a:xfrm>
            <a:off x="17664582" y="10028493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2ECAF-59FA-E64F-984F-874390A71102}"/>
              </a:ext>
            </a:extLst>
          </p:cNvPr>
          <p:cNvSpPr txBox="1"/>
          <p:nvPr/>
        </p:nvSpPr>
        <p:spPr>
          <a:xfrm>
            <a:off x="3727164" y="490183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46CB4E8-3434-874D-8235-65CAA34B9279}"/>
              </a:ext>
            </a:extLst>
          </p:cNvPr>
          <p:cNvSpPr txBox="1">
            <a:spLocks/>
          </p:cNvSpPr>
          <p:nvPr/>
        </p:nvSpPr>
        <p:spPr>
          <a:xfrm>
            <a:off x="1547220" y="558566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3EB27-C301-CC44-8351-6C896C292433}"/>
              </a:ext>
            </a:extLst>
          </p:cNvPr>
          <p:cNvSpPr txBox="1"/>
          <p:nvPr/>
        </p:nvSpPr>
        <p:spPr>
          <a:xfrm>
            <a:off x="17664582" y="490183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4B41FF8-0C39-C24A-86CC-5234F64EDBE8}"/>
              </a:ext>
            </a:extLst>
          </p:cNvPr>
          <p:cNvSpPr txBox="1">
            <a:spLocks/>
          </p:cNvSpPr>
          <p:nvPr/>
        </p:nvSpPr>
        <p:spPr>
          <a:xfrm>
            <a:off x="17664582" y="5585661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09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24C55-F38D-CE4E-B034-DE1E0F024963}"/>
              </a:ext>
            </a:extLst>
          </p:cNvPr>
          <p:cNvSpPr txBox="1"/>
          <p:nvPr/>
        </p:nvSpPr>
        <p:spPr>
          <a:xfrm>
            <a:off x="7998447" y="612372"/>
            <a:ext cx="838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CIRCLE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4BEA-8EC2-D24C-B31D-9752C2BFD2E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1F5783C-DDDC-0744-B043-9FA47223647F}"/>
              </a:ext>
            </a:extLst>
          </p:cNvPr>
          <p:cNvSpPr/>
          <p:nvPr/>
        </p:nvSpPr>
        <p:spPr>
          <a:xfrm>
            <a:off x="10021394" y="2731169"/>
            <a:ext cx="4342825" cy="3836832"/>
          </a:xfrm>
          <a:custGeom>
            <a:avLst/>
            <a:gdLst>
              <a:gd name="connsiteX0" fmla="*/ 2167432 w 4342825"/>
              <a:gd name="connsiteY0" fmla="*/ 0 h 3836832"/>
              <a:gd name="connsiteX1" fmla="*/ 4342825 w 4342825"/>
              <a:gd name="connsiteY1" fmla="*/ 2179445 h 3836832"/>
              <a:gd name="connsiteX2" fmla="*/ 3196076 w 4342825"/>
              <a:gd name="connsiteY2" fmla="*/ 3836832 h 3836832"/>
              <a:gd name="connsiteX3" fmla="*/ 3130926 w 4342825"/>
              <a:gd name="connsiteY3" fmla="*/ 3797252 h 3836832"/>
              <a:gd name="connsiteX4" fmla="*/ 2167432 w 4342825"/>
              <a:gd name="connsiteY4" fmla="*/ 3553287 h 3836832"/>
              <a:gd name="connsiteX5" fmla="*/ 1203938 w 4342825"/>
              <a:gd name="connsiteY5" fmla="*/ 3797252 h 3836832"/>
              <a:gd name="connsiteX6" fmla="*/ 1143466 w 4342825"/>
              <a:gd name="connsiteY6" fmla="*/ 3833990 h 3836832"/>
              <a:gd name="connsiteX7" fmla="*/ 0 w 4342825"/>
              <a:gd name="connsiteY7" fmla="*/ 2171469 h 3836832"/>
              <a:gd name="connsiteX8" fmla="*/ 2167432 w 4342825"/>
              <a:gd name="connsiteY8" fmla="*/ 0 h 38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825" h="3836832">
                <a:moveTo>
                  <a:pt x="2167432" y="0"/>
                </a:moveTo>
                <a:lnTo>
                  <a:pt x="4342825" y="2179445"/>
                </a:lnTo>
                <a:lnTo>
                  <a:pt x="3196076" y="3836832"/>
                </a:lnTo>
                <a:lnTo>
                  <a:pt x="3130926" y="3797252"/>
                </a:lnTo>
                <a:cubicBezTo>
                  <a:pt x="2844515" y="3641665"/>
                  <a:pt x="2516294" y="3553287"/>
                  <a:pt x="2167432" y="3553287"/>
                </a:cubicBezTo>
                <a:cubicBezTo>
                  <a:pt x="1818570" y="3553287"/>
                  <a:pt x="1490349" y="3641665"/>
                  <a:pt x="1203938" y="3797252"/>
                </a:cubicBezTo>
                <a:lnTo>
                  <a:pt x="1143466" y="3833990"/>
                </a:lnTo>
                <a:lnTo>
                  <a:pt x="0" y="2171469"/>
                </a:lnTo>
                <a:lnTo>
                  <a:pt x="21674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177DE64-03EF-8444-96A2-2452978867C8}"/>
              </a:ext>
            </a:extLst>
          </p:cNvPr>
          <p:cNvSpPr/>
          <p:nvPr/>
        </p:nvSpPr>
        <p:spPr>
          <a:xfrm>
            <a:off x="7191720" y="5034481"/>
            <a:ext cx="3797804" cy="4347993"/>
          </a:xfrm>
          <a:custGeom>
            <a:avLst/>
            <a:gdLst>
              <a:gd name="connsiteX0" fmla="*/ 2665085 w 3797804"/>
              <a:gd name="connsiteY0" fmla="*/ 0 h 4347993"/>
              <a:gd name="connsiteX1" fmla="*/ 3797804 w 3797804"/>
              <a:gd name="connsiteY1" fmla="*/ 1646897 h 4347993"/>
              <a:gd name="connsiteX2" fmla="*/ 3711341 w 3797804"/>
              <a:gd name="connsiteY2" fmla="*/ 1711553 h 4347993"/>
              <a:gd name="connsiteX3" fmla="*/ 2975759 w 3797804"/>
              <a:gd name="connsiteY3" fmla="*/ 3271321 h 4347993"/>
              <a:gd name="connsiteX4" fmla="*/ 3016826 w 3797804"/>
              <a:gd name="connsiteY4" fmla="*/ 3678693 h 4347993"/>
              <a:gd name="connsiteX5" fmla="*/ 3037068 w 3797804"/>
              <a:gd name="connsiteY5" fmla="*/ 3757418 h 4347993"/>
              <a:gd name="connsiteX6" fmla="*/ 1292243 w 3797804"/>
              <a:gd name="connsiteY6" fmla="*/ 4347993 h 4347993"/>
              <a:gd name="connsiteX7" fmla="*/ 0 w 3797804"/>
              <a:gd name="connsiteY7" fmla="*/ 1514136 h 4347993"/>
              <a:gd name="connsiteX8" fmla="*/ 2665085 w 3797804"/>
              <a:gd name="connsiteY8" fmla="*/ 0 h 434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7804" h="4347993">
                <a:moveTo>
                  <a:pt x="2665085" y="0"/>
                </a:moveTo>
                <a:lnTo>
                  <a:pt x="3797804" y="1646897"/>
                </a:lnTo>
                <a:lnTo>
                  <a:pt x="3711341" y="1711553"/>
                </a:lnTo>
                <a:cubicBezTo>
                  <a:pt x="3262103" y="2082298"/>
                  <a:pt x="2975759" y="2643370"/>
                  <a:pt x="2975759" y="3271321"/>
                </a:cubicBezTo>
                <a:cubicBezTo>
                  <a:pt x="2975759" y="3410866"/>
                  <a:pt x="2989899" y="3547108"/>
                  <a:pt x="3016826" y="3678693"/>
                </a:cubicBezTo>
                <a:lnTo>
                  <a:pt x="3037068" y="3757418"/>
                </a:lnTo>
                <a:lnTo>
                  <a:pt x="1292243" y="4347993"/>
                </a:lnTo>
                <a:lnTo>
                  <a:pt x="0" y="1514136"/>
                </a:lnTo>
                <a:lnTo>
                  <a:pt x="26650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F9E93B8-F96D-E84F-8072-8BEDF4CF87F1}"/>
              </a:ext>
            </a:extLst>
          </p:cNvPr>
          <p:cNvSpPr/>
          <p:nvPr/>
        </p:nvSpPr>
        <p:spPr>
          <a:xfrm>
            <a:off x="13392514" y="5039957"/>
            <a:ext cx="3793416" cy="4342028"/>
          </a:xfrm>
          <a:custGeom>
            <a:avLst/>
            <a:gdLst>
              <a:gd name="connsiteX0" fmla="*/ 1137971 w 3793416"/>
              <a:gd name="connsiteY0" fmla="*/ 0 h 4342028"/>
              <a:gd name="connsiteX1" fmla="*/ 3793416 w 3793416"/>
              <a:gd name="connsiteY1" fmla="*/ 1508659 h 4342028"/>
              <a:gd name="connsiteX2" fmla="*/ 2501395 w 3793416"/>
              <a:gd name="connsiteY2" fmla="*/ 4342028 h 4342028"/>
              <a:gd name="connsiteX3" fmla="*/ 756418 w 3793416"/>
              <a:gd name="connsiteY3" fmla="*/ 3751669 h 4342028"/>
              <a:gd name="connsiteX4" fmla="*/ 776590 w 3793416"/>
              <a:gd name="connsiteY4" fmla="*/ 3673216 h 4342028"/>
              <a:gd name="connsiteX5" fmla="*/ 817657 w 3793416"/>
              <a:gd name="connsiteY5" fmla="*/ 3265844 h 4342028"/>
              <a:gd name="connsiteX6" fmla="*/ 82075 w 3793416"/>
              <a:gd name="connsiteY6" fmla="*/ 1706076 h 4342028"/>
              <a:gd name="connsiteX7" fmla="*/ 0 w 3793416"/>
              <a:gd name="connsiteY7" fmla="*/ 1644701 h 4342028"/>
              <a:gd name="connsiteX8" fmla="*/ 1137971 w 3793416"/>
              <a:gd name="connsiteY8" fmla="*/ 0 h 434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3416" h="4342028">
                <a:moveTo>
                  <a:pt x="1137971" y="0"/>
                </a:moveTo>
                <a:lnTo>
                  <a:pt x="3793416" y="1508659"/>
                </a:lnTo>
                <a:lnTo>
                  <a:pt x="2501395" y="4342028"/>
                </a:lnTo>
                <a:lnTo>
                  <a:pt x="756418" y="3751669"/>
                </a:lnTo>
                <a:lnTo>
                  <a:pt x="776590" y="3673216"/>
                </a:lnTo>
                <a:cubicBezTo>
                  <a:pt x="803517" y="3541631"/>
                  <a:pt x="817657" y="3405389"/>
                  <a:pt x="817657" y="3265844"/>
                </a:cubicBezTo>
                <a:cubicBezTo>
                  <a:pt x="817657" y="2637893"/>
                  <a:pt x="531313" y="2076821"/>
                  <a:pt x="82075" y="1706076"/>
                </a:cubicBezTo>
                <a:lnTo>
                  <a:pt x="0" y="1644701"/>
                </a:lnTo>
                <a:lnTo>
                  <a:pt x="11379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817F771-A8A5-9342-962D-3CC76B4E972F}"/>
              </a:ext>
            </a:extLst>
          </p:cNvPr>
          <p:cNvSpPr/>
          <p:nvPr/>
        </p:nvSpPr>
        <p:spPr>
          <a:xfrm>
            <a:off x="12293982" y="8992992"/>
            <a:ext cx="3531238" cy="3732384"/>
          </a:xfrm>
          <a:custGeom>
            <a:avLst/>
            <a:gdLst>
              <a:gd name="connsiteX0" fmla="*/ 1793799 w 3531238"/>
              <a:gd name="connsiteY0" fmla="*/ 0 h 3732384"/>
              <a:gd name="connsiteX1" fmla="*/ 3531238 w 3531238"/>
              <a:gd name="connsiteY1" fmla="*/ 587808 h 3732384"/>
              <a:gd name="connsiteX2" fmla="*/ 2983224 w 3531238"/>
              <a:gd name="connsiteY2" fmla="*/ 3732384 h 3732384"/>
              <a:gd name="connsiteX3" fmla="*/ 0 w 3531238"/>
              <a:gd name="connsiteY3" fmla="*/ 3312947 h 3732384"/>
              <a:gd name="connsiteX4" fmla="*/ 0 w 3531238"/>
              <a:gd name="connsiteY4" fmla="*/ 1328844 h 3732384"/>
              <a:gd name="connsiteX5" fmla="*/ 101514 w 3531238"/>
              <a:gd name="connsiteY5" fmla="*/ 1323718 h 3732384"/>
              <a:gd name="connsiteX6" fmla="*/ 1757342 w 3531238"/>
              <a:gd name="connsiteY6" fmla="*/ 99608 h 3732384"/>
              <a:gd name="connsiteX7" fmla="*/ 1793799 w 3531238"/>
              <a:gd name="connsiteY7" fmla="*/ 0 h 373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1238" h="3732384">
                <a:moveTo>
                  <a:pt x="1793799" y="0"/>
                </a:moveTo>
                <a:lnTo>
                  <a:pt x="3531238" y="587808"/>
                </a:lnTo>
                <a:lnTo>
                  <a:pt x="2983224" y="3732384"/>
                </a:lnTo>
                <a:lnTo>
                  <a:pt x="0" y="3312947"/>
                </a:lnTo>
                <a:lnTo>
                  <a:pt x="0" y="1328844"/>
                </a:lnTo>
                <a:lnTo>
                  <a:pt x="101514" y="1323718"/>
                </a:lnTo>
                <a:cubicBezTo>
                  <a:pt x="848983" y="1247808"/>
                  <a:pt x="1476056" y="764641"/>
                  <a:pt x="1757342" y="99608"/>
                </a:cubicBezTo>
                <a:lnTo>
                  <a:pt x="179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AD68CA5-4355-134A-A7A8-AE7D61B2CF5E}"/>
              </a:ext>
            </a:extLst>
          </p:cNvPr>
          <p:cNvSpPr/>
          <p:nvPr/>
        </p:nvSpPr>
        <p:spPr>
          <a:xfrm>
            <a:off x="8552524" y="8993258"/>
            <a:ext cx="3531147" cy="3732119"/>
          </a:xfrm>
          <a:custGeom>
            <a:avLst/>
            <a:gdLst>
              <a:gd name="connsiteX0" fmla="*/ 1737443 w 3531147"/>
              <a:gd name="connsiteY0" fmla="*/ 0 h 3732119"/>
              <a:gd name="connsiteX1" fmla="*/ 1773803 w 3531147"/>
              <a:gd name="connsiteY1" fmla="*/ 99343 h 3732119"/>
              <a:gd name="connsiteX2" fmla="*/ 3429631 w 3531147"/>
              <a:gd name="connsiteY2" fmla="*/ 1323453 h 3732119"/>
              <a:gd name="connsiteX3" fmla="*/ 3531147 w 3531147"/>
              <a:gd name="connsiteY3" fmla="*/ 1328579 h 3732119"/>
              <a:gd name="connsiteX4" fmla="*/ 3531147 w 3531147"/>
              <a:gd name="connsiteY4" fmla="*/ 3312682 h 3732119"/>
              <a:gd name="connsiteX5" fmla="*/ 547921 w 3531147"/>
              <a:gd name="connsiteY5" fmla="*/ 3732119 h 3732119"/>
              <a:gd name="connsiteX6" fmla="*/ 0 w 3531147"/>
              <a:gd name="connsiteY6" fmla="*/ 588077 h 3732119"/>
              <a:gd name="connsiteX7" fmla="*/ 1737443 w 3531147"/>
              <a:gd name="connsiteY7" fmla="*/ 0 h 373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1147" h="3732119">
                <a:moveTo>
                  <a:pt x="1737443" y="0"/>
                </a:moveTo>
                <a:lnTo>
                  <a:pt x="1773803" y="99343"/>
                </a:lnTo>
                <a:cubicBezTo>
                  <a:pt x="2055089" y="764376"/>
                  <a:pt x="2682162" y="1247543"/>
                  <a:pt x="3429631" y="1323453"/>
                </a:cubicBezTo>
                <a:lnTo>
                  <a:pt x="3531147" y="1328579"/>
                </a:lnTo>
                <a:lnTo>
                  <a:pt x="3531147" y="3312682"/>
                </a:lnTo>
                <a:lnTo>
                  <a:pt x="547921" y="3732119"/>
                </a:lnTo>
                <a:lnTo>
                  <a:pt x="0" y="588077"/>
                </a:lnTo>
                <a:lnTo>
                  <a:pt x="173744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C75088-B703-044F-A652-BB9ECC1014EA}"/>
              </a:ext>
            </a:extLst>
          </p:cNvPr>
          <p:cNvSpPr/>
          <p:nvPr/>
        </p:nvSpPr>
        <p:spPr>
          <a:xfrm>
            <a:off x="10165485" y="6279553"/>
            <a:ext cx="4048055" cy="404805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019">
            <a:extLst>
              <a:ext uri="{FF2B5EF4-FFF2-40B4-BE49-F238E27FC236}">
                <a16:creationId xmlns:a16="http://schemas.microsoft.com/office/drawing/2014/main" id="{A395E1A2-9ACF-1C40-9AC0-22F9380CC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91684" y="10291267"/>
            <a:ext cx="1135834" cy="1135834"/>
          </a:xfrm>
          <a:custGeom>
            <a:avLst/>
            <a:gdLst>
              <a:gd name="T0" fmla="*/ 5693510 w 290152"/>
              <a:gd name="T1" fmla="*/ 5668307 h 289785"/>
              <a:gd name="T2" fmla="*/ 5693510 w 290152"/>
              <a:gd name="T3" fmla="*/ 5853295 h 289785"/>
              <a:gd name="T4" fmla="*/ 0 w 290152"/>
              <a:gd name="T5" fmla="*/ 5764512 h 289785"/>
              <a:gd name="T6" fmla="*/ 3349352 w 290152"/>
              <a:gd name="T7" fmla="*/ 4385669 h 289785"/>
              <a:gd name="T8" fmla="*/ 3427364 w 290152"/>
              <a:gd name="T9" fmla="*/ 5116975 h 289785"/>
              <a:gd name="T10" fmla="*/ 3831682 w 290152"/>
              <a:gd name="T11" fmla="*/ 5116975 h 289785"/>
              <a:gd name="T12" fmla="*/ 4008998 w 290152"/>
              <a:gd name="T13" fmla="*/ 5116975 h 289785"/>
              <a:gd name="T14" fmla="*/ 3257137 w 290152"/>
              <a:gd name="T15" fmla="*/ 5116975 h 289785"/>
              <a:gd name="T16" fmla="*/ 3349352 w 290152"/>
              <a:gd name="T17" fmla="*/ 4385669 h 289785"/>
              <a:gd name="T18" fmla="*/ 2965225 w 290152"/>
              <a:gd name="T19" fmla="*/ 4472560 h 289785"/>
              <a:gd name="T20" fmla="*/ 2870360 w 290152"/>
              <a:gd name="T21" fmla="*/ 5500730 h 289785"/>
              <a:gd name="T22" fmla="*/ 2782794 w 290152"/>
              <a:gd name="T23" fmla="*/ 4472560 h 289785"/>
              <a:gd name="T24" fmla="*/ 2405115 w 290152"/>
              <a:gd name="T25" fmla="*/ 4385669 h 289785"/>
              <a:gd name="T26" fmla="*/ 2491056 w 290152"/>
              <a:gd name="T27" fmla="*/ 5116975 h 289785"/>
              <a:gd name="T28" fmla="*/ 1739260 w 290152"/>
              <a:gd name="T29" fmla="*/ 5116975 h 289785"/>
              <a:gd name="T30" fmla="*/ 1911110 w 290152"/>
              <a:gd name="T31" fmla="*/ 5116975 h 289785"/>
              <a:gd name="T32" fmla="*/ 2319206 w 290152"/>
              <a:gd name="T33" fmla="*/ 5116975 h 289785"/>
              <a:gd name="T34" fmla="*/ 2405115 w 290152"/>
              <a:gd name="T35" fmla="*/ 4385669 h 289785"/>
              <a:gd name="T36" fmla="*/ 2675523 w 290152"/>
              <a:gd name="T37" fmla="*/ 3227732 h 289785"/>
              <a:gd name="T38" fmla="*/ 3072723 w 290152"/>
              <a:gd name="T39" fmla="*/ 3227732 h 289785"/>
              <a:gd name="T40" fmla="*/ 2874135 w 290152"/>
              <a:gd name="T41" fmla="*/ 2846517 h 289785"/>
              <a:gd name="T42" fmla="*/ 2874135 w 290152"/>
              <a:gd name="T43" fmla="*/ 3608904 h 289785"/>
              <a:gd name="T44" fmla="*/ 2874135 w 290152"/>
              <a:gd name="T45" fmla="*/ 2846517 h 289785"/>
              <a:gd name="T46" fmla="*/ 3771000 w 290152"/>
              <a:gd name="T47" fmla="*/ 4055540 h 289785"/>
              <a:gd name="T48" fmla="*/ 4323500 w 290152"/>
              <a:gd name="T49" fmla="*/ 3596824 h 289785"/>
              <a:gd name="T50" fmla="*/ 4495719 w 290152"/>
              <a:gd name="T51" fmla="*/ 3596824 h 289785"/>
              <a:gd name="T52" fmla="*/ 4904699 w 290152"/>
              <a:gd name="T53" fmla="*/ 4601621 h 289785"/>
              <a:gd name="T54" fmla="*/ 3771000 w 290152"/>
              <a:gd name="T55" fmla="*/ 2380887 h 289785"/>
              <a:gd name="T56" fmla="*/ 836270 w 290152"/>
              <a:gd name="T57" fmla="*/ 3633218 h 289785"/>
              <a:gd name="T58" fmla="*/ 1245277 w 290152"/>
              <a:gd name="T59" fmla="*/ 4404989 h 289785"/>
              <a:gd name="T60" fmla="*/ 1331397 w 290152"/>
              <a:gd name="T61" fmla="*/ 3509440 h 289785"/>
              <a:gd name="T62" fmla="*/ 1417512 w 290152"/>
              <a:gd name="T63" fmla="*/ 4317618 h 289785"/>
              <a:gd name="T64" fmla="*/ 1970004 w 290152"/>
              <a:gd name="T65" fmla="*/ 2380887 h 289785"/>
              <a:gd name="T66" fmla="*/ 2675523 w 290152"/>
              <a:gd name="T67" fmla="*/ 2041299 h 289785"/>
              <a:gd name="T68" fmla="*/ 3072723 w 290152"/>
              <a:gd name="T69" fmla="*/ 2041299 h 289785"/>
              <a:gd name="T70" fmla="*/ 2874135 w 290152"/>
              <a:gd name="T71" fmla="*/ 1660124 h 289785"/>
              <a:gd name="T72" fmla="*/ 2874135 w 290152"/>
              <a:gd name="T73" fmla="*/ 2422491 h 289785"/>
              <a:gd name="T74" fmla="*/ 2874135 w 290152"/>
              <a:gd name="T75" fmla="*/ 1660124 h 289785"/>
              <a:gd name="T76" fmla="*/ 2142206 w 290152"/>
              <a:gd name="T77" fmla="*/ 1740155 h 289785"/>
              <a:gd name="T78" fmla="*/ 3598788 w 290152"/>
              <a:gd name="T79" fmla="*/ 4019106 h 289785"/>
              <a:gd name="T80" fmla="*/ 3519860 w 290152"/>
              <a:gd name="T81" fmla="*/ 1266895 h 289785"/>
              <a:gd name="T82" fmla="*/ 2866918 w 290152"/>
              <a:gd name="T83" fmla="*/ 211129 h 289785"/>
              <a:gd name="T84" fmla="*/ 3462467 w 290152"/>
              <a:gd name="T85" fmla="*/ 1084861 h 289785"/>
              <a:gd name="T86" fmla="*/ 2809503 w 290152"/>
              <a:gd name="T87" fmla="*/ 21862 h 289785"/>
              <a:gd name="T88" fmla="*/ 3771000 w 290152"/>
              <a:gd name="T89" fmla="*/ 1740155 h 289785"/>
              <a:gd name="T90" fmla="*/ 5055396 w 290152"/>
              <a:gd name="T91" fmla="*/ 3538611 h 289785"/>
              <a:gd name="T92" fmla="*/ 5084102 w 290152"/>
              <a:gd name="T93" fmla="*/ 4739940 h 289785"/>
              <a:gd name="T94" fmla="*/ 4990805 w 290152"/>
              <a:gd name="T95" fmla="*/ 4827315 h 289785"/>
              <a:gd name="T96" fmla="*/ 3663364 w 290152"/>
              <a:gd name="T97" fmla="*/ 4193864 h 289785"/>
              <a:gd name="T98" fmla="*/ 786045 w 290152"/>
              <a:gd name="T99" fmla="*/ 4820047 h 289785"/>
              <a:gd name="T100" fmla="*/ 707094 w 290152"/>
              <a:gd name="T101" fmla="*/ 4812750 h 289785"/>
              <a:gd name="T102" fmla="*/ 664113 w 290152"/>
              <a:gd name="T103" fmla="*/ 3596824 h 289785"/>
              <a:gd name="T104" fmla="*/ 1970004 w 290152"/>
              <a:gd name="T105" fmla="*/ 2118756 h 289785"/>
              <a:gd name="T106" fmla="*/ 2809503 w 290152"/>
              <a:gd name="T107" fmla="*/ 21862 h 2897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89785">
                <a:moveTo>
                  <a:pt x="4331" y="280626"/>
                </a:moveTo>
                <a:lnTo>
                  <a:pt x="285822" y="280626"/>
                </a:lnTo>
                <a:cubicBezTo>
                  <a:pt x="288348" y="280626"/>
                  <a:pt x="290152" y="282458"/>
                  <a:pt x="290152" y="285389"/>
                </a:cubicBezTo>
                <a:cubicBezTo>
                  <a:pt x="290152" y="287587"/>
                  <a:pt x="288348" y="289785"/>
                  <a:pt x="285822" y="289785"/>
                </a:cubicBezTo>
                <a:lnTo>
                  <a:pt x="4331" y="289785"/>
                </a:lnTo>
                <a:cubicBezTo>
                  <a:pt x="2165" y="289785"/>
                  <a:pt x="0" y="287587"/>
                  <a:pt x="0" y="285389"/>
                </a:cubicBezTo>
                <a:cubicBezTo>
                  <a:pt x="0" y="282458"/>
                  <a:pt x="2165" y="280626"/>
                  <a:pt x="4331" y="280626"/>
                </a:cubicBezTo>
                <a:close/>
                <a:moveTo>
                  <a:pt x="168142" y="217126"/>
                </a:moveTo>
                <a:cubicBezTo>
                  <a:pt x="170279" y="217126"/>
                  <a:pt x="172059" y="218918"/>
                  <a:pt x="172059" y="221427"/>
                </a:cubicBezTo>
                <a:lnTo>
                  <a:pt x="172059" y="253331"/>
                </a:lnTo>
                <a:cubicBezTo>
                  <a:pt x="172059" y="258708"/>
                  <a:pt x="176688" y="263369"/>
                  <a:pt x="182385" y="263369"/>
                </a:cubicBezTo>
                <a:cubicBezTo>
                  <a:pt x="188082" y="263369"/>
                  <a:pt x="192355" y="258708"/>
                  <a:pt x="192355" y="253331"/>
                </a:cubicBezTo>
                <a:cubicBezTo>
                  <a:pt x="192355" y="250822"/>
                  <a:pt x="194492" y="249030"/>
                  <a:pt x="196984" y="249030"/>
                </a:cubicBezTo>
                <a:cubicBezTo>
                  <a:pt x="199477" y="249030"/>
                  <a:pt x="201257" y="250822"/>
                  <a:pt x="201257" y="253331"/>
                </a:cubicBezTo>
                <a:cubicBezTo>
                  <a:pt x="201257" y="263727"/>
                  <a:pt x="192711" y="272330"/>
                  <a:pt x="182385" y="272330"/>
                </a:cubicBezTo>
                <a:cubicBezTo>
                  <a:pt x="172059" y="272330"/>
                  <a:pt x="163513" y="263727"/>
                  <a:pt x="163513" y="253331"/>
                </a:cubicBezTo>
                <a:lnTo>
                  <a:pt x="163513" y="221427"/>
                </a:lnTo>
                <a:cubicBezTo>
                  <a:pt x="163513" y="218918"/>
                  <a:pt x="165293" y="217126"/>
                  <a:pt x="168142" y="217126"/>
                </a:cubicBezTo>
                <a:close/>
                <a:moveTo>
                  <a:pt x="144096" y="217126"/>
                </a:moveTo>
                <a:cubicBezTo>
                  <a:pt x="146661" y="217126"/>
                  <a:pt x="148859" y="218918"/>
                  <a:pt x="148859" y="221427"/>
                </a:cubicBezTo>
                <a:lnTo>
                  <a:pt x="148859" y="268029"/>
                </a:lnTo>
                <a:cubicBezTo>
                  <a:pt x="148859" y="270179"/>
                  <a:pt x="146661" y="272330"/>
                  <a:pt x="144096" y="272330"/>
                </a:cubicBezTo>
                <a:cubicBezTo>
                  <a:pt x="141898" y="272330"/>
                  <a:pt x="139700" y="270179"/>
                  <a:pt x="139700" y="268029"/>
                </a:cubicBezTo>
                <a:lnTo>
                  <a:pt x="139700" y="221427"/>
                </a:lnTo>
                <a:cubicBezTo>
                  <a:pt x="139700" y="218918"/>
                  <a:pt x="141898" y="217126"/>
                  <a:pt x="144096" y="217126"/>
                </a:cubicBezTo>
                <a:close/>
                <a:moveTo>
                  <a:pt x="120740" y="217126"/>
                </a:moveTo>
                <a:cubicBezTo>
                  <a:pt x="123257" y="217126"/>
                  <a:pt x="125054" y="218918"/>
                  <a:pt x="125054" y="221427"/>
                </a:cubicBezTo>
                <a:lnTo>
                  <a:pt x="125054" y="253331"/>
                </a:lnTo>
                <a:cubicBezTo>
                  <a:pt x="125054" y="263727"/>
                  <a:pt x="116787" y="272330"/>
                  <a:pt x="106363" y="272330"/>
                </a:cubicBezTo>
                <a:cubicBezTo>
                  <a:pt x="95940" y="272330"/>
                  <a:pt x="87313" y="263727"/>
                  <a:pt x="87313" y="253331"/>
                </a:cubicBezTo>
                <a:cubicBezTo>
                  <a:pt x="87313" y="250822"/>
                  <a:pt x="89470" y="249030"/>
                  <a:pt x="91626" y="249030"/>
                </a:cubicBezTo>
                <a:cubicBezTo>
                  <a:pt x="94142" y="249030"/>
                  <a:pt x="95940" y="250822"/>
                  <a:pt x="95940" y="253331"/>
                </a:cubicBezTo>
                <a:cubicBezTo>
                  <a:pt x="95940" y="258708"/>
                  <a:pt x="100612" y="263369"/>
                  <a:pt x="106363" y="263369"/>
                </a:cubicBezTo>
                <a:cubicBezTo>
                  <a:pt x="112114" y="263369"/>
                  <a:pt x="116427" y="258708"/>
                  <a:pt x="116427" y="253331"/>
                </a:cubicBezTo>
                <a:lnTo>
                  <a:pt x="116427" y="221427"/>
                </a:lnTo>
                <a:cubicBezTo>
                  <a:pt x="116427" y="218918"/>
                  <a:pt x="118584" y="217126"/>
                  <a:pt x="120740" y="217126"/>
                </a:cubicBezTo>
                <a:close/>
                <a:moveTo>
                  <a:pt x="144285" y="149828"/>
                </a:moveTo>
                <a:cubicBezTo>
                  <a:pt x="138588" y="149828"/>
                  <a:pt x="134315" y="154457"/>
                  <a:pt x="134315" y="159798"/>
                </a:cubicBezTo>
                <a:cubicBezTo>
                  <a:pt x="134315" y="165495"/>
                  <a:pt x="138588" y="170124"/>
                  <a:pt x="144285" y="170124"/>
                </a:cubicBezTo>
                <a:cubicBezTo>
                  <a:pt x="149982" y="170124"/>
                  <a:pt x="154255" y="165495"/>
                  <a:pt x="154255" y="159798"/>
                </a:cubicBezTo>
                <a:cubicBezTo>
                  <a:pt x="154255" y="154457"/>
                  <a:pt x="149982" y="149828"/>
                  <a:pt x="144285" y="149828"/>
                </a:cubicBezTo>
                <a:close/>
                <a:moveTo>
                  <a:pt x="144285" y="140926"/>
                </a:moveTo>
                <a:cubicBezTo>
                  <a:pt x="154967" y="140926"/>
                  <a:pt x="163157" y="149472"/>
                  <a:pt x="163157" y="159798"/>
                </a:cubicBezTo>
                <a:cubicBezTo>
                  <a:pt x="163157" y="170480"/>
                  <a:pt x="154967" y="178670"/>
                  <a:pt x="144285" y="178670"/>
                </a:cubicBezTo>
                <a:cubicBezTo>
                  <a:pt x="133959" y="178670"/>
                  <a:pt x="125413" y="170480"/>
                  <a:pt x="125413" y="159798"/>
                </a:cubicBezTo>
                <a:cubicBezTo>
                  <a:pt x="125413" y="149472"/>
                  <a:pt x="133959" y="140926"/>
                  <a:pt x="144285" y="140926"/>
                </a:cubicBezTo>
                <a:close/>
                <a:moveTo>
                  <a:pt x="189309" y="117873"/>
                </a:moveTo>
                <a:lnTo>
                  <a:pt x="189309" y="200781"/>
                </a:lnTo>
                <a:lnTo>
                  <a:pt x="217046" y="213757"/>
                </a:lnTo>
                <a:lnTo>
                  <a:pt x="217046" y="178071"/>
                </a:lnTo>
                <a:cubicBezTo>
                  <a:pt x="217046" y="175908"/>
                  <a:pt x="218847" y="173745"/>
                  <a:pt x="221368" y="173745"/>
                </a:cubicBezTo>
                <a:cubicBezTo>
                  <a:pt x="223890" y="173745"/>
                  <a:pt x="225691" y="175908"/>
                  <a:pt x="225691" y="178071"/>
                </a:cubicBezTo>
                <a:lnTo>
                  <a:pt x="225691" y="218083"/>
                </a:lnTo>
                <a:lnTo>
                  <a:pt x="246223" y="227816"/>
                </a:lnTo>
                <a:lnTo>
                  <a:pt x="246223" y="179873"/>
                </a:lnTo>
                <a:lnTo>
                  <a:pt x="189309" y="117873"/>
                </a:lnTo>
                <a:close/>
                <a:moveTo>
                  <a:pt x="98896" y="117873"/>
                </a:moveTo>
                <a:lnTo>
                  <a:pt x="41983" y="179873"/>
                </a:lnTo>
                <a:lnTo>
                  <a:pt x="41983" y="227816"/>
                </a:lnTo>
                <a:lnTo>
                  <a:pt x="62515" y="218083"/>
                </a:lnTo>
                <a:lnTo>
                  <a:pt x="62515" y="178071"/>
                </a:lnTo>
                <a:cubicBezTo>
                  <a:pt x="62515" y="175908"/>
                  <a:pt x="64676" y="173745"/>
                  <a:pt x="66838" y="173745"/>
                </a:cubicBezTo>
                <a:cubicBezTo>
                  <a:pt x="68999" y="173745"/>
                  <a:pt x="71160" y="175908"/>
                  <a:pt x="71160" y="178071"/>
                </a:cubicBezTo>
                <a:lnTo>
                  <a:pt x="71160" y="213757"/>
                </a:lnTo>
                <a:lnTo>
                  <a:pt x="98896" y="200781"/>
                </a:lnTo>
                <a:lnTo>
                  <a:pt x="98896" y="117873"/>
                </a:lnTo>
                <a:close/>
                <a:moveTo>
                  <a:pt x="144285" y="90735"/>
                </a:moveTo>
                <a:cubicBezTo>
                  <a:pt x="138588" y="90735"/>
                  <a:pt x="134315" y="95720"/>
                  <a:pt x="134315" y="101061"/>
                </a:cubicBezTo>
                <a:cubicBezTo>
                  <a:pt x="134315" y="106758"/>
                  <a:pt x="138588" y="111031"/>
                  <a:pt x="144285" y="111031"/>
                </a:cubicBezTo>
                <a:cubicBezTo>
                  <a:pt x="149982" y="111031"/>
                  <a:pt x="154255" y="106758"/>
                  <a:pt x="154255" y="101061"/>
                </a:cubicBezTo>
                <a:cubicBezTo>
                  <a:pt x="154255" y="95720"/>
                  <a:pt x="149982" y="90735"/>
                  <a:pt x="144285" y="90735"/>
                </a:cubicBezTo>
                <a:close/>
                <a:moveTo>
                  <a:pt x="144285" y="82189"/>
                </a:moveTo>
                <a:cubicBezTo>
                  <a:pt x="154967" y="82189"/>
                  <a:pt x="163157" y="90735"/>
                  <a:pt x="163157" y="101061"/>
                </a:cubicBezTo>
                <a:cubicBezTo>
                  <a:pt x="163157" y="111387"/>
                  <a:pt x="154967" y="119933"/>
                  <a:pt x="144285" y="119933"/>
                </a:cubicBezTo>
                <a:cubicBezTo>
                  <a:pt x="133959" y="119933"/>
                  <a:pt x="125413" y="111387"/>
                  <a:pt x="125413" y="101061"/>
                </a:cubicBezTo>
                <a:cubicBezTo>
                  <a:pt x="125413" y="90735"/>
                  <a:pt x="133959" y="82189"/>
                  <a:pt x="144285" y="82189"/>
                </a:cubicBezTo>
                <a:close/>
                <a:moveTo>
                  <a:pt x="111144" y="62721"/>
                </a:moveTo>
                <a:cubicBezTo>
                  <a:pt x="108982" y="70291"/>
                  <a:pt x="107542" y="77861"/>
                  <a:pt x="107542" y="86151"/>
                </a:cubicBezTo>
                <a:lnTo>
                  <a:pt x="107542" y="198978"/>
                </a:lnTo>
                <a:lnTo>
                  <a:pt x="180664" y="198978"/>
                </a:lnTo>
                <a:lnTo>
                  <a:pt x="180664" y="86151"/>
                </a:lnTo>
                <a:cubicBezTo>
                  <a:pt x="180664" y="77861"/>
                  <a:pt x="179223" y="70291"/>
                  <a:pt x="176702" y="62721"/>
                </a:cubicBezTo>
                <a:lnTo>
                  <a:pt x="111144" y="62721"/>
                </a:lnTo>
                <a:close/>
                <a:moveTo>
                  <a:pt x="143923" y="10453"/>
                </a:moveTo>
                <a:cubicBezTo>
                  <a:pt x="137799" y="16581"/>
                  <a:pt x="123031" y="32802"/>
                  <a:pt x="114386" y="53709"/>
                </a:cubicBezTo>
                <a:lnTo>
                  <a:pt x="173820" y="53709"/>
                </a:lnTo>
                <a:cubicBezTo>
                  <a:pt x="164815" y="32802"/>
                  <a:pt x="150407" y="16581"/>
                  <a:pt x="143923" y="10453"/>
                </a:cubicBezTo>
                <a:close/>
                <a:moveTo>
                  <a:pt x="141041" y="1081"/>
                </a:moveTo>
                <a:cubicBezTo>
                  <a:pt x="142842" y="-361"/>
                  <a:pt x="145364" y="-361"/>
                  <a:pt x="146804" y="1081"/>
                </a:cubicBezTo>
                <a:cubicBezTo>
                  <a:pt x="148606" y="2523"/>
                  <a:pt x="189309" y="39651"/>
                  <a:pt x="189309" y="86151"/>
                </a:cubicBezTo>
                <a:lnTo>
                  <a:pt x="189309" y="104896"/>
                </a:lnTo>
                <a:lnTo>
                  <a:pt x="253787" y="175187"/>
                </a:lnTo>
                <a:cubicBezTo>
                  <a:pt x="254868" y="175908"/>
                  <a:pt x="255228" y="176990"/>
                  <a:pt x="255228" y="178071"/>
                </a:cubicBezTo>
                <a:lnTo>
                  <a:pt x="255228" y="234665"/>
                </a:lnTo>
                <a:cubicBezTo>
                  <a:pt x="255228" y="236107"/>
                  <a:pt x="254147" y="237548"/>
                  <a:pt x="253067" y="238269"/>
                </a:cubicBezTo>
                <a:cubicBezTo>
                  <a:pt x="251986" y="238630"/>
                  <a:pt x="251626" y="238990"/>
                  <a:pt x="250545" y="238990"/>
                </a:cubicBezTo>
                <a:cubicBezTo>
                  <a:pt x="250185" y="238990"/>
                  <a:pt x="249465" y="238990"/>
                  <a:pt x="248744" y="238630"/>
                </a:cubicBezTo>
                <a:lnTo>
                  <a:pt x="183906" y="207629"/>
                </a:lnTo>
                <a:lnTo>
                  <a:pt x="103939" y="207629"/>
                </a:lnTo>
                <a:lnTo>
                  <a:pt x="39462" y="238630"/>
                </a:lnTo>
                <a:cubicBezTo>
                  <a:pt x="39101" y="238990"/>
                  <a:pt x="38381" y="238990"/>
                  <a:pt x="37661" y="238990"/>
                </a:cubicBezTo>
                <a:cubicBezTo>
                  <a:pt x="36580" y="238990"/>
                  <a:pt x="35860" y="238990"/>
                  <a:pt x="35499" y="238269"/>
                </a:cubicBezTo>
                <a:cubicBezTo>
                  <a:pt x="34059" y="237548"/>
                  <a:pt x="33338" y="236107"/>
                  <a:pt x="33338" y="234665"/>
                </a:cubicBezTo>
                <a:lnTo>
                  <a:pt x="33338" y="178071"/>
                </a:lnTo>
                <a:cubicBezTo>
                  <a:pt x="33338" y="176990"/>
                  <a:pt x="33698" y="175908"/>
                  <a:pt x="34059" y="175187"/>
                </a:cubicBezTo>
                <a:lnTo>
                  <a:pt x="98896" y="104896"/>
                </a:lnTo>
                <a:lnTo>
                  <a:pt x="98896" y="86151"/>
                </a:lnTo>
                <a:cubicBezTo>
                  <a:pt x="98896" y="39651"/>
                  <a:pt x="139240" y="2523"/>
                  <a:pt x="141041" y="10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2" name="Freeform 1021">
            <a:extLst>
              <a:ext uri="{FF2B5EF4-FFF2-40B4-BE49-F238E27FC236}">
                <a16:creationId xmlns:a16="http://schemas.microsoft.com/office/drawing/2014/main" id="{F0EA5429-3E26-0C47-801C-F6F58ED93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50180" y="10291400"/>
            <a:ext cx="1135834" cy="1135834"/>
          </a:xfrm>
          <a:custGeom>
            <a:avLst/>
            <a:gdLst>
              <a:gd name="T0" fmla="*/ 3188128 w 290150"/>
              <a:gd name="T1" fmla="*/ 5600190 h 290152"/>
              <a:gd name="T2" fmla="*/ 4673450 w 290150"/>
              <a:gd name="T3" fmla="*/ 4803658 h 290152"/>
              <a:gd name="T4" fmla="*/ 5606568 w 290150"/>
              <a:gd name="T5" fmla="*/ 5600284 h 290152"/>
              <a:gd name="T6" fmla="*/ 5664455 w 290150"/>
              <a:gd name="T7" fmla="*/ 4817994 h 290152"/>
              <a:gd name="T8" fmla="*/ 4521560 w 290150"/>
              <a:gd name="T9" fmla="*/ 5779671 h 290152"/>
              <a:gd name="T10" fmla="*/ 4673450 w 290150"/>
              <a:gd name="T11" fmla="*/ 4803658 h 290152"/>
              <a:gd name="T12" fmla="*/ 170492 w 290150"/>
              <a:gd name="T13" fmla="*/ 5600284 h 290152"/>
              <a:gd name="T14" fmla="*/ 1086753 w 290150"/>
              <a:gd name="T15" fmla="*/ 4803658 h 290152"/>
              <a:gd name="T16" fmla="*/ 1235940 w 290150"/>
              <a:gd name="T17" fmla="*/ 5779671 h 290152"/>
              <a:gd name="T18" fmla="*/ 120794 w 290150"/>
              <a:gd name="T19" fmla="*/ 4817994 h 290152"/>
              <a:gd name="T20" fmla="*/ 3712388 w 290150"/>
              <a:gd name="T21" fmla="*/ 5076035 h 290152"/>
              <a:gd name="T22" fmla="*/ 4884003 w 290150"/>
              <a:gd name="T23" fmla="*/ 4458725 h 290152"/>
              <a:gd name="T24" fmla="*/ 656933 w 290150"/>
              <a:gd name="T25" fmla="*/ 4251098 h 290152"/>
              <a:gd name="T26" fmla="*/ 656933 w 290150"/>
              <a:gd name="T27" fmla="*/ 4251098 h 290152"/>
              <a:gd name="T28" fmla="*/ 4712138 w 290150"/>
              <a:gd name="T29" fmla="*/ 4458725 h 290152"/>
              <a:gd name="T30" fmla="*/ 656933 w 290150"/>
              <a:gd name="T31" fmla="*/ 4831047 h 290152"/>
              <a:gd name="T32" fmla="*/ 2627966 w 290150"/>
              <a:gd name="T33" fmla="*/ 4551888 h 290152"/>
              <a:gd name="T34" fmla="*/ 3496953 w 290150"/>
              <a:gd name="T35" fmla="*/ 3266610 h 290152"/>
              <a:gd name="T36" fmla="*/ 3676486 w 290150"/>
              <a:gd name="T37" fmla="*/ 3438934 h 290152"/>
              <a:gd name="T38" fmla="*/ 2276082 w 290150"/>
              <a:gd name="T39" fmla="*/ 3618439 h 290152"/>
              <a:gd name="T40" fmla="*/ 358452 w 290150"/>
              <a:gd name="T41" fmla="*/ 1992179 h 290152"/>
              <a:gd name="T42" fmla="*/ 407650 w 290150"/>
              <a:gd name="T43" fmla="*/ 3938409 h 290152"/>
              <a:gd name="T44" fmla="*/ 0 w 290150"/>
              <a:gd name="T45" fmla="*/ 2358434 h 290152"/>
              <a:gd name="T46" fmla="*/ 5584716 w 290150"/>
              <a:gd name="T47" fmla="*/ 3482528 h 290152"/>
              <a:gd name="T48" fmla="*/ 5413671 w 290150"/>
              <a:gd name="T49" fmla="*/ 3425396 h 290152"/>
              <a:gd name="T50" fmla="*/ 4033650 w 290150"/>
              <a:gd name="T51" fmla="*/ 2706573 h 290152"/>
              <a:gd name="T52" fmla="*/ 2869250 w 290150"/>
              <a:gd name="T53" fmla="*/ 1887289 h 290152"/>
              <a:gd name="T54" fmla="*/ 1342500 w 290150"/>
              <a:gd name="T55" fmla="*/ 2886056 h 290152"/>
              <a:gd name="T56" fmla="*/ 2455632 w 290150"/>
              <a:gd name="T57" fmla="*/ 3790770 h 290152"/>
              <a:gd name="T58" fmla="*/ 2627966 w 290150"/>
              <a:gd name="T59" fmla="*/ 3438934 h 290152"/>
              <a:gd name="T60" fmla="*/ 3496953 w 290150"/>
              <a:gd name="T61" fmla="*/ 3094283 h 290152"/>
              <a:gd name="T62" fmla="*/ 3324597 w 290150"/>
              <a:gd name="T63" fmla="*/ 4551888 h 290152"/>
              <a:gd name="T64" fmla="*/ 2886517 w 290150"/>
              <a:gd name="T65" fmla="*/ 1342345 h 290152"/>
              <a:gd name="T66" fmla="*/ 3891920 w 290150"/>
              <a:gd name="T67" fmla="*/ 4659568 h 290152"/>
              <a:gd name="T68" fmla="*/ 3626217 w 290150"/>
              <a:gd name="T69" fmla="*/ 5341711 h 290152"/>
              <a:gd name="T70" fmla="*/ 2168387 w 290150"/>
              <a:gd name="T71" fmla="*/ 5248343 h 290152"/>
              <a:gd name="T72" fmla="*/ 1672844 w 290150"/>
              <a:gd name="T73" fmla="*/ 4099514 h 290152"/>
              <a:gd name="T74" fmla="*/ 4687919 w 290150"/>
              <a:gd name="T75" fmla="*/ 846406 h 290152"/>
              <a:gd name="T76" fmla="*/ 5606568 w 290150"/>
              <a:gd name="T77" fmla="*/ 1068901 h 290152"/>
              <a:gd name="T78" fmla="*/ 5780143 w 290150"/>
              <a:gd name="T79" fmla="*/ 1068901 h 290152"/>
              <a:gd name="T80" fmla="*/ 4427496 w 290150"/>
              <a:gd name="T81" fmla="*/ 1614326 h 290152"/>
              <a:gd name="T82" fmla="*/ 234421 w 290150"/>
              <a:gd name="T83" fmla="*/ 731589 h 290152"/>
              <a:gd name="T84" fmla="*/ 1150669 w 290150"/>
              <a:gd name="T85" fmla="*/ 1528175 h 290152"/>
              <a:gd name="T86" fmla="*/ 1207501 w 290150"/>
              <a:gd name="T87" fmla="*/ 738710 h 290152"/>
              <a:gd name="T88" fmla="*/ 85182 w 290150"/>
              <a:gd name="T89" fmla="*/ 1700428 h 290152"/>
              <a:gd name="T90" fmla="*/ 234421 w 290150"/>
              <a:gd name="T91" fmla="*/ 731589 h 290152"/>
              <a:gd name="T92" fmla="*/ 5292129 w 290150"/>
              <a:gd name="T93" fmla="*/ 375922 h 290152"/>
              <a:gd name="T94" fmla="*/ 656933 w 290150"/>
              <a:gd name="T95" fmla="*/ 581602 h 290152"/>
              <a:gd name="T96" fmla="*/ 3926538 w 290150"/>
              <a:gd name="T97" fmla="*/ 326513 h 290152"/>
              <a:gd name="T98" fmla="*/ 3854515 w 290150"/>
              <a:gd name="T99" fmla="*/ 475648 h 290152"/>
              <a:gd name="T100" fmla="*/ 1441946 w 290150"/>
              <a:gd name="T101" fmla="*/ 525343 h 290152"/>
              <a:gd name="T102" fmla="*/ 5091659 w 290150"/>
              <a:gd name="T103" fmla="*/ 751839 h 290152"/>
              <a:gd name="T104" fmla="*/ 1036431 w 290150"/>
              <a:gd name="T105" fmla="*/ 375922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3" name="Freeform 1022">
            <a:extLst>
              <a:ext uri="{FF2B5EF4-FFF2-40B4-BE49-F238E27FC236}">
                <a16:creationId xmlns:a16="http://schemas.microsoft.com/office/drawing/2014/main" id="{7640112C-5F94-6140-965B-1A9F4F2AB8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51329" y="6595178"/>
            <a:ext cx="1075786" cy="1231586"/>
          </a:xfrm>
          <a:custGeom>
            <a:avLst/>
            <a:gdLst>
              <a:gd name="T0" fmla="*/ 2242925 w 253641"/>
              <a:gd name="T1" fmla="*/ 5600208 h 290152"/>
              <a:gd name="T2" fmla="*/ 2535797 w 253641"/>
              <a:gd name="T3" fmla="*/ 4035019 h 290152"/>
              <a:gd name="T4" fmla="*/ 2828654 w 253641"/>
              <a:gd name="T5" fmla="*/ 5600208 h 290152"/>
              <a:gd name="T6" fmla="*/ 2035790 w 253641"/>
              <a:gd name="T7" fmla="*/ 3819641 h 290152"/>
              <a:gd name="T8" fmla="*/ 2643737 w 253641"/>
              <a:gd name="T9" fmla="*/ 3422857 h 290152"/>
              <a:gd name="T10" fmla="*/ 2461949 w 253641"/>
              <a:gd name="T11" fmla="*/ 3369197 h 290152"/>
              <a:gd name="T12" fmla="*/ 2643737 w 253641"/>
              <a:gd name="T13" fmla="*/ 2931379 h 290152"/>
              <a:gd name="T14" fmla="*/ 2461949 w 253641"/>
              <a:gd name="T15" fmla="*/ 3038105 h 290152"/>
              <a:gd name="T16" fmla="*/ 2552855 w 253641"/>
              <a:gd name="T17" fmla="*/ 2403301 h 290152"/>
              <a:gd name="T18" fmla="*/ 2552855 w 253641"/>
              <a:gd name="T19" fmla="*/ 2680749 h 290152"/>
              <a:gd name="T20" fmla="*/ 2552855 w 253641"/>
              <a:gd name="T21" fmla="*/ 2403301 h 290152"/>
              <a:gd name="T22" fmla="*/ 1571475 w 253641"/>
              <a:gd name="T23" fmla="*/ 3676043 h 290152"/>
              <a:gd name="T24" fmla="*/ 1864323 w 253641"/>
              <a:gd name="T25" fmla="*/ 2634985 h 290152"/>
              <a:gd name="T26" fmla="*/ 2035790 w 253641"/>
              <a:gd name="T27" fmla="*/ 3647293 h 290152"/>
              <a:gd name="T28" fmla="*/ 3121517 w 253641"/>
              <a:gd name="T29" fmla="*/ 2548790 h 290152"/>
              <a:gd name="T30" fmla="*/ 3350070 w 253641"/>
              <a:gd name="T31" fmla="*/ 3819641 h 290152"/>
              <a:gd name="T32" fmla="*/ 3121517 w 253641"/>
              <a:gd name="T33" fmla="*/ 2175502 h 290152"/>
              <a:gd name="T34" fmla="*/ 2450066 w 253641"/>
              <a:gd name="T35" fmla="*/ 2175502 h 290152"/>
              <a:gd name="T36" fmla="*/ 4254010 w 253641"/>
              <a:gd name="T37" fmla="*/ 2566288 h 290152"/>
              <a:gd name="T38" fmla="*/ 3971347 w 253641"/>
              <a:gd name="T39" fmla="*/ 3362062 h 290152"/>
              <a:gd name="T40" fmla="*/ 3363603 w 253641"/>
              <a:gd name="T41" fmla="*/ 1247217 h 290152"/>
              <a:gd name="T42" fmla="*/ 1639667 w 253641"/>
              <a:gd name="T43" fmla="*/ 1103837 h 290152"/>
              <a:gd name="T44" fmla="*/ 1001862 w 253641"/>
              <a:gd name="T45" fmla="*/ 2566288 h 290152"/>
              <a:gd name="T46" fmla="*/ 1081572 w 253641"/>
              <a:gd name="T47" fmla="*/ 3376406 h 290152"/>
              <a:gd name="T48" fmla="*/ 1639667 w 253641"/>
              <a:gd name="T49" fmla="*/ 1103837 h 290152"/>
              <a:gd name="T50" fmla="*/ 2553031 w 253641"/>
              <a:gd name="T51" fmla="*/ 1644808 h 290152"/>
              <a:gd name="T52" fmla="*/ 2553031 w 253641"/>
              <a:gd name="T53" fmla="*/ 822167 h 290152"/>
              <a:gd name="T54" fmla="*/ 2051610 w 253641"/>
              <a:gd name="T55" fmla="*/ 1324515 h 290152"/>
              <a:gd name="T56" fmla="*/ 407136 w 253641"/>
              <a:gd name="T57" fmla="*/ 2448292 h 290152"/>
              <a:gd name="T58" fmla="*/ 549990 w 253641"/>
              <a:gd name="T59" fmla="*/ 2627784 h 290152"/>
              <a:gd name="T60" fmla="*/ 1864323 w 253641"/>
              <a:gd name="T61" fmla="*/ 3963211 h 290152"/>
              <a:gd name="T62" fmla="*/ 1392901 w 253641"/>
              <a:gd name="T63" fmla="*/ 2555991 h 290152"/>
              <a:gd name="T64" fmla="*/ 3671507 w 253641"/>
              <a:gd name="T65" fmla="*/ 2555991 h 290152"/>
              <a:gd name="T66" fmla="*/ 3207235 w 253641"/>
              <a:gd name="T67" fmla="*/ 3963211 h 290152"/>
              <a:gd name="T68" fmla="*/ 4492982 w 253641"/>
              <a:gd name="T69" fmla="*/ 2627784 h 290152"/>
              <a:gd name="T70" fmla="*/ 4635813 w 253641"/>
              <a:gd name="T71" fmla="*/ 2448292 h 290152"/>
              <a:gd name="T72" fmla="*/ 2535797 w 253641"/>
              <a:gd name="T73" fmla="*/ 639008 h 290152"/>
              <a:gd name="T74" fmla="*/ 2535797 w 253641"/>
              <a:gd name="T75" fmla="*/ 0 h 290152"/>
              <a:gd name="T76" fmla="*/ 4807266 w 253641"/>
              <a:gd name="T77" fmla="*/ 2448292 h 290152"/>
              <a:gd name="T78" fmla="*/ 4957263 w 253641"/>
              <a:gd name="T79" fmla="*/ 2627784 h 290152"/>
              <a:gd name="T80" fmla="*/ 3207235 w 253641"/>
              <a:gd name="T81" fmla="*/ 5399162 h 290152"/>
              <a:gd name="T82" fmla="*/ 2242925 w 253641"/>
              <a:gd name="T83" fmla="*/ 5779671 h 290152"/>
              <a:gd name="T84" fmla="*/ 228553 w 253641"/>
              <a:gd name="T85" fmla="*/ 2627784 h 290152"/>
              <a:gd name="T86" fmla="*/ 78620 w 253641"/>
              <a:gd name="T87" fmla="*/ 2448292 h 290152"/>
              <a:gd name="T88" fmla="*/ 2450066 w 253641"/>
              <a:gd name="T89" fmla="*/ 93366 h 290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3641" h="290152">
                <a:moveTo>
                  <a:pt x="102391" y="191753"/>
                </a:moveTo>
                <a:lnTo>
                  <a:pt x="102391" y="271049"/>
                </a:lnTo>
                <a:cubicBezTo>
                  <a:pt x="102391" y="276455"/>
                  <a:pt x="106702" y="281141"/>
                  <a:pt x="112809" y="281141"/>
                </a:cubicBezTo>
                <a:cubicBezTo>
                  <a:pt x="118558" y="281141"/>
                  <a:pt x="123228" y="276455"/>
                  <a:pt x="123228" y="271049"/>
                </a:cubicBezTo>
                <a:lnTo>
                  <a:pt x="123228" y="206891"/>
                </a:lnTo>
                <a:cubicBezTo>
                  <a:pt x="123228" y="204728"/>
                  <a:pt x="125024" y="202566"/>
                  <a:pt x="127539" y="202566"/>
                </a:cubicBezTo>
                <a:cubicBezTo>
                  <a:pt x="130054" y="202566"/>
                  <a:pt x="131850" y="204728"/>
                  <a:pt x="131850" y="206891"/>
                </a:cubicBezTo>
                <a:lnTo>
                  <a:pt x="131850" y="271049"/>
                </a:lnTo>
                <a:cubicBezTo>
                  <a:pt x="131850" y="276455"/>
                  <a:pt x="136521" y="281141"/>
                  <a:pt x="142269" y="281141"/>
                </a:cubicBezTo>
                <a:cubicBezTo>
                  <a:pt x="148017" y="281141"/>
                  <a:pt x="152688" y="276455"/>
                  <a:pt x="152688" y="271049"/>
                </a:cubicBezTo>
                <a:lnTo>
                  <a:pt x="152688" y="191753"/>
                </a:lnTo>
                <a:lnTo>
                  <a:pt x="102391" y="191753"/>
                </a:lnTo>
                <a:close/>
                <a:moveTo>
                  <a:pt x="128397" y="165100"/>
                </a:moveTo>
                <a:cubicBezTo>
                  <a:pt x="131064" y="165100"/>
                  <a:pt x="132969" y="166784"/>
                  <a:pt x="132969" y="169141"/>
                </a:cubicBezTo>
                <a:lnTo>
                  <a:pt x="132969" y="171835"/>
                </a:lnTo>
                <a:cubicBezTo>
                  <a:pt x="132969" y="174192"/>
                  <a:pt x="131064" y="175876"/>
                  <a:pt x="128397" y="175876"/>
                </a:cubicBezTo>
                <a:cubicBezTo>
                  <a:pt x="125730" y="175876"/>
                  <a:pt x="123825" y="174192"/>
                  <a:pt x="123825" y="171835"/>
                </a:cubicBezTo>
                <a:lnTo>
                  <a:pt x="123825" y="169141"/>
                </a:lnTo>
                <a:cubicBezTo>
                  <a:pt x="123825" y="166784"/>
                  <a:pt x="125730" y="165100"/>
                  <a:pt x="128397" y="165100"/>
                </a:cubicBezTo>
                <a:close/>
                <a:moveTo>
                  <a:pt x="128397" y="142875"/>
                </a:moveTo>
                <a:cubicBezTo>
                  <a:pt x="131064" y="142875"/>
                  <a:pt x="132969" y="144661"/>
                  <a:pt x="132969" y="147161"/>
                </a:cubicBezTo>
                <a:lnTo>
                  <a:pt x="132969" y="152519"/>
                </a:lnTo>
                <a:cubicBezTo>
                  <a:pt x="132969" y="155019"/>
                  <a:pt x="131064" y="156805"/>
                  <a:pt x="128397" y="156805"/>
                </a:cubicBezTo>
                <a:cubicBezTo>
                  <a:pt x="125730" y="156805"/>
                  <a:pt x="123825" y="155019"/>
                  <a:pt x="123825" y="152519"/>
                </a:cubicBezTo>
                <a:lnTo>
                  <a:pt x="123825" y="147161"/>
                </a:lnTo>
                <a:cubicBezTo>
                  <a:pt x="123825" y="144661"/>
                  <a:pt x="125730" y="142875"/>
                  <a:pt x="128397" y="142875"/>
                </a:cubicBezTo>
                <a:close/>
                <a:moveTo>
                  <a:pt x="128397" y="120650"/>
                </a:moveTo>
                <a:cubicBezTo>
                  <a:pt x="131064" y="120650"/>
                  <a:pt x="132969" y="122436"/>
                  <a:pt x="132969" y="124936"/>
                </a:cubicBezTo>
                <a:lnTo>
                  <a:pt x="132969" y="130294"/>
                </a:lnTo>
                <a:cubicBezTo>
                  <a:pt x="132969" y="132794"/>
                  <a:pt x="131064" y="134580"/>
                  <a:pt x="128397" y="134580"/>
                </a:cubicBezTo>
                <a:cubicBezTo>
                  <a:pt x="125730" y="134580"/>
                  <a:pt x="123825" y="132794"/>
                  <a:pt x="123825" y="130294"/>
                </a:cubicBezTo>
                <a:lnTo>
                  <a:pt x="123825" y="124936"/>
                </a:lnTo>
                <a:cubicBezTo>
                  <a:pt x="123825" y="122436"/>
                  <a:pt x="125730" y="120650"/>
                  <a:pt x="128397" y="120650"/>
                </a:cubicBezTo>
                <a:close/>
                <a:moveTo>
                  <a:pt x="97720" y="109213"/>
                </a:moveTo>
                <a:cubicBezTo>
                  <a:pt x="87302" y="109213"/>
                  <a:pt x="79038" y="117863"/>
                  <a:pt x="79038" y="128316"/>
                </a:cubicBezTo>
                <a:lnTo>
                  <a:pt x="79038" y="184544"/>
                </a:lnTo>
                <a:cubicBezTo>
                  <a:pt x="79038" y="188509"/>
                  <a:pt x="82272" y="191753"/>
                  <a:pt x="86224" y="191753"/>
                </a:cubicBezTo>
                <a:cubicBezTo>
                  <a:pt x="90176" y="191753"/>
                  <a:pt x="93768" y="188509"/>
                  <a:pt x="93768" y="184544"/>
                </a:cubicBezTo>
                <a:lnTo>
                  <a:pt x="93768" y="132281"/>
                </a:lnTo>
                <a:cubicBezTo>
                  <a:pt x="93768" y="129757"/>
                  <a:pt x="95565" y="127955"/>
                  <a:pt x="97720" y="127955"/>
                </a:cubicBezTo>
                <a:cubicBezTo>
                  <a:pt x="100235" y="127955"/>
                  <a:pt x="102391" y="129757"/>
                  <a:pt x="102391" y="132281"/>
                </a:cubicBezTo>
                <a:lnTo>
                  <a:pt x="102391" y="183102"/>
                </a:lnTo>
                <a:lnTo>
                  <a:pt x="152688" y="183102"/>
                </a:lnTo>
                <a:lnTo>
                  <a:pt x="152688" y="132281"/>
                </a:lnTo>
                <a:cubicBezTo>
                  <a:pt x="152688" y="129757"/>
                  <a:pt x="154843" y="127955"/>
                  <a:pt x="156999" y="127955"/>
                </a:cubicBezTo>
                <a:cubicBezTo>
                  <a:pt x="159514" y="127955"/>
                  <a:pt x="161310" y="129757"/>
                  <a:pt x="161310" y="132281"/>
                </a:cubicBezTo>
                <a:lnTo>
                  <a:pt x="161310" y="184544"/>
                </a:lnTo>
                <a:cubicBezTo>
                  <a:pt x="161310" y="188509"/>
                  <a:pt x="164543" y="191753"/>
                  <a:pt x="168495" y="191753"/>
                </a:cubicBezTo>
                <a:cubicBezTo>
                  <a:pt x="172806" y="191753"/>
                  <a:pt x="176040" y="188509"/>
                  <a:pt x="176040" y="184544"/>
                </a:cubicBezTo>
                <a:lnTo>
                  <a:pt x="176040" y="128316"/>
                </a:lnTo>
                <a:cubicBezTo>
                  <a:pt x="176040" y="117863"/>
                  <a:pt x="167777" y="109213"/>
                  <a:pt x="156999" y="109213"/>
                </a:cubicBezTo>
                <a:lnTo>
                  <a:pt x="131491" y="109213"/>
                </a:lnTo>
                <a:cubicBezTo>
                  <a:pt x="130773" y="111015"/>
                  <a:pt x="129335" y="112096"/>
                  <a:pt x="127539" y="112096"/>
                </a:cubicBezTo>
                <a:cubicBezTo>
                  <a:pt x="125743" y="112096"/>
                  <a:pt x="123946" y="111015"/>
                  <a:pt x="123228" y="109213"/>
                </a:cubicBezTo>
                <a:lnTo>
                  <a:pt x="97720" y="109213"/>
                </a:lnTo>
                <a:close/>
                <a:moveTo>
                  <a:pt x="173796" y="55415"/>
                </a:moveTo>
                <a:cubicBezTo>
                  <a:pt x="199031" y="71250"/>
                  <a:pt x="213958" y="98603"/>
                  <a:pt x="213958" y="128834"/>
                </a:cubicBezTo>
                <a:cubicBezTo>
                  <a:pt x="213958" y="142150"/>
                  <a:pt x="211115" y="155106"/>
                  <a:pt x="205428" y="166623"/>
                </a:cubicBezTo>
                <a:cubicBezTo>
                  <a:pt x="204717" y="168423"/>
                  <a:pt x="202940" y="169502"/>
                  <a:pt x="201518" y="169502"/>
                </a:cubicBezTo>
                <a:cubicBezTo>
                  <a:pt x="200808" y="169502"/>
                  <a:pt x="200452" y="169142"/>
                  <a:pt x="199741" y="168783"/>
                </a:cubicBezTo>
                <a:cubicBezTo>
                  <a:pt x="197254" y="167703"/>
                  <a:pt x="196543" y="165184"/>
                  <a:pt x="197609" y="163024"/>
                </a:cubicBezTo>
                <a:cubicBezTo>
                  <a:pt x="202585" y="152227"/>
                  <a:pt x="205428" y="140711"/>
                  <a:pt x="205428" y="128834"/>
                </a:cubicBezTo>
                <a:cubicBezTo>
                  <a:pt x="205428" y="101482"/>
                  <a:pt x="191922" y="77009"/>
                  <a:pt x="169176" y="62613"/>
                </a:cubicBezTo>
                <a:cubicBezTo>
                  <a:pt x="167399" y="61533"/>
                  <a:pt x="166688" y="59014"/>
                  <a:pt x="168110" y="56854"/>
                </a:cubicBezTo>
                <a:cubicBezTo>
                  <a:pt x="169176" y="54695"/>
                  <a:pt x="171664" y="53975"/>
                  <a:pt x="173796" y="55415"/>
                </a:cubicBezTo>
                <a:close/>
                <a:moveTo>
                  <a:pt x="82468" y="55415"/>
                </a:moveTo>
                <a:cubicBezTo>
                  <a:pt x="84656" y="53975"/>
                  <a:pt x="87572" y="54695"/>
                  <a:pt x="88666" y="56854"/>
                </a:cubicBezTo>
                <a:cubicBezTo>
                  <a:pt x="90124" y="59014"/>
                  <a:pt x="89395" y="61533"/>
                  <a:pt x="87207" y="62613"/>
                </a:cubicBezTo>
                <a:cubicBezTo>
                  <a:pt x="63877" y="77009"/>
                  <a:pt x="50389" y="101482"/>
                  <a:pt x="50389" y="128834"/>
                </a:cubicBezTo>
                <a:cubicBezTo>
                  <a:pt x="50389" y="140711"/>
                  <a:pt x="52941" y="152227"/>
                  <a:pt x="58409" y="163024"/>
                </a:cubicBezTo>
                <a:cubicBezTo>
                  <a:pt x="59138" y="165184"/>
                  <a:pt x="58409" y="167703"/>
                  <a:pt x="56221" y="168783"/>
                </a:cubicBezTo>
                <a:cubicBezTo>
                  <a:pt x="55492" y="169142"/>
                  <a:pt x="55128" y="169502"/>
                  <a:pt x="54399" y="169502"/>
                </a:cubicBezTo>
                <a:cubicBezTo>
                  <a:pt x="52576" y="169502"/>
                  <a:pt x="51118" y="168423"/>
                  <a:pt x="50389" y="166623"/>
                </a:cubicBezTo>
                <a:cubicBezTo>
                  <a:pt x="44192" y="155106"/>
                  <a:pt x="41275" y="142150"/>
                  <a:pt x="41275" y="128834"/>
                </a:cubicBezTo>
                <a:cubicBezTo>
                  <a:pt x="41275" y="98603"/>
                  <a:pt x="56586" y="71250"/>
                  <a:pt x="82468" y="55415"/>
                </a:cubicBezTo>
                <a:close/>
                <a:moveTo>
                  <a:pt x="128406" y="50412"/>
                </a:moveTo>
                <a:cubicBezTo>
                  <a:pt x="119269" y="50412"/>
                  <a:pt x="111959" y="57356"/>
                  <a:pt x="111959" y="66493"/>
                </a:cubicBezTo>
                <a:cubicBezTo>
                  <a:pt x="111959" y="75264"/>
                  <a:pt x="119269" y="82573"/>
                  <a:pt x="128406" y="82573"/>
                </a:cubicBezTo>
                <a:cubicBezTo>
                  <a:pt x="137542" y="82573"/>
                  <a:pt x="144852" y="75264"/>
                  <a:pt x="144852" y="66493"/>
                </a:cubicBezTo>
                <a:cubicBezTo>
                  <a:pt x="144852" y="57356"/>
                  <a:pt x="137542" y="50412"/>
                  <a:pt x="128406" y="50412"/>
                </a:cubicBezTo>
                <a:close/>
                <a:moveTo>
                  <a:pt x="128406" y="41275"/>
                </a:moveTo>
                <a:cubicBezTo>
                  <a:pt x="142293" y="41275"/>
                  <a:pt x="153623" y="52605"/>
                  <a:pt x="153623" y="66493"/>
                </a:cubicBezTo>
                <a:cubicBezTo>
                  <a:pt x="153623" y="80380"/>
                  <a:pt x="142293" y="91710"/>
                  <a:pt x="128406" y="91710"/>
                </a:cubicBezTo>
                <a:cubicBezTo>
                  <a:pt x="114518" y="91710"/>
                  <a:pt x="103188" y="80380"/>
                  <a:pt x="103188" y="66493"/>
                </a:cubicBezTo>
                <a:cubicBezTo>
                  <a:pt x="103188" y="52605"/>
                  <a:pt x="114518" y="41275"/>
                  <a:pt x="128406" y="41275"/>
                </a:cubicBezTo>
                <a:close/>
                <a:moveTo>
                  <a:pt x="123228" y="20906"/>
                </a:moveTo>
                <a:cubicBezTo>
                  <a:pt x="67542" y="22708"/>
                  <a:pt x="22634" y="67402"/>
                  <a:pt x="20478" y="122909"/>
                </a:cubicBezTo>
                <a:lnTo>
                  <a:pt x="27664" y="122909"/>
                </a:lnTo>
                <a:cubicBezTo>
                  <a:pt x="29819" y="122909"/>
                  <a:pt x="31975" y="125072"/>
                  <a:pt x="31975" y="127595"/>
                </a:cubicBezTo>
                <a:cubicBezTo>
                  <a:pt x="31975" y="129757"/>
                  <a:pt x="29819" y="131920"/>
                  <a:pt x="27664" y="131920"/>
                </a:cubicBezTo>
                <a:lnTo>
                  <a:pt x="20478" y="131920"/>
                </a:lnTo>
                <a:cubicBezTo>
                  <a:pt x="22275" y="177335"/>
                  <a:pt x="52453" y="215181"/>
                  <a:pt x="93768" y="228878"/>
                </a:cubicBezTo>
                <a:lnTo>
                  <a:pt x="93768" y="198961"/>
                </a:lnTo>
                <a:cubicBezTo>
                  <a:pt x="91253" y="200043"/>
                  <a:pt x="88739" y="200403"/>
                  <a:pt x="86224" y="200403"/>
                </a:cubicBezTo>
                <a:cubicBezTo>
                  <a:pt x="77242" y="200403"/>
                  <a:pt x="70057" y="193194"/>
                  <a:pt x="70057" y="184544"/>
                </a:cubicBezTo>
                <a:lnTo>
                  <a:pt x="70057" y="128316"/>
                </a:lnTo>
                <a:cubicBezTo>
                  <a:pt x="70057" y="112817"/>
                  <a:pt x="82631" y="100202"/>
                  <a:pt x="97720" y="100202"/>
                </a:cubicBezTo>
                <a:lnTo>
                  <a:pt x="156999" y="100202"/>
                </a:lnTo>
                <a:cubicBezTo>
                  <a:pt x="172088" y="100202"/>
                  <a:pt x="184662" y="112817"/>
                  <a:pt x="184662" y="128316"/>
                </a:cubicBezTo>
                <a:lnTo>
                  <a:pt x="184662" y="184544"/>
                </a:lnTo>
                <a:cubicBezTo>
                  <a:pt x="184662" y="193194"/>
                  <a:pt x="177477" y="200403"/>
                  <a:pt x="168495" y="200403"/>
                </a:cubicBezTo>
                <a:cubicBezTo>
                  <a:pt x="166340" y="200403"/>
                  <a:pt x="163466" y="200043"/>
                  <a:pt x="161310" y="198961"/>
                </a:cubicBezTo>
                <a:lnTo>
                  <a:pt x="161310" y="228517"/>
                </a:lnTo>
                <a:cubicBezTo>
                  <a:pt x="201907" y="214460"/>
                  <a:pt x="231367" y="176614"/>
                  <a:pt x="233163" y="131920"/>
                </a:cubicBezTo>
                <a:lnTo>
                  <a:pt x="225978" y="131920"/>
                </a:lnTo>
                <a:cubicBezTo>
                  <a:pt x="223463" y="131920"/>
                  <a:pt x="221666" y="129757"/>
                  <a:pt x="221666" y="127595"/>
                </a:cubicBezTo>
                <a:cubicBezTo>
                  <a:pt x="221666" y="125072"/>
                  <a:pt x="223463" y="122909"/>
                  <a:pt x="225978" y="122909"/>
                </a:cubicBezTo>
                <a:lnTo>
                  <a:pt x="233163" y="122909"/>
                </a:lnTo>
                <a:cubicBezTo>
                  <a:pt x="230648" y="68123"/>
                  <a:pt x="186818" y="23429"/>
                  <a:pt x="131850" y="20906"/>
                </a:cubicBezTo>
                <a:lnTo>
                  <a:pt x="131850" y="28114"/>
                </a:lnTo>
                <a:cubicBezTo>
                  <a:pt x="131850" y="30277"/>
                  <a:pt x="130054" y="32079"/>
                  <a:pt x="127539" y="32079"/>
                </a:cubicBezTo>
                <a:cubicBezTo>
                  <a:pt x="125024" y="32079"/>
                  <a:pt x="123228" y="30277"/>
                  <a:pt x="123228" y="28114"/>
                </a:cubicBezTo>
                <a:lnTo>
                  <a:pt x="123228" y="20906"/>
                </a:lnTo>
                <a:close/>
                <a:moveTo>
                  <a:pt x="127539" y="0"/>
                </a:moveTo>
                <a:cubicBezTo>
                  <a:pt x="130054" y="0"/>
                  <a:pt x="131850" y="2163"/>
                  <a:pt x="131850" y="4686"/>
                </a:cubicBezTo>
                <a:lnTo>
                  <a:pt x="131850" y="12255"/>
                </a:lnTo>
                <a:cubicBezTo>
                  <a:pt x="191847" y="14778"/>
                  <a:pt x="239630" y="63077"/>
                  <a:pt x="241785" y="122909"/>
                </a:cubicBezTo>
                <a:lnTo>
                  <a:pt x="249330" y="122909"/>
                </a:lnTo>
                <a:cubicBezTo>
                  <a:pt x="251845" y="122909"/>
                  <a:pt x="253641" y="125072"/>
                  <a:pt x="253641" y="127595"/>
                </a:cubicBezTo>
                <a:cubicBezTo>
                  <a:pt x="253641" y="129757"/>
                  <a:pt x="251845" y="131920"/>
                  <a:pt x="249330" y="131920"/>
                </a:cubicBezTo>
                <a:lnTo>
                  <a:pt x="241785" y="131920"/>
                </a:lnTo>
                <a:cubicBezTo>
                  <a:pt x="239989" y="181300"/>
                  <a:pt x="206577" y="223111"/>
                  <a:pt x="161310" y="237528"/>
                </a:cubicBezTo>
                <a:lnTo>
                  <a:pt x="161310" y="271049"/>
                </a:lnTo>
                <a:cubicBezTo>
                  <a:pt x="161310" y="281501"/>
                  <a:pt x="153047" y="290152"/>
                  <a:pt x="142269" y="290152"/>
                </a:cubicBezTo>
                <a:cubicBezTo>
                  <a:pt x="136521" y="290152"/>
                  <a:pt x="130773" y="287268"/>
                  <a:pt x="127539" y="282943"/>
                </a:cubicBezTo>
                <a:cubicBezTo>
                  <a:pt x="123946" y="287268"/>
                  <a:pt x="118558" y="290152"/>
                  <a:pt x="112809" y="290152"/>
                </a:cubicBezTo>
                <a:cubicBezTo>
                  <a:pt x="102031" y="290152"/>
                  <a:pt x="93768" y="281501"/>
                  <a:pt x="93768" y="271049"/>
                </a:cubicBezTo>
                <a:lnTo>
                  <a:pt x="93768" y="237888"/>
                </a:lnTo>
                <a:cubicBezTo>
                  <a:pt x="47423" y="224192"/>
                  <a:pt x="13652" y="182021"/>
                  <a:pt x="11497" y="131920"/>
                </a:cubicBezTo>
                <a:lnTo>
                  <a:pt x="3952" y="131920"/>
                </a:lnTo>
                <a:cubicBezTo>
                  <a:pt x="1797" y="131920"/>
                  <a:pt x="0" y="129757"/>
                  <a:pt x="0" y="127595"/>
                </a:cubicBezTo>
                <a:cubicBezTo>
                  <a:pt x="0" y="125072"/>
                  <a:pt x="1797" y="122909"/>
                  <a:pt x="3952" y="122909"/>
                </a:cubicBezTo>
                <a:lnTo>
                  <a:pt x="11497" y="122909"/>
                </a:lnTo>
                <a:cubicBezTo>
                  <a:pt x="14012" y="62716"/>
                  <a:pt x="62872" y="13697"/>
                  <a:pt x="123228" y="12255"/>
                </a:cubicBezTo>
                <a:lnTo>
                  <a:pt x="123228" y="4686"/>
                </a:lnTo>
                <a:cubicBezTo>
                  <a:pt x="123228" y="2163"/>
                  <a:pt x="125024" y="0"/>
                  <a:pt x="127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1033">
            <a:extLst>
              <a:ext uri="{FF2B5EF4-FFF2-40B4-BE49-F238E27FC236}">
                <a16:creationId xmlns:a16="http://schemas.microsoft.com/office/drawing/2014/main" id="{95D276A9-7D42-A740-9F67-C873F3535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77013" y="4119112"/>
            <a:ext cx="1231586" cy="1060946"/>
          </a:xfrm>
          <a:custGeom>
            <a:avLst/>
            <a:gdLst>
              <a:gd name="T0" fmla="*/ 4097607 w 290152"/>
              <a:gd name="T1" fmla="*/ 4032757 h 250467"/>
              <a:gd name="T2" fmla="*/ 2228504 w 290152"/>
              <a:gd name="T3" fmla="*/ 4032757 h 250467"/>
              <a:gd name="T4" fmla="*/ 539173 w 290152"/>
              <a:gd name="T5" fmla="*/ 4777328 h 250467"/>
              <a:gd name="T6" fmla="*/ 179690 w 290152"/>
              <a:gd name="T7" fmla="*/ 4408596 h 250467"/>
              <a:gd name="T8" fmla="*/ 5779756 w 290152"/>
              <a:gd name="T9" fmla="*/ 4408596 h 250467"/>
              <a:gd name="T10" fmla="*/ 4376065 w 290152"/>
              <a:gd name="T11" fmla="*/ 2348141 h 250467"/>
              <a:gd name="T12" fmla="*/ 4581761 w 290152"/>
              <a:gd name="T13" fmla="*/ 2724971 h 250467"/>
              <a:gd name="T14" fmla="*/ 4308980 w 290152"/>
              <a:gd name="T15" fmla="*/ 1779650 h 250467"/>
              <a:gd name="T16" fmla="*/ 3995491 w 290152"/>
              <a:gd name="T17" fmla="*/ 2151447 h 250467"/>
              <a:gd name="T18" fmla="*/ 3995491 w 290152"/>
              <a:gd name="T19" fmla="*/ 2559005 h 250467"/>
              <a:gd name="T20" fmla="*/ 4316129 w 290152"/>
              <a:gd name="T21" fmla="*/ 2930821 h 250467"/>
              <a:gd name="T22" fmla="*/ 4800619 w 290152"/>
              <a:gd name="T23" fmla="*/ 2959411 h 250467"/>
              <a:gd name="T24" fmla="*/ 5171098 w 290152"/>
              <a:gd name="T25" fmla="*/ 2637673 h 250467"/>
              <a:gd name="T26" fmla="*/ 5277969 w 290152"/>
              <a:gd name="T27" fmla="*/ 2208681 h 250467"/>
              <a:gd name="T28" fmla="*/ 4971601 w 290152"/>
              <a:gd name="T29" fmla="*/ 1772490 h 250467"/>
              <a:gd name="T30" fmla="*/ 4415855 w 290152"/>
              <a:gd name="T31" fmla="*/ 1214767 h 250467"/>
              <a:gd name="T32" fmla="*/ 5270823 w 290152"/>
              <a:gd name="T33" fmla="*/ 1414992 h 250467"/>
              <a:gd name="T34" fmla="*/ 5733945 w 290152"/>
              <a:gd name="T35" fmla="*/ 2165754 h 250467"/>
              <a:gd name="T36" fmla="*/ 5534465 w 290152"/>
              <a:gd name="T37" fmla="*/ 3030946 h 250467"/>
              <a:gd name="T38" fmla="*/ 4786337 w 290152"/>
              <a:gd name="T39" fmla="*/ 3495706 h 250467"/>
              <a:gd name="T40" fmla="*/ 4031123 w 290152"/>
              <a:gd name="T41" fmla="*/ 3295481 h 250467"/>
              <a:gd name="T42" fmla="*/ 3532380 w 290152"/>
              <a:gd name="T43" fmla="*/ 2616216 h 250467"/>
              <a:gd name="T44" fmla="*/ 3853013 w 290152"/>
              <a:gd name="T45" fmla="*/ 2044208 h 250467"/>
              <a:gd name="T46" fmla="*/ 4294759 w 290152"/>
              <a:gd name="T47" fmla="*/ 1600900 h 250467"/>
              <a:gd name="T48" fmla="*/ 2380553 w 290152"/>
              <a:gd name="T49" fmla="*/ 1692205 h 250467"/>
              <a:gd name="T50" fmla="*/ 1707625 w 290152"/>
              <a:gd name="T51" fmla="*/ 847895 h 250467"/>
              <a:gd name="T52" fmla="*/ 4585520 w 290152"/>
              <a:gd name="T53" fmla="*/ 826971 h 250467"/>
              <a:gd name="T54" fmla="*/ 1585657 w 290152"/>
              <a:gd name="T55" fmla="*/ 170968 h 250467"/>
              <a:gd name="T56" fmla="*/ 832270 w 290152"/>
              <a:gd name="T57" fmla="*/ 434636 h 250467"/>
              <a:gd name="T58" fmla="*/ 322832 w 290152"/>
              <a:gd name="T59" fmla="*/ 1033153 h 250467"/>
              <a:gd name="T60" fmla="*/ 179350 w 290152"/>
              <a:gd name="T61" fmla="*/ 1809774 h 250467"/>
              <a:gd name="T62" fmla="*/ 444859 w 290152"/>
              <a:gd name="T63" fmla="*/ 2557904 h 250467"/>
              <a:gd name="T64" fmla="*/ 1047552 w 290152"/>
              <a:gd name="T65" fmla="*/ 3063793 h 250467"/>
              <a:gd name="T66" fmla="*/ 1592833 w 290152"/>
              <a:gd name="T67" fmla="*/ 3213441 h 250467"/>
              <a:gd name="T68" fmla="*/ 2374886 w 290152"/>
              <a:gd name="T69" fmla="*/ 3070917 h 250467"/>
              <a:gd name="T70" fmla="*/ 2977559 w 290152"/>
              <a:gd name="T71" fmla="*/ 2550786 h 250467"/>
              <a:gd name="T72" fmla="*/ 3243065 w 290152"/>
              <a:gd name="T73" fmla="*/ 1802635 h 250467"/>
              <a:gd name="T74" fmla="*/ 3092352 w 290152"/>
              <a:gd name="T75" fmla="*/ 1026000 h 250467"/>
              <a:gd name="T76" fmla="*/ 2575781 w 290152"/>
              <a:gd name="T77" fmla="*/ 420368 h 250467"/>
              <a:gd name="T78" fmla="*/ 1822418 w 290152"/>
              <a:gd name="T79" fmla="*/ 163902 h 250467"/>
              <a:gd name="T80" fmla="*/ 3463598 w 290152"/>
              <a:gd name="T81" fmla="*/ 544015 h 250467"/>
              <a:gd name="T82" fmla="*/ 1829598 w 290152"/>
              <a:gd name="T83" fmla="*/ 0 h 250467"/>
              <a:gd name="T84" fmla="*/ 2661876 w 290152"/>
              <a:gd name="T85" fmla="*/ 285051 h 250467"/>
              <a:gd name="T86" fmla="*/ 3013437 w 290152"/>
              <a:gd name="T87" fmla="*/ 662630 h 250467"/>
              <a:gd name="T88" fmla="*/ 3099576 w 290152"/>
              <a:gd name="T89" fmla="*/ 1403644 h 250467"/>
              <a:gd name="T90" fmla="*/ 3056493 w 290152"/>
              <a:gd name="T91" fmla="*/ 2130405 h 250467"/>
              <a:gd name="T92" fmla="*/ 2891500 w 290152"/>
              <a:gd name="T93" fmla="*/ 2700405 h 250467"/>
              <a:gd name="T94" fmla="*/ 2453813 w 290152"/>
              <a:gd name="T95" fmla="*/ 3213441 h 250467"/>
              <a:gd name="T96" fmla="*/ 1585657 w 290152"/>
              <a:gd name="T97" fmla="*/ 3384415 h 250467"/>
              <a:gd name="T98" fmla="*/ 746222 w 290152"/>
              <a:gd name="T99" fmla="*/ 3092276 h 250467"/>
              <a:gd name="T100" fmla="*/ 294123 w 290152"/>
              <a:gd name="T101" fmla="*/ 2643397 h 250467"/>
              <a:gd name="T102" fmla="*/ 164984 w 290152"/>
              <a:gd name="T103" fmla="*/ 1980783 h 250467"/>
              <a:gd name="T104" fmla="*/ 229548 w 290152"/>
              <a:gd name="T105" fmla="*/ 1175625 h 250467"/>
              <a:gd name="T106" fmla="*/ 760585 w 290152"/>
              <a:gd name="T107" fmla="*/ 634136 h 250467"/>
              <a:gd name="T108" fmla="*/ 1262764 w 290152"/>
              <a:gd name="T109" fmla="*/ 349107 h 2504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2" h="250467">
                <a:moveTo>
                  <a:pt x="205705" y="203866"/>
                </a:moveTo>
                <a:lnTo>
                  <a:pt x="167451" y="241505"/>
                </a:lnTo>
                <a:lnTo>
                  <a:pt x="262364" y="241505"/>
                </a:lnTo>
                <a:cubicBezTo>
                  <a:pt x="272830" y="241505"/>
                  <a:pt x="281491" y="233260"/>
                  <a:pt x="281491" y="222865"/>
                </a:cubicBezTo>
                <a:cubicBezTo>
                  <a:pt x="281491" y="212470"/>
                  <a:pt x="272830" y="203866"/>
                  <a:pt x="262364" y="203866"/>
                </a:cubicBezTo>
                <a:lnTo>
                  <a:pt x="205705" y="203866"/>
                </a:lnTo>
                <a:close/>
                <a:moveTo>
                  <a:pt x="158790" y="203866"/>
                </a:moveTo>
                <a:lnTo>
                  <a:pt x="120536" y="241505"/>
                </a:lnTo>
                <a:lnTo>
                  <a:pt x="155181" y="241505"/>
                </a:lnTo>
                <a:lnTo>
                  <a:pt x="193435" y="203866"/>
                </a:lnTo>
                <a:lnTo>
                  <a:pt x="158790" y="203866"/>
                </a:lnTo>
                <a:close/>
                <a:moveTo>
                  <a:pt x="111874" y="203866"/>
                </a:moveTo>
                <a:lnTo>
                  <a:pt x="73621" y="241505"/>
                </a:lnTo>
                <a:lnTo>
                  <a:pt x="107905" y="241505"/>
                </a:lnTo>
                <a:lnTo>
                  <a:pt x="146159" y="203866"/>
                </a:lnTo>
                <a:lnTo>
                  <a:pt x="111874" y="203866"/>
                </a:lnTo>
                <a:close/>
                <a:moveTo>
                  <a:pt x="64959" y="203866"/>
                </a:moveTo>
                <a:lnTo>
                  <a:pt x="27066" y="241505"/>
                </a:lnTo>
                <a:cubicBezTo>
                  <a:pt x="27427" y="241505"/>
                  <a:pt x="27427" y="241505"/>
                  <a:pt x="27788" y="241505"/>
                </a:cubicBezTo>
                <a:lnTo>
                  <a:pt x="61350" y="241505"/>
                </a:lnTo>
                <a:lnTo>
                  <a:pt x="99243" y="203866"/>
                </a:lnTo>
                <a:lnTo>
                  <a:pt x="64959" y="203866"/>
                </a:lnTo>
                <a:close/>
                <a:moveTo>
                  <a:pt x="27788" y="203866"/>
                </a:moveTo>
                <a:cubicBezTo>
                  <a:pt x="17322" y="203866"/>
                  <a:pt x="9022" y="212470"/>
                  <a:pt x="9022" y="222865"/>
                </a:cubicBezTo>
                <a:cubicBezTo>
                  <a:pt x="9022" y="229317"/>
                  <a:pt x="12270" y="235053"/>
                  <a:pt x="17683" y="238637"/>
                </a:cubicBezTo>
                <a:lnTo>
                  <a:pt x="52689" y="203866"/>
                </a:lnTo>
                <a:lnTo>
                  <a:pt x="27788" y="203866"/>
                </a:lnTo>
                <a:close/>
                <a:moveTo>
                  <a:pt x="27788" y="195263"/>
                </a:moveTo>
                <a:lnTo>
                  <a:pt x="262364" y="195263"/>
                </a:lnTo>
                <a:cubicBezTo>
                  <a:pt x="277882" y="195263"/>
                  <a:pt x="290152" y="207451"/>
                  <a:pt x="290152" y="222865"/>
                </a:cubicBezTo>
                <a:cubicBezTo>
                  <a:pt x="290152" y="237921"/>
                  <a:pt x="277882" y="250467"/>
                  <a:pt x="262364" y="250467"/>
                </a:cubicBezTo>
                <a:lnTo>
                  <a:pt x="27788" y="250467"/>
                </a:lnTo>
                <a:cubicBezTo>
                  <a:pt x="12631" y="250467"/>
                  <a:pt x="0" y="237921"/>
                  <a:pt x="0" y="222865"/>
                </a:cubicBezTo>
                <a:cubicBezTo>
                  <a:pt x="0" y="207451"/>
                  <a:pt x="12631" y="195263"/>
                  <a:pt x="27788" y="195263"/>
                </a:cubicBezTo>
                <a:close/>
                <a:moveTo>
                  <a:pt x="230010" y="108640"/>
                </a:moveTo>
                <a:cubicBezTo>
                  <a:pt x="224313" y="108640"/>
                  <a:pt x="219684" y="113312"/>
                  <a:pt x="219684" y="118704"/>
                </a:cubicBezTo>
                <a:cubicBezTo>
                  <a:pt x="219684" y="124455"/>
                  <a:pt x="224313" y="129127"/>
                  <a:pt x="230010" y="129127"/>
                </a:cubicBezTo>
                <a:cubicBezTo>
                  <a:pt x="235351" y="129127"/>
                  <a:pt x="239980" y="124455"/>
                  <a:pt x="239980" y="118704"/>
                </a:cubicBezTo>
                <a:cubicBezTo>
                  <a:pt x="239980" y="113312"/>
                  <a:pt x="235351" y="108640"/>
                  <a:pt x="230010" y="108640"/>
                </a:cubicBezTo>
                <a:close/>
                <a:moveTo>
                  <a:pt x="230010" y="100013"/>
                </a:moveTo>
                <a:cubicBezTo>
                  <a:pt x="240336" y="100013"/>
                  <a:pt x="248882" y="108280"/>
                  <a:pt x="248882" y="118704"/>
                </a:cubicBezTo>
                <a:cubicBezTo>
                  <a:pt x="248882" y="129487"/>
                  <a:pt x="240336" y="137754"/>
                  <a:pt x="230010" y="137754"/>
                </a:cubicBezTo>
                <a:cubicBezTo>
                  <a:pt x="219684" y="137754"/>
                  <a:pt x="211138" y="129487"/>
                  <a:pt x="211138" y="118704"/>
                </a:cubicBezTo>
                <a:cubicBezTo>
                  <a:pt x="211138" y="108280"/>
                  <a:pt x="219684" y="100013"/>
                  <a:pt x="230010" y="100013"/>
                </a:cubicBezTo>
                <a:close/>
                <a:moveTo>
                  <a:pt x="225974" y="69723"/>
                </a:moveTo>
                <a:lnTo>
                  <a:pt x="223470" y="84905"/>
                </a:lnTo>
                <a:cubicBezTo>
                  <a:pt x="223470" y="86350"/>
                  <a:pt x="222397" y="87796"/>
                  <a:pt x="220609" y="88519"/>
                </a:cubicBezTo>
                <a:cubicBezTo>
                  <a:pt x="219178" y="88881"/>
                  <a:pt x="218105" y="89604"/>
                  <a:pt x="216317" y="89965"/>
                </a:cubicBezTo>
                <a:cubicBezTo>
                  <a:pt x="215244" y="90688"/>
                  <a:pt x="213456" y="90688"/>
                  <a:pt x="212025" y="89604"/>
                </a:cubicBezTo>
                <a:lnTo>
                  <a:pt x="199864" y="80929"/>
                </a:lnTo>
                <a:cubicBezTo>
                  <a:pt x="197360" y="82736"/>
                  <a:pt x="195214" y="85266"/>
                  <a:pt x="193068" y="87796"/>
                </a:cubicBezTo>
                <a:lnTo>
                  <a:pt x="201652" y="100086"/>
                </a:lnTo>
                <a:cubicBezTo>
                  <a:pt x="202725" y="101170"/>
                  <a:pt x="202725" y="103339"/>
                  <a:pt x="202368" y="104424"/>
                </a:cubicBezTo>
                <a:cubicBezTo>
                  <a:pt x="201652" y="105869"/>
                  <a:pt x="200937" y="107315"/>
                  <a:pt x="200579" y="108761"/>
                </a:cubicBezTo>
                <a:cubicBezTo>
                  <a:pt x="200221" y="110207"/>
                  <a:pt x="198791" y="111653"/>
                  <a:pt x="197360" y="111653"/>
                </a:cubicBezTo>
                <a:lnTo>
                  <a:pt x="181980" y="114183"/>
                </a:lnTo>
                <a:cubicBezTo>
                  <a:pt x="181980" y="115629"/>
                  <a:pt x="181980" y="117436"/>
                  <a:pt x="181980" y="118882"/>
                </a:cubicBezTo>
                <a:cubicBezTo>
                  <a:pt x="181980" y="120689"/>
                  <a:pt x="181980" y="122497"/>
                  <a:pt x="181980" y="123942"/>
                </a:cubicBezTo>
                <a:lnTo>
                  <a:pt x="197002" y="126473"/>
                </a:lnTo>
                <a:cubicBezTo>
                  <a:pt x="198791" y="126473"/>
                  <a:pt x="200221" y="127919"/>
                  <a:pt x="200579" y="129364"/>
                </a:cubicBezTo>
                <a:cubicBezTo>
                  <a:pt x="200937" y="130810"/>
                  <a:pt x="201652" y="132256"/>
                  <a:pt x="202368" y="133340"/>
                </a:cubicBezTo>
                <a:cubicBezTo>
                  <a:pt x="202725" y="134786"/>
                  <a:pt x="202725" y="136955"/>
                  <a:pt x="201652" y="138039"/>
                </a:cubicBezTo>
                <a:lnTo>
                  <a:pt x="193068" y="150329"/>
                </a:lnTo>
                <a:cubicBezTo>
                  <a:pt x="195214" y="152859"/>
                  <a:pt x="197360" y="155390"/>
                  <a:pt x="199864" y="157558"/>
                </a:cubicBezTo>
                <a:lnTo>
                  <a:pt x="212025" y="148522"/>
                </a:lnTo>
                <a:cubicBezTo>
                  <a:pt x="213456" y="147437"/>
                  <a:pt x="215244" y="147437"/>
                  <a:pt x="216675" y="148160"/>
                </a:cubicBezTo>
                <a:cubicBezTo>
                  <a:pt x="218105" y="148522"/>
                  <a:pt x="219178" y="149245"/>
                  <a:pt x="220609" y="149606"/>
                </a:cubicBezTo>
                <a:cubicBezTo>
                  <a:pt x="222397" y="150329"/>
                  <a:pt x="223470" y="151775"/>
                  <a:pt x="223470" y="153221"/>
                </a:cubicBezTo>
                <a:lnTo>
                  <a:pt x="225974" y="168402"/>
                </a:lnTo>
                <a:cubicBezTo>
                  <a:pt x="229193" y="168764"/>
                  <a:pt x="232412" y="168764"/>
                  <a:pt x="235989" y="168402"/>
                </a:cubicBezTo>
                <a:lnTo>
                  <a:pt x="238135" y="153221"/>
                </a:lnTo>
                <a:cubicBezTo>
                  <a:pt x="238493" y="151775"/>
                  <a:pt x="239566" y="150329"/>
                  <a:pt x="240997" y="149606"/>
                </a:cubicBezTo>
                <a:cubicBezTo>
                  <a:pt x="242427" y="149245"/>
                  <a:pt x="243858" y="148522"/>
                  <a:pt x="245289" y="148160"/>
                </a:cubicBezTo>
                <a:cubicBezTo>
                  <a:pt x="246719" y="147437"/>
                  <a:pt x="248508" y="147437"/>
                  <a:pt x="249581" y="148522"/>
                </a:cubicBezTo>
                <a:lnTo>
                  <a:pt x="262099" y="157558"/>
                </a:lnTo>
                <a:cubicBezTo>
                  <a:pt x="264603" y="155390"/>
                  <a:pt x="266749" y="152859"/>
                  <a:pt x="268895" y="150329"/>
                </a:cubicBezTo>
                <a:lnTo>
                  <a:pt x="259953" y="138039"/>
                </a:lnTo>
                <a:cubicBezTo>
                  <a:pt x="258880" y="136955"/>
                  <a:pt x="258880" y="134786"/>
                  <a:pt x="259596" y="133340"/>
                </a:cubicBezTo>
                <a:cubicBezTo>
                  <a:pt x="260311" y="132256"/>
                  <a:pt x="261026" y="130810"/>
                  <a:pt x="261384" y="129364"/>
                </a:cubicBezTo>
                <a:cubicBezTo>
                  <a:pt x="262099" y="127919"/>
                  <a:pt x="263172" y="126473"/>
                  <a:pt x="264961" y="126473"/>
                </a:cubicBezTo>
                <a:lnTo>
                  <a:pt x="279626" y="123942"/>
                </a:lnTo>
                <a:cubicBezTo>
                  <a:pt x="279983" y="122497"/>
                  <a:pt x="279983" y="120689"/>
                  <a:pt x="279983" y="118882"/>
                </a:cubicBezTo>
                <a:cubicBezTo>
                  <a:pt x="279983" y="117436"/>
                  <a:pt x="279983" y="115629"/>
                  <a:pt x="279626" y="114183"/>
                </a:cubicBezTo>
                <a:lnTo>
                  <a:pt x="264961" y="111653"/>
                </a:lnTo>
                <a:cubicBezTo>
                  <a:pt x="263172" y="111653"/>
                  <a:pt x="262099" y="110207"/>
                  <a:pt x="261384" y="108761"/>
                </a:cubicBezTo>
                <a:cubicBezTo>
                  <a:pt x="261026" y="107315"/>
                  <a:pt x="260311" y="105869"/>
                  <a:pt x="259596" y="104424"/>
                </a:cubicBezTo>
                <a:cubicBezTo>
                  <a:pt x="258880" y="103339"/>
                  <a:pt x="258880" y="101170"/>
                  <a:pt x="259953" y="100086"/>
                </a:cubicBezTo>
                <a:lnTo>
                  <a:pt x="268895" y="87435"/>
                </a:lnTo>
                <a:cubicBezTo>
                  <a:pt x="266749" y="85266"/>
                  <a:pt x="264603" y="82736"/>
                  <a:pt x="262099" y="80929"/>
                </a:cubicBezTo>
                <a:lnTo>
                  <a:pt x="249581" y="89604"/>
                </a:lnTo>
                <a:cubicBezTo>
                  <a:pt x="248508" y="90688"/>
                  <a:pt x="246719" y="90688"/>
                  <a:pt x="244931" y="89965"/>
                </a:cubicBezTo>
                <a:cubicBezTo>
                  <a:pt x="243858" y="89604"/>
                  <a:pt x="242427" y="88881"/>
                  <a:pt x="240997" y="88519"/>
                </a:cubicBezTo>
                <a:cubicBezTo>
                  <a:pt x="239566" y="87796"/>
                  <a:pt x="238493" y="86350"/>
                  <a:pt x="238135" y="84905"/>
                </a:cubicBezTo>
                <a:lnTo>
                  <a:pt x="235989" y="69723"/>
                </a:lnTo>
                <a:cubicBezTo>
                  <a:pt x="232770" y="69362"/>
                  <a:pt x="229193" y="69362"/>
                  <a:pt x="225974" y="69723"/>
                </a:cubicBezTo>
                <a:close/>
                <a:moveTo>
                  <a:pt x="221682" y="61410"/>
                </a:moveTo>
                <a:cubicBezTo>
                  <a:pt x="227763" y="60325"/>
                  <a:pt x="234201" y="60325"/>
                  <a:pt x="240281" y="61410"/>
                </a:cubicBezTo>
                <a:cubicBezTo>
                  <a:pt x="242070" y="61771"/>
                  <a:pt x="243500" y="63217"/>
                  <a:pt x="243858" y="65024"/>
                </a:cubicBezTo>
                <a:lnTo>
                  <a:pt x="246362" y="80929"/>
                </a:lnTo>
                <a:cubicBezTo>
                  <a:pt x="246719" y="80929"/>
                  <a:pt x="246719" y="80929"/>
                  <a:pt x="246719" y="80929"/>
                </a:cubicBezTo>
                <a:lnTo>
                  <a:pt x="259596" y="71531"/>
                </a:lnTo>
                <a:cubicBezTo>
                  <a:pt x="261026" y="70808"/>
                  <a:pt x="263172" y="70808"/>
                  <a:pt x="264603" y="71531"/>
                </a:cubicBezTo>
                <a:cubicBezTo>
                  <a:pt x="269611" y="75507"/>
                  <a:pt x="274260" y="79844"/>
                  <a:pt x="277837" y="84905"/>
                </a:cubicBezTo>
                <a:cubicBezTo>
                  <a:pt x="278910" y="86350"/>
                  <a:pt x="278910" y="88519"/>
                  <a:pt x="277837" y="89965"/>
                </a:cubicBezTo>
                <a:lnTo>
                  <a:pt x="268538" y="102978"/>
                </a:lnTo>
                <a:cubicBezTo>
                  <a:pt x="268538" y="103339"/>
                  <a:pt x="268538" y="103339"/>
                  <a:pt x="268538" y="103701"/>
                </a:cubicBezTo>
                <a:lnTo>
                  <a:pt x="284275" y="105869"/>
                </a:lnTo>
                <a:cubicBezTo>
                  <a:pt x="286421" y="106231"/>
                  <a:pt x="287494" y="107677"/>
                  <a:pt x="287852" y="109484"/>
                </a:cubicBezTo>
                <a:cubicBezTo>
                  <a:pt x="288210" y="112737"/>
                  <a:pt x="288567" y="115629"/>
                  <a:pt x="288567" y="118882"/>
                </a:cubicBezTo>
                <a:cubicBezTo>
                  <a:pt x="288567" y="122135"/>
                  <a:pt x="288210" y="125388"/>
                  <a:pt x="287852" y="128641"/>
                </a:cubicBezTo>
                <a:cubicBezTo>
                  <a:pt x="287494" y="130449"/>
                  <a:pt x="286421" y="131895"/>
                  <a:pt x="284275" y="132256"/>
                </a:cubicBezTo>
                <a:lnTo>
                  <a:pt x="268538" y="134786"/>
                </a:lnTo>
                <a:lnTo>
                  <a:pt x="277837" y="147799"/>
                </a:lnTo>
                <a:cubicBezTo>
                  <a:pt x="278910" y="149606"/>
                  <a:pt x="278910" y="151414"/>
                  <a:pt x="277837" y="153221"/>
                </a:cubicBezTo>
                <a:cubicBezTo>
                  <a:pt x="274260" y="158281"/>
                  <a:pt x="269611" y="162619"/>
                  <a:pt x="264603" y="166595"/>
                </a:cubicBezTo>
                <a:cubicBezTo>
                  <a:pt x="263172" y="167679"/>
                  <a:pt x="261026" y="167679"/>
                  <a:pt x="259596" y="166595"/>
                </a:cubicBezTo>
                <a:lnTo>
                  <a:pt x="246719" y="156835"/>
                </a:lnTo>
                <a:cubicBezTo>
                  <a:pt x="246719" y="157197"/>
                  <a:pt x="246719" y="157197"/>
                  <a:pt x="246362" y="157197"/>
                </a:cubicBezTo>
                <a:lnTo>
                  <a:pt x="243858" y="173101"/>
                </a:lnTo>
                <a:cubicBezTo>
                  <a:pt x="243500" y="174909"/>
                  <a:pt x="242070" y="176354"/>
                  <a:pt x="240281" y="176716"/>
                </a:cubicBezTo>
                <a:cubicBezTo>
                  <a:pt x="237420" y="177077"/>
                  <a:pt x="233843" y="177439"/>
                  <a:pt x="230982" y="177439"/>
                </a:cubicBezTo>
                <a:cubicBezTo>
                  <a:pt x="227763" y="177439"/>
                  <a:pt x="224543" y="177077"/>
                  <a:pt x="221682" y="176716"/>
                </a:cubicBezTo>
                <a:cubicBezTo>
                  <a:pt x="219536" y="176354"/>
                  <a:pt x="218105" y="174909"/>
                  <a:pt x="218105" y="173101"/>
                </a:cubicBezTo>
                <a:lnTo>
                  <a:pt x="215602" y="157197"/>
                </a:lnTo>
                <a:cubicBezTo>
                  <a:pt x="215244" y="157197"/>
                  <a:pt x="215244" y="157197"/>
                  <a:pt x="215244" y="156835"/>
                </a:cubicBezTo>
                <a:lnTo>
                  <a:pt x="202368" y="166595"/>
                </a:lnTo>
                <a:cubicBezTo>
                  <a:pt x="200937" y="167679"/>
                  <a:pt x="198791" y="167679"/>
                  <a:pt x="197360" y="166595"/>
                </a:cubicBezTo>
                <a:cubicBezTo>
                  <a:pt x="191995" y="162619"/>
                  <a:pt x="187703" y="158281"/>
                  <a:pt x="183768" y="153221"/>
                </a:cubicBezTo>
                <a:cubicBezTo>
                  <a:pt x="183053" y="151414"/>
                  <a:pt x="183053" y="149606"/>
                  <a:pt x="183768" y="147799"/>
                </a:cubicBezTo>
                <a:lnTo>
                  <a:pt x="193426" y="134786"/>
                </a:lnTo>
                <a:cubicBezTo>
                  <a:pt x="193068" y="134786"/>
                  <a:pt x="193068" y="134786"/>
                  <a:pt x="193068" y="134786"/>
                </a:cubicBezTo>
                <a:lnTo>
                  <a:pt x="177330" y="132256"/>
                </a:lnTo>
                <a:cubicBezTo>
                  <a:pt x="175900" y="131895"/>
                  <a:pt x="174469" y="130449"/>
                  <a:pt x="173753" y="128641"/>
                </a:cubicBezTo>
                <a:cubicBezTo>
                  <a:pt x="173396" y="125388"/>
                  <a:pt x="173038" y="122135"/>
                  <a:pt x="173038" y="118882"/>
                </a:cubicBezTo>
                <a:cubicBezTo>
                  <a:pt x="173038" y="115629"/>
                  <a:pt x="173396" y="112737"/>
                  <a:pt x="173753" y="109484"/>
                </a:cubicBezTo>
                <a:cubicBezTo>
                  <a:pt x="174469" y="107677"/>
                  <a:pt x="175900" y="106231"/>
                  <a:pt x="177330" y="105869"/>
                </a:cubicBezTo>
                <a:lnTo>
                  <a:pt x="193068" y="103701"/>
                </a:lnTo>
                <a:cubicBezTo>
                  <a:pt x="193068" y="103339"/>
                  <a:pt x="193068" y="103339"/>
                  <a:pt x="193426" y="103339"/>
                </a:cubicBezTo>
                <a:lnTo>
                  <a:pt x="183768" y="89965"/>
                </a:lnTo>
                <a:cubicBezTo>
                  <a:pt x="183053" y="88519"/>
                  <a:pt x="183053" y="86350"/>
                  <a:pt x="183768" y="84905"/>
                </a:cubicBezTo>
                <a:cubicBezTo>
                  <a:pt x="187345" y="79844"/>
                  <a:pt x="191995" y="75507"/>
                  <a:pt x="197360" y="71531"/>
                </a:cubicBezTo>
                <a:cubicBezTo>
                  <a:pt x="198791" y="70808"/>
                  <a:pt x="200937" y="70808"/>
                  <a:pt x="202368" y="71531"/>
                </a:cubicBezTo>
                <a:lnTo>
                  <a:pt x="215244" y="80929"/>
                </a:lnTo>
                <a:lnTo>
                  <a:pt x="215602" y="80929"/>
                </a:lnTo>
                <a:lnTo>
                  <a:pt x="218105" y="65024"/>
                </a:lnTo>
                <a:cubicBezTo>
                  <a:pt x="218105" y="63217"/>
                  <a:pt x="219536" y="61771"/>
                  <a:pt x="221682" y="61410"/>
                </a:cubicBezTo>
                <a:close/>
                <a:moveTo>
                  <a:pt x="85725" y="51906"/>
                </a:moveTo>
                <a:cubicBezTo>
                  <a:pt x="66837" y="51906"/>
                  <a:pt x="51581" y="67098"/>
                  <a:pt x="51581" y="85545"/>
                </a:cubicBezTo>
                <a:cubicBezTo>
                  <a:pt x="51581" y="104354"/>
                  <a:pt x="66837" y="119546"/>
                  <a:pt x="85725" y="119546"/>
                </a:cubicBezTo>
                <a:cubicBezTo>
                  <a:pt x="104251" y="119546"/>
                  <a:pt x="119507" y="104354"/>
                  <a:pt x="119507" y="85545"/>
                </a:cubicBezTo>
                <a:cubicBezTo>
                  <a:pt x="119507" y="67098"/>
                  <a:pt x="104251" y="51906"/>
                  <a:pt x="85725" y="51906"/>
                </a:cubicBezTo>
                <a:close/>
                <a:moveTo>
                  <a:pt x="85725" y="42863"/>
                </a:moveTo>
                <a:cubicBezTo>
                  <a:pt x="109336" y="42863"/>
                  <a:pt x="128225" y="62034"/>
                  <a:pt x="128225" y="85545"/>
                </a:cubicBezTo>
                <a:cubicBezTo>
                  <a:pt x="128225" y="109056"/>
                  <a:pt x="109336" y="128227"/>
                  <a:pt x="85725" y="128227"/>
                </a:cubicBezTo>
                <a:cubicBezTo>
                  <a:pt x="62115" y="128227"/>
                  <a:pt x="42863" y="109056"/>
                  <a:pt x="42863" y="85545"/>
                </a:cubicBezTo>
                <a:cubicBezTo>
                  <a:pt x="42863" y="62034"/>
                  <a:pt x="62115" y="42863"/>
                  <a:pt x="85725" y="42863"/>
                </a:cubicBezTo>
                <a:close/>
                <a:moveTo>
                  <a:pt x="230200" y="33338"/>
                </a:moveTo>
                <a:cubicBezTo>
                  <a:pt x="250968" y="33338"/>
                  <a:pt x="270663" y="40747"/>
                  <a:pt x="286777" y="54152"/>
                </a:cubicBezTo>
                <a:cubicBezTo>
                  <a:pt x="288209" y="55563"/>
                  <a:pt x="288567" y="58385"/>
                  <a:pt x="287135" y="60149"/>
                </a:cubicBezTo>
                <a:cubicBezTo>
                  <a:pt x="286060" y="61208"/>
                  <a:pt x="284986" y="61560"/>
                  <a:pt x="283554" y="61560"/>
                </a:cubicBezTo>
                <a:cubicBezTo>
                  <a:pt x="282480" y="61560"/>
                  <a:pt x="281405" y="61208"/>
                  <a:pt x="280689" y="60502"/>
                </a:cubicBezTo>
                <a:cubicBezTo>
                  <a:pt x="266724" y="48508"/>
                  <a:pt x="248820" y="41805"/>
                  <a:pt x="230200" y="41805"/>
                </a:cubicBezTo>
                <a:cubicBezTo>
                  <a:pt x="219815" y="41805"/>
                  <a:pt x="209789" y="43922"/>
                  <a:pt x="200479" y="47802"/>
                </a:cubicBezTo>
                <a:cubicBezTo>
                  <a:pt x="198330" y="48508"/>
                  <a:pt x="195824" y="47449"/>
                  <a:pt x="194749" y="45333"/>
                </a:cubicBezTo>
                <a:cubicBezTo>
                  <a:pt x="193675" y="43216"/>
                  <a:pt x="194749" y="40747"/>
                  <a:pt x="196898" y="39688"/>
                </a:cubicBezTo>
                <a:cubicBezTo>
                  <a:pt x="207640" y="35455"/>
                  <a:pt x="218741" y="33338"/>
                  <a:pt x="230200" y="33338"/>
                </a:cubicBezTo>
                <a:close/>
                <a:moveTo>
                  <a:pt x="91488" y="8285"/>
                </a:moveTo>
                <a:lnTo>
                  <a:pt x="79602" y="8645"/>
                </a:lnTo>
                <a:lnTo>
                  <a:pt x="79962" y="19450"/>
                </a:lnTo>
                <a:cubicBezTo>
                  <a:pt x="79962" y="21251"/>
                  <a:pt x="78161" y="23052"/>
                  <a:pt x="76360" y="23773"/>
                </a:cubicBezTo>
                <a:cubicBezTo>
                  <a:pt x="71677" y="24133"/>
                  <a:pt x="67355" y="25574"/>
                  <a:pt x="62673" y="27375"/>
                </a:cubicBezTo>
                <a:cubicBezTo>
                  <a:pt x="60872" y="27735"/>
                  <a:pt x="58711" y="27375"/>
                  <a:pt x="57630" y="25213"/>
                </a:cubicBezTo>
                <a:lnTo>
                  <a:pt x="51867" y="15849"/>
                </a:lnTo>
                <a:lnTo>
                  <a:pt x="41782" y="21972"/>
                </a:lnTo>
                <a:lnTo>
                  <a:pt x="47545" y="30977"/>
                </a:lnTo>
                <a:cubicBezTo>
                  <a:pt x="48625" y="32777"/>
                  <a:pt x="48265" y="35299"/>
                  <a:pt x="46464" y="36740"/>
                </a:cubicBezTo>
                <a:cubicBezTo>
                  <a:pt x="42862" y="39261"/>
                  <a:pt x="39981" y="42863"/>
                  <a:pt x="36739" y="46104"/>
                </a:cubicBezTo>
                <a:cubicBezTo>
                  <a:pt x="35659" y="48266"/>
                  <a:pt x="33137" y="48626"/>
                  <a:pt x="31336" y="47185"/>
                </a:cubicBezTo>
                <a:lnTo>
                  <a:pt x="21971" y="42142"/>
                </a:lnTo>
                <a:lnTo>
                  <a:pt x="16208" y="52228"/>
                </a:lnTo>
                <a:lnTo>
                  <a:pt x="25573" y="57270"/>
                </a:lnTo>
                <a:cubicBezTo>
                  <a:pt x="27374" y="58351"/>
                  <a:pt x="28095" y="60872"/>
                  <a:pt x="27374" y="62673"/>
                </a:cubicBezTo>
                <a:cubicBezTo>
                  <a:pt x="25573" y="66995"/>
                  <a:pt x="24493" y="71318"/>
                  <a:pt x="23772" y="76000"/>
                </a:cubicBezTo>
                <a:cubicBezTo>
                  <a:pt x="23412" y="78161"/>
                  <a:pt x="21611" y="79602"/>
                  <a:pt x="19450" y="79602"/>
                </a:cubicBezTo>
                <a:lnTo>
                  <a:pt x="8284" y="79602"/>
                </a:lnTo>
                <a:lnTo>
                  <a:pt x="9005" y="91488"/>
                </a:lnTo>
                <a:lnTo>
                  <a:pt x="19450" y="91128"/>
                </a:lnTo>
                <a:cubicBezTo>
                  <a:pt x="21611" y="91128"/>
                  <a:pt x="23412" y="92929"/>
                  <a:pt x="23772" y="94730"/>
                </a:cubicBezTo>
                <a:cubicBezTo>
                  <a:pt x="24493" y="99412"/>
                  <a:pt x="25573" y="103735"/>
                  <a:pt x="27374" y="108057"/>
                </a:cubicBezTo>
                <a:cubicBezTo>
                  <a:pt x="28095" y="110218"/>
                  <a:pt x="27374" y="112379"/>
                  <a:pt x="25573" y="113460"/>
                </a:cubicBezTo>
                <a:lnTo>
                  <a:pt x="16208" y="118863"/>
                </a:lnTo>
                <a:lnTo>
                  <a:pt x="22332" y="129308"/>
                </a:lnTo>
                <a:lnTo>
                  <a:pt x="31336" y="123545"/>
                </a:lnTo>
                <a:cubicBezTo>
                  <a:pt x="33137" y="122465"/>
                  <a:pt x="35659" y="122825"/>
                  <a:pt x="36739" y="124626"/>
                </a:cubicBezTo>
                <a:cubicBezTo>
                  <a:pt x="39981" y="128228"/>
                  <a:pt x="42862" y="131469"/>
                  <a:pt x="46464" y="134351"/>
                </a:cubicBezTo>
                <a:cubicBezTo>
                  <a:pt x="48265" y="135792"/>
                  <a:pt x="48625" y="137953"/>
                  <a:pt x="47545" y="140114"/>
                </a:cubicBezTo>
                <a:lnTo>
                  <a:pt x="42142" y="149479"/>
                </a:lnTo>
                <a:lnTo>
                  <a:pt x="52587" y="154882"/>
                </a:lnTo>
                <a:lnTo>
                  <a:pt x="57630" y="145517"/>
                </a:lnTo>
                <a:cubicBezTo>
                  <a:pt x="58351" y="144076"/>
                  <a:pt x="59791" y="143716"/>
                  <a:pt x="61232" y="143716"/>
                </a:cubicBezTo>
                <a:cubicBezTo>
                  <a:pt x="61952" y="143716"/>
                  <a:pt x="62313" y="143716"/>
                  <a:pt x="62673" y="143716"/>
                </a:cubicBezTo>
                <a:cubicBezTo>
                  <a:pt x="67355" y="145517"/>
                  <a:pt x="71677" y="146597"/>
                  <a:pt x="76360" y="147318"/>
                </a:cubicBezTo>
                <a:cubicBezTo>
                  <a:pt x="78161" y="147678"/>
                  <a:pt x="79962" y="149479"/>
                  <a:pt x="79962" y="151640"/>
                </a:cubicBezTo>
                <a:lnTo>
                  <a:pt x="79962" y="162446"/>
                </a:lnTo>
                <a:lnTo>
                  <a:pt x="91848" y="162085"/>
                </a:lnTo>
                <a:lnTo>
                  <a:pt x="91488" y="151640"/>
                </a:lnTo>
                <a:cubicBezTo>
                  <a:pt x="91488" y="149479"/>
                  <a:pt x="92929" y="147678"/>
                  <a:pt x="95090" y="147318"/>
                </a:cubicBezTo>
                <a:cubicBezTo>
                  <a:pt x="99772" y="146597"/>
                  <a:pt x="104095" y="145517"/>
                  <a:pt x="108417" y="143716"/>
                </a:cubicBezTo>
                <a:cubicBezTo>
                  <a:pt x="110578" y="142995"/>
                  <a:pt x="112739" y="143716"/>
                  <a:pt x="113820" y="145517"/>
                </a:cubicBezTo>
                <a:lnTo>
                  <a:pt x="119222" y="155242"/>
                </a:lnTo>
                <a:lnTo>
                  <a:pt x="129308" y="148758"/>
                </a:lnTo>
                <a:lnTo>
                  <a:pt x="123905" y="140114"/>
                </a:lnTo>
                <a:cubicBezTo>
                  <a:pt x="122824" y="137953"/>
                  <a:pt x="123185" y="135792"/>
                  <a:pt x="124985" y="134351"/>
                </a:cubicBezTo>
                <a:cubicBezTo>
                  <a:pt x="128587" y="131469"/>
                  <a:pt x="131469" y="128228"/>
                  <a:pt x="134711" y="124626"/>
                </a:cubicBezTo>
                <a:cubicBezTo>
                  <a:pt x="135791" y="122825"/>
                  <a:pt x="138312" y="122465"/>
                  <a:pt x="140113" y="123545"/>
                </a:cubicBezTo>
                <a:lnTo>
                  <a:pt x="149478" y="128948"/>
                </a:lnTo>
                <a:lnTo>
                  <a:pt x="155241" y="118502"/>
                </a:lnTo>
                <a:lnTo>
                  <a:pt x="145876" y="113460"/>
                </a:lnTo>
                <a:cubicBezTo>
                  <a:pt x="144075" y="112379"/>
                  <a:pt x="143355" y="110218"/>
                  <a:pt x="144075" y="108057"/>
                </a:cubicBezTo>
                <a:cubicBezTo>
                  <a:pt x="145516" y="104095"/>
                  <a:pt x="146957" y="99412"/>
                  <a:pt x="147317" y="94730"/>
                </a:cubicBezTo>
                <a:cubicBezTo>
                  <a:pt x="147677" y="92929"/>
                  <a:pt x="149839" y="91128"/>
                  <a:pt x="152000" y="91128"/>
                </a:cubicBezTo>
                <a:lnTo>
                  <a:pt x="162805" y="91128"/>
                </a:lnTo>
                <a:lnTo>
                  <a:pt x="162445" y="79602"/>
                </a:lnTo>
                <a:lnTo>
                  <a:pt x="152000" y="79602"/>
                </a:lnTo>
                <a:cubicBezTo>
                  <a:pt x="149839" y="79602"/>
                  <a:pt x="147677" y="78161"/>
                  <a:pt x="147317" y="76000"/>
                </a:cubicBezTo>
                <a:cubicBezTo>
                  <a:pt x="146957" y="71318"/>
                  <a:pt x="145516" y="66995"/>
                  <a:pt x="144075" y="62673"/>
                </a:cubicBezTo>
                <a:cubicBezTo>
                  <a:pt x="143355" y="60872"/>
                  <a:pt x="144075" y="58351"/>
                  <a:pt x="145876" y="57270"/>
                </a:cubicBezTo>
                <a:lnTo>
                  <a:pt x="155241" y="51867"/>
                </a:lnTo>
                <a:lnTo>
                  <a:pt x="149118" y="41782"/>
                </a:lnTo>
                <a:lnTo>
                  <a:pt x="140113" y="47185"/>
                </a:lnTo>
                <a:cubicBezTo>
                  <a:pt x="138312" y="48626"/>
                  <a:pt x="135791" y="48266"/>
                  <a:pt x="134711" y="46104"/>
                </a:cubicBezTo>
                <a:cubicBezTo>
                  <a:pt x="131469" y="42863"/>
                  <a:pt x="128587" y="39261"/>
                  <a:pt x="124985" y="36740"/>
                </a:cubicBezTo>
                <a:cubicBezTo>
                  <a:pt x="123185" y="35299"/>
                  <a:pt x="122824" y="32777"/>
                  <a:pt x="123905" y="30977"/>
                </a:cubicBezTo>
                <a:lnTo>
                  <a:pt x="129308" y="21251"/>
                </a:lnTo>
                <a:lnTo>
                  <a:pt x="118502" y="15849"/>
                </a:lnTo>
                <a:lnTo>
                  <a:pt x="113820" y="25213"/>
                </a:lnTo>
                <a:cubicBezTo>
                  <a:pt x="112739" y="27375"/>
                  <a:pt x="110578" y="28095"/>
                  <a:pt x="108417" y="27375"/>
                </a:cubicBezTo>
                <a:cubicBezTo>
                  <a:pt x="104095" y="25574"/>
                  <a:pt x="99772" y="24133"/>
                  <a:pt x="95090" y="23773"/>
                </a:cubicBezTo>
                <a:cubicBezTo>
                  <a:pt x="92929" y="23052"/>
                  <a:pt x="91488" y="21251"/>
                  <a:pt x="91488" y="19450"/>
                </a:cubicBezTo>
                <a:lnTo>
                  <a:pt x="91488" y="8285"/>
                </a:lnTo>
                <a:close/>
                <a:moveTo>
                  <a:pt x="229949" y="3175"/>
                </a:moveTo>
                <a:cubicBezTo>
                  <a:pt x="239294" y="3175"/>
                  <a:pt x="248639" y="4248"/>
                  <a:pt x="257625" y="6395"/>
                </a:cubicBezTo>
                <a:cubicBezTo>
                  <a:pt x="260141" y="7110"/>
                  <a:pt x="261579" y="9257"/>
                  <a:pt x="261219" y="11761"/>
                </a:cubicBezTo>
                <a:cubicBezTo>
                  <a:pt x="260500" y="13908"/>
                  <a:pt x="257984" y="15339"/>
                  <a:pt x="255468" y="14981"/>
                </a:cubicBezTo>
                <a:cubicBezTo>
                  <a:pt x="247201" y="12834"/>
                  <a:pt x="238575" y="11761"/>
                  <a:pt x="229949" y="11761"/>
                </a:cubicBezTo>
                <a:cubicBezTo>
                  <a:pt x="210180" y="11761"/>
                  <a:pt x="190770" y="17127"/>
                  <a:pt x="173877" y="27502"/>
                </a:cubicBezTo>
                <a:cubicBezTo>
                  <a:pt x="173158" y="27860"/>
                  <a:pt x="172439" y="28218"/>
                  <a:pt x="171361" y="28218"/>
                </a:cubicBezTo>
                <a:cubicBezTo>
                  <a:pt x="169923" y="28218"/>
                  <a:pt x="168845" y="27502"/>
                  <a:pt x="167766" y="26071"/>
                </a:cubicBezTo>
                <a:cubicBezTo>
                  <a:pt x="166688" y="23925"/>
                  <a:pt x="167407" y="21420"/>
                  <a:pt x="169204" y="20347"/>
                </a:cubicBezTo>
                <a:cubicBezTo>
                  <a:pt x="187535" y="8899"/>
                  <a:pt x="208382" y="3175"/>
                  <a:pt x="229949" y="3175"/>
                </a:cubicBezTo>
                <a:close/>
                <a:moveTo>
                  <a:pt x="79602" y="0"/>
                </a:moveTo>
                <a:lnTo>
                  <a:pt x="91848" y="0"/>
                </a:lnTo>
                <a:cubicBezTo>
                  <a:pt x="96531" y="0"/>
                  <a:pt x="100132" y="3602"/>
                  <a:pt x="100132" y="8285"/>
                </a:cubicBezTo>
                <a:lnTo>
                  <a:pt x="100132" y="15488"/>
                </a:lnTo>
                <a:cubicBezTo>
                  <a:pt x="102654" y="16209"/>
                  <a:pt x="105535" y="16929"/>
                  <a:pt x="107696" y="17650"/>
                </a:cubicBezTo>
                <a:lnTo>
                  <a:pt x="111658" y="11166"/>
                </a:lnTo>
                <a:cubicBezTo>
                  <a:pt x="114180" y="7204"/>
                  <a:pt x="119222" y="6123"/>
                  <a:pt x="123185" y="8285"/>
                </a:cubicBezTo>
                <a:lnTo>
                  <a:pt x="133630" y="14408"/>
                </a:lnTo>
                <a:cubicBezTo>
                  <a:pt x="135431" y="15488"/>
                  <a:pt x="136872" y="17289"/>
                  <a:pt x="137592" y="19450"/>
                </a:cubicBezTo>
                <a:cubicBezTo>
                  <a:pt x="138312" y="21612"/>
                  <a:pt x="137952" y="24133"/>
                  <a:pt x="136872" y="25934"/>
                </a:cubicBezTo>
                <a:lnTo>
                  <a:pt x="132910" y="32057"/>
                </a:lnTo>
                <a:cubicBezTo>
                  <a:pt x="135071" y="33858"/>
                  <a:pt x="136872" y="35659"/>
                  <a:pt x="138673" y="37820"/>
                </a:cubicBezTo>
                <a:lnTo>
                  <a:pt x="145156" y="34218"/>
                </a:lnTo>
                <a:cubicBezTo>
                  <a:pt x="146957" y="33138"/>
                  <a:pt x="149478" y="32777"/>
                  <a:pt x="151279" y="33498"/>
                </a:cubicBezTo>
                <a:cubicBezTo>
                  <a:pt x="153801" y="33858"/>
                  <a:pt x="155602" y="35299"/>
                  <a:pt x="156682" y="37460"/>
                </a:cubicBezTo>
                <a:lnTo>
                  <a:pt x="162805" y="47905"/>
                </a:lnTo>
                <a:cubicBezTo>
                  <a:pt x="163886" y="49706"/>
                  <a:pt x="164246" y="52228"/>
                  <a:pt x="163886" y="54029"/>
                </a:cubicBezTo>
                <a:cubicBezTo>
                  <a:pt x="163166" y="56550"/>
                  <a:pt x="161725" y="58351"/>
                  <a:pt x="159564" y="59431"/>
                </a:cubicBezTo>
                <a:lnTo>
                  <a:pt x="153440" y="63033"/>
                </a:lnTo>
                <a:cubicBezTo>
                  <a:pt x="154161" y="65555"/>
                  <a:pt x="154881" y="68076"/>
                  <a:pt x="155602" y="70957"/>
                </a:cubicBezTo>
                <a:lnTo>
                  <a:pt x="162805" y="70957"/>
                </a:lnTo>
                <a:cubicBezTo>
                  <a:pt x="167488" y="70957"/>
                  <a:pt x="171090" y="74920"/>
                  <a:pt x="171090" y="79242"/>
                </a:cubicBezTo>
                <a:lnTo>
                  <a:pt x="171090" y="91488"/>
                </a:lnTo>
                <a:cubicBezTo>
                  <a:pt x="171090" y="96171"/>
                  <a:pt x="167488" y="100133"/>
                  <a:pt x="162805" y="100133"/>
                </a:cubicBezTo>
                <a:lnTo>
                  <a:pt x="155602" y="100133"/>
                </a:lnTo>
                <a:cubicBezTo>
                  <a:pt x="154881" y="102654"/>
                  <a:pt x="154161" y="105175"/>
                  <a:pt x="153440" y="107697"/>
                </a:cubicBezTo>
                <a:lnTo>
                  <a:pt x="159564" y="111299"/>
                </a:lnTo>
                <a:cubicBezTo>
                  <a:pt x="161725" y="112739"/>
                  <a:pt x="163166" y="114540"/>
                  <a:pt x="163886" y="116341"/>
                </a:cubicBezTo>
                <a:cubicBezTo>
                  <a:pt x="164246" y="118863"/>
                  <a:pt x="163886" y="121024"/>
                  <a:pt x="162805" y="122825"/>
                </a:cubicBezTo>
                <a:lnTo>
                  <a:pt x="156682" y="133630"/>
                </a:lnTo>
                <a:cubicBezTo>
                  <a:pt x="155602" y="135431"/>
                  <a:pt x="153801" y="136872"/>
                  <a:pt x="151639" y="137232"/>
                </a:cubicBezTo>
                <a:cubicBezTo>
                  <a:pt x="149478" y="137953"/>
                  <a:pt x="146957" y="137953"/>
                  <a:pt x="145156" y="136512"/>
                </a:cubicBezTo>
                <a:lnTo>
                  <a:pt x="138673" y="132910"/>
                </a:lnTo>
                <a:cubicBezTo>
                  <a:pt x="136872" y="135071"/>
                  <a:pt x="135071" y="136872"/>
                  <a:pt x="132910" y="138673"/>
                </a:cubicBezTo>
                <a:lnTo>
                  <a:pt x="136872" y="145156"/>
                </a:lnTo>
                <a:cubicBezTo>
                  <a:pt x="137952" y="146957"/>
                  <a:pt x="138312" y="149119"/>
                  <a:pt x="137592" y="151280"/>
                </a:cubicBezTo>
                <a:cubicBezTo>
                  <a:pt x="136872" y="153441"/>
                  <a:pt x="135431" y="155242"/>
                  <a:pt x="133630" y="156322"/>
                </a:cubicBezTo>
                <a:lnTo>
                  <a:pt x="123185" y="162446"/>
                </a:lnTo>
                <a:cubicBezTo>
                  <a:pt x="119222" y="164967"/>
                  <a:pt x="114180" y="163526"/>
                  <a:pt x="111658" y="159564"/>
                </a:cubicBezTo>
                <a:lnTo>
                  <a:pt x="107696" y="153081"/>
                </a:lnTo>
                <a:cubicBezTo>
                  <a:pt x="105535" y="154161"/>
                  <a:pt x="102654" y="154882"/>
                  <a:pt x="100132" y="155242"/>
                </a:cubicBezTo>
                <a:lnTo>
                  <a:pt x="100132" y="162446"/>
                </a:lnTo>
                <a:cubicBezTo>
                  <a:pt x="100132" y="167128"/>
                  <a:pt x="96531" y="171090"/>
                  <a:pt x="91848" y="171090"/>
                </a:cubicBezTo>
                <a:lnTo>
                  <a:pt x="79602" y="171090"/>
                </a:lnTo>
                <a:cubicBezTo>
                  <a:pt x="74919" y="171090"/>
                  <a:pt x="70957" y="167128"/>
                  <a:pt x="70957" y="162446"/>
                </a:cubicBezTo>
                <a:lnTo>
                  <a:pt x="70957" y="155242"/>
                </a:lnTo>
                <a:cubicBezTo>
                  <a:pt x="68436" y="154882"/>
                  <a:pt x="65914" y="154161"/>
                  <a:pt x="63393" y="153081"/>
                </a:cubicBezTo>
                <a:lnTo>
                  <a:pt x="59791" y="159564"/>
                </a:lnTo>
                <a:cubicBezTo>
                  <a:pt x="57270" y="163526"/>
                  <a:pt x="52227" y="164967"/>
                  <a:pt x="48265" y="162446"/>
                </a:cubicBezTo>
                <a:lnTo>
                  <a:pt x="37460" y="156322"/>
                </a:lnTo>
                <a:cubicBezTo>
                  <a:pt x="35659" y="155242"/>
                  <a:pt x="34218" y="153441"/>
                  <a:pt x="33497" y="151280"/>
                </a:cubicBezTo>
                <a:cubicBezTo>
                  <a:pt x="33137" y="149119"/>
                  <a:pt x="33497" y="146957"/>
                  <a:pt x="34578" y="145156"/>
                </a:cubicBezTo>
                <a:lnTo>
                  <a:pt x="38180" y="138673"/>
                </a:lnTo>
                <a:cubicBezTo>
                  <a:pt x="36379" y="136872"/>
                  <a:pt x="34218" y="135071"/>
                  <a:pt x="32417" y="132910"/>
                </a:cubicBezTo>
                <a:lnTo>
                  <a:pt x="26294" y="136512"/>
                </a:lnTo>
                <a:cubicBezTo>
                  <a:pt x="21971" y="139033"/>
                  <a:pt x="16929" y="137592"/>
                  <a:pt x="14768" y="133630"/>
                </a:cubicBezTo>
                <a:lnTo>
                  <a:pt x="8284" y="122825"/>
                </a:lnTo>
                <a:cubicBezTo>
                  <a:pt x="7564" y="121024"/>
                  <a:pt x="6843" y="118863"/>
                  <a:pt x="7564" y="116341"/>
                </a:cubicBezTo>
                <a:cubicBezTo>
                  <a:pt x="8284" y="114540"/>
                  <a:pt x="9725" y="112739"/>
                  <a:pt x="11526" y="111299"/>
                </a:cubicBezTo>
                <a:lnTo>
                  <a:pt x="17649" y="107697"/>
                </a:lnTo>
                <a:cubicBezTo>
                  <a:pt x="16929" y="105175"/>
                  <a:pt x="16208" y="102654"/>
                  <a:pt x="15848" y="100133"/>
                </a:cubicBezTo>
                <a:lnTo>
                  <a:pt x="8284" y="100133"/>
                </a:lnTo>
                <a:cubicBezTo>
                  <a:pt x="3962" y="100133"/>
                  <a:pt x="0" y="96171"/>
                  <a:pt x="0" y="91488"/>
                </a:cubicBezTo>
                <a:lnTo>
                  <a:pt x="0" y="79242"/>
                </a:lnTo>
                <a:cubicBezTo>
                  <a:pt x="0" y="74920"/>
                  <a:pt x="3962" y="70957"/>
                  <a:pt x="8284" y="70957"/>
                </a:cubicBezTo>
                <a:lnTo>
                  <a:pt x="15848" y="70957"/>
                </a:lnTo>
                <a:cubicBezTo>
                  <a:pt x="16208" y="68076"/>
                  <a:pt x="16929" y="65555"/>
                  <a:pt x="17649" y="63033"/>
                </a:cubicBezTo>
                <a:lnTo>
                  <a:pt x="11526" y="59431"/>
                </a:lnTo>
                <a:cubicBezTo>
                  <a:pt x="9725" y="58351"/>
                  <a:pt x="8284" y="56550"/>
                  <a:pt x="7564" y="54029"/>
                </a:cubicBezTo>
                <a:cubicBezTo>
                  <a:pt x="6843" y="52228"/>
                  <a:pt x="7564" y="49706"/>
                  <a:pt x="8284" y="47905"/>
                </a:cubicBezTo>
                <a:lnTo>
                  <a:pt x="14768" y="37460"/>
                </a:lnTo>
                <a:cubicBezTo>
                  <a:pt x="16929" y="33138"/>
                  <a:pt x="22332" y="32057"/>
                  <a:pt x="25933" y="34218"/>
                </a:cubicBezTo>
                <a:lnTo>
                  <a:pt x="32417" y="37820"/>
                </a:lnTo>
                <a:cubicBezTo>
                  <a:pt x="34218" y="35659"/>
                  <a:pt x="36379" y="33858"/>
                  <a:pt x="38180" y="32057"/>
                </a:cubicBezTo>
                <a:lnTo>
                  <a:pt x="34578" y="25934"/>
                </a:lnTo>
                <a:cubicBezTo>
                  <a:pt x="33497" y="24133"/>
                  <a:pt x="33137" y="21612"/>
                  <a:pt x="33497" y="19450"/>
                </a:cubicBezTo>
                <a:cubicBezTo>
                  <a:pt x="34218" y="17289"/>
                  <a:pt x="35659" y="15488"/>
                  <a:pt x="37460" y="14408"/>
                </a:cubicBezTo>
                <a:lnTo>
                  <a:pt x="48265" y="8285"/>
                </a:lnTo>
                <a:cubicBezTo>
                  <a:pt x="52227" y="6123"/>
                  <a:pt x="57270" y="7204"/>
                  <a:pt x="59791" y="11166"/>
                </a:cubicBezTo>
                <a:lnTo>
                  <a:pt x="63393" y="17650"/>
                </a:lnTo>
                <a:cubicBezTo>
                  <a:pt x="65914" y="16929"/>
                  <a:pt x="68436" y="16209"/>
                  <a:pt x="70957" y="15488"/>
                </a:cubicBezTo>
                <a:lnTo>
                  <a:pt x="70957" y="8285"/>
                </a:lnTo>
                <a:cubicBezTo>
                  <a:pt x="70957" y="3602"/>
                  <a:pt x="74919" y="0"/>
                  <a:pt x="79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1032">
            <a:extLst>
              <a:ext uri="{FF2B5EF4-FFF2-40B4-BE49-F238E27FC236}">
                <a16:creationId xmlns:a16="http://schemas.microsoft.com/office/drawing/2014/main" id="{05E5DD54-77C1-984D-8E00-1C0FF5EDF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4830" y="6716956"/>
            <a:ext cx="1231584" cy="983042"/>
          </a:xfrm>
          <a:custGeom>
            <a:avLst/>
            <a:gdLst>
              <a:gd name="T0" fmla="*/ 2951856 w 289591"/>
              <a:gd name="T1" fmla="*/ 1845331 h 231415"/>
              <a:gd name="T2" fmla="*/ 2445970 w 289591"/>
              <a:gd name="T3" fmla="*/ 2344649 h 231415"/>
              <a:gd name="T4" fmla="*/ 2951856 w 289591"/>
              <a:gd name="T5" fmla="*/ 2843992 h 231415"/>
              <a:gd name="T6" fmla="*/ 3457745 w 289591"/>
              <a:gd name="T7" fmla="*/ 2344649 h 231415"/>
              <a:gd name="T8" fmla="*/ 3450438 w 289591"/>
              <a:gd name="T9" fmla="*/ 2308466 h 231415"/>
              <a:gd name="T10" fmla="*/ 3428416 w 289591"/>
              <a:gd name="T11" fmla="*/ 2308466 h 231415"/>
              <a:gd name="T12" fmla="*/ 2981159 w 289591"/>
              <a:gd name="T13" fmla="*/ 1874306 h 231415"/>
              <a:gd name="T14" fmla="*/ 2981159 w 289591"/>
              <a:gd name="T15" fmla="*/ 1845331 h 231415"/>
              <a:gd name="T16" fmla="*/ 2951856 w 289591"/>
              <a:gd name="T17" fmla="*/ 1845331 h 231415"/>
              <a:gd name="T18" fmla="*/ 3428416 w 289591"/>
              <a:gd name="T19" fmla="*/ 1606542 h 231415"/>
              <a:gd name="T20" fmla="*/ 3157144 w 289591"/>
              <a:gd name="T21" fmla="*/ 1874306 h 231415"/>
              <a:gd name="T22" fmla="*/ 3428416 w 289591"/>
              <a:gd name="T23" fmla="*/ 2134799 h 231415"/>
              <a:gd name="T24" fmla="*/ 3699686 w 289591"/>
              <a:gd name="T25" fmla="*/ 1874306 h 231415"/>
              <a:gd name="T26" fmla="*/ 3428416 w 289591"/>
              <a:gd name="T27" fmla="*/ 1606542 h 231415"/>
              <a:gd name="T28" fmla="*/ 3428416 w 289591"/>
              <a:gd name="T29" fmla="*/ 1432843 h 231415"/>
              <a:gd name="T30" fmla="*/ 3875607 w 289591"/>
              <a:gd name="T31" fmla="*/ 1874306 h 231415"/>
              <a:gd name="T32" fmla="*/ 3626375 w 289591"/>
              <a:gd name="T33" fmla="*/ 2265078 h 231415"/>
              <a:gd name="T34" fmla="*/ 3641055 w 289591"/>
              <a:gd name="T35" fmla="*/ 2344649 h 231415"/>
              <a:gd name="T36" fmla="*/ 2951856 w 289591"/>
              <a:gd name="T37" fmla="*/ 3017648 h 231415"/>
              <a:gd name="T38" fmla="*/ 2262678 w 289591"/>
              <a:gd name="T39" fmla="*/ 2344649 h 231415"/>
              <a:gd name="T40" fmla="*/ 2951856 w 289591"/>
              <a:gd name="T41" fmla="*/ 1664411 h 231415"/>
              <a:gd name="T42" fmla="*/ 3032506 w 289591"/>
              <a:gd name="T43" fmla="*/ 1671652 h 231415"/>
              <a:gd name="T44" fmla="*/ 3428416 w 289591"/>
              <a:gd name="T45" fmla="*/ 1432843 h 231415"/>
              <a:gd name="T46" fmla="*/ 2943211 w 289591"/>
              <a:gd name="T47" fmla="*/ 874456 h 231415"/>
              <a:gd name="T48" fmla="*/ 1474958 w 289591"/>
              <a:gd name="T49" fmla="*/ 2324390 h 231415"/>
              <a:gd name="T50" fmla="*/ 2943211 w 289591"/>
              <a:gd name="T51" fmla="*/ 3767039 h 231415"/>
              <a:gd name="T52" fmla="*/ 4411444 w 289591"/>
              <a:gd name="T53" fmla="*/ 2324390 h 231415"/>
              <a:gd name="T54" fmla="*/ 2943211 w 289591"/>
              <a:gd name="T55" fmla="*/ 874456 h 231415"/>
              <a:gd name="T56" fmla="*/ 2943211 w 289591"/>
              <a:gd name="T57" fmla="*/ 700495 h 231415"/>
              <a:gd name="T58" fmla="*/ 4588546 w 289591"/>
              <a:gd name="T59" fmla="*/ 2324390 h 231415"/>
              <a:gd name="T60" fmla="*/ 2943211 w 289591"/>
              <a:gd name="T61" fmla="*/ 3941054 h 231415"/>
              <a:gd name="T62" fmla="*/ 1290514 w 289591"/>
              <a:gd name="T63" fmla="*/ 2324390 h 231415"/>
              <a:gd name="T64" fmla="*/ 2943211 w 289591"/>
              <a:gd name="T65" fmla="*/ 700495 h 231415"/>
              <a:gd name="T66" fmla="*/ 2955730 w 289591"/>
              <a:gd name="T67" fmla="*/ 173525 h 231415"/>
              <a:gd name="T68" fmla="*/ 448492 w 289591"/>
              <a:gd name="T69" fmla="*/ 1605015 h 231415"/>
              <a:gd name="T70" fmla="*/ 448492 w 289591"/>
              <a:gd name="T71" fmla="*/ 3029279 h 231415"/>
              <a:gd name="T72" fmla="*/ 2955730 w 289591"/>
              <a:gd name="T73" fmla="*/ 4460806 h 231415"/>
              <a:gd name="T74" fmla="*/ 5462961 w 289591"/>
              <a:gd name="T75" fmla="*/ 3029279 h 231415"/>
              <a:gd name="T76" fmla="*/ 5462961 w 289591"/>
              <a:gd name="T77" fmla="*/ 1605015 h 231415"/>
              <a:gd name="T78" fmla="*/ 2955730 w 289591"/>
              <a:gd name="T79" fmla="*/ 173525 h 231415"/>
              <a:gd name="T80" fmla="*/ 2955730 w 289591"/>
              <a:gd name="T81" fmla="*/ 0 h 231415"/>
              <a:gd name="T82" fmla="*/ 5602676 w 289591"/>
              <a:gd name="T83" fmla="*/ 1489370 h 231415"/>
              <a:gd name="T84" fmla="*/ 5602676 w 289591"/>
              <a:gd name="T85" fmla="*/ 3144968 h 231415"/>
              <a:gd name="T86" fmla="*/ 2955730 w 289591"/>
              <a:gd name="T87" fmla="*/ 4641551 h 231415"/>
              <a:gd name="T88" fmla="*/ 308785 w 289591"/>
              <a:gd name="T89" fmla="*/ 3144968 h 231415"/>
              <a:gd name="T90" fmla="*/ 308785 w 289591"/>
              <a:gd name="T91" fmla="*/ 1489370 h 231415"/>
              <a:gd name="T92" fmla="*/ 2955730 w 289591"/>
              <a:gd name="T93" fmla="*/ 0 h 2314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9591" h="231415">
                <a:moveTo>
                  <a:pt x="144606" y="92004"/>
                </a:moveTo>
                <a:cubicBezTo>
                  <a:pt x="130957" y="92004"/>
                  <a:pt x="119823" y="102827"/>
                  <a:pt x="119823" y="116898"/>
                </a:cubicBezTo>
                <a:cubicBezTo>
                  <a:pt x="119823" y="130609"/>
                  <a:pt x="130957" y="141793"/>
                  <a:pt x="144606" y="141793"/>
                </a:cubicBezTo>
                <a:cubicBezTo>
                  <a:pt x="158254" y="141793"/>
                  <a:pt x="169388" y="130609"/>
                  <a:pt x="169388" y="116898"/>
                </a:cubicBezTo>
                <a:cubicBezTo>
                  <a:pt x="169388" y="116177"/>
                  <a:pt x="169388" y="115816"/>
                  <a:pt x="169029" y="115094"/>
                </a:cubicBezTo>
                <a:cubicBezTo>
                  <a:pt x="168669" y="115094"/>
                  <a:pt x="168310" y="115094"/>
                  <a:pt x="167951" y="115094"/>
                </a:cubicBezTo>
                <a:cubicBezTo>
                  <a:pt x="155740" y="115094"/>
                  <a:pt x="146042" y="105714"/>
                  <a:pt x="146042" y="93447"/>
                </a:cubicBezTo>
                <a:cubicBezTo>
                  <a:pt x="146042" y="92725"/>
                  <a:pt x="146042" y="92364"/>
                  <a:pt x="146042" y="92004"/>
                </a:cubicBezTo>
                <a:cubicBezTo>
                  <a:pt x="145683" y="92004"/>
                  <a:pt x="144965" y="92004"/>
                  <a:pt x="144606" y="92004"/>
                </a:cubicBezTo>
                <a:close/>
                <a:moveTo>
                  <a:pt x="167951" y="80097"/>
                </a:moveTo>
                <a:cubicBezTo>
                  <a:pt x="160768" y="80097"/>
                  <a:pt x="154662" y="85870"/>
                  <a:pt x="154662" y="93447"/>
                </a:cubicBezTo>
                <a:cubicBezTo>
                  <a:pt x="154662" y="100663"/>
                  <a:pt x="160768" y="106435"/>
                  <a:pt x="167951" y="106435"/>
                </a:cubicBezTo>
                <a:cubicBezTo>
                  <a:pt x="175134" y="106435"/>
                  <a:pt x="181240" y="100663"/>
                  <a:pt x="181240" y="93447"/>
                </a:cubicBezTo>
                <a:cubicBezTo>
                  <a:pt x="181240" y="85870"/>
                  <a:pt x="175134" y="80097"/>
                  <a:pt x="167951" y="80097"/>
                </a:cubicBezTo>
                <a:close/>
                <a:moveTo>
                  <a:pt x="167951" y="71438"/>
                </a:moveTo>
                <a:cubicBezTo>
                  <a:pt x="180163" y="71438"/>
                  <a:pt x="189860" y="81180"/>
                  <a:pt x="189860" y="93447"/>
                </a:cubicBezTo>
                <a:cubicBezTo>
                  <a:pt x="189860" y="102106"/>
                  <a:pt x="184832" y="109322"/>
                  <a:pt x="177649" y="112930"/>
                </a:cubicBezTo>
                <a:cubicBezTo>
                  <a:pt x="178008" y="114012"/>
                  <a:pt x="178367" y="115455"/>
                  <a:pt x="178367" y="116898"/>
                </a:cubicBezTo>
                <a:cubicBezTo>
                  <a:pt x="178367" y="135299"/>
                  <a:pt x="162923" y="150452"/>
                  <a:pt x="144606" y="150452"/>
                </a:cubicBezTo>
                <a:cubicBezTo>
                  <a:pt x="125929" y="150452"/>
                  <a:pt x="110844" y="135299"/>
                  <a:pt x="110844" y="116898"/>
                </a:cubicBezTo>
                <a:cubicBezTo>
                  <a:pt x="110844" y="98498"/>
                  <a:pt x="125929" y="82984"/>
                  <a:pt x="144606" y="82984"/>
                </a:cubicBezTo>
                <a:cubicBezTo>
                  <a:pt x="146042" y="82984"/>
                  <a:pt x="147120" y="83344"/>
                  <a:pt x="148556" y="83344"/>
                </a:cubicBezTo>
                <a:cubicBezTo>
                  <a:pt x="152148" y="76129"/>
                  <a:pt x="159331" y="71438"/>
                  <a:pt x="167951" y="71438"/>
                </a:cubicBezTo>
                <a:close/>
                <a:moveTo>
                  <a:pt x="144182" y="43599"/>
                </a:moveTo>
                <a:cubicBezTo>
                  <a:pt x="104423" y="43599"/>
                  <a:pt x="72255" y="76129"/>
                  <a:pt x="72255" y="115888"/>
                </a:cubicBezTo>
                <a:cubicBezTo>
                  <a:pt x="72255" y="155285"/>
                  <a:pt x="104423" y="187814"/>
                  <a:pt x="144182" y="187814"/>
                </a:cubicBezTo>
                <a:cubicBezTo>
                  <a:pt x="183940" y="187814"/>
                  <a:pt x="216108" y="155285"/>
                  <a:pt x="216108" y="115888"/>
                </a:cubicBezTo>
                <a:cubicBezTo>
                  <a:pt x="216108" y="76129"/>
                  <a:pt x="183940" y="43599"/>
                  <a:pt x="144182" y="43599"/>
                </a:cubicBezTo>
                <a:close/>
                <a:moveTo>
                  <a:pt x="144182" y="34925"/>
                </a:moveTo>
                <a:cubicBezTo>
                  <a:pt x="188639" y="34925"/>
                  <a:pt x="224783" y="71069"/>
                  <a:pt x="224783" y="115888"/>
                </a:cubicBezTo>
                <a:cubicBezTo>
                  <a:pt x="224783" y="160345"/>
                  <a:pt x="188639" y="196489"/>
                  <a:pt x="144182" y="196489"/>
                </a:cubicBezTo>
                <a:cubicBezTo>
                  <a:pt x="99724" y="196489"/>
                  <a:pt x="63219" y="160345"/>
                  <a:pt x="63219" y="115888"/>
                </a:cubicBezTo>
                <a:cubicBezTo>
                  <a:pt x="63219" y="71069"/>
                  <a:pt x="99724" y="34925"/>
                  <a:pt x="144182" y="34925"/>
                </a:cubicBezTo>
                <a:close/>
                <a:moveTo>
                  <a:pt x="144796" y="8651"/>
                </a:moveTo>
                <a:cubicBezTo>
                  <a:pt x="95089" y="8651"/>
                  <a:pt x="50426" y="47580"/>
                  <a:pt x="21971" y="80022"/>
                </a:cubicBezTo>
                <a:cubicBezTo>
                  <a:pt x="4322" y="100208"/>
                  <a:pt x="4322" y="131207"/>
                  <a:pt x="21971" y="151032"/>
                </a:cubicBezTo>
                <a:cubicBezTo>
                  <a:pt x="50426" y="183834"/>
                  <a:pt x="95089" y="222403"/>
                  <a:pt x="144796" y="222403"/>
                </a:cubicBezTo>
                <a:cubicBezTo>
                  <a:pt x="194502" y="222403"/>
                  <a:pt x="239165" y="183834"/>
                  <a:pt x="267620" y="151032"/>
                </a:cubicBezTo>
                <a:cubicBezTo>
                  <a:pt x="285269" y="131207"/>
                  <a:pt x="285269" y="100208"/>
                  <a:pt x="267620" y="80022"/>
                </a:cubicBezTo>
                <a:cubicBezTo>
                  <a:pt x="239165" y="47580"/>
                  <a:pt x="194502" y="8651"/>
                  <a:pt x="144796" y="8651"/>
                </a:cubicBezTo>
                <a:close/>
                <a:moveTo>
                  <a:pt x="144796" y="0"/>
                </a:moveTo>
                <a:cubicBezTo>
                  <a:pt x="198104" y="0"/>
                  <a:pt x="244568" y="40371"/>
                  <a:pt x="274463" y="74255"/>
                </a:cubicBezTo>
                <a:cubicBezTo>
                  <a:pt x="294634" y="97685"/>
                  <a:pt x="294634" y="133730"/>
                  <a:pt x="274463" y="156800"/>
                </a:cubicBezTo>
                <a:cubicBezTo>
                  <a:pt x="244568" y="191043"/>
                  <a:pt x="198104" y="231415"/>
                  <a:pt x="144796" y="231415"/>
                </a:cubicBezTo>
                <a:cubicBezTo>
                  <a:pt x="91847" y="231415"/>
                  <a:pt x="45023" y="191043"/>
                  <a:pt x="15127" y="156800"/>
                </a:cubicBezTo>
                <a:cubicBezTo>
                  <a:pt x="-5043" y="133730"/>
                  <a:pt x="-5043" y="97685"/>
                  <a:pt x="15127" y="74255"/>
                </a:cubicBezTo>
                <a:cubicBezTo>
                  <a:pt x="45023" y="40371"/>
                  <a:pt x="91847" y="0"/>
                  <a:pt x="144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427B28-D4CF-6949-A409-EAE8F6AC6AE4}"/>
              </a:ext>
            </a:extLst>
          </p:cNvPr>
          <p:cNvSpPr txBox="1"/>
          <p:nvPr/>
        </p:nvSpPr>
        <p:spPr>
          <a:xfrm>
            <a:off x="6699345" y="291633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1F870CA-BD2B-3B48-AAEB-56706C5E2982}"/>
              </a:ext>
            </a:extLst>
          </p:cNvPr>
          <p:cNvSpPr txBox="1">
            <a:spLocks/>
          </p:cNvSpPr>
          <p:nvPr/>
        </p:nvSpPr>
        <p:spPr>
          <a:xfrm>
            <a:off x="4533827" y="3600162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996E15-E17B-8F49-B5CB-58F7AD25D51E}"/>
              </a:ext>
            </a:extLst>
          </p:cNvPr>
          <p:cNvSpPr txBox="1"/>
          <p:nvPr/>
        </p:nvSpPr>
        <p:spPr>
          <a:xfrm>
            <a:off x="5202976" y="1040586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3459070C-A75E-6F43-AD3C-FC99CDF62594}"/>
              </a:ext>
            </a:extLst>
          </p:cNvPr>
          <p:cNvSpPr txBox="1">
            <a:spLocks/>
          </p:cNvSpPr>
          <p:nvPr/>
        </p:nvSpPr>
        <p:spPr>
          <a:xfrm>
            <a:off x="2942882" y="11089694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13D4AD-513B-6944-B9E5-3FFF40890BF7}"/>
              </a:ext>
            </a:extLst>
          </p:cNvPr>
          <p:cNvSpPr txBox="1"/>
          <p:nvPr/>
        </p:nvSpPr>
        <p:spPr>
          <a:xfrm>
            <a:off x="3727164" y="666110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48C70DFC-91AC-C741-81BF-A80A23A6A456}"/>
              </a:ext>
            </a:extLst>
          </p:cNvPr>
          <p:cNvSpPr txBox="1">
            <a:spLocks/>
          </p:cNvSpPr>
          <p:nvPr/>
        </p:nvSpPr>
        <p:spPr>
          <a:xfrm>
            <a:off x="1547220" y="7344928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9954D1-AFA2-FB4E-9400-EBBD337FAD16}"/>
              </a:ext>
            </a:extLst>
          </p:cNvPr>
          <p:cNvSpPr txBox="1"/>
          <p:nvPr/>
        </p:nvSpPr>
        <p:spPr>
          <a:xfrm>
            <a:off x="16218415" y="10405868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7787595-D742-6D4B-B2F6-514099DCCC48}"/>
              </a:ext>
            </a:extLst>
          </p:cNvPr>
          <p:cNvSpPr txBox="1">
            <a:spLocks/>
          </p:cNvSpPr>
          <p:nvPr/>
        </p:nvSpPr>
        <p:spPr>
          <a:xfrm>
            <a:off x="16218415" y="11089694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BFC429-6A45-BC4B-9E9D-B0A6D629EBD8}"/>
              </a:ext>
            </a:extLst>
          </p:cNvPr>
          <p:cNvSpPr txBox="1"/>
          <p:nvPr/>
        </p:nvSpPr>
        <p:spPr>
          <a:xfrm>
            <a:off x="17626575" y="666110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A3B062CB-A6F4-D347-95A2-54E273C4021B}"/>
              </a:ext>
            </a:extLst>
          </p:cNvPr>
          <p:cNvSpPr txBox="1">
            <a:spLocks/>
          </p:cNvSpPr>
          <p:nvPr/>
        </p:nvSpPr>
        <p:spPr>
          <a:xfrm>
            <a:off x="17626575" y="7344928"/>
            <a:ext cx="5216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</p:spTree>
    <p:extLst>
      <p:ext uri="{BB962C8B-B14F-4D97-AF65-F5344CB8AC3E}">
        <p14:creationId xmlns:p14="http://schemas.microsoft.com/office/powerpoint/2010/main" val="41628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0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1359B4"/>
      </a:accent1>
      <a:accent2>
        <a:srgbClr val="4E88E9"/>
      </a:accent2>
      <a:accent3>
        <a:srgbClr val="8252C4"/>
      </a:accent3>
      <a:accent4>
        <a:srgbClr val="EE556B"/>
      </a:accent4>
      <a:accent5>
        <a:srgbClr val="F08C49"/>
      </a:accent5>
      <a:accent6>
        <a:srgbClr val="F4AA3F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88436</TotalTime>
  <Words>1904</Words>
  <Application>Microsoft Macintosh PowerPoint</Application>
  <PresentationFormat>Custom</PresentationFormat>
  <Paragraphs>287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15612</cp:revision>
  <cp:lastPrinted>2019-10-09T20:17:46Z</cp:lastPrinted>
  <dcterms:created xsi:type="dcterms:W3CDTF">2014-11-12T21:47:38Z</dcterms:created>
  <dcterms:modified xsi:type="dcterms:W3CDTF">2019-10-22T17:02:36Z</dcterms:modified>
  <cp:category/>
</cp:coreProperties>
</file>